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2" r:id="rId2"/>
    <p:sldId id="275" r:id="rId3"/>
    <p:sldId id="276" r:id="rId4"/>
  </p:sldIdLst>
  <p:sldSz cx="12192000" cy="6858000"/>
  <p:notesSz cx="6858000" cy="9144000"/>
  <p:embeddedFontLst>
    <p:embeddedFont>
      <p:font typeface="210 콤퓨타세탁 L" panose="02020603020101020101" pitchFamily="18" charset="-127"/>
      <p:regular r:id="rId5"/>
    </p:embeddedFont>
    <p:embeddedFont>
      <p:font typeface="210 콤퓨타세탁 R" panose="02020603020101020101" pitchFamily="18" charset="-127"/>
      <p:regular r:id="rId6"/>
    </p:embeddedFon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BECE"/>
    <a:srgbClr val="CEDCC2"/>
    <a:srgbClr val="87A96B"/>
    <a:srgbClr val="ACC499"/>
    <a:srgbClr val="E9F1DF"/>
    <a:srgbClr val="CCDEE6"/>
    <a:srgbClr val="6B9EB5"/>
    <a:srgbClr val="98BCC3"/>
    <a:srgbClr val="BCB2C1"/>
    <a:srgbClr val="A5C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29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82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2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5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05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11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67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62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3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5662-5AE8-43DE-870E-682D6471314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E5D551B-4DFA-4F30-84B8-B061F4074E4A}"/>
              </a:ext>
            </a:extLst>
          </p:cNvPr>
          <p:cNvSpPr/>
          <p:nvPr/>
        </p:nvSpPr>
        <p:spPr>
          <a:xfrm>
            <a:off x="678288" y="1452685"/>
            <a:ext cx="3236890" cy="4870936"/>
          </a:xfrm>
          <a:prstGeom prst="roundRect">
            <a:avLst>
              <a:gd name="adj" fmla="val 3896"/>
            </a:avLst>
          </a:prstGeom>
          <a:solidFill>
            <a:srgbClr val="9CB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5995159-EDBF-4BE8-9ABF-6CABA42EE71A}"/>
              </a:ext>
            </a:extLst>
          </p:cNvPr>
          <p:cNvSpPr/>
          <p:nvPr/>
        </p:nvSpPr>
        <p:spPr>
          <a:xfrm>
            <a:off x="768667" y="1504843"/>
            <a:ext cx="3763039" cy="4711360"/>
          </a:xfrm>
          <a:prstGeom prst="roundRect">
            <a:avLst>
              <a:gd name="adj" fmla="val 7875"/>
            </a:avLst>
          </a:prstGeom>
          <a:blipFill>
            <a:blip r:embed="rId2"/>
            <a:stretch>
              <a:fillRect l="-18410" r="184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 rot="5400000">
            <a:off x="594027" y="517165"/>
            <a:ext cx="776038" cy="810459"/>
          </a:xfrm>
          <a:prstGeom prst="ellipse">
            <a:avLst/>
          </a:prstGeom>
          <a:solidFill>
            <a:srgbClr val="9CB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 rot="5400000">
            <a:off x="1688692" y="503330"/>
            <a:ext cx="0" cy="840317"/>
          </a:xfrm>
          <a:prstGeom prst="line">
            <a:avLst/>
          </a:prstGeom>
          <a:ln w="19050" cap="rnd">
            <a:solidFill>
              <a:srgbClr val="9CB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 rot="5400000">
            <a:off x="2103284" y="889433"/>
            <a:ext cx="63124" cy="65924"/>
          </a:xfrm>
          <a:prstGeom prst="ellipse">
            <a:avLst/>
          </a:prstGeom>
          <a:solidFill>
            <a:srgbClr val="9CB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24111" y="777176"/>
            <a:ext cx="159050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9CBECE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MarkActivity</a:t>
            </a:r>
            <a:endParaRPr lang="ko-KR" altLang="en-US" sz="1600" dirty="0">
              <a:solidFill>
                <a:srgbClr val="9CBECE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06" y="729737"/>
            <a:ext cx="405170" cy="368783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9CB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>
            <a:off x="1036772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1634461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371708" y="512461"/>
            <a:ext cx="12971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다섯 </a:t>
            </a:r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번째 목차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9100989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165932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 번째 목차</a:t>
            </a:r>
          </a:p>
        </p:txBody>
      </p:sp>
      <p:cxnSp>
        <p:nvCxnSpPr>
          <p:cNvPr id="63" name="직선 연결선 62"/>
          <p:cNvCxnSpPr/>
          <p:nvPr/>
        </p:nvCxnSpPr>
        <p:spPr>
          <a:xfrm>
            <a:off x="7834253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89919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 번째 목차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63170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번째 목차</a:t>
            </a:r>
          </a:p>
        </p:txBody>
      </p:sp>
      <p:cxnSp>
        <p:nvCxnSpPr>
          <p:cNvPr id="106" name="직선 연결선 105"/>
          <p:cNvCxnSpPr/>
          <p:nvPr/>
        </p:nvCxnSpPr>
        <p:spPr>
          <a:xfrm>
            <a:off x="6586014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83467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9CBECE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첫 번째 목차</a:t>
            </a:r>
          </a:p>
        </p:txBody>
      </p:sp>
      <p:cxnSp>
        <p:nvCxnSpPr>
          <p:cNvPr id="113" name="직선 연결선 112"/>
          <p:cNvCxnSpPr/>
          <p:nvPr/>
        </p:nvCxnSpPr>
        <p:spPr>
          <a:xfrm>
            <a:off x="533777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001C350-C9E4-4240-B28A-A896D387D5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756" y="3483369"/>
            <a:ext cx="377154" cy="377154"/>
          </a:xfrm>
          <a:prstGeom prst="rect">
            <a:avLst/>
          </a:prstGeom>
          <a:noFill/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E1A030E1-D263-44D0-A5EE-B63F263EED2F}"/>
              </a:ext>
            </a:extLst>
          </p:cNvPr>
          <p:cNvSpPr/>
          <p:nvPr/>
        </p:nvSpPr>
        <p:spPr>
          <a:xfrm>
            <a:off x="1708175" y="3497821"/>
            <a:ext cx="300947" cy="3009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</a:t>
            </a:r>
            <a:endParaRPr lang="ko-KR" altLang="en-US" sz="1600" b="1" dirty="0">
              <a:solidFill>
                <a:srgbClr val="FF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BD86348F-AA37-46E4-95A2-B803CB847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80805"/>
              </p:ext>
            </p:extLst>
          </p:nvPr>
        </p:nvGraphicFramePr>
        <p:xfrm>
          <a:off x="5141306" y="1667850"/>
          <a:ext cx="6136294" cy="421534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9894">
                  <a:extLst>
                    <a:ext uri="{9D8B030D-6E8A-4147-A177-3AD203B41FA5}">
                      <a16:colId xmlns:a16="http://schemas.microsoft.com/office/drawing/2014/main" val="1685997867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3682148952"/>
                    </a:ext>
                  </a:extLst>
                </a:gridCol>
              </a:tblGrid>
              <a:tr h="518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 anchor="ctr">
                    <a:solidFill>
                      <a:srgbClr val="6B9EB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>
                    <a:solidFill>
                      <a:srgbClr val="6B9E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067753"/>
                  </a:ext>
                </a:extLst>
              </a:tr>
              <a:tr h="1232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CDE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지도위에 업체의 위치를 표시하며 클릭 시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를 띄운다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을 한번 더 클릭 할 시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는 사라진다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C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461574"/>
                  </a:ext>
                </a:extLst>
              </a:tr>
              <a:tr h="12324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CDE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선택한 업체의 업체명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전화번호를 표시한다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</a:t>
                      </a:r>
                    </a:p>
                  </a:txBody>
                  <a:tcPr anchor="ctr">
                    <a:solidFill>
                      <a:srgbClr val="CC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32343"/>
                  </a:ext>
                </a:extLst>
              </a:tr>
              <a:tr h="12324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CDE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상세정보와 리뷰를 표시하는 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Activity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로 이동한다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C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69858"/>
                  </a:ext>
                </a:extLst>
              </a:tr>
            </a:tbl>
          </a:graphicData>
        </a:graphic>
      </p:graphicFrame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B543A9C-EB21-43A7-B49D-19372747C030}"/>
              </a:ext>
            </a:extLst>
          </p:cNvPr>
          <p:cNvSpPr/>
          <p:nvPr/>
        </p:nvSpPr>
        <p:spPr>
          <a:xfrm>
            <a:off x="1362579" y="2838458"/>
            <a:ext cx="1721507" cy="644911"/>
          </a:xfrm>
          <a:prstGeom prst="roundRect">
            <a:avLst>
              <a:gd name="adj" fmla="val 7875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업체명 </a:t>
            </a:r>
            <a:r>
              <a:rPr lang="en-US" altLang="ko-KR" sz="9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OO</a:t>
            </a:r>
            <a:r>
              <a:rPr lang="ko-KR" altLang="en-US" sz="9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동물 병원</a:t>
            </a:r>
            <a:endParaRPr lang="en-US" altLang="ko-KR" sz="900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전화번호 </a:t>
            </a:r>
            <a:r>
              <a:rPr lang="en-US" altLang="ko-KR" sz="9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000-000-0000</a:t>
            </a:r>
          </a:p>
          <a:p>
            <a:pPr algn="ctr"/>
            <a:r>
              <a:rPr lang="ko-KR" altLang="en-US" sz="900" b="1" u="sng" dirty="0">
                <a:solidFill>
                  <a:srgbClr val="0070C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상세정보 및 리뷰</a:t>
            </a:r>
            <a:endParaRPr lang="en-US" altLang="ko-KR" sz="900" b="1" u="sng" dirty="0">
              <a:solidFill>
                <a:srgbClr val="0070C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D5194DB-F8EC-4D17-BC64-2986C91D3587}"/>
              </a:ext>
            </a:extLst>
          </p:cNvPr>
          <p:cNvSpPr/>
          <p:nvPr/>
        </p:nvSpPr>
        <p:spPr>
          <a:xfrm>
            <a:off x="3023991" y="2616849"/>
            <a:ext cx="300947" cy="3009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endParaRPr lang="ko-KR" altLang="en-US" sz="1600" b="1" dirty="0">
              <a:solidFill>
                <a:srgbClr val="FF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3307373-1969-4463-8D6D-91C5C999810D}"/>
              </a:ext>
            </a:extLst>
          </p:cNvPr>
          <p:cNvSpPr/>
          <p:nvPr/>
        </p:nvSpPr>
        <p:spPr>
          <a:xfrm>
            <a:off x="2650186" y="3219497"/>
            <a:ext cx="300947" cy="3009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3</a:t>
            </a:r>
            <a:endParaRPr lang="ko-KR" altLang="en-US" sz="1600" b="1" dirty="0">
              <a:solidFill>
                <a:srgbClr val="FF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41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/>
          <p:cNvSpPr/>
          <p:nvPr/>
        </p:nvSpPr>
        <p:spPr>
          <a:xfrm rot="5400000">
            <a:off x="594027" y="517165"/>
            <a:ext cx="776038" cy="810459"/>
          </a:xfrm>
          <a:prstGeom prst="ellipse">
            <a:avLst/>
          </a:prstGeom>
          <a:solidFill>
            <a:srgbClr val="ACC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 rot="5400000">
            <a:off x="1688692" y="503330"/>
            <a:ext cx="0" cy="840317"/>
          </a:xfrm>
          <a:prstGeom prst="line">
            <a:avLst/>
          </a:prstGeom>
          <a:ln w="19050" cap="rnd">
            <a:solidFill>
              <a:srgbClr val="ACC4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 rot="5400000">
            <a:off x="2103284" y="889433"/>
            <a:ext cx="63124" cy="65924"/>
          </a:xfrm>
          <a:prstGeom prst="ellipse">
            <a:avLst/>
          </a:prstGeom>
          <a:solidFill>
            <a:srgbClr val="ACC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24111" y="777176"/>
            <a:ext cx="1774845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ACC499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상세정보</a:t>
            </a:r>
            <a:r>
              <a:rPr lang="en-US" altLang="ko-KR" sz="1600" dirty="0">
                <a:solidFill>
                  <a:srgbClr val="ACC499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Activity</a:t>
            </a:r>
            <a:endParaRPr lang="ko-KR" altLang="en-US" sz="1600" dirty="0">
              <a:solidFill>
                <a:srgbClr val="ACC499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ACC4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68" y="762167"/>
            <a:ext cx="376755" cy="301404"/>
          </a:xfrm>
          <a:prstGeom prst="rect">
            <a:avLst/>
          </a:prstGeom>
        </p:spPr>
      </p:pic>
      <p:cxnSp>
        <p:nvCxnSpPr>
          <p:cNvPr id="146" name="직선 연결선 145"/>
          <p:cNvCxnSpPr/>
          <p:nvPr/>
        </p:nvCxnSpPr>
        <p:spPr>
          <a:xfrm>
            <a:off x="1036772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11634461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0371708" y="512461"/>
            <a:ext cx="12971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다섯 </a:t>
            </a:r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번째 목차</a:t>
            </a:r>
          </a:p>
        </p:txBody>
      </p:sp>
      <p:cxnSp>
        <p:nvCxnSpPr>
          <p:cNvPr id="149" name="직선 연결선 148"/>
          <p:cNvCxnSpPr/>
          <p:nvPr/>
        </p:nvCxnSpPr>
        <p:spPr>
          <a:xfrm>
            <a:off x="9100989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165932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 번째 목차</a:t>
            </a:r>
          </a:p>
        </p:txBody>
      </p:sp>
      <p:cxnSp>
        <p:nvCxnSpPr>
          <p:cNvPr id="151" name="직선 연결선 150"/>
          <p:cNvCxnSpPr/>
          <p:nvPr/>
        </p:nvCxnSpPr>
        <p:spPr>
          <a:xfrm>
            <a:off x="7834253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89919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ACC49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 번째 목차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63170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번째 목차</a:t>
            </a:r>
          </a:p>
        </p:txBody>
      </p:sp>
      <p:cxnSp>
        <p:nvCxnSpPr>
          <p:cNvPr id="154" name="직선 연결선 153"/>
          <p:cNvCxnSpPr/>
          <p:nvPr/>
        </p:nvCxnSpPr>
        <p:spPr>
          <a:xfrm>
            <a:off x="6586014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383467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첫 번째 목차</a:t>
            </a:r>
          </a:p>
        </p:txBody>
      </p:sp>
      <p:cxnSp>
        <p:nvCxnSpPr>
          <p:cNvPr id="156" name="직선 연결선 155"/>
          <p:cNvCxnSpPr/>
          <p:nvPr/>
        </p:nvCxnSpPr>
        <p:spPr>
          <a:xfrm>
            <a:off x="533777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042AABA-8382-41CD-AE33-0393B2694D03}"/>
              </a:ext>
            </a:extLst>
          </p:cNvPr>
          <p:cNvSpPr/>
          <p:nvPr/>
        </p:nvSpPr>
        <p:spPr>
          <a:xfrm>
            <a:off x="678288" y="1452685"/>
            <a:ext cx="3236890" cy="4870936"/>
          </a:xfrm>
          <a:prstGeom prst="roundRect">
            <a:avLst>
              <a:gd name="adj" fmla="val 3896"/>
            </a:avLst>
          </a:prstGeom>
          <a:solidFill>
            <a:srgbClr val="ACC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6EBA651-CDD8-4ACC-9435-053630B67837}"/>
              </a:ext>
            </a:extLst>
          </p:cNvPr>
          <p:cNvSpPr/>
          <p:nvPr/>
        </p:nvSpPr>
        <p:spPr>
          <a:xfrm>
            <a:off x="737316" y="1504843"/>
            <a:ext cx="3117759" cy="4728532"/>
          </a:xfrm>
          <a:prstGeom prst="roundRect">
            <a:avLst>
              <a:gd name="adj" fmla="val 40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F1AE116-5189-4ED6-B349-4E34EBBD88C6}"/>
              </a:ext>
            </a:extLst>
          </p:cNvPr>
          <p:cNvSpPr/>
          <p:nvPr/>
        </p:nvSpPr>
        <p:spPr>
          <a:xfrm>
            <a:off x="737316" y="1504843"/>
            <a:ext cx="3117759" cy="462359"/>
          </a:xfrm>
          <a:prstGeom prst="roundRect">
            <a:avLst>
              <a:gd name="adj" fmla="val 2605"/>
            </a:avLst>
          </a:prstGeom>
          <a:solidFill>
            <a:srgbClr val="ACC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OO</a:t>
            </a:r>
            <a:r>
              <a:rPr lang="ko-KR" altLang="en-US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동물병원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EFADB74E-DB89-49AE-9249-E3B7361B6835}"/>
              </a:ext>
            </a:extLst>
          </p:cNvPr>
          <p:cNvSpPr/>
          <p:nvPr/>
        </p:nvSpPr>
        <p:spPr>
          <a:xfrm>
            <a:off x="737316" y="1934547"/>
            <a:ext cx="3117759" cy="462359"/>
          </a:xfrm>
          <a:prstGeom prst="roundRect">
            <a:avLst>
              <a:gd name="adj" fmla="val 2605"/>
            </a:avLst>
          </a:prstGeom>
          <a:solidFill>
            <a:srgbClr val="ACC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주소 </a:t>
            </a:r>
            <a:r>
              <a:rPr lang="en-US" altLang="ko-KR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대구광역시 </a:t>
            </a:r>
            <a:r>
              <a:rPr lang="en-US" altLang="ko-KR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000 000 0000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전화번호 </a:t>
            </a:r>
            <a:r>
              <a:rPr lang="en-US" altLang="ko-KR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000-000-0000</a:t>
            </a:r>
            <a:endParaRPr lang="ko-KR" altLang="en-US" sz="1100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97359A5A-4EDE-468E-80E9-77D1E59B0B21}"/>
              </a:ext>
            </a:extLst>
          </p:cNvPr>
          <p:cNvSpPr/>
          <p:nvPr/>
        </p:nvSpPr>
        <p:spPr>
          <a:xfrm>
            <a:off x="681098" y="1457048"/>
            <a:ext cx="300947" cy="3009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</a:t>
            </a:r>
            <a:endParaRPr lang="ko-KR" altLang="en-US" sz="1600" b="1" dirty="0">
              <a:solidFill>
                <a:srgbClr val="FF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96D7ACC8-0FF8-48B1-834F-AB6A6F48C5A4}"/>
              </a:ext>
            </a:extLst>
          </p:cNvPr>
          <p:cNvSpPr/>
          <p:nvPr/>
        </p:nvSpPr>
        <p:spPr>
          <a:xfrm>
            <a:off x="854297" y="2556794"/>
            <a:ext cx="354133" cy="354133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별: 꼭짓점 5개 68">
            <a:extLst>
              <a:ext uri="{FF2B5EF4-FFF2-40B4-BE49-F238E27FC236}">
                <a16:creationId xmlns:a16="http://schemas.microsoft.com/office/drawing/2014/main" id="{0E044350-24D9-4C83-A248-8986E8DD29B9}"/>
              </a:ext>
            </a:extLst>
          </p:cNvPr>
          <p:cNvSpPr/>
          <p:nvPr/>
        </p:nvSpPr>
        <p:spPr>
          <a:xfrm>
            <a:off x="1242812" y="2558939"/>
            <a:ext cx="354133" cy="354133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별: 꼭짓점 5개 69">
            <a:extLst>
              <a:ext uri="{FF2B5EF4-FFF2-40B4-BE49-F238E27FC236}">
                <a16:creationId xmlns:a16="http://schemas.microsoft.com/office/drawing/2014/main" id="{ED17F5D5-C00B-42FA-B96E-112BA62AC12F}"/>
              </a:ext>
            </a:extLst>
          </p:cNvPr>
          <p:cNvSpPr/>
          <p:nvPr/>
        </p:nvSpPr>
        <p:spPr>
          <a:xfrm>
            <a:off x="1631698" y="2560579"/>
            <a:ext cx="354133" cy="354133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별: 꼭짓점 5개 70">
            <a:extLst>
              <a:ext uri="{FF2B5EF4-FFF2-40B4-BE49-F238E27FC236}">
                <a16:creationId xmlns:a16="http://schemas.microsoft.com/office/drawing/2014/main" id="{1189608D-23EC-4B30-9D8F-CF29B6C96A83}"/>
              </a:ext>
            </a:extLst>
          </p:cNvPr>
          <p:cNvSpPr/>
          <p:nvPr/>
        </p:nvSpPr>
        <p:spPr>
          <a:xfrm>
            <a:off x="2016993" y="2556793"/>
            <a:ext cx="354133" cy="354133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별: 꼭짓점 5개 71">
            <a:extLst>
              <a:ext uri="{FF2B5EF4-FFF2-40B4-BE49-F238E27FC236}">
                <a16:creationId xmlns:a16="http://schemas.microsoft.com/office/drawing/2014/main" id="{D0E31D02-6DF4-4D71-9381-E6A6E7831EA6}"/>
              </a:ext>
            </a:extLst>
          </p:cNvPr>
          <p:cNvSpPr/>
          <p:nvPr/>
        </p:nvSpPr>
        <p:spPr>
          <a:xfrm>
            <a:off x="2402288" y="2563177"/>
            <a:ext cx="354133" cy="354133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11884D9-A347-44E6-8C5B-409C8520F399}"/>
              </a:ext>
            </a:extLst>
          </p:cNvPr>
          <p:cNvSpPr/>
          <p:nvPr/>
        </p:nvSpPr>
        <p:spPr>
          <a:xfrm>
            <a:off x="2854327" y="2556619"/>
            <a:ext cx="300947" cy="3009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endParaRPr lang="ko-KR" altLang="en-US" sz="1600" b="1" dirty="0">
              <a:solidFill>
                <a:srgbClr val="FF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19A68D4-28B6-4DDD-ACD6-30B02444749F}"/>
              </a:ext>
            </a:extLst>
          </p:cNvPr>
          <p:cNvSpPr/>
          <p:nvPr/>
        </p:nvSpPr>
        <p:spPr>
          <a:xfrm>
            <a:off x="737316" y="3005590"/>
            <a:ext cx="3117759" cy="840900"/>
          </a:xfrm>
          <a:prstGeom prst="roundRect">
            <a:avLst>
              <a:gd name="adj" fmla="val 260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옥</a:t>
            </a:r>
            <a:r>
              <a:rPr lang="en-US" altLang="ko-KR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*</a:t>
            </a:r>
            <a:r>
              <a:rPr lang="ko-KR" altLang="en-US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배</a:t>
            </a:r>
            <a:r>
              <a:rPr lang="en-US" altLang="ko-KR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</a:t>
            </a:r>
            <a:r>
              <a:rPr lang="en-US" altLang="ko-KR" sz="8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2020.07.07</a:t>
            </a:r>
            <a:endParaRPr lang="en-US" altLang="ko-KR" sz="1100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endParaRPr lang="en-US" altLang="ko-KR" sz="1100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endParaRPr lang="en-US" altLang="ko-KR" sz="1100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리뷰내용</a:t>
            </a:r>
          </a:p>
        </p:txBody>
      </p:sp>
      <p:sp>
        <p:nvSpPr>
          <p:cNvPr id="79" name="별: 꼭짓점 5개 78">
            <a:extLst>
              <a:ext uri="{FF2B5EF4-FFF2-40B4-BE49-F238E27FC236}">
                <a16:creationId xmlns:a16="http://schemas.microsoft.com/office/drawing/2014/main" id="{A54894C3-80E1-4195-A0AA-B7749B448301}"/>
              </a:ext>
            </a:extLst>
          </p:cNvPr>
          <p:cNvSpPr/>
          <p:nvPr/>
        </p:nvSpPr>
        <p:spPr>
          <a:xfrm>
            <a:off x="809798" y="3261807"/>
            <a:ext cx="224161" cy="22750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별: 꼭짓점 5개 92">
            <a:extLst>
              <a:ext uri="{FF2B5EF4-FFF2-40B4-BE49-F238E27FC236}">
                <a16:creationId xmlns:a16="http://schemas.microsoft.com/office/drawing/2014/main" id="{F34AD698-C5DD-4470-A209-7339E6224E9B}"/>
              </a:ext>
            </a:extLst>
          </p:cNvPr>
          <p:cNvSpPr/>
          <p:nvPr/>
        </p:nvSpPr>
        <p:spPr>
          <a:xfrm>
            <a:off x="1073150" y="3266100"/>
            <a:ext cx="224161" cy="22750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C7AE286B-6387-4FC7-9011-B7B1A2794A29}"/>
              </a:ext>
            </a:extLst>
          </p:cNvPr>
          <p:cNvSpPr/>
          <p:nvPr/>
        </p:nvSpPr>
        <p:spPr>
          <a:xfrm>
            <a:off x="737967" y="3842839"/>
            <a:ext cx="3117759" cy="840900"/>
          </a:xfrm>
          <a:prstGeom prst="roundRect">
            <a:avLst>
              <a:gd name="adj" fmla="val 260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윤</a:t>
            </a:r>
            <a:r>
              <a:rPr lang="en-US" altLang="ko-KR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*</a:t>
            </a:r>
            <a:r>
              <a:rPr lang="ko-KR" altLang="en-US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준</a:t>
            </a:r>
            <a:r>
              <a:rPr lang="en-US" altLang="ko-KR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</a:t>
            </a:r>
            <a:r>
              <a:rPr lang="en-US" altLang="ko-KR" sz="8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2020.07.07</a:t>
            </a:r>
            <a:endParaRPr lang="en-US" altLang="ko-KR" sz="1100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endParaRPr lang="en-US" altLang="ko-KR" sz="1100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endParaRPr lang="en-US" altLang="ko-KR" sz="1100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리뷰내용</a:t>
            </a:r>
          </a:p>
        </p:txBody>
      </p:sp>
      <p:sp>
        <p:nvSpPr>
          <p:cNvPr id="111" name="별: 꼭짓점 5개 110">
            <a:extLst>
              <a:ext uri="{FF2B5EF4-FFF2-40B4-BE49-F238E27FC236}">
                <a16:creationId xmlns:a16="http://schemas.microsoft.com/office/drawing/2014/main" id="{D13A8210-F53B-47C5-A5B6-58BBCA861EE6}"/>
              </a:ext>
            </a:extLst>
          </p:cNvPr>
          <p:cNvSpPr/>
          <p:nvPr/>
        </p:nvSpPr>
        <p:spPr>
          <a:xfrm>
            <a:off x="810449" y="4099056"/>
            <a:ext cx="224161" cy="22750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8B95B3D-BE8D-40A7-8481-A40532C9CAB5}"/>
              </a:ext>
            </a:extLst>
          </p:cNvPr>
          <p:cNvCxnSpPr>
            <a:cxnSpLocks/>
          </p:cNvCxnSpPr>
          <p:nvPr/>
        </p:nvCxnSpPr>
        <p:spPr>
          <a:xfrm>
            <a:off x="737316" y="3826179"/>
            <a:ext cx="31177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EF122889-37DA-49C6-81E4-44A4021DC6AA}"/>
              </a:ext>
            </a:extLst>
          </p:cNvPr>
          <p:cNvCxnSpPr>
            <a:cxnSpLocks/>
          </p:cNvCxnSpPr>
          <p:nvPr/>
        </p:nvCxnSpPr>
        <p:spPr>
          <a:xfrm>
            <a:off x="737316" y="2987425"/>
            <a:ext cx="31177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D389ECA0-41A0-4CC1-BAB4-F7D45C0317E0}"/>
              </a:ext>
            </a:extLst>
          </p:cNvPr>
          <p:cNvCxnSpPr>
            <a:cxnSpLocks/>
          </p:cNvCxnSpPr>
          <p:nvPr/>
        </p:nvCxnSpPr>
        <p:spPr>
          <a:xfrm>
            <a:off x="737316" y="4674160"/>
            <a:ext cx="31177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BE177CCF-AC3F-468A-A361-E01B2EF2A9E8}"/>
              </a:ext>
            </a:extLst>
          </p:cNvPr>
          <p:cNvCxnSpPr>
            <a:cxnSpLocks/>
          </p:cNvCxnSpPr>
          <p:nvPr/>
        </p:nvCxnSpPr>
        <p:spPr>
          <a:xfrm>
            <a:off x="742855" y="5006865"/>
            <a:ext cx="31177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229EC341-809F-41FE-B3FC-A6DD86343A1F}"/>
              </a:ext>
            </a:extLst>
          </p:cNvPr>
          <p:cNvSpPr/>
          <p:nvPr/>
        </p:nvSpPr>
        <p:spPr>
          <a:xfrm rot="10800000">
            <a:off x="1697243" y="4747780"/>
            <a:ext cx="245136" cy="219396"/>
          </a:xfrm>
          <a:prstGeom prst="triangle">
            <a:avLst/>
          </a:prstGeom>
          <a:solidFill>
            <a:srgbClr val="ACC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4C22F191-4255-4868-8343-B290B9AE079F}"/>
              </a:ext>
            </a:extLst>
          </p:cNvPr>
          <p:cNvSpPr/>
          <p:nvPr/>
        </p:nvSpPr>
        <p:spPr>
          <a:xfrm>
            <a:off x="737316" y="4673729"/>
            <a:ext cx="3117759" cy="371678"/>
          </a:xfrm>
          <a:prstGeom prst="roundRect">
            <a:avLst>
              <a:gd name="adj" fmla="val 260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더보기</a:t>
            </a:r>
            <a:endParaRPr lang="ko-KR" altLang="en-US" sz="1400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EF482929-36B6-4B8E-BA8B-849DD9D0F6BF}"/>
              </a:ext>
            </a:extLst>
          </p:cNvPr>
          <p:cNvSpPr/>
          <p:nvPr/>
        </p:nvSpPr>
        <p:spPr>
          <a:xfrm>
            <a:off x="736070" y="5786465"/>
            <a:ext cx="3117759" cy="462359"/>
          </a:xfrm>
          <a:prstGeom prst="roundRect">
            <a:avLst>
              <a:gd name="adj" fmla="val 2605"/>
            </a:avLst>
          </a:prstGeom>
          <a:solidFill>
            <a:srgbClr val="ACC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리뷰작성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5FD5593-DD3E-46EA-9D85-A5465E955F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370" y="5766155"/>
            <a:ext cx="398623" cy="398623"/>
          </a:xfrm>
          <a:prstGeom prst="rect">
            <a:avLst/>
          </a:prstGeom>
        </p:spPr>
      </p:pic>
      <p:sp>
        <p:nvSpPr>
          <p:cNvPr id="125" name="타원 124">
            <a:extLst>
              <a:ext uri="{FF2B5EF4-FFF2-40B4-BE49-F238E27FC236}">
                <a16:creationId xmlns:a16="http://schemas.microsoft.com/office/drawing/2014/main" id="{365A751B-11B8-4E94-89AE-47ADFC0AF1AC}"/>
              </a:ext>
            </a:extLst>
          </p:cNvPr>
          <p:cNvSpPr/>
          <p:nvPr/>
        </p:nvSpPr>
        <p:spPr>
          <a:xfrm>
            <a:off x="2396434" y="3106607"/>
            <a:ext cx="300947" cy="3009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3</a:t>
            </a:r>
            <a:endParaRPr lang="ko-KR" altLang="en-US" sz="1600" b="1" dirty="0">
              <a:solidFill>
                <a:srgbClr val="FF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1986DDEC-564E-4B37-9A45-C53517C5B601}"/>
              </a:ext>
            </a:extLst>
          </p:cNvPr>
          <p:cNvSpPr/>
          <p:nvPr/>
        </p:nvSpPr>
        <p:spPr>
          <a:xfrm>
            <a:off x="2599799" y="4685117"/>
            <a:ext cx="300947" cy="3009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4</a:t>
            </a:r>
            <a:endParaRPr lang="ko-KR" altLang="en-US" sz="1600" b="1" dirty="0">
              <a:solidFill>
                <a:srgbClr val="FF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4DF7E5DE-9A77-44A5-95EC-4E71CEFE49B9}"/>
              </a:ext>
            </a:extLst>
          </p:cNvPr>
          <p:cNvSpPr/>
          <p:nvPr/>
        </p:nvSpPr>
        <p:spPr>
          <a:xfrm>
            <a:off x="2707415" y="5854846"/>
            <a:ext cx="300947" cy="3009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5</a:t>
            </a:r>
            <a:endParaRPr lang="ko-KR" altLang="en-US" sz="1600" b="1" dirty="0">
              <a:solidFill>
                <a:srgbClr val="FF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aphicFrame>
        <p:nvGraphicFramePr>
          <p:cNvPr id="128" name="표 10">
            <a:extLst>
              <a:ext uri="{FF2B5EF4-FFF2-40B4-BE49-F238E27FC236}">
                <a16:creationId xmlns:a16="http://schemas.microsoft.com/office/drawing/2014/main" id="{8BAD5A6A-FEBD-4067-B0BE-C8CA49526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777387"/>
              </p:ext>
            </p:extLst>
          </p:nvPr>
        </p:nvGraphicFramePr>
        <p:xfrm>
          <a:off x="5054472" y="1495038"/>
          <a:ext cx="6136294" cy="482858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9894">
                  <a:extLst>
                    <a:ext uri="{9D8B030D-6E8A-4147-A177-3AD203B41FA5}">
                      <a16:colId xmlns:a16="http://schemas.microsoft.com/office/drawing/2014/main" val="1685997867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3682148952"/>
                    </a:ext>
                  </a:extLst>
                </a:gridCol>
              </a:tblGrid>
              <a:tr h="378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 anchor="ctr">
                    <a:solidFill>
                      <a:srgbClr val="87A96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>
                    <a:solidFill>
                      <a:srgbClr val="87A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067753"/>
                  </a:ext>
                </a:extLst>
              </a:tr>
              <a:tr h="889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선택한 업체의 상세정보가 표시된다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461574"/>
                  </a:ext>
                </a:extLst>
              </a:tr>
              <a:tr h="889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업체의 총 리뷰 </a:t>
                      </a:r>
                      <a:r>
                        <a:rPr lang="ko-KR" altLang="en-US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별점을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표시한다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32343"/>
                  </a:ext>
                </a:extLst>
              </a:tr>
              <a:tr h="889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타인이 작성한 리뷰의 내용을 표시한다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492769"/>
                  </a:ext>
                </a:extLst>
              </a:tr>
              <a:tr h="889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더 많은 리뷰를 볼 수 있는 기능을 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97187"/>
                  </a:ext>
                </a:extLst>
              </a:tr>
              <a:tr h="889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리뷰작성 버튼으로 리뷰작성 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Activity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로 이동한다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69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00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/>
          <p:cNvSpPr/>
          <p:nvPr/>
        </p:nvSpPr>
        <p:spPr>
          <a:xfrm rot="5400000">
            <a:off x="594027" y="517165"/>
            <a:ext cx="776038" cy="810459"/>
          </a:xfrm>
          <a:prstGeom prst="ellipse">
            <a:avLst/>
          </a:prstGeom>
          <a:solidFill>
            <a:srgbClr val="ACC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 rot="5400000">
            <a:off x="1688692" y="503330"/>
            <a:ext cx="0" cy="840317"/>
          </a:xfrm>
          <a:prstGeom prst="line">
            <a:avLst/>
          </a:prstGeom>
          <a:ln w="19050" cap="rnd">
            <a:solidFill>
              <a:srgbClr val="ACC4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 rot="5400000">
            <a:off x="2103284" y="889433"/>
            <a:ext cx="63124" cy="65924"/>
          </a:xfrm>
          <a:prstGeom prst="ellipse">
            <a:avLst/>
          </a:prstGeom>
          <a:solidFill>
            <a:srgbClr val="ACC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24111" y="777176"/>
            <a:ext cx="1774845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ACC499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리뷰작성</a:t>
            </a:r>
            <a:r>
              <a:rPr lang="en-US" altLang="ko-KR" sz="1600" dirty="0">
                <a:solidFill>
                  <a:srgbClr val="ACC499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Activity</a:t>
            </a:r>
            <a:endParaRPr lang="ko-KR" altLang="en-US" sz="1600" dirty="0">
              <a:solidFill>
                <a:srgbClr val="ACC499"/>
              </a:solidFill>
              <a:latin typeface="210 콤퓨타세탁 R" panose="02020603020101020101" pitchFamily="18" charset="-127"/>
              <a:ea typeface="210 콤퓨타세탁 R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ACC4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68" y="762167"/>
            <a:ext cx="376755" cy="301404"/>
          </a:xfrm>
          <a:prstGeom prst="rect">
            <a:avLst/>
          </a:prstGeom>
        </p:spPr>
      </p:pic>
      <p:cxnSp>
        <p:nvCxnSpPr>
          <p:cNvPr id="146" name="직선 연결선 145"/>
          <p:cNvCxnSpPr/>
          <p:nvPr/>
        </p:nvCxnSpPr>
        <p:spPr>
          <a:xfrm>
            <a:off x="1036772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11634461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0371708" y="512461"/>
            <a:ext cx="12971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다섯 </a:t>
            </a:r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번째 목차</a:t>
            </a:r>
          </a:p>
        </p:txBody>
      </p:sp>
      <p:cxnSp>
        <p:nvCxnSpPr>
          <p:cNvPr id="149" name="직선 연결선 148"/>
          <p:cNvCxnSpPr/>
          <p:nvPr/>
        </p:nvCxnSpPr>
        <p:spPr>
          <a:xfrm>
            <a:off x="9100989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165932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 번째 목차</a:t>
            </a:r>
          </a:p>
        </p:txBody>
      </p:sp>
      <p:cxnSp>
        <p:nvCxnSpPr>
          <p:cNvPr id="151" name="직선 연결선 150"/>
          <p:cNvCxnSpPr/>
          <p:nvPr/>
        </p:nvCxnSpPr>
        <p:spPr>
          <a:xfrm>
            <a:off x="7834253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89919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ACC499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 번째 목차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63170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번째 목차</a:t>
            </a:r>
          </a:p>
        </p:txBody>
      </p:sp>
      <p:cxnSp>
        <p:nvCxnSpPr>
          <p:cNvPr id="154" name="직선 연결선 153"/>
          <p:cNvCxnSpPr/>
          <p:nvPr/>
        </p:nvCxnSpPr>
        <p:spPr>
          <a:xfrm>
            <a:off x="6586014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383467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첫 번째 목차</a:t>
            </a:r>
          </a:p>
        </p:txBody>
      </p:sp>
      <p:cxnSp>
        <p:nvCxnSpPr>
          <p:cNvPr id="156" name="직선 연결선 155"/>
          <p:cNvCxnSpPr/>
          <p:nvPr/>
        </p:nvCxnSpPr>
        <p:spPr>
          <a:xfrm>
            <a:off x="533777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042AABA-8382-41CD-AE33-0393B2694D03}"/>
              </a:ext>
            </a:extLst>
          </p:cNvPr>
          <p:cNvSpPr/>
          <p:nvPr/>
        </p:nvSpPr>
        <p:spPr>
          <a:xfrm>
            <a:off x="678288" y="1452685"/>
            <a:ext cx="3236890" cy="4870936"/>
          </a:xfrm>
          <a:prstGeom prst="roundRect">
            <a:avLst>
              <a:gd name="adj" fmla="val 3896"/>
            </a:avLst>
          </a:prstGeom>
          <a:solidFill>
            <a:srgbClr val="ACC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6EBA651-CDD8-4ACC-9435-053630B67837}"/>
              </a:ext>
            </a:extLst>
          </p:cNvPr>
          <p:cNvSpPr/>
          <p:nvPr/>
        </p:nvSpPr>
        <p:spPr>
          <a:xfrm>
            <a:off x="737316" y="1504843"/>
            <a:ext cx="3117759" cy="4728532"/>
          </a:xfrm>
          <a:prstGeom prst="roundRect">
            <a:avLst>
              <a:gd name="adj" fmla="val 40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F1AE116-5189-4ED6-B349-4E34EBBD88C6}"/>
              </a:ext>
            </a:extLst>
          </p:cNvPr>
          <p:cNvSpPr/>
          <p:nvPr/>
        </p:nvSpPr>
        <p:spPr>
          <a:xfrm>
            <a:off x="737316" y="1504843"/>
            <a:ext cx="3117759" cy="462359"/>
          </a:xfrm>
          <a:prstGeom prst="roundRect">
            <a:avLst>
              <a:gd name="adj" fmla="val 2605"/>
            </a:avLst>
          </a:prstGeom>
          <a:solidFill>
            <a:srgbClr val="ACC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OO</a:t>
            </a:r>
            <a:r>
              <a:rPr lang="ko-KR" altLang="en-US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동물병원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EFADB74E-DB89-49AE-9249-E3B7361B6835}"/>
              </a:ext>
            </a:extLst>
          </p:cNvPr>
          <p:cNvSpPr/>
          <p:nvPr/>
        </p:nvSpPr>
        <p:spPr>
          <a:xfrm>
            <a:off x="737316" y="1934547"/>
            <a:ext cx="3117759" cy="462359"/>
          </a:xfrm>
          <a:prstGeom prst="roundRect">
            <a:avLst>
              <a:gd name="adj" fmla="val 2605"/>
            </a:avLst>
          </a:prstGeom>
          <a:solidFill>
            <a:srgbClr val="ACC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리뷰작성</a:t>
            </a:r>
            <a:endParaRPr lang="ko-KR" altLang="en-US" sz="1100" dirty="0">
              <a:solidFill>
                <a:schemeClr val="tx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97359A5A-4EDE-468E-80E9-77D1E59B0B21}"/>
              </a:ext>
            </a:extLst>
          </p:cNvPr>
          <p:cNvSpPr/>
          <p:nvPr/>
        </p:nvSpPr>
        <p:spPr>
          <a:xfrm>
            <a:off x="681098" y="1457048"/>
            <a:ext cx="300947" cy="3009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</a:t>
            </a:r>
            <a:endParaRPr lang="ko-KR" altLang="en-US" sz="1600" b="1" dirty="0">
              <a:solidFill>
                <a:srgbClr val="FF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96D7ACC8-0FF8-48B1-834F-AB6A6F48C5A4}"/>
              </a:ext>
            </a:extLst>
          </p:cNvPr>
          <p:cNvSpPr/>
          <p:nvPr/>
        </p:nvSpPr>
        <p:spPr>
          <a:xfrm>
            <a:off x="854297" y="2556794"/>
            <a:ext cx="354133" cy="354133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별: 꼭짓점 5개 68">
            <a:extLst>
              <a:ext uri="{FF2B5EF4-FFF2-40B4-BE49-F238E27FC236}">
                <a16:creationId xmlns:a16="http://schemas.microsoft.com/office/drawing/2014/main" id="{0E044350-24D9-4C83-A248-8986E8DD29B9}"/>
              </a:ext>
            </a:extLst>
          </p:cNvPr>
          <p:cNvSpPr/>
          <p:nvPr/>
        </p:nvSpPr>
        <p:spPr>
          <a:xfrm>
            <a:off x="1242812" y="2558939"/>
            <a:ext cx="354133" cy="354133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별: 꼭짓점 5개 69">
            <a:extLst>
              <a:ext uri="{FF2B5EF4-FFF2-40B4-BE49-F238E27FC236}">
                <a16:creationId xmlns:a16="http://schemas.microsoft.com/office/drawing/2014/main" id="{ED17F5D5-C00B-42FA-B96E-112BA62AC12F}"/>
              </a:ext>
            </a:extLst>
          </p:cNvPr>
          <p:cNvSpPr/>
          <p:nvPr/>
        </p:nvSpPr>
        <p:spPr>
          <a:xfrm>
            <a:off x="1631698" y="2560579"/>
            <a:ext cx="354133" cy="354133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별: 꼭짓점 5개 70">
            <a:extLst>
              <a:ext uri="{FF2B5EF4-FFF2-40B4-BE49-F238E27FC236}">
                <a16:creationId xmlns:a16="http://schemas.microsoft.com/office/drawing/2014/main" id="{1189608D-23EC-4B30-9D8F-CF29B6C96A83}"/>
              </a:ext>
            </a:extLst>
          </p:cNvPr>
          <p:cNvSpPr/>
          <p:nvPr/>
        </p:nvSpPr>
        <p:spPr>
          <a:xfrm>
            <a:off x="2016993" y="2556793"/>
            <a:ext cx="354133" cy="354133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별: 꼭짓점 5개 71">
            <a:extLst>
              <a:ext uri="{FF2B5EF4-FFF2-40B4-BE49-F238E27FC236}">
                <a16:creationId xmlns:a16="http://schemas.microsoft.com/office/drawing/2014/main" id="{D0E31D02-6DF4-4D71-9381-E6A6E7831EA6}"/>
              </a:ext>
            </a:extLst>
          </p:cNvPr>
          <p:cNvSpPr/>
          <p:nvPr/>
        </p:nvSpPr>
        <p:spPr>
          <a:xfrm>
            <a:off x="2402288" y="2563177"/>
            <a:ext cx="354133" cy="354133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11884D9-A347-44E6-8C5B-409C8520F399}"/>
              </a:ext>
            </a:extLst>
          </p:cNvPr>
          <p:cNvSpPr/>
          <p:nvPr/>
        </p:nvSpPr>
        <p:spPr>
          <a:xfrm>
            <a:off x="2854327" y="2556619"/>
            <a:ext cx="300947" cy="3009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endParaRPr lang="ko-KR" altLang="en-US" sz="1600" b="1" dirty="0">
              <a:solidFill>
                <a:srgbClr val="FF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19A68D4-28B6-4DDD-ACD6-30B02444749F}"/>
              </a:ext>
            </a:extLst>
          </p:cNvPr>
          <p:cNvSpPr/>
          <p:nvPr/>
        </p:nvSpPr>
        <p:spPr>
          <a:xfrm>
            <a:off x="742682" y="3005590"/>
            <a:ext cx="3112393" cy="840900"/>
          </a:xfrm>
          <a:prstGeom prst="roundRect">
            <a:avLst>
              <a:gd name="adj" fmla="val 260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리뷰내용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EF122889-37DA-49C6-81E4-44A4021DC6AA}"/>
              </a:ext>
            </a:extLst>
          </p:cNvPr>
          <p:cNvCxnSpPr>
            <a:cxnSpLocks/>
          </p:cNvCxnSpPr>
          <p:nvPr/>
        </p:nvCxnSpPr>
        <p:spPr>
          <a:xfrm>
            <a:off x="737316" y="2987425"/>
            <a:ext cx="31177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타원 126">
            <a:extLst>
              <a:ext uri="{FF2B5EF4-FFF2-40B4-BE49-F238E27FC236}">
                <a16:creationId xmlns:a16="http://schemas.microsoft.com/office/drawing/2014/main" id="{4DF7E5DE-9A77-44A5-95EC-4E71CEFE49B9}"/>
              </a:ext>
            </a:extLst>
          </p:cNvPr>
          <p:cNvSpPr/>
          <p:nvPr/>
        </p:nvSpPr>
        <p:spPr>
          <a:xfrm>
            <a:off x="1419878" y="3035221"/>
            <a:ext cx="300947" cy="3009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3</a:t>
            </a:r>
            <a:endParaRPr lang="ko-KR" altLang="en-US" sz="1600" b="1" dirty="0">
              <a:solidFill>
                <a:srgbClr val="FF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aphicFrame>
        <p:nvGraphicFramePr>
          <p:cNvPr id="128" name="표 10">
            <a:extLst>
              <a:ext uri="{FF2B5EF4-FFF2-40B4-BE49-F238E27FC236}">
                <a16:creationId xmlns:a16="http://schemas.microsoft.com/office/drawing/2014/main" id="{8BAD5A6A-FEBD-4067-B0BE-C8CA49526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8867"/>
              </p:ext>
            </p:extLst>
          </p:nvPr>
        </p:nvGraphicFramePr>
        <p:xfrm>
          <a:off x="5054472" y="1495039"/>
          <a:ext cx="6136294" cy="47383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9894">
                  <a:extLst>
                    <a:ext uri="{9D8B030D-6E8A-4147-A177-3AD203B41FA5}">
                      <a16:colId xmlns:a16="http://schemas.microsoft.com/office/drawing/2014/main" val="1685997867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3682148952"/>
                    </a:ext>
                  </a:extLst>
                </a:gridCol>
              </a:tblGrid>
              <a:tr h="455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 anchor="ctr">
                    <a:solidFill>
                      <a:srgbClr val="87A96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>
                    <a:solidFill>
                      <a:srgbClr val="87A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067753"/>
                  </a:ext>
                </a:extLst>
              </a:tr>
              <a:tr h="1070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선택한 업체의 상세정보가 표시된다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461574"/>
                  </a:ext>
                </a:extLst>
              </a:tr>
              <a:tr h="1070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작성자가 등록할 </a:t>
                      </a:r>
                      <a:r>
                        <a:rPr lang="ko-KR" altLang="en-US" dirty="0" err="1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별점을</a:t>
                      </a:r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 표시한다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32343"/>
                  </a:ext>
                </a:extLst>
              </a:tr>
              <a:tr h="1070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리뷰내용 작성을 할 수 있다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492769"/>
                  </a:ext>
                </a:extLst>
              </a:tr>
              <a:tr h="1070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작성완료 버튼으로 리뷰등록을 하는 기능이다</a:t>
                      </a:r>
                      <a:r>
                        <a:rPr lang="en-US" altLang="ko-KR" dirty="0">
                          <a:latin typeface="210 콤퓨타세탁 L" panose="02020603020101020101" pitchFamily="18" charset="-127"/>
                          <a:ea typeface="210 콤퓨타세탁 L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210 콤퓨타세탁 L" panose="02020603020101020101" pitchFamily="18" charset="-127"/>
                        <a:ea typeface="210 콤퓨타세탁 L" panose="02020603020101020101" pitchFamily="18" charset="-127"/>
                      </a:endParaRPr>
                    </a:p>
                  </a:txBody>
                  <a:tcPr anchor="ctr">
                    <a:solidFill>
                      <a:srgbClr val="CEDC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97187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8021811-8F30-4717-9D70-CF094155615D}"/>
              </a:ext>
            </a:extLst>
          </p:cNvPr>
          <p:cNvSpPr/>
          <p:nvPr/>
        </p:nvSpPr>
        <p:spPr>
          <a:xfrm>
            <a:off x="3155274" y="1571224"/>
            <a:ext cx="661165" cy="23346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리뷰등록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AB20A61-A65C-41BB-B627-E2838BB7FCD5}"/>
              </a:ext>
            </a:extLst>
          </p:cNvPr>
          <p:cNvSpPr/>
          <p:nvPr/>
        </p:nvSpPr>
        <p:spPr>
          <a:xfrm>
            <a:off x="3798540" y="1328291"/>
            <a:ext cx="282280" cy="3009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4</a:t>
            </a:r>
            <a:endParaRPr lang="ko-KR" altLang="en-US" sz="1600" b="1" dirty="0">
              <a:solidFill>
                <a:srgbClr val="FF000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74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212</Words>
  <Application>Microsoft Office PowerPoint</Application>
  <PresentationFormat>와이드스크린</PresentationFormat>
  <Paragraphs>80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210 콤퓨타세탁 R</vt:lpstr>
      <vt:lpstr>Arial</vt:lpstr>
      <vt:lpstr>210 콤퓨타세탁 L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hhj</dc:creator>
  <cp:lastModifiedBy>HUSTAR_02</cp:lastModifiedBy>
  <cp:revision>71</cp:revision>
  <dcterms:created xsi:type="dcterms:W3CDTF">2017-02-27T10:27:04Z</dcterms:created>
  <dcterms:modified xsi:type="dcterms:W3CDTF">2020-07-07T11:04:27Z</dcterms:modified>
</cp:coreProperties>
</file>