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8" r:id="rId2"/>
  </p:sldIdLst>
  <p:sldSz cx="12192000" cy="6858000"/>
  <p:notesSz cx="6858000" cy="9144000"/>
  <p:embeddedFontLst>
    <p:embeddedFont>
      <p:font typeface="맑은 고딕" panose="020B0503020000020004" pitchFamily="50" charset="-127"/>
      <p:regular r:id="rId3"/>
      <p:bold r:id="rId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4B72"/>
    <a:srgbClr val="275A89"/>
    <a:srgbClr val="2E6CA4"/>
    <a:srgbClr val="C2B3CA"/>
    <a:srgbClr val="DAB38A"/>
    <a:srgbClr val="F28E83"/>
    <a:srgbClr val="ACC499"/>
    <a:srgbClr val="F9DF84"/>
    <a:srgbClr val="E9F1D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4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8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font" Target="fonts/font1.fntdata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5662-5AE8-43DE-870E-682D6471314E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977-3102-482D-88B6-31E7A89E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296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5662-5AE8-43DE-870E-682D6471314E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977-3102-482D-88B6-31E7A89E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827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5662-5AE8-43DE-870E-682D6471314E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977-3102-482D-88B6-31E7A89E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925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5662-5AE8-43DE-870E-682D6471314E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977-3102-482D-88B6-31E7A89E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61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5662-5AE8-43DE-870E-682D6471314E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977-3102-482D-88B6-31E7A89E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19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5662-5AE8-43DE-870E-682D6471314E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977-3102-482D-88B6-31E7A89E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051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5662-5AE8-43DE-870E-682D6471314E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977-3102-482D-88B6-31E7A89E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056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5662-5AE8-43DE-870E-682D6471314E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977-3102-482D-88B6-31E7A89E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115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5662-5AE8-43DE-870E-682D6471314E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977-3102-482D-88B6-31E7A89E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679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5662-5AE8-43DE-870E-682D6471314E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977-3102-482D-88B6-31E7A89E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620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5662-5AE8-43DE-870E-682D6471314E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977-3102-482D-88B6-31E7A89E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34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C5662-5AE8-43DE-870E-682D6471314E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53977-3102-482D-88B6-31E7A89E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9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304800" y="266700"/>
            <a:ext cx="11582400" cy="6324600"/>
          </a:xfrm>
          <a:prstGeom prst="rect">
            <a:avLst/>
          </a:prstGeom>
          <a:noFill/>
          <a:ln w="88900">
            <a:solidFill>
              <a:srgbClr val="F28E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BB9E8DF-97D8-43ED-9A96-0984D24ADF3B}"/>
              </a:ext>
            </a:extLst>
          </p:cNvPr>
          <p:cNvGrpSpPr/>
          <p:nvPr/>
        </p:nvGrpSpPr>
        <p:grpSpPr>
          <a:xfrm>
            <a:off x="4577098" y="1868049"/>
            <a:ext cx="2945796" cy="2945796"/>
            <a:chOff x="3615476" y="3357706"/>
            <a:chExt cx="2945796" cy="2945796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9A82E188-3636-4C57-8779-1FC7517DF8E5}"/>
                </a:ext>
              </a:extLst>
            </p:cNvPr>
            <p:cNvGrpSpPr/>
            <p:nvPr/>
          </p:nvGrpSpPr>
          <p:grpSpPr>
            <a:xfrm>
              <a:off x="3615476" y="3357706"/>
              <a:ext cx="2945796" cy="2945796"/>
              <a:chOff x="3615476" y="3357706"/>
              <a:chExt cx="2945796" cy="2945796"/>
            </a:xfrm>
          </p:grpSpPr>
          <p:sp>
            <p:nvSpPr>
              <p:cNvPr id="38" name="타원 37"/>
              <p:cNvSpPr/>
              <p:nvPr/>
            </p:nvSpPr>
            <p:spPr>
              <a:xfrm>
                <a:off x="3615476" y="3357706"/>
                <a:ext cx="2945796" cy="2945796"/>
              </a:xfrm>
              <a:prstGeom prst="ellipse">
                <a:avLst/>
              </a:prstGeom>
              <a:solidFill>
                <a:srgbClr val="F9DF84"/>
              </a:solidFill>
              <a:ln w="50800">
                <a:solidFill>
                  <a:srgbClr val="204B7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9" name="직선 연결선 38"/>
              <p:cNvCxnSpPr/>
              <p:nvPr/>
            </p:nvCxnSpPr>
            <p:spPr>
              <a:xfrm rot="10800000">
                <a:off x="4006593" y="3961133"/>
                <a:ext cx="0" cy="804628"/>
              </a:xfrm>
              <a:prstGeom prst="line">
                <a:avLst/>
              </a:prstGeom>
              <a:ln w="19050" cap="rnd">
                <a:solidFill>
                  <a:srgbClr val="F9DF8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타원 44"/>
              <p:cNvSpPr/>
              <p:nvPr/>
            </p:nvSpPr>
            <p:spPr>
              <a:xfrm rot="10800000">
                <a:off x="3976125" y="4756237"/>
                <a:ext cx="63124" cy="63124"/>
              </a:xfrm>
              <a:prstGeom prst="ellipse">
                <a:avLst/>
              </a:prstGeom>
              <a:solidFill>
                <a:srgbClr val="F9DF8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C1C609F1-E5AC-4755-B9A8-F23C296A89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29492" y1="27148" x2="29492" y2="27148"/>
                            <a14:foregroundMark x1="40039" y1="26953" x2="40039" y2="26953"/>
                            <a14:foregroundMark x1="44141" y1="26563" x2="53711" y2="45898"/>
                            <a14:foregroundMark x1="24609" y1="24414" x2="25977" y2="44336"/>
                            <a14:foregroundMark x1="44727" y1="25586" x2="53516" y2="36133"/>
                            <a14:foregroundMark x1="60156" y1="61523" x2="56445" y2="72852"/>
                            <a14:foregroundMark x1="39063" y1="64258" x2="46289" y2="76172"/>
                            <a14:foregroundMark x1="35938" y1="68359" x2="52539" y2="74219"/>
                            <a14:foregroundMark x1="52539" y1="74219" x2="61719" y2="66797"/>
                            <a14:foregroundMark x1="72461" y1="27148" x2="78320" y2="41406"/>
                            <a14:foregroundMark x1="69531" y1="23242" x2="75781" y2="27930"/>
                            <a14:foregroundMark x1="54492" y1="23438" x2="44141" y2="24609"/>
                            <a14:foregroundMark x1="57617" y1="23828" x2="47852" y2="29297"/>
                            <a14:foregroundMark x1="54297" y1="26758" x2="51953" y2="34570"/>
                            <a14:foregroundMark x1="55664" y1="37891" x2="57617" y2="44336"/>
                            <a14:foregroundMark x1="60156" y1="44141" x2="61719" y2="45703"/>
                            <a14:foregroundMark x1="65430" y1="39648" x2="63281" y2="31445"/>
                            <a14:foregroundMark x1="62109" y1="27930" x2="60352" y2="25195"/>
                            <a14:foregroundMark x1="50195" y1="23047" x2="40039" y2="25195"/>
                            <a14:foregroundMark x1="38086" y1="26367" x2="35938" y2="30859"/>
                            <a14:foregroundMark x1="34961" y1="35156" x2="34375" y2="44336"/>
                            <a14:foregroundMark x1="34180" y1="46484" x2="33203" y2="55664"/>
                            <a14:foregroundMark x1="42773" y1="40039" x2="35547" y2="48828"/>
                            <a14:foregroundMark x1="35547" y1="55859" x2="34766" y2="68164"/>
                            <a14:foregroundMark x1="34766" y1="68945" x2="33398" y2="73242"/>
                            <a14:foregroundMark x1="39648" y1="75586" x2="46094" y2="77344"/>
                            <a14:foregroundMark x1="47852" y1="77344" x2="55664" y2="77344"/>
                            <a14:foregroundMark x1="55664" y1="77344" x2="60938" y2="72461"/>
                            <a14:foregroundMark x1="61133" y1="72461" x2="62109" y2="67188"/>
                            <a14:foregroundMark x1="62305" y1="65039" x2="62500" y2="58398"/>
                            <a14:foregroundMark x1="62891" y1="54883" x2="62891" y2="51563"/>
                            <a14:foregroundMark x1="51172" y1="57422" x2="50195" y2="6152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32370" y="3537364"/>
                <a:ext cx="2514364" cy="2514364"/>
              </a:xfrm>
              <a:prstGeom prst="rect">
                <a:avLst/>
              </a:prstGeom>
            </p:spPr>
          </p:pic>
        </p:grpSp>
        <p:pic>
          <p:nvPicPr>
            <p:cNvPr id="17" name="그림 16" descr="옅은이(가) 표시된 사진&#10;&#10;자동 생성된 설명">
              <a:extLst>
                <a:ext uri="{FF2B5EF4-FFF2-40B4-BE49-F238E27FC236}">
                  <a16:creationId xmlns:a16="http://schemas.microsoft.com/office/drawing/2014/main" id="{29FE1A1F-5942-4F81-BC1F-34B4AFEB95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6055" b="93750" l="6641" r="92578">
                          <a14:foregroundMark x1="19141" y1="67578" x2="19141" y2="67578"/>
                          <a14:foregroundMark x1="24023" y1="65625" x2="33008" y2="79102"/>
                          <a14:foregroundMark x1="63672" y1="6836" x2="64648" y2="6836"/>
                          <a14:foregroundMark x1="66211" y1="6250" x2="64648" y2="6250"/>
                          <a14:foregroundMark x1="64648" y1="6055" x2="62500" y2="6836"/>
                          <a14:foregroundMark x1="32813" y1="93750" x2="35547" y2="93945"/>
                          <a14:foregroundMark x1="32617" y1="76758" x2="23242" y2="78320"/>
                          <a14:foregroundMark x1="32031" y1="83984" x2="32227" y2="90625"/>
                          <a14:foregroundMark x1="39453" y1="81836" x2="38672" y2="90820"/>
                          <a14:foregroundMark x1="42188" y1="78711" x2="44336" y2="84375"/>
                          <a14:foregroundMark x1="46094" y1="80469" x2="42188" y2="84375"/>
                          <a14:foregroundMark x1="36914" y1="74414" x2="29492" y2="69727"/>
                          <a14:foregroundMark x1="22852" y1="65039" x2="18359" y2="69727"/>
                          <a14:foregroundMark x1="17383" y1="70508" x2="15430" y2="70508"/>
                          <a14:foregroundMark x1="12305" y1="72070" x2="10547" y2="69336"/>
                          <a14:foregroundMark x1="10156" y1="68164" x2="8203" y2="68359"/>
                          <a14:foregroundMark x1="6641" y1="67578" x2="6641" y2="65625"/>
                          <a14:foregroundMark x1="10547" y1="62305" x2="10547" y2="62305"/>
                          <a14:foregroundMark x1="13867" y1="59961" x2="15039" y2="59766"/>
                          <a14:foregroundMark x1="16992" y1="59570" x2="21680" y2="60352"/>
                          <a14:foregroundMark x1="23633" y1="60742" x2="26758" y2="60742"/>
                          <a14:foregroundMark x1="28516" y1="60742" x2="30273" y2="61133"/>
                          <a14:foregroundMark x1="31836" y1="61328" x2="34961" y2="59375"/>
                          <a14:foregroundMark x1="35938" y1="58594" x2="38672" y2="55469"/>
                          <a14:foregroundMark x1="39063" y1="54297" x2="43164" y2="51563"/>
                          <a14:foregroundMark x1="46289" y1="49609" x2="54688" y2="39453"/>
                          <a14:foregroundMark x1="59961" y1="41406" x2="69727" y2="29883"/>
                          <a14:foregroundMark x1="68750" y1="26172" x2="74023" y2="33008"/>
                          <a14:foregroundMark x1="58594" y1="46680" x2="50000" y2="57031"/>
                          <a14:foregroundMark x1="47656" y1="58984" x2="41406" y2="65430"/>
                          <a14:foregroundMark x1="64453" y1="18359" x2="71289" y2="21289"/>
                          <a14:foregroundMark x1="81836" y1="25977" x2="82031" y2="34180"/>
                          <a14:foregroundMark x1="84766" y1="38086" x2="79102" y2="38281"/>
                          <a14:foregroundMark x1="92383" y1="26563" x2="92578" y2="304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918737">
              <a:off x="4779883" y="5336867"/>
              <a:ext cx="616981" cy="6169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6192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</vt:lpstr>
      <vt:lpstr>맑은 고딕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hhj</dc:creator>
  <cp:lastModifiedBy>HUSTAR_02</cp:lastModifiedBy>
  <cp:revision>59</cp:revision>
  <dcterms:created xsi:type="dcterms:W3CDTF">2017-02-27T10:27:04Z</dcterms:created>
  <dcterms:modified xsi:type="dcterms:W3CDTF">2020-07-08T07:34:46Z</dcterms:modified>
</cp:coreProperties>
</file>