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4"/>
    </p:embeddedFont>
    <p:embeddedFont>
      <p:font typeface="210 콤퓨타세탁 R" panose="02020603020101020101" pitchFamily="18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B72"/>
    <a:srgbClr val="275A89"/>
    <a:srgbClr val="2E6CA4"/>
    <a:srgbClr val="C2B3CA"/>
    <a:srgbClr val="DAB38A"/>
    <a:srgbClr val="F28E83"/>
    <a:srgbClr val="ACC499"/>
    <a:srgbClr val="F9DF84"/>
    <a:srgbClr val="E9F1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29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2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1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3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5662-5AE8-43DE-870E-682D6471314E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3977-3102-482D-88B6-31E7A89E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F28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B9E8DF-97D8-43ED-9A96-0984D24ADF3B}"/>
              </a:ext>
            </a:extLst>
          </p:cNvPr>
          <p:cNvGrpSpPr/>
          <p:nvPr/>
        </p:nvGrpSpPr>
        <p:grpSpPr>
          <a:xfrm>
            <a:off x="4577098" y="1868049"/>
            <a:ext cx="2945796" cy="2945796"/>
            <a:chOff x="3615476" y="3357706"/>
            <a:chExt cx="2945796" cy="294579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A82E188-3636-4C57-8779-1FC7517DF8E5}"/>
                </a:ext>
              </a:extLst>
            </p:cNvPr>
            <p:cNvGrpSpPr/>
            <p:nvPr/>
          </p:nvGrpSpPr>
          <p:grpSpPr>
            <a:xfrm>
              <a:off x="3615476" y="3357706"/>
              <a:ext cx="2945796" cy="2945796"/>
              <a:chOff x="3615476" y="3357706"/>
              <a:chExt cx="2945796" cy="2945796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3615476" y="3357706"/>
                <a:ext cx="2945796" cy="2945796"/>
              </a:xfrm>
              <a:prstGeom prst="ellipse">
                <a:avLst/>
              </a:prstGeom>
              <a:solidFill>
                <a:srgbClr val="F9DF84"/>
              </a:solidFill>
              <a:ln w="50800">
                <a:solidFill>
                  <a:srgbClr val="204B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 rot="10800000">
                <a:off x="4006593" y="3961133"/>
                <a:ext cx="0" cy="804628"/>
              </a:xfrm>
              <a:prstGeom prst="line">
                <a:avLst/>
              </a:prstGeom>
              <a:ln w="19050" cap="rnd">
                <a:solidFill>
                  <a:srgbClr val="F9DF8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타원 44"/>
              <p:cNvSpPr/>
              <p:nvPr/>
            </p:nvSpPr>
            <p:spPr>
              <a:xfrm rot="10800000">
                <a:off x="3976125" y="4756237"/>
                <a:ext cx="63124" cy="63124"/>
              </a:xfrm>
              <a:prstGeom prst="ellipse">
                <a:avLst/>
              </a:prstGeom>
              <a:solidFill>
                <a:srgbClr val="F9D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1C609F1-E5AC-4755-B9A8-F23C296A8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9492" y1="27148" x2="29492" y2="27148"/>
                            <a14:foregroundMark x1="40039" y1="26953" x2="40039" y2="26953"/>
                            <a14:foregroundMark x1="44141" y1="26563" x2="53711" y2="45898"/>
                            <a14:foregroundMark x1="24609" y1="24414" x2="25977" y2="44336"/>
                            <a14:foregroundMark x1="44727" y1="25586" x2="53516" y2="36133"/>
                            <a14:foregroundMark x1="60156" y1="61523" x2="56445" y2="72852"/>
                            <a14:foregroundMark x1="39063" y1="64258" x2="46289" y2="76172"/>
                            <a14:foregroundMark x1="35938" y1="68359" x2="52539" y2="74219"/>
                            <a14:foregroundMark x1="52539" y1="74219" x2="61719" y2="66797"/>
                            <a14:foregroundMark x1="72461" y1="27148" x2="78320" y2="41406"/>
                            <a14:foregroundMark x1="69531" y1="23242" x2="75781" y2="27930"/>
                            <a14:foregroundMark x1="54492" y1="23438" x2="44141" y2="24609"/>
                            <a14:foregroundMark x1="57617" y1="23828" x2="47852" y2="29297"/>
                            <a14:foregroundMark x1="54297" y1="26758" x2="51953" y2="34570"/>
                            <a14:foregroundMark x1="55664" y1="37891" x2="57617" y2="44336"/>
                            <a14:foregroundMark x1="60156" y1="44141" x2="61719" y2="45703"/>
                            <a14:foregroundMark x1="65430" y1="39648" x2="63281" y2="31445"/>
                            <a14:foregroundMark x1="62109" y1="27930" x2="60352" y2="25195"/>
                            <a14:foregroundMark x1="50195" y1="23047" x2="40039" y2="25195"/>
                            <a14:foregroundMark x1="38086" y1="26367" x2="35938" y2="30859"/>
                            <a14:foregroundMark x1="34961" y1="35156" x2="34375" y2="44336"/>
                            <a14:foregroundMark x1="34180" y1="46484" x2="33203" y2="55664"/>
                            <a14:foregroundMark x1="42773" y1="40039" x2="35547" y2="48828"/>
                            <a14:foregroundMark x1="35547" y1="55859" x2="34766" y2="68164"/>
                            <a14:foregroundMark x1="34766" y1="68945" x2="33398" y2="73242"/>
                            <a14:foregroundMark x1="39648" y1="75586" x2="46094" y2="77344"/>
                            <a14:foregroundMark x1="47852" y1="77344" x2="55664" y2="77344"/>
                            <a14:foregroundMark x1="55664" y1="77344" x2="60938" y2="72461"/>
                            <a14:foregroundMark x1="61133" y1="72461" x2="62109" y2="67188"/>
                            <a14:foregroundMark x1="62305" y1="65039" x2="62500" y2="58398"/>
                            <a14:foregroundMark x1="62891" y1="54883" x2="62891" y2="51563"/>
                            <a14:foregroundMark x1="51172" y1="57422" x2="50195" y2="6152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370" y="3537364"/>
                <a:ext cx="2514364" cy="2514364"/>
              </a:xfrm>
              <a:prstGeom prst="rect">
                <a:avLst/>
              </a:prstGeom>
            </p:spPr>
          </p:pic>
        </p:grpSp>
        <p:pic>
          <p:nvPicPr>
            <p:cNvPr id="17" name="그림 16" descr="옅은이(가) 표시된 사진&#10;&#10;자동 생성된 설명">
              <a:extLst>
                <a:ext uri="{FF2B5EF4-FFF2-40B4-BE49-F238E27FC236}">
                  <a16:creationId xmlns:a16="http://schemas.microsoft.com/office/drawing/2014/main" id="{29FE1A1F-5942-4F81-BC1F-34B4AFEB9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055" b="93750" l="6641" r="92578">
                          <a14:foregroundMark x1="19141" y1="67578" x2="19141" y2="67578"/>
                          <a14:foregroundMark x1="24023" y1="65625" x2="33008" y2="79102"/>
                          <a14:foregroundMark x1="63672" y1="6836" x2="64648" y2="6836"/>
                          <a14:foregroundMark x1="66211" y1="6250" x2="64648" y2="6250"/>
                          <a14:foregroundMark x1="64648" y1="6055" x2="62500" y2="6836"/>
                          <a14:foregroundMark x1="32813" y1="93750" x2="35547" y2="93945"/>
                          <a14:foregroundMark x1="32617" y1="76758" x2="23242" y2="78320"/>
                          <a14:foregroundMark x1="32031" y1="83984" x2="32227" y2="90625"/>
                          <a14:foregroundMark x1="39453" y1="81836" x2="38672" y2="90820"/>
                          <a14:foregroundMark x1="42188" y1="78711" x2="44336" y2="84375"/>
                          <a14:foregroundMark x1="46094" y1="80469" x2="42188" y2="84375"/>
                          <a14:foregroundMark x1="36914" y1="74414" x2="29492" y2="69727"/>
                          <a14:foregroundMark x1="22852" y1="65039" x2="18359" y2="69727"/>
                          <a14:foregroundMark x1="17383" y1="70508" x2="15430" y2="70508"/>
                          <a14:foregroundMark x1="12305" y1="72070" x2="10547" y2="69336"/>
                          <a14:foregroundMark x1="10156" y1="68164" x2="8203" y2="68359"/>
                          <a14:foregroundMark x1="6641" y1="67578" x2="6641" y2="65625"/>
                          <a14:foregroundMark x1="10547" y1="62305" x2="10547" y2="62305"/>
                          <a14:foregroundMark x1="13867" y1="59961" x2="15039" y2="59766"/>
                          <a14:foregroundMark x1="16992" y1="59570" x2="21680" y2="60352"/>
                          <a14:foregroundMark x1="23633" y1="60742" x2="26758" y2="60742"/>
                          <a14:foregroundMark x1="28516" y1="60742" x2="30273" y2="61133"/>
                          <a14:foregroundMark x1="31836" y1="61328" x2="34961" y2="59375"/>
                          <a14:foregroundMark x1="35938" y1="58594" x2="38672" y2="55469"/>
                          <a14:foregroundMark x1="39063" y1="54297" x2="43164" y2="51563"/>
                          <a14:foregroundMark x1="46289" y1="49609" x2="54688" y2="39453"/>
                          <a14:foregroundMark x1="59961" y1="41406" x2="69727" y2="29883"/>
                          <a14:foregroundMark x1="68750" y1="26172" x2="74023" y2="33008"/>
                          <a14:foregroundMark x1="58594" y1="46680" x2="50000" y2="57031"/>
                          <a14:foregroundMark x1="47656" y1="58984" x2="41406" y2="65430"/>
                          <a14:foregroundMark x1="64453" y1="18359" x2="71289" y2="21289"/>
                          <a14:foregroundMark x1="81836" y1="25977" x2="82031" y2="34180"/>
                          <a14:foregroundMark x1="84766" y1="38086" x2="79102" y2="38281"/>
                          <a14:foregroundMark x1="92383" y1="26563" x2="92578" y2="30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18737">
              <a:off x="4779883" y="5336867"/>
              <a:ext cx="616981" cy="6169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19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 rot="5400000">
            <a:off x="594027" y="517165"/>
            <a:ext cx="776038" cy="810459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rot="5400000">
            <a:off x="1688692" y="503330"/>
            <a:ext cx="0" cy="840317"/>
          </a:xfrm>
          <a:prstGeom prst="line">
            <a:avLst/>
          </a:prstGeom>
          <a:ln w="19050" cap="rnd">
            <a:solidFill>
              <a:srgbClr val="DAB3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 rot="5400000">
            <a:off x="2103284" y="889433"/>
            <a:ext cx="63124" cy="65924"/>
          </a:xfrm>
          <a:prstGeom prst="ellipse">
            <a:avLst/>
          </a:prstGeom>
          <a:solidFill>
            <a:srgbClr val="DAB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224111" y="777176"/>
            <a:ext cx="1715534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DAB38A"/>
                </a:solidFill>
                <a:latin typeface="210 콤퓨타세탁 R" panose="02020603020101020101" pitchFamily="18" charset="-127"/>
                <a:ea typeface="210 콤퓨타세탁 R" panose="02020603020101020101" pitchFamily="18" charset="-127"/>
              </a:rPr>
              <a:t>소제목을 써주세요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88900">
            <a:solidFill>
              <a:srgbClr val="DAB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4" y="746002"/>
            <a:ext cx="352784" cy="352784"/>
          </a:xfrm>
          <a:prstGeom prst="rect">
            <a:avLst/>
          </a:prstGeom>
        </p:spPr>
      </p:pic>
      <p:sp>
        <p:nvSpPr>
          <p:cNvPr id="120" name="자유형 119"/>
          <p:cNvSpPr/>
          <p:nvPr/>
        </p:nvSpPr>
        <p:spPr>
          <a:xfrm>
            <a:off x="2410396" y="4522964"/>
            <a:ext cx="477452" cy="251075"/>
          </a:xfrm>
          <a:custGeom>
            <a:avLst/>
            <a:gdLst>
              <a:gd name="connsiteX0" fmla="*/ 238726 w 477452"/>
              <a:gd name="connsiteY0" fmla="*/ 0 h 251075"/>
              <a:gd name="connsiteX1" fmla="*/ 477452 w 477452"/>
              <a:gd name="connsiteY1" fmla="*/ 238726 h 251075"/>
              <a:gd name="connsiteX2" fmla="*/ 474959 w 477452"/>
              <a:gd name="connsiteY2" fmla="*/ 251075 h 251075"/>
              <a:gd name="connsiteX3" fmla="*/ 2493 w 477452"/>
              <a:gd name="connsiteY3" fmla="*/ 251075 h 251075"/>
              <a:gd name="connsiteX4" fmla="*/ 0 w 477452"/>
              <a:gd name="connsiteY4" fmla="*/ 238726 h 251075"/>
              <a:gd name="connsiteX5" fmla="*/ 238726 w 477452"/>
              <a:gd name="connsiteY5" fmla="*/ 0 h 2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7452" h="251075">
                <a:moveTo>
                  <a:pt x="238726" y="0"/>
                </a:moveTo>
                <a:cubicBezTo>
                  <a:pt x="370571" y="0"/>
                  <a:pt x="477452" y="106881"/>
                  <a:pt x="477452" y="238726"/>
                </a:cubicBezTo>
                <a:lnTo>
                  <a:pt x="474959" y="251075"/>
                </a:lnTo>
                <a:lnTo>
                  <a:pt x="2493" y="251075"/>
                </a:lnTo>
                <a:lnTo>
                  <a:pt x="0" y="238726"/>
                </a:lnTo>
                <a:cubicBezTo>
                  <a:pt x="0" y="106881"/>
                  <a:pt x="106881" y="0"/>
                  <a:pt x="238726" y="0"/>
                </a:cubicBezTo>
                <a:close/>
              </a:path>
            </a:pathLst>
          </a:custGeom>
          <a:solidFill>
            <a:srgbClr val="6399B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1552500" y="3366993"/>
            <a:ext cx="2404394" cy="1966724"/>
          </a:xfrm>
          <a:custGeom>
            <a:avLst/>
            <a:gdLst>
              <a:gd name="connsiteX0" fmla="*/ 621815 w 1243630"/>
              <a:gd name="connsiteY0" fmla="*/ 0 h 1017253"/>
              <a:gd name="connsiteX1" fmla="*/ 1243630 w 1243630"/>
              <a:gd name="connsiteY1" fmla="*/ 621815 h 1017253"/>
              <a:gd name="connsiteX2" fmla="*/ 1137434 w 1243630"/>
              <a:gd name="connsiteY2" fmla="*/ 969478 h 1017253"/>
              <a:gd name="connsiteX3" fmla="*/ 1098016 w 1243630"/>
              <a:gd name="connsiteY3" fmla="*/ 1017253 h 1017253"/>
              <a:gd name="connsiteX4" fmla="*/ 145615 w 1243630"/>
              <a:gd name="connsiteY4" fmla="*/ 1017253 h 1017253"/>
              <a:gd name="connsiteX5" fmla="*/ 106196 w 1243630"/>
              <a:gd name="connsiteY5" fmla="*/ 969478 h 1017253"/>
              <a:gd name="connsiteX6" fmla="*/ 0 w 1243630"/>
              <a:gd name="connsiteY6" fmla="*/ 621815 h 1017253"/>
              <a:gd name="connsiteX7" fmla="*/ 621815 w 1243630"/>
              <a:gd name="connsiteY7" fmla="*/ 0 h 101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30" h="1017253">
                <a:moveTo>
                  <a:pt x="621815" y="0"/>
                </a:moveTo>
                <a:cubicBezTo>
                  <a:pt x="965234" y="0"/>
                  <a:pt x="1243630" y="278396"/>
                  <a:pt x="1243630" y="621815"/>
                </a:cubicBezTo>
                <a:cubicBezTo>
                  <a:pt x="1243630" y="750597"/>
                  <a:pt x="1204481" y="870236"/>
                  <a:pt x="1137434" y="969478"/>
                </a:cubicBezTo>
                <a:lnTo>
                  <a:pt x="1098016" y="1017253"/>
                </a:lnTo>
                <a:lnTo>
                  <a:pt x="145615" y="1017253"/>
                </a:lnTo>
                <a:lnTo>
                  <a:pt x="106196" y="969478"/>
                </a:lnTo>
                <a:cubicBezTo>
                  <a:pt x="39150" y="870236"/>
                  <a:pt x="0" y="750597"/>
                  <a:pt x="0" y="621815"/>
                </a:cubicBezTo>
                <a:cubicBezTo>
                  <a:pt x="0" y="278396"/>
                  <a:pt x="278396" y="0"/>
                  <a:pt x="621815" y="0"/>
                </a:cubicBezTo>
                <a:close/>
              </a:path>
            </a:pathLst>
          </a:custGeom>
          <a:solidFill>
            <a:srgbClr val="A089A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2162354" y="4004086"/>
            <a:ext cx="993282" cy="768660"/>
          </a:xfrm>
          <a:custGeom>
            <a:avLst/>
            <a:gdLst>
              <a:gd name="connsiteX0" fmla="*/ 496641 w 993282"/>
              <a:gd name="connsiteY0" fmla="*/ 0 h 768660"/>
              <a:gd name="connsiteX1" fmla="*/ 993282 w 993282"/>
              <a:gd name="connsiteY1" fmla="*/ 496641 h 768660"/>
              <a:gd name="connsiteX2" fmla="*/ 954254 w 993282"/>
              <a:gd name="connsiteY2" fmla="*/ 689956 h 768660"/>
              <a:gd name="connsiteX3" fmla="*/ 911534 w 993282"/>
              <a:gd name="connsiteY3" fmla="*/ 768660 h 768660"/>
              <a:gd name="connsiteX4" fmla="*/ 81748 w 993282"/>
              <a:gd name="connsiteY4" fmla="*/ 768660 h 768660"/>
              <a:gd name="connsiteX5" fmla="*/ 39029 w 993282"/>
              <a:gd name="connsiteY5" fmla="*/ 689956 h 768660"/>
              <a:gd name="connsiteX6" fmla="*/ 0 w 993282"/>
              <a:gd name="connsiteY6" fmla="*/ 496641 h 768660"/>
              <a:gd name="connsiteX7" fmla="*/ 496641 w 993282"/>
              <a:gd name="connsiteY7" fmla="*/ 0 h 76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282" h="768660">
                <a:moveTo>
                  <a:pt x="496641" y="0"/>
                </a:moveTo>
                <a:cubicBezTo>
                  <a:pt x="770928" y="0"/>
                  <a:pt x="993282" y="222354"/>
                  <a:pt x="993282" y="496641"/>
                </a:cubicBezTo>
                <a:cubicBezTo>
                  <a:pt x="993282" y="565213"/>
                  <a:pt x="979385" y="630539"/>
                  <a:pt x="954254" y="689956"/>
                </a:cubicBezTo>
                <a:lnTo>
                  <a:pt x="911534" y="768660"/>
                </a:lnTo>
                <a:lnTo>
                  <a:pt x="81748" y="768660"/>
                </a:lnTo>
                <a:lnTo>
                  <a:pt x="39029" y="689956"/>
                </a:lnTo>
                <a:cubicBezTo>
                  <a:pt x="13897" y="630539"/>
                  <a:pt x="0" y="565213"/>
                  <a:pt x="0" y="496641"/>
                </a:cubicBezTo>
                <a:cubicBezTo>
                  <a:pt x="0" y="222354"/>
                  <a:pt x="222354" y="0"/>
                  <a:pt x="496641" y="0"/>
                </a:cubicBezTo>
                <a:close/>
              </a:path>
            </a:pathLst>
          </a:custGeom>
          <a:solidFill>
            <a:srgbClr val="89AB6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4647827" y="1798392"/>
            <a:ext cx="1983879" cy="1861078"/>
          </a:xfrm>
          <a:custGeom>
            <a:avLst/>
            <a:gdLst>
              <a:gd name="connsiteX0" fmla="*/ 916890 w 1833780"/>
              <a:gd name="connsiteY0" fmla="*/ 0 h 1604782"/>
              <a:gd name="connsiteX1" fmla="*/ 1833780 w 1833780"/>
              <a:gd name="connsiteY1" fmla="*/ 916890 h 1604782"/>
              <a:gd name="connsiteX2" fmla="*/ 1565229 w 1833780"/>
              <a:gd name="connsiteY2" fmla="*/ 1565229 h 1604782"/>
              <a:gd name="connsiteX3" fmla="*/ 1517291 w 1833780"/>
              <a:gd name="connsiteY3" fmla="*/ 1604782 h 1604782"/>
              <a:gd name="connsiteX4" fmla="*/ 316490 w 1833780"/>
              <a:gd name="connsiteY4" fmla="*/ 1604782 h 1604782"/>
              <a:gd name="connsiteX5" fmla="*/ 268551 w 1833780"/>
              <a:gd name="connsiteY5" fmla="*/ 1565229 h 1604782"/>
              <a:gd name="connsiteX6" fmla="*/ 0 w 1833780"/>
              <a:gd name="connsiteY6" fmla="*/ 916890 h 1604782"/>
              <a:gd name="connsiteX7" fmla="*/ 916890 w 1833780"/>
              <a:gd name="connsiteY7" fmla="*/ 0 h 1604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3780" h="1604782">
                <a:moveTo>
                  <a:pt x="916890" y="0"/>
                </a:moveTo>
                <a:cubicBezTo>
                  <a:pt x="1423274" y="0"/>
                  <a:pt x="1833780" y="410506"/>
                  <a:pt x="1833780" y="916890"/>
                </a:cubicBezTo>
                <a:cubicBezTo>
                  <a:pt x="1833780" y="1170082"/>
                  <a:pt x="1731154" y="1399305"/>
                  <a:pt x="1565229" y="1565229"/>
                </a:cubicBezTo>
                <a:lnTo>
                  <a:pt x="1517291" y="1604782"/>
                </a:lnTo>
                <a:lnTo>
                  <a:pt x="316490" y="1604782"/>
                </a:lnTo>
                <a:lnTo>
                  <a:pt x="268551" y="1565229"/>
                </a:lnTo>
                <a:cubicBezTo>
                  <a:pt x="102627" y="1399305"/>
                  <a:pt x="0" y="1170082"/>
                  <a:pt x="0" y="916890"/>
                </a:cubicBezTo>
                <a:cubicBezTo>
                  <a:pt x="0" y="410506"/>
                  <a:pt x="410506" y="0"/>
                  <a:pt x="916890" y="0"/>
                </a:cubicBezTo>
                <a:close/>
              </a:path>
            </a:pathLst>
          </a:custGeom>
          <a:solidFill>
            <a:srgbClr val="F6D04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자유형 118"/>
          <p:cNvSpPr/>
          <p:nvPr/>
        </p:nvSpPr>
        <p:spPr>
          <a:xfrm>
            <a:off x="2262028" y="4211641"/>
            <a:ext cx="776038" cy="554037"/>
          </a:xfrm>
          <a:custGeom>
            <a:avLst/>
            <a:gdLst>
              <a:gd name="connsiteX0" fmla="*/ 388019 w 776038"/>
              <a:gd name="connsiteY0" fmla="*/ 0 h 554037"/>
              <a:gd name="connsiteX1" fmla="*/ 776038 w 776038"/>
              <a:gd name="connsiteY1" fmla="*/ 388019 h 554037"/>
              <a:gd name="connsiteX2" fmla="*/ 745546 w 776038"/>
              <a:gd name="connsiteY2" fmla="*/ 539054 h 554037"/>
              <a:gd name="connsiteX3" fmla="*/ 737413 w 776038"/>
              <a:gd name="connsiteY3" fmla="*/ 554037 h 554037"/>
              <a:gd name="connsiteX4" fmla="*/ 38625 w 776038"/>
              <a:gd name="connsiteY4" fmla="*/ 554037 h 554037"/>
              <a:gd name="connsiteX5" fmla="*/ 30493 w 776038"/>
              <a:gd name="connsiteY5" fmla="*/ 539054 h 554037"/>
              <a:gd name="connsiteX6" fmla="*/ 0 w 776038"/>
              <a:gd name="connsiteY6" fmla="*/ 388019 h 554037"/>
              <a:gd name="connsiteX7" fmla="*/ 388019 w 776038"/>
              <a:gd name="connsiteY7" fmla="*/ 0 h 55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038" h="554037">
                <a:moveTo>
                  <a:pt x="388019" y="0"/>
                </a:moveTo>
                <a:cubicBezTo>
                  <a:pt x="602316" y="0"/>
                  <a:pt x="776038" y="173722"/>
                  <a:pt x="776038" y="388019"/>
                </a:cubicBezTo>
                <a:cubicBezTo>
                  <a:pt x="776038" y="441593"/>
                  <a:pt x="765181" y="492632"/>
                  <a:pt x="745546" y="539054"/>
                </a:cubicBezTo>
                <a:lnTo>
                  <a:pt x="737413" y="554037"/>
                </a:lnTo>
                <a:lnTo>
                  <a:pt x="38625" y="554037"/>
                </a:lnTo>
                <a:lnTo>
                  <a:pt x="30493" y="539054"/>
                </a:lnTo>
                <a:cubicBezTo>
                  <a:pt x="10858" y="492632"/>
                  <a:pt x="0" y="441593"/>
                  <a:pt x="0" y="388019"/>
                </a:cubicBezTo>
                <a:cubicBezTo>
                  <a:pt x="0" y="173722"/>
                  <a:pt x="173722" y="0"/>
                  <a:pt x="388019" y="0"/>
                </a:cubicBezTo>
                <a:close/>
              </a:path>
            </a:pathLst>
          </a:custGeom>
          <a:solidFill>
            <a:srgbClr val="ED60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359561" y="4775333"/>
            <a:ext cx="47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792089" y="4775333"/>
            <a:ext cx="47000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7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23041" y="4775333"/>
            <a:ext cx="55496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15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25205" y="4771805"/>
            <a:ext cx="585417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30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47979" y="4771805"/>
            <a:ext cx="58060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60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%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095752" y="2168426"/>
            <a:ext cx="219643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표의 이름은 이거에요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77838" y="2168426"/>
            <a:ext cx="219643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이 표의 이름은 이거에요</a:t>
            </a:r>
          </a:p>
        </p:txBody>
      </p:sp>
      <p:sp>
        <p:nvSpPr>
          <p:cNvPr id="19" name="이등변 삼각형 18"/>
          <p:cNvSpPr/>
          <p:nvPr/>
        </p:nvSpPr>
        <p:spPr>
          <a:xfrm>
            <a:off x="6706139" y="4426215"/>
            <a:ext cx="993930" cy="402570"/>
          </a:xfrm>
          <a:prstGeom prst="triangle">
            <a:avLst/>
          </a:prstGeom>
          <a:solidFill>
            <a:srgbClr val="6399B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이등변 삼각형 132"/>
          <p:cNvSpPr/>
          <p:nvPr/>
        </p:nvSpPr>
        <p:spPr>
          <a:xfrm>
            <a:off x="4986470" y="1821454"/>
            <a:ext cx="1314417" cy="1819421"/>
          </a:xfrm>
          <a:prstGeom prst="triangle">
            <a:avLst/>
          </a:prstGeom>
          <a:solidFill>
            <a:srgbClr val="ED60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이등변 삼각형 133"/>
          <p:cNvSpPr/>
          <p:nvPr/>
        </p:nvSpPr>
        <p:spPr>
          <a:xfrm>
            <a:off x="8229033" y="3758976"/>
            <a:ext cx="993930" cy="1067895"/>
          </a:xfrm>
          <a:prstGeom prst="triangle">
            <a:avLst/>
          </a:prstGeom>
          <a:solidFill>
            <a:srgbClr val="89AB6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이등변 삼각형 134"/>
          <p:cNvSpPr/>
          <p:nvPr/>
        </p:nvSpPr>
        <p:spPr>
          <a:xfrm>
            <a:off x="7561680" y="3391346"/>
            <a:ext cx="993930" cy="1482441"/>
          </a:xfrm>
          <a:prstGeom prst="triangle">
            <a:avLst>
              <a:gd name="adj" fmla="val 0"/>
            </a:avLst>
          </a:prstGeom>
          <a:solidFill>
            <a:srgbClr val="A089AD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이등변 삼각형 135"/>
          <p:cNvSpPr/>
          <p:nvPr/>
        </p:nvSpPr>
        <p:spPr>
          <a:xfrm>
            <a:off x="9751927" y="4211641"/>
            <a:ext cx="993930" cy="613318"/>
          </a:xfrm>
          <a:prstGeom prst="triangle">
            <a:avLst/>
          </a:prstGeom>
          <a:solidFill>
            <a:srgbClr val="F6D04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6480279" y="4826872"/>
            <a:ext cx="4549824" cy="0"/>
          </a:xfrm>
          <a:prstGeom prst="line">
            <a:avLst/>
          </a:prstGeom>
          <a:ln w="254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004973" y="4930574"/>
            <a:ext cx="39626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760992" y="4930574"/>
            <a:ext cx="41870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539453" y="4930574"/>
            <a:ext cx="421910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321120" y="4930574"/>
            <a:ext cx="418704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0099582" y="4930574"/>
            <a:ext cx="420308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5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</a:t>
            </a:r>
          </a:p>
        </p:txBody>
      </p:sp>
      <p:sp>
        <p:nvSpPr>
          <p:cNvPr id="20" name="타원 19"/>
          <p:cNvSpPr/>
          <p:nvPr/>
        </p:nvSpPr>
        <p:spPr>
          <a:xfrm>
            <a:off x="7177773" y="4363823"/>
            <a:ext cx="45719" cy="45719"/>
          </a:xfrm>
          <a:prstGeom prst="ellipse">
            <a:avLst/>
          </a:prstGeom>
          <a:noFill/>
          <a:ln>
            <a:solidFill>
              <a:srgbClr val="98BC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7939310" y="4064805"/>
            <a:ext cx="45719" cy="45719"/>
          </a:xfrm>
          <a:prstGeom prst="ellipse">
            <a:avLst/>
          </a:prstGeom>
          <a:noFill/>
          <a:ln>
            <a:solidFill>
              <a:srgbClr val="EB9A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8701614" y="3696479"/>
            <a:ext cx="45719" cy="45719"/>
          </a:xfrm>
          <a:prstGeom prst="ellipse">
            <a:avLst/>
          </a:prstGeom>
          <a:noFill/>
          <a:ln>
            <a:solidFill>
              <a:srgbClr val="A5C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9464585" y="3281374"/>
            <a:ext cx="45719" cy="45719"/>
          </a:xfrm>
          <a:prstGeom prst="ellipse">
            <a:avLst/>
          </a:prstGeom>
          <a:noFill/>
          <a:ln>
            <a:solidFill>
              <a:srgbClr val="BCB2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10223651" y="4150551"/>
            <a:ext cx="45719" cy="45719"/>
          </a:xfrm>
          <a:prstGeom prst="ellipse">
            <a:avLst/>
          </a:prstGeom>
          <a:noFill/>
          <a:ln>
            <a:solidFill>
              <a:srgbClr val="F1D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6983244" y="4119523"/>
            <a:ext cx="423514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15.0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740094" y="3827506"/>
            <a:ext cx="444352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30.3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8500016" y="3446854"/>
            <a:ext cx="437940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47.7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260447" y="3032696"/>
            <a:ext cx="444352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73.8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0019336" y="3901735"/>
            <a:ext cx="439544" cy="2308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20.5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1036772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11634461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0371708" y="512461"/>
            <a:ext cx="12971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다섯 </a:t>
            </a:r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번째 목차</a:t>
            </a:r>
          </a:p>
        </p:txBody>
      </p:sp>
      <p:cxnSp>
        <p:nvCxnSpPr>
          <p:cNvPr id="165" name="직선 연결선 164"/>
          <p:cNvCxnSpPr/>
          <p:nvPr/>
        </p:nvCxnSpPr>
        <p:spPr>
          <a:xfrm>
            <a:off x="9100989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9165932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rgbClr val="DAB38A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네 번째 목차</a:t>
            </a:r>
          </a:p>
        </p:txBody>
      </p:sp>
      <p:cxnSp>
        <p:nvCxnSpPr>
          <p:cNvPr id="167" name="직선 연결선 166"/>
          <p:cNvCxnSpPr/>
          <p:nvPr/>
        </p:nvCxnSpPr>
        <p:spPr>
          <a:xfrm>
            <a:off x="7834253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89919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세 번째 목차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631706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두 번째 목차</a:t>
            </a:r>
          </a:p>
        </p:txBody>
      </p:sp>
      <p:cxnSp>
        <p:nvCxnSpPr>
          <p:cNvPr id="170" name="직선 연결선 169"/>
          <p:cNvCxnSpPr/>
          <p:nvPr/>
        </p:nvCxnSpPr>
        <p:spPr>
          <a:xfrm>
            <a:off x="6586014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83467" y="512461"/>
            <a:ext cx="1136850" cy="25391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050" spc="300" dirty="0">
                <a:solidFill>
                  <a:schemeClr val="bg2">
                    <a:lumMod val="75000"/>
                  </a:schemeClr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첫 번째 목차</a:t>
            </a:r>
          </a:p>
        </p:txBody>
      </p:sp>
      <p:cxnSp>
        <p:nvCxnSpPr>
          <p:cNvPr id="172" name="직선 연결선 171"/>
          <p:cNvCxnSpPr/>
          <p:nvPr/>
        </p:nvCxnSpPr>
        <p:spPr>
          <a:xfrm>
            <a:off x="5337775" y="457260"/>
            <a:ext cx="0" cy="364319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6EF6F6-05FF-4DE2-BCC0-B7B8AF6B9167}"/>
              </a:ext>
            </a:extLst>
          </p:cNvPr>
          <p:cNvSpPr txBox="1"/>
          <p:nvPr/>
        </p:nvSpPr>
        <p:spPr>
          <a:xfrm>
            <a:off x="4919283" y="2539461"/>
            <a:ext cx="748214" cy="120032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왕</a:t>
            </a:r>
            <a:r>
              <a:rPr lang="en-US" altLang="ko-KR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</a:p>
          <a:p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왕</a:t>
            </a:r>
            <a:r>
              <a:rPr lang="en-US" altLang="ko-KR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0193B6-B842-4E39-87CC-CB4CE8DE5FC6}"/>
              </a:ext>
            </a:extLst>
          </p:cNvPr>
          <p:cNvSpPr txBox="1"/>
          <p:nvPr/>
        </p:nvSpPr>
        <p:spPr>
          <a:xfrm>
            <a:off x="5630294" y="1986979"/>
            <a:ext cx="748214" cy="175432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고</a:t>
            </a:r>
            <a:endParaRPr lang="en-US" altLang="ko-KR" sz="3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로</a:t>
            </a:r>
            <a:endParaRPr lang="en-US" altLang="ko-KR" sz="3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롱</a:t>
            </a:r>
            <a:endParaRPr lang="en-US" altLang="ko-KR" sz="36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97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57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210 콤퓨타세탁 R</vt:lpstr>
      <vt:lpstr>Arial</vt:lpstr>
      <vt:lpstr>맑은 고딕</vt:lpstr>
      <vt:lpstr>210 콤퓨타세탁 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hustar12</cp:lastModifiedBy>
  <cp:revision>60</cp:revision>
  <dcterms:created xsi:type="dcterms:W3CDTF">2017-02-27T10:27:04Z</dcterms:created>
  <dcterms:modified xsi:type="dcterms:W3CDTF">2020-07-08T07:38:37Z</dcterms:modified>
</cp:coreProperties>
</file>