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7" r:id="rId3"/>
    <p:sldId id="278" r:id="rId4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5"/>
    </p:embeddedFont>
    <p:embeddedFont>
      <p:font typeface="210 콤퓨타세탁 R" panose="0202060302010102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CB0"/>
    <a:srgbClr val="CA955A"/>
    <a:srgbClr val="DAB38A"/>
    <a:srgbClr val="E7CEB3"/>
    <a:srgbClr val="C2B3CA"/>
    <a:srgbClr val="F28E83"/>
    <a:srgbClr val="ACC499"/>
    <a:srgbClr val="F9DF84"/>
    <a:srgbClr val="E9F1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61427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ERD</a:t>
            </a:r>
            <a:endParaRPr lang="ko-KR" altLang="en-US" sz="1600" dirty="0">
              <a:solidFill>
                <a:srgbClr val="DAB38A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D76FF75-37A8-4677-817B-30AECA2D3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37" y="1478366"/>
            <a:ext cx="9964607" cy="45704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67D574-0513-4783-8EC7-4DC55B52BAB4}"/>
              </a:ext>
            </a:extLst>
          </p:cNvPr>
          <p:cNvSpPr txBox="1"/>
          <p:nvPr/>
        </p:nvSpPr>
        <p:spPr>
          <a:xfrm>
            <a:off x="5670789" y="534375"/>
            <a:ext cx="58221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ERD</a:t>
            </a:r>
            <a:endParaRPr lang="ko-KR" altLang="en-US" sz="1050" spc="300" dirty="0">
              <a:solidFill>
                <a:srgbClr val="DAB38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13572E3-F7ED-48E7-AB67-069860F10F1D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AE26AEF-E47B-4407-89C5-88D7E5D121F4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조류이(가) 표시된 사진&#10;&#10;자동 생성된 설명">
            <a:extLst>
              <a:ext uri="{FF2B5EF4-FFF2-40B4-BE49-F238E27FC236}">
                <a16:creationId xmlns:a16="http://schemas.microsoft.com/office/drawing/2014/main" id="{F24ED259-73EB-4187-901B-5F78E6755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88" y="1478366"/>
            <a:ext cx="4213756" cy="4536067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2A46390-886F-4407-A1F9-DE9B48669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37" y="1487898"/>
            <a:ext cx="5088513" cy="45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7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92244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Table_Company</a:t>
            </a:r>
            <a:endParaRPr lang="ko-KR" altLang="en-US" sz="1600" dirty="0">
              <a:solidFill>
                <a:srgbClr val="DAB38A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72EB947D-1728-4A4D-9B3A-8D693442D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95966"/>
              </p:ext>
            </p:extLst>
          </p:nvPr>
        </p:nvGraphicFramePr>
        <p:xfrm>
          <a:off x="6095673" y="1538150"/>
          <a:ext cx="5409452" cy="465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72">
                  <a:extLst>
                    <a:ext uri="{9D8B030D-6E8A-4147-A177-3AD203B41FA5}">
                      <a16:colId xmlns:a16="http://schemas.microsoft.com/office/drawing/2014/main" val="2655422401"/>
                    </a:ext>
                  </a:extLst>
                </a:gridCol>
                <a:gridCol w="3790680">
                  <a:extLst>
                    <a:ext uri="{9D8B030D-6E8A-4147-A177-3AD203B41FA5}">
                      <a16:colId xmlns:a16="http://schemas.microsoft.com/office/drawing/2014/main" val="3258381895"/>
                    </a:ext>
                  </a:extLst>
                </a:gridCol>
              </a:tblGrid>
              <a:tr h="35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column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 설명</a:t>
                      </a: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80722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 ( PK )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관리번호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(Primary key)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값을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 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16007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busindess_state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영업상태구분코드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영업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폐업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휴업 상태를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60166"/>
                  </a:ext>
                </a:extLst>
              </a:tr>
              <a:tr h="561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business_category</a:t>
                      </a:r>
                      <a:endParaRPr lang="ko-KR" altLang="en-US" sz="11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업체분류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동물병원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동물판매업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동물약국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등을 구분한다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7963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tel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소재지전화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 전화번호를 등록한다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43846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address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소재지전체주소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주소를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27568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road_name_address</a:t>
                      </a:r>
                      <a:endParaRPr lang="ko-KR" altLang="en-US" sz="10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소재지도로명주소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도로명 주소를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71232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business_name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사업장명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업체명을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54176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x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X) x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08371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y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Y) y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9932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A544F41-012E-4C67-A3CD-74B378627F23}"/>
              </a:ext>
            </a:extLst>
          </p:cNvPr>
          <p:cNvSpPr txBox="1"/>
          <p:nvPr/>
        </p:nvSpPr>
        <p:spPr>
          <a:xfrm>
            <a:off x="5670789" y="534375"/>
            <a:ext cx="58221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ERD</a:t>
            </a:r>
            <a:endParaRPr lang="ko-KR" altLang="en-US" sz="1050" spc="300" dirty="0">
              <a:solidFill>
                <a:srgbClr val="DAB38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FCFB7D-28BA-4084-A8B9-4C95BD56E010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838244-0A8F-4325-ACBB-D90C4DAFFDB5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E885B855-1393-417A-A3C5-5B208F19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1" y="1585463"/>
            <a:ext cx="4432525" cy="46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4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조류이(가) 표시된 사진&#10;&#10;자동 생성된 설명">
            <a:extLst>
              <a:ext uri="{FF2B5EF4-FFF2-40B4-BE49-F238E27FC236}">
                <a16:creationId xmlns:a16="http://schemas.microsoft.com/office/drawing/2014/main" id="{A849F0B0-C65F-4569-9702-27307FF3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44" y="1568618"/>
            <a:ext cx="4436381" cy="4617529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71405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Table_Review</a:t>
            </a:r>
            <a:endParaRPr lang="ko-KR" altLang="en-US" sz="1600" dirty="0">
              <a:solidFill>
                <a:srgbClr val="DAB38A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5670789" y="534375"/>
            <a:ext cx="58221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ERD</a:t>
            </a:r>
            <a:endParaRPr lang="ko-KR" altLang="en-US" sz="1050" spc="300" dirty="0">
              <a:solidFill>
                <a:srgbClr val="DAB38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A9F39CE-6752-46FF-924B-2BAECC0B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15152"/>
              </p:ext>
            </p:extLst>
          </p:nvPr>
        </p:nvGraphicFramePr>
        <p:xfrm>
          <a:off x="6095673" y="1538150"/>
          <a:ext cx="5409453" cy="464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14">
                  <a:extLst>
                    <a:ext uri="{9D8B030D-6E8A-4147-A177-3AD203B41FA5}">
                      <a16:colId xmlns:a16="http://schemas.microsoft.com/office/drawing/2014/main" val="2655422401"/>
                    </a:ext>
                  </a:extLst>
                </a:gridCol>
                <a:gridCol w="4121239">
                  <a:extLst>
                    <a:ext uri="{9D8B030D-6E8A-4147-A177-3AD203B41FA5}">
                      <a16:colId xmlns:a16="http://schemas.microsoft.com/office/drawing/2014/main" val="3258381895"/>
                    </a:ext>
                  </a:extLst>
                </a:gridCol>
              </a:tblGrid>
              <a:tr h="45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column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 설명</a:t>
                      </a: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80722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 ( PK )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리뷰번호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(Primary key) id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값 저장</a:t>
                      </a: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16007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id_company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( FK )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관리번호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(Foreign key)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 관리 번호이다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7963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date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작성날짜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작성 날짜를 저장한다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54176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rate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</a:t>
                      </a:r>
                      <a:r>
                        <a:rPr lang="ko-KR" altLang="en-US" sz="14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저장한다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08371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user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작성자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작성자의 정보를 저장한다</a:t>
                      </a:r>
                      <a:r>
                        <a:rPr lang="en-US" altLang="ko-KR" sz="140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84619"/>
                  </a:ext>
                </a:extLst>
              </a:tr>
              <a:tr h="69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content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리뷰내용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내용을 저장한다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9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9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180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210 콤퓨타세탁 R</vt:lpstr>
      <vt:lpstr>210 콤퓨타세탁 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HUSTAR_02</cp:lastModifiedBy>
  <cp:revision>76</cp:revision>
  <dcterms:created xsi:type="dcterms:W3CDTF">2017-02-27T10:27:04Z</dcterms:created>
  <dcterms:modified xsi:type="dcterms:W3CDTF">2020-07-14T08:59:19Z</dcterms:modified>
</cp:coreProperties>
</file>