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62" r:id="rId4"/>
    <p:sldId id="263" r:id="rId5"/>
    <p:sldId id="288" r:id="rId6"/>
    <p:sldId id="286" r:id="rId7"/>
    <p:sldId id="287" r:id="rId8"/>
    <p:sldId id="28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f13/cobra" TargetMode="External"/><Relationship Id="rId2" Type="http://schemas.openxmlformats.org/officeDocument/2006/relationships/hyperlink" Target="https://pkg.go.dev/github.com/docker/docker/cli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satori/go.uuid" TargetMode="External"/><Relationship Id="rId4" Type="http://schemas.openxmlformats.org/officeDocument/2006/relationships/hyperlink" Target="https://github.com/go-yaml/ya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Minik8s </a:t>
            </a:r>
            <a:r>
              <a:rPr lang="zh-CN" altLang="en-US" sz="4400" dirty="0"/>
              <a:t>中期答辩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13082" y="5049076"/>
            <a:ext cx="3984380" cy="604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小组成员：黄喆敏，林子宏，汪逊杰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整体说明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92C816D-C1AE-19A3-F025-66AECBA885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9804698" cy="492149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使用语言：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使用第三方库：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Go client for the Docker Engine API(</a:t>
            </a:r>
            <a:r>
              <a:rPr lang="en-US" altLang="zh-CN" sz="1600" dirty="0">
                <a:hlinkClick r:id="rId2"/>
              </a:rPr>
              <a:t>https://pkg.go.dev/github.com/docker/docker/client</a:t>
            </a:r>
            <a:r>
              <a:rPr lang="en-US" altLang="zh-CN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Cobra(</a:t>
            </a:r>
            <a:r>
              <a:rPr lang="en-US" altLang="zh-CN" sz="1600" dirty="0">
                <a:hlinkClick r:id="rId3"/>
              </a:rPr>
              <a:t>https://github.com/spf13/cobra</a:t>
            </a:r>
            <a:r>
              <a:rPr lang="en-US" altLang="zh-CN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sz="1600" dirty="0" err="1"/>
              <a:t>Yaml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4"/>
              </a:rPr>
              <a:t>https://github.com/go-yaml/yaml</a:t>
            </a:r>
            <a:r>
              <a:rPr lang="en-US" altLang="zh-CN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sz="1600" dirty="0" err="1"/>
              <a:t>Go.uuid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5"/>
              </a:rPr>
              <a:t>https://github.com/satori/go.uuid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消息中间件：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暂定</a:t>
            </a:r>
            <a:r>
              <a:rPr lang="en-US" altLang="zh-CN" sz="1600" dirty="0"/>
              <a:t>Redis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8C6D27-10CF-85D7-A408-ED463D01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1" y="2131154"/>
            <a:ext cx="1465385" cy="82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65CC1A3A-3F42-50C6-FA98-F1239E66BDCA}"/>
              </a:ext>
            </a:extLst>
          </p:cNvPr>
          <p:cNvSpPr txBox="1">
            <a:spLocks/>
          </p:cNvSpPr>
          <p:nvPr/>
        </p:nvSpPr>
        <p:spPr>
          <a:xfrm>
            <a:off x="494024" y="1685678"/>
            <a:ext cx="4644417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实现功能：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创建</a:t>
            </a:r>
            <a:r>
              <a:rPr lang="en-US" altLang="zh-CN" sz="1600" dirty="0"/>
              <a:t>Pod</a:t>
            </a:r>
            <a:r>
              <a:rPr lang="zh-CN" altLang="en-US" sz="1600" dirty="0"/>
              <a:t>，删除</a:t>
            </a:r>
            <a:r>
              <a:rPr lang="en-US" altLang="zh-CN" sz="1600" dirty="0"/>
              <a:t>Pod</a:t>
            </a:r>
            <a:r>
              <a:rPr lang="zh-CN" altLang="en-US" sz="1600" dirty="0"/>
              <a:t>，更新</a:t>
            </a:r>
            <a:r>
              <a:rPr lang="en-US" altLang="zh-CN" sz="1600" dirty="0"/>
              <a:t>Pod</a:t>
            </a:r>
            <a:r>
              <a:rPr lang="zh-CN" altLang="en-US" sz="1600" dirty="0"/>
              <a:t>配置；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动态监测</a:t>
            </a:r>
            <a:r>
              <a:rPr lang="en-US" altLang="zh-CN" sz="1600" dirty="0"/>
              <a:t>Pod</a:t>
            </a:r>
            <a:r>
              <a:rPr lang="zh-CN" altLang="en-US" sz="1600" dirty="0"/>
              <a:t>状态，重启容器；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容器间共享网络，共享卷；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订阅主题</a:t>
            </a:r>
            <a:r>
              <a:rPr lang="en-US" altLang="zh-CN" sz="1600" dirty="0"/>
              <a:t>(watch)</a:t>
            </a:r>
            <a:r>
              <a:rPr lang="zh-CN" altLang="en-US" sz="1600" dirty="0"/>
              <a:t>，监测</a:t>
            </a:r>
            <a:r>
              <a:rPr lang="en-US" altLang="zh-CN" sz="1600" dirty="0"/>
              <a:t>Pod</a:t>
            </a:r>
            <a:r>
              <a:rPr lang="zh-CN" altLang="en-US" sz="1600" dirty="0"/>
              <a:t>配置更新。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16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7A89CC-CD5D-E27C-8191-EC06EC0055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87" y="2458874"/>
            <a:ext cx="4629406" cy="3424849"/>
          </a:xfr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4644417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A3122-FC0E-219A-3FCD-7D76BFA8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2" y="3793120"/>
            <a:ext cx="6545685" cy="281443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950356E4-0CA9-0F1A-9F6C-B58105D293A9}"/>
              </a:ext>
            </a:extLst>
          </p:cNvPr>
          <p:cNvSpPr txBox="1">
            <a:spLocks/>
          </p:cNvSpPr>
          <p:nvPr/>
        </p:nvSpPr>
        <p:spPr>
          <a:xfrm>
            <a:off x="494024" y="1685678"/>
            <a:ext cx="6979438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实现功能</a:t>
            </a:r>
            <a:r>
              <a:rPr lang="en-US" altLang="zh-CN" sz="1600" dirty="0"/>
              <a:t>(</a:t>
            </a:r>
            <a:r>
              <a:rPr lang="zh-CN" altLang="en-US" sz="1600" dirty="0"/>
              <a:t>目前只实现了命令行的解析，背后逻辑需要进一步实现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/>
              <a:t>kubectl</a:t>
            </a:r>
            <a:r>
              <a:rPr lang="en-US" altLang="zh-CN" sz="1600" dirty="0"/>
              <a:t> get </a:t>
            </a:r>
            <a:r>
              <a:rPr lang="en-US" altLang="zh-CN" sz="1600" dirty="0" err="1"/>
              <a:t>api_object</a:t>
            </a:r>
            <a:r>
              <a:rPr lang="en-US" altLang="zh-CN" sz="1600" dirty="0"/>
              <a:t>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/>
              <a:t>kubectl</a:t>
            </a:r>
            <a:r>
              <a:rPr lang="en-US" altLang="zh-CN" sz="1600" dirty="0"/>
              <a:t> describe </a:t>
            </a:r>
            <a:r>
              <a:rPr lang="en-US" altLang="zh-CN" sz="1600" dirty="0" err="1"/>
              <a:t>api_object</a:t>
            </a:r>
            <a:r>
              <a:rPr lang="en-US" altLang="zh-CN" sz="1600" dirty="0"/>
              <a:t>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/>
              <a:t>kubectl</a:t>
            </a:r>
            <a:r>
              <a:rPr lang="en-US" altLang="zh-CN" sz="1600" dirty="0"/>
              <a:t> apply –f </a:t>
            </a:r>
            <a:r>
              <a:rPr lang="en-US" altLang="zh-CN" sz="1600" dirty="0" err="1"/>
              <a:t>filepath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B52E52-7212-CA0F-168C-DEE1E1490F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实现功能：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提供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服务，查询本机资源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kubelet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接口，将节点状态更新到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提供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接口，监控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信息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BB45E5-5D07-450C-AE66-7C1BBE9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Kube-apiserver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4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65CC1A3A-3F42-50C6-FA98-F1239E66BDCA}"/>
              </a:ext>
            </a:extLst>
          </p:cNvPr>
          <p:cNvSpPr txBox="1">
            <a:spLocks/>
          </p:cNvSpPr>
          <p:nvPr/>
        </p:nvSpPr>
        <p:spPr>
          <a:xfrm>
            <a:off x="494024" y="1685678"/>
            <a:ext cx="8170582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实现功能：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订阅主题</a:t>
            </a:r>
            <a:r>
              <a:rPr lang="en-US" altLang="zh-CN" sz="1600" dirty="0"/>
              <a:t>(watch)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Kube</a:t>
            </a:r>
            <a:r>
              <a:rPr lang="en-US" altLang="zh-CN" sz="1600" dirty="0"/>
              <a:t>-proxy</a:t>
            </a:r>
            <a:r>
              <a:rPr lang="zh-CN" altLang="en-US" sz="1600" dirty="0"/>
              <a:t>监听</a:t>
            </a:r>
            <a:r>
              <a:rPr lang="en-US" altLang="zh-CN" sz="1600" dirty="0"/>
              <a:t>Control plane</a:t>
            </a:r>
            <a:r>
              <a:rPr lang="zh-CN" altLang="en-US" sz="1600" dirty="0"/>
              <a:t>的</a:t>
            </a:r>
            <a:r>
              <a:rPr lang="en-US" altLang="zh-CN" sz="1600" dirty="0"/>
              <a:t>Service</a:t>
            </a:r>
            <a:r>
              <a:rPr lang="zh-CN" altLang="en-US" sz="1600" dirty="0"/>
              <a:t>对象以及</a:t>
            </a:r>
            <a:r>
              <a:rPr lang="en-US" altLang="zh-CN" sz="1600" dirty="0"/>
              <a:t>Endpoint</a:t>
            </a:r>
            <a:r>
              <a:rPr lang="zh-CN" altLang="en-US" sz="1600" dirty="0"/>
              <a:t>对象的添加以及移除，并执行相应的操作。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操作包括：创建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，删除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，添加</a:t>
            </a:r>
            <a:r>
              <a:rPr lang="en-US" altLang="zh-CN" sz="1600" dirty="0"/>
              <a:t>Endpoint</a:t>
            </a:r>
            <a:r>
              <a:rPr lang="zh-CN" altLang="en-US" sz="1600" dirty="0"/>
              <a:t>，删除</a:t>
            </a:r>
            <a:r>
              <a:rPr lang="en-US" altLang="zh-CN" sz="1600" dirty="0"/>
              <a:t>Endpoint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/>
              <a:t>通过</a:t>
            </a:r>
            <a:r>
              <a:rPr lang="en-US" altLang="zh-CN" sz="1600" dirty="0"/>
              <a:t>iptables</a:t>
            </a:r>
            <a:r>
              <a:rPr lang="zh-CN" altLang="en-US" sz="1600" dirty="0"/>
              <a:t>实现；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209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2A115B-0309-4072-479B-F4EE22B54A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撰写开题报告时，不了解</a:t>
            </a:r>
            <a:r>
              <a:rPr kumimoji="1" lang="en-US" altLang="zh-CN" sz="1800" dirty="0"/>
              <a:t>k8s</a:t>
            </a:r>
            <a:r>
              <a:rPr kumimoji="1" lang="zh-CN" altLang="en-US" sz="1800" dirty="0"/>
              <a:t>具体原理及实现，对于学习成本估计不足，因此指定计划时存在不合理，尚未实现动态伸缩等功能</a:t>
            </a:r>
            <a:endParaRPr kumimoji="1" lang="en-US" altLang="zh-CN" sz="1800" dirty="0"/>
          </a:p>
          <a:p>
            <a:r>
              <a:rPr kumimoji="1" lang="en-US" altLang="zh-CN" sz="1800" dirty="0"/>
              <a:t>5</a:t>
            </a:r>
            <a:r>
              <a:rPr kumimoji="1" lang="zh-CN" altLang="en-US" sz="1800" dirty="0"/>
              <a:t>月中旬前，完善已实现的基础抽象，实现动态伸缩功能以及支持</a:t>
            </a:r>
            <a:r>
              <a:rPr kumimoji="1" lang="en-US" altLang="zh-CN" sz="1800" dirty="0"/>
              <a:t>GPU</a:t>
            </a:r>
            <a:r>
              <a:rPr kumimoji="1" lang="zh-CN" altLang="en-US" sz="1800" dirty="0"/>
              <a:t>应用功能，并进行测试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11E185-690D-8C3B-95E6-9AF021A0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进度修正</a:t>
            </a:r>
          </a:p>
        </p:txBody>
      </p:sp>
    </p:spTree>
    <p:extLst>
      <p:ext uri="{BB962C8B-B14F-4D97-AF65-F5344CB8AC3E}">
        <p14:creationId xmlns:p14="http://schemas.microsoft.com/office/powerpoint/2010/main" val="18276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1073</TotalTime>
  <Words>324</Words>
  <Application>Microsoft Macintosh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2016-VI主题-蓝</vt:lpstr>
      <vt:lpstr>Minik8s 中期答辩</vt:lpstr>
      <vt:lpstr>整体说明</vt:lpstr>
      <vt:lpstr>Kubelet</vt:lpstr>
      <vt:lpstr>Kubectl</vt:lpstr>
      <vt:lpstr>Kube-apiserver</vt:lpstr>
      <vt:lpstr>Kube-proxy</vt:lpstr>
      <vt:lpstr>进度修正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黄 喆敏</cp:lastModifiedBy>
  <cp:revision>62</cp:revision>
  <dcterms:created xsi:type="dcterms:W3CDTF">2016-04-20T02:59:17Z</dcterms:created>
  <dcterms:modified xsi:type="dcterms:W3CDTF">2022-05-05T16:19:54Z</dcterms:modified>
</cp:coreProperties>
</file>