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0" autoAdjust="0"/>
    <p:restoredTop sz="94660"/>
  </p:normalViewPr>
  <p:slideViewPr>
    <p:cSldViewPr snapToGrid="0">
      <p:cViewPr varScale="1">
        <p:scale>
          <a:sx n="37" d="100"/>
          <a:sy n="37" d="100"/>
        </p:scale>
        <p:origin x="72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C6CDE-A86C-47BE-B085-8333E9E844C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C54C9-F5BD-4F5C-8C9A-A06FAC242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6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problem with MVC is that it has many interpretation. If you ask 100 developers what MVC is? You will get 100 different answers. But the common traits in those </a:t>
            </a:r>
            <a:r>
              <a:rPr lang="en-US" dirty="0" err="1"/>
              <a:t>ans</a:t>
            </a:r>
            <a:r>
              <a:rPr lang="en-US" dirty="0"/>
              <a:t> are the logic, presentation and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C54C9-F5BD-4F5C-8C9A-A06FAC242D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42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illustration demonstrate our strict implementation. The browser or user links, direct all forms and request to the controller. The controller contains control structures. Such as if, </a:t>
            </a:r>
            <a:r>
              <a:rPr lang="en-US" dirty="0" err="1"/>
              <a:t>elseif</a:t>
            </a:r>
            <a:r>
              <a:rPr lang="en-US" dirty="0"/>
              <a:t>, or switch() statements to determine what is being requested.</a:t>
            </a:r>
          </a:p>
          <a:p>
            <a:r>
              <a:rPr lang="en-US" dirty="0"/>
              <a:t>If the request requires a database interaction, then the function that resides in the model is “called” and the results of the interaction are “returned” from the model function to the controller.</a:t>
            </a:r>
          </a:p>
          <a:p>
            <a:r>
              <a:rPr lang="en-US" dirty="0"/>
              <a:t>The controller then determines the appropriate view to return to the browser. In order to inform the site visitor of the result of the request.</a:t>
            </a:r>
          </a:p>
          <a:p>
            <a:r>
              <a:rPr lang="en-US" dirty="0"/>
              <a:t>This diagram is key to understanding the working of the MVC pattern.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C54C9-F5BD-4F5C-8C9A-A06FAC242D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90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079A63E-2EDC-4C54-9B02-CD0BAB4E437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CC3C1A7-0C39-4882-B3AE-C692C3EF1D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55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A63E-2EDC-4C54-9B02-CD0BAB4E437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C1A7-0C39-4882-B3AE-C692C3EF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0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A63E-2EDC-4C54-9B02-CD0BAB4E437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C1A7-0C39-4882-B3AE-C692C3EF1D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683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A63E-2EDC-4C54-9B02-CD0BAB4E437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C1A7-0C39-4882-B3AE-C692C3EF1DE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965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A63E-2EDC-4C54-9B02-CD0BAB4E437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C1A7-0C39-4882-B3AE-C692C3EF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51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A63E-2EDC-4C54-9B02-CD0BAB4E437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C1A7-0C39-4882-B3AE-C692C3EF1D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341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A63E-2EDC-4C54-9B02-CD0BAB4E437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C1A7-0C39-4882-B3AE-C692C3EF1D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540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A63E-2EDC-4C54-9B02-CD0BAB4E437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C1A7-0C39-4882-B3AE-C692C3EF1DE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848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A63E-2EDC-4C54-9B02-CD0BAB4E437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C1A7-0C39-4882-B3AE-C692C3EF1DE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53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A63E-2EDC-4C54-9B02-CD0BAB4E437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C1A7-0C39-4882-B3AE-C692C3EF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8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A63E-2EDC-4C54-9B02-CD0BAB4E437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C1A7-0C39-4882-B3AE-C692C3EF1DE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44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A63E-2EDC-4C54-9B02-CD0BAB4E437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C1A7-0C39-4882-B3AE-C692C3EF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2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A63E-2EDC-4C54-9B02-CD0BAB4E437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C1A7-0C39-4882-B3AE-C692C3EF1DE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84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A63E-2EDC-4C54-9B02-CD0BAB4E437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C1A7-0C39-4882-B3AE-C692C3EF1DE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93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A63E-2EDC-4C54-9B02-CD0BAB4E437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C1A7-0C39-4882-B3AE-C692C3EF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3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A63E-2EDC-4C54-9B02-CD0BAB4E437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C1A7-0C39-4882-B3AE-C692C3EF1DE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25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A63E-2EDC-4C54-9B02-CD0BAB4E437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C1A7-0C39-4882-B3AE-C692C3EF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7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79A63E-2EDC-4C54-9B02-CD0BAB4E437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C3C1A7-0C39-4882-B3AE-C692C3EF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4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39B0-6D8C-4429-8437-DBAC29C48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Model-View-Controller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EF10D-853B-4DD0-953C-8124929E2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9594"/>
            <a:ext cx="9144000" cy="1655762"/>
          </a:xfrm>
        </p:spPr>
        <p:txBody>
          <a:bodyPr/>
          <a:lstStyle/>
          <a:p>
            <a:r>
              <a:rPr lang="en-US" u="sng" dirty="0"/>
              <a:t>(MVC)</a:t>
            </a:r>
          </a:p>
        </p:txBody>
      </p:sp>
    </p:spTree>
    <p:extLst>
      <p:ext uri="{BB962C8B-B14F-4D97-AF65-F5344CB8AC3E}">
        <p14:creationId xmlns:p14="http://schemas.microsoft.com/office/powerpoint/2010/main" val="3490733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3A9B-90E7-47CC-97FB-919160B9A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1D553-C407-4EC9-94F9-2CE816F4F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8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1F2E-ECDE-43CE-B05A-D033E499B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C281-613C-4B74-AC67-A2FC829C7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Model-View-Controller is an acronym that stands for Model-View-Pattern used to develop applications.</a:t>
            </a:r>
          </a:p>
          <a:p>
            <a:pPr marL="0" indent="0">
              <a:buNone/>
            </a:pPr>
            <a:r>
              <a:rPr lang="en-US" i="1" dirty="0"/>
              <a:t>Think of an application as a process for doing something, for example managing products that appear in a web 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3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67EB-8A5B-428F-AFCB-57CF0546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67F4D-57BB-474F-828F-111986BE4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Logic, presentation and data which are separate from one another and then used in conjunction at the different stages through the process the flow of the application.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Logic- How the application works(</a:t>
            </a:r>
            <a:r>
              <a:rPr lang="en-US" dirty="0">
                <a:highlight>
                  <a:srgbClr val="FFFF00"/>
                </a:highlight>
              </a:rPr>
              <a:t>controller)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Presentation- what the visitor sees and interacts with </a:t>
            </a:r>
            <a:r>
              <a:rPr lang="en-US" dirty="0">
                <a:highlight>
                  <a:srgbClr val="FFFF00"/>
                </a:highlight>
              </a:rPr>
              <a:t>(view)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Data- Interacting with the database, CRUD processes (</a:t>
            </a:r>
            <a:r>
              <a:rPr lang="en-US" dirty="0">
                <a:highlight>
                  <a:srgbClr val="FFFF00"/>
                </a:highlight>
              </a:rPr>
              <a:t>model)</a:t>
            </a:r>
          </a:p>
        </p:txBody>
      </p:sp>
    </p:spTree>
    <p:extLst>
      <p:ext uri="{BB962C8B-B14F-4D97-AF65-F5344CB8AC3E}">
        <p14:creationId xmlns:p14="http://schemas.microsoft.com/office/powerpoint/2010/main" val="4065744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DB77-CDA6-4E6A-ADFE-9DF46281D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2412-30BC-4AAB-AABE-2618F5AF5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use on the MVC will be a strict implementation. This means that first VIEWS will only send request to controllers such as </a:t>
            </a:r>
            <a:r>
              <a:rPr lang="en-US" dirty="0" err="1"/>
              <a:t>index.php</a:t>
            </a:r>
            <a:endParaRPr lang="en-US" dirty="0"/>
          </a:p>
          <a:p>
            <a:r>
              <a:rPr lang="en-US" dirty="0"/>
              <a:t>Controllers will use the model for all database interactions </a:t>
            </a:r>
          </a:p>
          <a:p>
            <a:r>
              <a:rPr lang="en-US" dirty="0"/>
              <a:t>All database functions will be stored in Models and called only from controller</a:t>
            </a:r>
          </a:p>
          <a:p>
            <a:r>
              <a:rPr lang="en-US" dirty="0"/>
              <a:t>Controllers will select the view to be returned to the client browser</a:t>
            </a:r>
          </a:p>
        </p:txBody>
      </p:sp>
    </p:spTree>
    <p:extLst>
      <p:ext uri="{BB962C8B-B14F-4D97-AF65-F5344CB8AC3E}">
        <p14:creationId xmlns:p14="http://schemas.microsoft.com/office/powerpoint/2010/main" val="301787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9E77-AEE8-4171-B321-37A21845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VISUALLY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46EA1D-43BB-4D59-8156-410422333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86275" y="3506788"/>
            <a:ext cx="32194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9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520F-D1AE-45CF-959B-754767EB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4DD92-6274-4018-89A1-313539F5A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is primarily built with control structures used to determine what is being requested from the browser. In order to have access to the function stored in the model.</a:t>
            </a:r>
          </a:p>
          <a:p>
            <a:r>
              <a:rPr lang="en-US" dirty="0"/>
              <a:t>The model must be in scope. This is done by using the </a:t>
            </a:r>
            <a:r>
              <a:rPr lang="en-US" dirty="0">
                <a:highlight>
                  <a:srgbClr val="FFFF00"/>
                </a:highlight>
              </a:rPr>
              <a:t>require</a:t>
            </a:r>
            <a:r>
              <a:rPr lang="en-US" dirty="0"/>
              <a:t> or </a:t>
            </a:r>
            <a:r>
              <a:rPr lang="en-US" dirty="0" err="1">
                <a:highlight>
                  <a:srgbClr val="FFFF00"/>
                </a:highlight>
              </a:rPr>
              <a:t>require_once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the model(s) for database functionality at the top of the controller.</a:t>
            </a:r>
          </a:p>
          <a:p>
            <a:r>
              <a:rPr lang="en-US" dirty="0"/>
              <a:t>It is also helpful if all browser request are captured and stored into a uniform variable such as </a:t>
            </a:r>
            <a:r>
              <a:rPr lang="en-US" dirty="0">
                <a:highlight>
                  <a:srgbClr val="FFFF00"/>
                </a:highlight>
              </a:rPr>
              <a:t>$action() </a:t>
            </a:r>
            <a:r>
              <a:rPr lang="en-US" dirty="0"/>
              <a:t>for testing in the control structure</a:t>
            </a:r>
          </a:p>
          <a:p>
            <a:r>
              <a:rPr lang="en-US" dirty="0"/>
              <a:t>The Controller then has the code in place within each control structure to know what to do in order to fulfil the various browser requests.</a:t>
            </a:r>
          </a:p>
        </p:txBody>
      </p:sp>
    </p:spTree>
    <p:extLst>
      <p:ext uri="{BB962C8B-B14F-4D97-AF65-F5344CB8AC3E}">
        <p14:creationId xmlns:p14="http://schemas.microsoft.com/office/powerpoint/2010/main" val="1384415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E56F-24E8-4C30-AF88-DE59C180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8E147-56D0-442E-9227-67BD23C5F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must have access to the database connection object. This is usually done using a </a:t>
            </a:r>
            <a:r>
              <a:rPr lang="en-US" dirty="0">
                <a:highlight>
                  <a:srgbClr val="FFFF00"/>
                </a:highlight>
              </a:rPr>
              <a:t>“require” or “</a:t>
            </a:r>
            <a:r>
              <a:rPr lang="en-US" dirty="0" err="1">
                <a:highlight>
                  <a:srgbClr val="FFFF00"/>
                </a:highlight>
              </a:rPr>
              <a:t>require_once</a:t>
            </a:r>
            <a:r>
              <a:rPr lang="en-US" dirty="0">
                <a:highlight>
                  <a:srgbClr val="FFFF00"/>
                </a:highlight>
              </a:rPr>
              <a:t>” </a:t>
            </a:r>
            <a:r>
              <a:rPr lang="en-US" dirty="0"/>
              <a:t>statement at the top of the model. Each database function interaction type is within a custom function.</a:t>
            </a:r>
          </a:p>
          <a:p>
            <a:r>
              <a:rPr lang="en-US" dirty="0"/>
              <a:t>Each function must have a connection object this can be accomplished by using the </a:t>
            </a:r>
            <a:r>
              <a:rPr lang="en-US" dirty="0">
                <a:highlight>
                  <a:srgbClr val="FFFF00"/>
                </a:highlight>
              </a:rPr>
              <a:t>‘global </a:t>
            </a:r>
            <a:r>
              <a:rPr lang="en-US" dirty="0" err="1">
                <a:highlight>
                  <a:srgbClr val="FFFF00"/>
                </a:highlight>
              </a:rPr>
              <a:t>db</a:t>
            </a:r>
            <a:r>
              <a:rPr lang="en-US" dirty="0">
                <a:highlight>
                  <a:srgbClr val="FFFF00"/>
                </a:highlight>
              </a:rPr>
              <a:t>’ </a:t>
            </a:r>
            <a:r>
              <a:rPr lang="en-US" dirty="0"/>
              <a:t>command that allows the database connection object for example </a:t>
            </a:r>
            <a:r>
              <a:rPr lang="en-US" dirty="0">
                <a:highlight>
                  <a:srgbClr val="FFFF00"/>
                </a:highlight>
              </a:rPr>
              <a:t>$</a:t>
            </a:r>
            <a:r>
              <a:rPr lang="en-US" dirty="0" err="1">
                <a:highlight>
                  <a:srgbClr val="FFFF00"/>
                </a:highlight>
              </a:rPr>
              <a:t>db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to be used within the scope of the function. The scope of the function is limited to the code between the opening and closing coli brace of the function.</a:t>
            </a:r>
          </a:p>
        </p:txBody>
      </p:sp>
    </p:spTree>
    <p:extLst>
      <p:ext uri="{BB962C8B-B14F-4D97-AF65-F5344CB8AC3E}">
        <p14:creationId xmlns:p14="http://schemas.microsoft.com/office/powerpoint/2010/main" val="6589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74A4-D510-4E16-A889-98C82E56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EE418-1D8E-4E3C-A13C-2B7BB36AE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view is a web page primarily build using HTML and CSS, JavaScript it will need a small amount of </a:t>
            </a:r>
            <a:r>
              <a:rPr lang="en-US" dirty="0" err="1">
                <a:highlight>
                  <a:srgbClr val="FFFF00"/>
                </a:highlight>
              </a:rPr>
              <a:t>php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  <a:p>
            <a:r>
              <a:rPr lang="en-US" dirty="0"/>
              <a:t>The </a:t>
            </a:r>
            <a:r>
              <a:rPr lang="en-US" dirty="0" err="1">
                <a:highlight>
                  <a:srgbClr val="FFFF00"/>
                </a:highlight>
              </a:rPr>
              <a:t>php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should be enough to display the result of the controllers process.</a:t>
            </a:r>
          </a:p>
          <a:p>
            <a:r>
              <a:rPr lang="en-US" dirty="0"/>
              <a:t>No model access</a:t>
            </a:r>
          </a:p>
          <a:p>
            <a:r>
              <a:rPr lang="en-US" dirty="0"/>
              <a:t>No function calls</a:t>
            </a:r>
          </a:p>
          <a:p>
            <a:r>
              <a:rPr lang="en-US" dirty="0"/>
              <a:t>Only what is needed to display the results to the browser</a:t>
            </a:r>
          </a:p>
        </p:txBody>
      </p:sp>
    </p:spTree>
    <p:extLst>
      <p:ext uri="{BB962C8B-B14F-4D97-AF65-F5344CB8AC3E}">
        <p14:creationId xmlns:p14="http://schemas.microsoft.com/office/powerpoint/2010/main" val="3566553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BFD7-6284-448B-B4FE-303528A9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010F2-93D1-4837-8495-B7EB2E22A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Controllers should be named ‘</a:t>
            </a:r>
            <a:r>
              <a:rPr lang="en-US" dirty="0" err="1"/>
              <a:t>index.php</a:t>
            </a:r>
            <a:r>
              <a:rPr lang="en-US" dirty="0"/>
              <a:t>’ and be placed at the root of the application folder.</a:t>
            </a:r>
          </a:p>
          <a:p>
            <a:r>
              <a:rPr lang="en-US" dirty="0"/>
              <a:t>Enables a URL using only the folder name to reach the controller</a:t>
            </a:r>
          </a:p>
          <a:p>
            <a:r>
              <a:rPr lang="en-US" dirty="0"/>
              <a:t>For </a:t>
            </a:r>
            <a:r>
              <a:rPr lang="en-US" dirty="0" err="1"/>
              <a:t>e.g</a:t>
            </a:r>
            <a:r>
              <a:rPr lang="en-US" dirty="0"/>
              <a:t> if the application were contained in a folder named ‘content’ and our website were named ‘eg.com’ to access the application would </a:t>
            </a:r>
            <a:r>
              <a:rPr lang="en-US" dirty="0" err="1"/>
              <a:t>reuire</a:t>
            </a:r>
            <a:r>
              <a:rPr lang="en-US" dirty="0"/>
              <a:t> a URL of “http//eg.com/content” The controller would them be accessed and responsible for handling the processes from there.</a:t>
            </a:r>
          </a:p>
        </p:txBody>
      </p:sp>
    </p:spTree>
    <p:extLst>
      <p:ext uri="{BB962C8B-B14F-4D97-AF65-F5344CB8AC3E}">
        <p14:creationId xmlns:p14="http://schemas.microsoft.com/office/powerpoint/2010/main" val="2330810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120</TotalTime>
  <Words>708</Words>
  <Application>Microsoft Office PowerPoint</Application>
  <PresentationFormat>Widescreen</PresentationFormat>
  <Paragraphs>45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Organic</vt:lpstr>
      <vt:lpstr>Model-View-Controller</vt:lpstr>
      <vt:lpstr>Definition</vt:lpstr>
      <vt:lpstr>WHAT IS MVC</vt:lpstr>
      <vt:lpstr>Use of MVC</vt:lpstr>
      <vt:lpstr>M-V-C VISUALLY</vt:lpstr>
      <vt:lpstr>CONTROLLER</vt:lpstr>
      <vt:lpstr>MODEL</vt:lpstr>
      <vt:lpstr>VIEW</vt:lpstr>
      <vt:lpstr>root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Model-View-Controller</dc:title>
  <dc:creator>ismail - [2010]</dc:creator>
  <cp:lastModifiedBy>ismail - [2010]</cp:lastModifiedBy>
  <cp:revision>12</cp:revision>
  <dcterms:created xsi:type="dcterms:W3CDTF">2018-01-31T15:43:41Z</dcterms:created>
  <dcterms:modified xsi:type="dcterms:W3CDTF">2018-01-31T17:44:20Z</dcterms:modified>
</cp:coreProperties>
</file>