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b="0" i="0" sz="41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0" y="3242858"/>
            <a:ext cx="1308489" cy="583942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98859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/>
          <p:nvPr/>
        </p:nvSpPr>
        <p:spPr>
          <a:xfrm flipH="1" rot="10800000">
            <a:off x="-3142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/>
          <p:nvPr/>
        </p:nvSpPr>
        <p:spPr>
          <a:xfrm flipH="1" rot="10800000">
            <a:off x="-3142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941909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941909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/>
          <p:nvPr/>
        </p:nvSpPr>
        <p:spPr>
          <a:xfrm flipH="1" rot="10800000">
            <a:off x="-3142" y="238363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5393060" y="1594667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/>
          <p:nvPr/>
        </p:nvSpPr>
        <p:spPr>
          <a:xfrm flipH="1" rot="10800000">
            <a:off x="-3142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4" type="body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/>
          <p:nvPr/>
        </p:nvSpPr>
        <p:spPr>
          <a:xfrm flipH="1" rot="10800000">
            <a:off x="-3142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/>
          <p:nvPr/>
        </p:nvSpPr>
        <p:spPr>
          <a:xfrm flipH="1" rot="10800000">
            <a:off x="-3142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941909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42259" y="334566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941909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/>
          <p:nvPr/>
        </p:nvSpPr>
        <p:spPr>
          <a:xfrm flipH="1" rot="10800000">
            <a:off x="-3142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941910" y="3600450"/>
            <a:ext cx="668655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/>
          <p:nvPr>
            <p:ph idx="2" type="pic"/>
          </p:nvPr>
        </p:nvSpPr>
        <p:spPr>
          <a:xfrm>
            <a:off x="1941909" y="476224"/>
            <a:ext cx="6686550" cy="289122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941910" y="4025503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/>
          <p:nvPr/>
        </p:nvSpPr>
        <p:spPr>
          <a:xfrm flipH="1" rot="10800000">
            <a:off x="-3142" y="3683794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941909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Shape 154"/>
          <p:cNvSpPr/>
          <p:nvPr/>
        </p:nvSpPr>
        <p:spPr>
          <a:xfrm flipH="1" rot="10800000">
            <a:off x="-3142" y="238363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456259" y="2628900"/>
            <a:ext cx="5652415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1941909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 flipH="1" rot="10800000">
            <a:off x="-3142" y="238363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98859" y="2433104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5" name="Shape 165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Shape 171"/>
          <p:cNvSpPr/>
          <p:nvPr/>
        </p:nvSpPr>
        <p:spPr>
          <a:xfrm flipH="1" rot="10800000">
            <a:off x="-3142" y="3683794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137462" y="457200"/>
            <a:ext cx="6295444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Shape 179"/>
          <p:cNvSpPr/>
          <p:nvPr/>
        </p:nvSpPr>
        <p:spPr>
          <a:xfrm flipH="1" rot="10800000">
            <a:off x="-3142" y="3683794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82" name="Shape 182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941909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Shape 189"/>
          <p:cNvSpPr/>
          <p:nvPr/>
        </p:nvSpPr>
        <p:spPr>
          <a:xfrm flipH="1" rot="10800000">
            <a:off x="-3142" y="3683794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98859" y="373731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Shape 196"/>
          <p:cNvSpPr/>
          <p:nvPr/>
        </p:nvSpPr>
        <p:spPr>
          <a:xfrm flipH="1" rot="10800000">
            <a:off x="-3142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/>
          <p:nvPr/>
        </p:nvSpPr>
        <p:spPr>
          <a:xfrm flipH="1" rot="10800000">
            <a:off x="-3142" y="535781"/>
            <a:ext cx="1191395" cy="380473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52" name="Shape 52"/>
            <p:cNvSpPr/>
            <p:nvPr/>
          </p:nvSpPr>
          <p:spPr>
            <a:xfrm>
              <a:off x="2487613" y="2284413"/>
              <a:ext cx="85725" cy="5334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597151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175001" y="4730750"/>
              <a:ext cx="519113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305176" y="5630863"/>
              <a:ext cx="146050" cy="309563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573338" y="2817813"/>
              <a:ext cx="700088" cy="2835275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506663" y="285750"/>
              <a:ext cx="90488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554288" y="2598738"/>
              <a:ext cx="66675" cy="42068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143251" y="4757738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273426" y="5653088"/>
              <a:ext cx="138113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3143251" y="4656138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3211513" y="5410200"/>
              <a:ext cx="203200" cy="530225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Shape 64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65" name="Shape 65"/>
            <p:cNvSpPr/>
            <p:nvPr/>
          </p:nvSpPr>
          <p:spPr>
            <a:xfrm>
              <a:off x="6627813" y="194833"/>
              <a:ext cx="409575" cy="3646488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7061201" y="3771900"/>
              <a:ext cx="350838" cy="1309688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439026" y="5053013"/>
              <a:ext cx="357188" cy="820738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7037388" y="3811588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992938" y="1263650"/>
              <a:ext cx="144463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526338" y="5640388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021513" y="3598863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494588" y="5664200"/>
              <a:ext cx="100013" cy="20955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412038" y="5081588"/>
              <a:ext cx="114300" cy="5588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9026" y="5434013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1944693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771209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1941909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98859" y="59083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utorialspoint.com/hibernate/index.htm" TargetMode="External"/><Relationship Id="rId4" Type="http://schemas.openxmlformats.org/officeDocument/2006/relationships/hyperlink" Target="https://www.javatpoint.com/hibernate-tutorial" TargetMode="External"/><Relationship Id="rId5" Type="http://schemas.openxmlformats.org/officeDocument/2006/relationships/hyperlink" Target="https://www.journaldev.com/3793/hibernate-tutorial" TargetMode="External"/><Relationship Id="rId6" Type="http://schemas.openxmlformats.org/officeDocument/2006/relationships/hyperlink" Target="https://www.youtube.com/watch?v=GINvxAaXDb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</a:pPr>
            <a:r>
              <a:rPr b="0" i="0" lang="en" sz="41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Hibernate</a:t>
            </a:r>
            <a:endParaRPr b="0" i="0" sz="41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Shape 210"/>
          <p:cNvSpPr txBox="1"/>
          <p:nvPr>
            <p:ph idx="1" type="subTitle"/>
          </p:nvPr>
        </p:nvSpPr>
        <p:spPr>
          <a:xfrm>
            <a:off x="1941910" y="3583034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Robert Palmer</a:t>
            </a:r>
            <a:endParaRPr b="0" i="0" sz="14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974418" y="2225501"/>
            <a:ext cx="519517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100" cap="none">
                <a:solidFill>
                  <a:srgbClr val="4955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was just the setup!</a:t>
            </a:r>
            <a:endParaRPr b="0" sz="4100" cap="none">
              <a:solidFill>
                <a:srgbClr val="4955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Now we code</a:t>
            </a:r>
            <a:endParaRPr b="0" i="0" sz="27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something similar will is a start to configuring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your hibernate.cfg.xml file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037" y="2334779"/>
            <a:ext cx="4401164" cy="266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Resources</a:t>
            </a:r>
            <a:endParaRPr b="0" i="0" sz="27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https://www.tutorialspoint.com/hibernate/index.htm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https://www.javatpoint.com/hibernate-tutorial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https://www.journaldev.com/3793/hibernate-tutorial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https://www.youtube.com/watch?v=GINvxAaXDbY</a:t>
            </a: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(Watch the series to get a better understanding?)</a:t>
            </a:r>
            <a:endParaRPr sz="1100"/>
          </a:p>
          <a:p>
            <a:pPr indent="-165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b="0" i="0" sz="27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understand Hibernate, you have to understand:</a:t>
            </a:r>
            <a:endParaRPr sz="1100"/>
          </a:p>
          <a:p>
            <a:pPr indent="-2159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</a:pPr>
            <a:r>
              <a:rPr b="0" i="0" lang="en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JDBC – Java Database Connectivity</a:t>
            </a:r>
            <a:endParaRPr sz="1100"/>
          </a:p>
          <a:p>
            <a:pPr indent="-2159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</a:pPr>
            <a:r>
              <a:rPr b="0" i="0" lang="en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– Object Relational Mapping</a:t>
            </a:r>
            <a:endParaRPr b="0" i="0" sz="12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JDBC</a:t>
            </a:r>
            <a:endParaRPr b="0" i="0" sz="27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provides a set of Java API for accessing the relational databases from Java program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Enables program to executed SQL statements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the SQL coding for you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</a:t>
            </a:r>
            <a:endParaRPr b="0" i="0" sz="27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Programming technique for converting data between databases and object oriented programming languages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Hibernate is an Object Relational Mapping technique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Connection</a:t>
            </a:r>
            <a:endParaRPr b="0" i="0" sz="27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ORM uses JDBC as an API to send and receive data to and from the database.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Sounds simple?</a:t>
            </a:r>
            <a:endParaRPr b="0" i="0" sz="27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is just the basics</a:t>
            </a:r>
            <a:endParaRPr b="0" i="0" sz="27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Hibernate is a library of jar files that must be installed on your computer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228" y="2017904"/>
            <a:ext cx="5112544" cy="247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944694" y="468083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0" i="0" lang="en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Also….choose a database to also install</a:t>
            </a:r>
            <a:endParaRPr b="0" i="0" sz="27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Microsoft SQL Server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Oracle Database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IBM Db2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PostgreSQL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many more………</a:t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1275008" y="705119"/>
            <a:ext cx="1429555" cy="1197736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3350116" y="3243867"/>
            <a:ext cx="1429555" cy="1197736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Hibernate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5715001" y="705118"/>
            <a:ext cx="1429555" cy="1197736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Shape 261"/>
          <p:cNvSpPr/>
          <p:nvPr/>
        </p:nvSpPr>
        <p:spPr>
          <a:xfrm rot="3032764">
            <a:off x="1979670" y="2427226"/>
            <a:ext cx="2037315" cy="3634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Shape 262"/>
          <p:cNvSpPr/>
          <p:nvPr/>
        </p:nvSpPr>
        <p:spPr>
          <a:xfrm rot="-3089486">
            <a:off x="4171351" y="2455143"/>
            <a:ext cx="2230160" cy="3634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704563" y="1122248"/>
            <a:ext cx="3010438" cy="3634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546720" y="2608963"/>
            <a:ext cx="13622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Hibernate Library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5531338" y="2608963"/>
            <a:ext cx="13815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Hibernate.cfg.xml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