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Servlets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 360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Spencer Van Hauwaert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Tomcat User File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55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to make sure your Tomcat user file is configured properly.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&lt;tomcat-users&gt;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&lt;role rolename="manager-script"/&gt;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&lt;user username="tomcat" password="tomcat" roles="manager-script"/&gt;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&lt;/tomcat-users&gt;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Servlet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Servlets are small programs that execute on the server side of web communication.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servlet topic is very large and powerful.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will be going through some basic techniques for servlets.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Life of a Servlet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Servlets have three major parts to them: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init() - Beginning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service() - Middle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destroy() -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Servlet Life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41675" y="1354200"/>
            <a:ext cx="1147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779288" y="1354200"/>
            <a:ext cx="1302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Browser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945975" y="1989538"/>
            <a:ext cx="1418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47950" y="1408350"/>
            <a:ext cx="10962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899950" y="2536975"/>
            <a:ext cx="1779900" cy="8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to a Servlet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719200" y="3852475"/>
            <a:ext cx="2153700" cy="8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receives and loads servlet into the server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287650" y="3991675"/>
            <a:ext cx="10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953250" y="3808375"/>
            <a:ext cx="1779900" cy="89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367050" y="3969625"/>
            <a:ext cx="10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287550" y="3260575"/>
            <a:ext cx="1031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init()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327350" y="3260575"/>
            <a:ext cx="1031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service</a:t>
            </a:r>
            <a:r>
              <a:rPr lang="en">
                <a:solidFill>
                  <a:srgbClr val="FF0000"/>
                </a:solidFill>
              </a:rPr>
              <a:t>()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03250" y="4023775"/>
            <a:ext cx="8832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367150" y="3260575"/>
            <a:ext cx="1031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destroy</a:t>
            </a:r>
            <a:r>
              <a:rPr lang="en">
                <a:solidFill>
                  <a:srgbClr val="FF0000"/>
                </a:solidFill>
              </a:rPr>
              <a:t>()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718575" y="1989550"/>
            <a:ext cx="1031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request</a:t>
            </a:r>
            <a:endParaRPr/>
          </a:p>
        </p:txBody>
      </p:sp>
      <p:cxnSp>
        <p:nvCxnSpPr>
          <p:cNvPr id="99" name="Shape 99"/>
          <p:cNvCxnSpPr>
            <a:stCxn id="85" idx="3"/>
            <a:endCxn id="86" idx="1"/>
          </p:cNvCxnSpPr>
          <p:nvPr/>
        </p:nvCxnSpPr>
        <p:spPr>
          <a:xfrm>
            <a:off x="1689475" y="1640550"/>
            <a:ext cx="10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Shape 100"/>
          <p:cNvCxnSpPr>
            <a:stCxn id="86" idx="3"/>
            <a:endCxn id="87" idx="1"/>
          </p:cNvCxnSpPr>
          <p:nvPr/>
        </p:nvCxnSpPr>
        <p:spPr>
          <a:xfrm>
            <a:off x="4081888" y="1640550"/>
            <a:ext cx="8640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101" name="Shape 101"/>
          <p:cNvCxnSpPr>
            <a:stCxn id="87" idx="3"/>
            <a:endCxn id="88" idx="1"/>
          </p:cNvCxnSpPr>
          <p:nvPr/>
        </p:nvCxnSpPr>
        <p:spPr>
          <a:xfrm flipH="1" rot="10800000">
            <a:off x="6364675" y="1640488"/>
            <a:ext cx="8832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Shape 102"/>
          <p:cNvCxnSpPr>
            <a:stCxn id="88" idx="2"/>
            <a:endCxn id="89" idx="0"/>
          </p:cNvCxnSpPr>
          <p:nvPr/>
        </p:nvCxnSpPr>
        <p:spPr>
          <a:xfrm flipH="1">
            <a:off x="7790050" y="1872750"/>
            <a:ext cx="60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>
            <a:endCxn id="90" idx="0"/>
          </p:cNvCxnSpPr>
          <p:nvPr/>
        </p:nvCxnSpPr>
        <p:spPr>
          <a:xfrm>
            <a:off x="7793050" y="3388075"/>
            <a:ext cx="30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>
            <a:stCxn id="90" idx="1"/>
            <a:endCxn id="91" idx="3"/>
          </p:cNvCxnSpPr>
          <p:nvPr/>
        </p:nvCxnSpPr>
        <p:spPr>
          <a:xfrm rot="10800000">
            <a:off x="6319300" y="4278025"/>
            <a:ext cx="3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>
            <a:stCxn id="91" idx="1"/>
            <a:endCxn id="92" idx="6"/>
          </p:cNvCxnSpPr>
          <p:nvPr/>
        </p:nvCxnSpPr>
        <p:spPr>
          <a:xfrm rot="10800000">
            <a:off x="4733250" y="4256125"/>
            <a:ext cx="5544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Shape 106"/>
          <p:cNvCxnSpPr>
            <a:stCxn id="92" idx="2"/>
            <a:endCxn id="93" idx="3"/>
          </p:cNvCxnSpPr>
          <p:nvPr/>
        </p:nvCxnSpPr>
        <p:spPr>
          <a:xfrm rot="10800000">
            <a:off x="2398850" y="4255975"/>
            <a:ext cx="55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stCxn id="93" idx="1"/>
            <a:endCxn id="96" idx="3"/>
          </p:cNvCxnSpPr>
          <p:nvPr/>
        </p:nvCxnSpPr>
        <p:spPr>
          <a:xfrm rot="10800000">
            <a:off x="986350" y="425597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 Containers/Servers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Glassfish - Oracle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Tomcat - Apache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Netbeans &amp; Eclipse supports both.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Tomcat is the preferred server program.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need </a:t>
            </a:r>
            <a:r>
              <a:rPr lang="en"/>
              <a:t>Java EE</a:t>
            </a:r>
            <a:r>
              <a:rPr lang="en"/>
              <a:t> - Enterprise Edition for javax.servlet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Servlet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files needed to make a servlet: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Servlet java file (.java)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HTML file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web.xml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 Java file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file will contain the code needed for your Servlet class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my example it is a header 2 text string that replaces the original header tag.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file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file is generally the index file for the website directory. This is </a:t>
            </a:r>
            <a:r>
              <a:rPr lang="en"/>
              <a:t>because</a:t>
            </a:r>
            <a:r>
              <a:rPr lang="en"/>
              <a:t> the index file in the web site directory is always loaded first.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will want to create some basic texts and/or images on this page to have changed.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file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97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XML file, you will need </a:t>
            </a:r>
            <a:r>
              <a:rPr lang="en"/>
              <a:t>to</a:t>
            </a:r>
            <a:r>
              <a:rPr lang="en"/>
              <a:t> include </a:t>
            </a:r>
            <a:r>
              <a:rPr lang="en"/>
              <a:t>specific</a:t>
            </a:r>
            <a:r>
              <a:rPr lang="en"/>
              <a:t> tags in this file: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Servlet tag - &lt;servlet&gt;&lt;/servlet&gt;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Servlet mapping tag - &lt;servlet-mapping&gt;&lt;/servlet-mapping&gt;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Welcome File List - &lt;welcome-file-list&gt;&lt;/welcome-file-list&gt;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