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2" autoAdjust="0"/>
    <p:restoredTop sz="94660"/>
  </p:normalViewPr>
  <p:slideViewPr>
    <p:cSldViewPr snapToGrid="0">
      <p:cViewPr varScale="1">
        <p:scale>
          <a:sx n="91" d="100"/>
          <a:sy n="91" d="100"/>
        </p:scale>
        <p:origin x="2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F067290-4FED-431D-BA16-B624BC89D24F}" type="datetimeFigureOut">
              <a:rPr lang="en-US" smtClean="0"/>
              <a:t>2/27/2018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E378520-D042-4332-9073-799C9117469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94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067290-4FED-431D-BA16-B624BC89D24F}"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78520-D042-4332-9073-799C9117469F}" type="slidenum">
              <a:rPr lang="en-US" smtClean="0"/>
              <a:t>‹#›</a:t>
            </a:fld>
            <a:endParaRPr lang="en-US"/>
          </a:p>
        </p:txBody>
      </p:sp>
    </p:spTree>
    <p:extLst>
      <p:ext uri="{BB962C8B-B14F-4D97-AF65-F5344CB8AC3E}">
        <p14:creationId xmlns:p14="http://schemas.microsoft.com/office/powerpoint/2010/main" val="26274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067290-4FED-431D-BA16-B624BC89D24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78520-D042-4332-9073-799C9117469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6233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067290-4FED-431D-BA16-B624BC89D24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78520-D042-4332-9073-799C9117469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27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067290-4FED-431D-BA16-B624BC89D24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78520-D042-4332-9073-799C9117469F}" type="slidenum">
              <a:rPr lang="en-US" smtClean="0"/>
              <a:t>‹#›</a:t>
            </a:fld>
            <a:endParaRPr lang="en-US"/>
          </a:p>
        </p:txBody>
      </p:sp>
    </p:spTree>
    <p:extLst>
      <p:ext uri="{BB962C8B-B14F-4D97-AF65-F5344CB8AC3E}">
        <p14:creationId xmlns:p14="http://schemas.microsoft.com/office/powerpoint/2010/main" val="2936978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067290-4FED-431D-BA16-B624BC89D24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78520-D042-4332-9073-799C9117469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730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067290-4FED-431D-BA16-B624BC89D24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78520-D042-4332-9073-799C9117469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1765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67290-4FED-431D-BA16-B624BC89D24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78520-D042-4332-9073-799C9117469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060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67290-4FED-431D-BA16-B624BC89D24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78520-D042-4332-9073-799C9117469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90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67290-4FED-431D-BA16-B624BC89D24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78520-D042-4332-9073-799C9117469F}" type="slidenum">
              <a:rPr lang="en-US" smtClean="0"/>
              <a:t>‹#›</a:t>
            </a:fld>
            <a:endParaRPr lang="en-US"/>
          </a:p>
        </p:txBody>
      </p:sp>
    </p:spTree>
    <p:extLst>
      <p:ext uri="{BB962C8B-B14F-4D97-AF65-F5344CB8AC3E}">
        <p14:creationId xmlns:p14="http://schemas.microsoft.com/office/powerpoint/2010/main" val="227674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067290-4FED-431D-BA16-B624BC89D24F}"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78520-D042-4332-9073-799C9117469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46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067290-4FED-431D-BA16-B624BC89D24F}"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78520-D042-4332-9073-799C9117469F}" type="slidenum">
              <a:rPr lang="en-US" smtClean="0"/>
              <a:t>‹#›</a:t>
            </a:fld>
            <a:endParaRPr lang="en-US"/>
          </a:p>
        </p:txBody>
      </p:sp>
    </p:spTree>
    <p:extLst>
      <p:ext uri="{BB962C8B-B14F-4D97-AF65-F5344CB8AC3E}">
        <p14:creationId xmlns:p14="http://schemas.microsoft.com/office/powerpoint/2010/main" val="15162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067290-4FED-431D-BA16-B624BC89D24F}" type="datetimeFigureOut">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78520-D042-4332-9073-799C9117469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56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067290-4FED-431D-BA16-B624BC89D24F}"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78520-D042-4332-9073-799C9117469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616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67290-4FED-431D-BA16-B624BC89D24F}" type="datetimeFigureOut">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78520-D042-4332-9073-799C9117469F}" type="slidenum">
              <a:rPr lang="en-US" smtClean="0"/>
              <a:t>‹#›</a:t>
            </a:fld>
            <a:endParaRPr lang="en-US"/>
          </a:p>
        </p:txBody>
      </p:sp>
    </p:spTree>
    <p:extLst>
      <p:ext uri="{BB962C8B-B14F-4D97-AF65-F5344CB8AC3E}">
        <p14:creationId xmlns:p14="http://schemas.microsoft.com/office/powerpoint/2010/main" val="194609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067290-4FED-431D-BA16-B624BC89D24F}"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78520-D042-4332-9073-799C9117469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126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067290-4FED-431D-BA16-B624BC89D24F}"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78520-D042-4332-9073-799C9117469F}" type="slidenum">
              <a:rPr lang="en-US" smtClean="0"/>
              <a:t>‹#›</a:t>
            </a:fld>
            <a:endParaRPr lang="en-US"/>
          </a:p>
        </p:txBody>
      </p:sp>
    </p:spTree>
    <p:extLst>
      <p:ext uri="{BB962C8B-B14F-4D97-AF65-F5344CB8AC3E}">
        <p14:creationId xmlns:p14="http://schemas.microsoft.com/office/powerpoint/2010/main" val="290662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067290-4FED-431D-BA16-B624BC89D24F}" type="datetimeFigureOut">
              <a:rPr lang="en-US" smtClean="0"/>
              <a:t>2/27/2018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78520-D042-4332-9073-799C9117469F}" type="slidenum">
              <a:rPr lang="en-US" smtClean="0"/>
              <a:t>‹#›</a:t>
            </a:fld>
            <a:endParaRPr lang="en-US"/>
          </a:p>
        </p:txBody>
      </p:sp>
    </p:spTree>
    <p:extLst>
      <p:ext uri="{BB962C8B-B14F-4D97-AF65-F5344CB8AC3E}">
        <p14:creationId xmlns:p14="http://schemas.microsoft.com/office/powerpoint/2010/main" val="1856988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4A61-C4BB-4EEA-94EE-4064AB10ACF2}"/>
              </a:ext>
            </a:extLst>
          </p:cNvPr>
          <p:cNvSpPr>
            <a:spLocks noGrp="1"/>
          </p:cNvSpPr>
          <p:nvPr>
            <p:ph type="ctrTitle"/>
          </p:nvPr>
        </p:nvSpPr>
        <p:spPr/>
        <p:txBody>
          <a:bodyPr/>
          <a:lstStyle/>
          <a:p>
            <a:r>
              <a:rPr lang="en-US" dirty="0"/>
              <a:t>Application Controller Pattern</a:t>
            </a:r>
          </a:p>
        </p:txBody>
      </p:sp>
      <p:sp>
        <p:nvSpPr>
          <p:cNvPr id="3" name="Subtitle 2">
            <a:extLst>
              <a:ext uri="{FF2B5EF4-FFF2-40B4-BE49-F238E27FC236}">
                <a16:creationId xmlns:a16="http://schemas.microsoft.com/office/drawing/2014/main" id="{E880FB18-C318-48A6-9788-9B99E50B3912}"/>
              </a:ext>
            </a:extLst>
          </p:cNvPr>
          <p:cNvSpPr>
            <a:spLocks noGrp="1"/>
          </p:cNvSpPr>
          <p:nvPr>
            <p:ph type="subTitle" idx="1"/>
          </p:nvPr>
        </p:nvSpPr>
        <p:spPr/>
        <p:txBody>
          <a:bodyPr/>
          <a:lstStyle/>
          <a:p>
            <a:r>
              <a:rPr lang="en-US" dirty="0"/>
              <a:t>cit360</a:t>
            </a:r>
          </a:p>
        </p:txBody>
      </p:sp>
    </p:spTree>
    <p:extLst>
      <p:ext uri="{BB962C8B-B14F-4D97-AF65-F5344CB8AC3E}">
        <p14:creationId xmlns:p14="http://schemas.microsoft.com/office/powerpoint/2010/main" val="294379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8EFD-79D3-4FE8-83B3-1D2A446FCBE3}"/>
              </a:ext>
            </a:extLst>
          </p:cNvPr>
          <p:cNvSpPr>
            <a:spLocks noGrp="1"/>
          </p:cNvSpPr>
          <p:nvPr>
            <p:ph type="title"/>
          </p:nvPr>
        </p:nvSpPr>
        <p:spPr/>
        <p:txBody>
          <a:bodyPr/>
          <a:lstStyle/>
          <a:p>
            <a:r>
              <a:rPr lang="en-US" dirty="0"/>
              <a:t>What is Application Controller Pattern</a:t>
            </a:r>
          </a:p>
        </p:txBody>
      </p:sp>
      <p:sp>
        <p:nvSpPr>
          <p:cNvPr id="3" name="Content Placeholder 2">
            <a:extLst>
              <a:ext uri="{FF2B5EF4-FFF2-40B4-BE49-F238E27FC236}">
                <a16:creationId xmlns:a16="http://schemas.microsoft.com/office/drawing/2014/main" id="{AB25A177-C06B-4189-BF53-B14277D625CE}"/>
              </a:ext>
            </a:extLst>
          </p:cNvPr>
          <p:cNvSpPr>
            <a:spLocks noGrp="1"/>
          </p:cNvSpPr>
          <p:nvPr>
            <p:ph idx="1"/>
          </p:nvPr>
        </p:nvSpPr>
        <p:spPr/>
        <p:txBody>
          <a:bodyPr/>
          <a:lstStyle/>
          <a:p>
            <a:pPr marL="0" indent="0">
              <a:buNone/>
            </a:pPr>
            <a:r>
              <a:rPr lang="en-US" dirty="0"/>
              <a:t>The ACP is a sub pattern required in the Web/</a:t>
            </a:r>
            <a:r>
              <a:rPr lang="en-US"/>
              <a:t>App for </a:t>
            </a:r>
            <a:r>
              <a:rPr lang="en-US" dirty="0"/>
              <a:t>implementations. This controller is placed in between the controllers that are related to HTTP, in association with the remaining MVC files which is part of the application.</a:t>
            </a:r>
          </a:p>
        </p:txBody>
      </p:sp>
    </p:spTree>
    <p:extLst>
      <p:ext uri="{BB962C8B-B14F-4D97-AF65-F5344CB8AC3E}">
        <p14:creationId xmlns:p14="http://schemas.microsoft.com/office/powerpoint/2010/main" val="416120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737C-C296-445D-ADD2-F80B7DC238BE}"/>
              </a:ext>
            </a:extLst>
          </p:cNvPr>
          <p:cNvSpPr>
            <a:spLocks noGrp="1"/>
          </p:cNvSpPr>
          <p:nvPr>
            <p:ph type="title"/>
          </p:nvPr>
        </p:nvSpPr>
        <p:spPr/>
        <p:txBody>
          <a:bodyPr/>
          <a:lstStyle/>
          <a:p>
            <a:r>
              <a:rPr lang="en-US" dirty="0"/>
              <a:t>Importance</a:t>
            </a:r>
          </a:p>
        </p:txBody>
      </p:sp>
      <p:sp>
        <p:nvSpPr>
          <p:cNvPr id="3" name="Content Placeholder 2">
            <a:extLst>
              <a:ext uri="{FF2B5EF4-FFF2-40B4-BE49-F238E27FC236}">
                <a16:creationId xmlns:a16="http://schemas.microsoft.com/office/drawing/2014/main" id="{EFD202FB-D40B-4FBC-AA38-9D0EFE75CC07}"/>
              </a:ext>
            </a:extLst>
          </p:cNvPr>
          <p:cNvSpPr>
            <a:spLocks noGrp="1"/>
          </p:cNvSpPr>
          <p:nvPr>
            <p:ph idx="1"/>
          </p:nvPr>
        </p:nvSpPr>
        <p:spPr/>
        <p:txBody>
          <a:bodyPr/>
          <a:lstStyle/>
          <a:p>
            <a:r>
              <a:rPr lang="en-US" dirty="0"/>
              <a:t>The application controller is responsible for taking care of business logic and does not intrude into the responsibilities of the domain model. For every user interaction, the web application is in a specific state.</a:t>
            </a:r>
          </a:p>
        </p:txBody>
      </p:sp>
    </p:spTree>
    <p:extLst>
      <p:ext uri="{BB962C8B-B14F-4D97-AF65-F5344CB8AC3E}">
        <p14:creationId xmlns:p14="http://schemas.microsoft.com/office/powerpoint/2010/main" val="224581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9AA7-B7C3-411E-84AD-C54931646E33}"/>
              </a:ext>
            </a:extLst>
          </p:cNvPr>
          <p:cNvSpPr>
            <a:spLocks noGrp="1"/>
          </p:cNvSpPr>
          <p:nvPr>
            <p:ph type="title"/>
          </p:nvPr>
        </p:nvSpPr>
        <p:spPr/>
        <p:txBody>
          <a:bodyPr/>
          <a:lstStyle/>
          <a:p>
            <a:r>
              <a:rPr lang="en-US" dirty="0"/>
              <a:t>structure of the application controller</a:t>
            </a:r>
          </a:p>
        </p:txBody>
      </p:sp>
      <p:pic>
        <p:nvPicPr>
          <p:cNvPr id="4" name="Content Placeholder 3">
            <a:extLst>
              <a:ext uri="{FF2B5EF4-FFF2-40B4-BE49-F238E27FC236}">
                <a16:creationId xmlns:a16="http://schemas.microsoft.com/office/drawing/2014/main" id="{A7AB5580-6521-425B-BBD4-067875B37B28}"/>
              </a:ext>
            </a:extLst>
          </p:cNvPr>
          <p:cNvPicPr>
            <a:picLocks noGrp="1" noChangeAspect="1"/>
          </p:cNvPicPr>
          <p:nvPr>
            <p:ph idx="1"/>
          </p:nvPr>
        </p:nvPicPr>
        <p:blipFill>
          <a:blip r:embed="rId2"/>
          <a:stretch>
            <a:fillRect/>
          </a:stretch>
        </p:blipFill>
        <p:spPr>
          <a:xfrm>
            <a:off x="731520" y="2285999"/>
            <a:ext cx="10708640" cy="3769361"/>
          </a:xfrm>
          <a:prstGeom prst="rect">
            <a:avLst/>
          </a:prstGeom>
        </p:spPr>
      </p:pic>
    </p:spTree>
    <p:extLst>
      <p:ext uri="{BB962C8B-B14F-4D97-AF65-F5344CB8AC3E}">
        <p14:creationId xmlns:p14="http://schemas.microsoft.com/office/powerpoint/2010/main" val="222444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694F-4B31-4FC4-999D-FFE2AE430F36}"/>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251B1C9E-DE1C-4BFE-B627-0325A0A4C9C0}"/>
              </a:ext>
            </a:extLst>
          </p:cNvPr>
          <p:cNvSpPr>
            <a:spLocks noGrp="1"/>
          </p:cNvSpPr>
          <p:nvPr>
            <p:ph idx="1"/>
          </p:nvPr>
        </p:nvSpPr>
        <p:spPr/>
        <p:txBody>
          <a:bodyPr>
            <a:normAutofit lnSpcReduction="10000"/>
          </a:bodyPr>
          <a:lstStyle/>
          <a:p>
            <a:pPr marL="0" indent="0">
              <a:buNone/>
            </a:pPr>
            <a:r>
              <a:rPr lang="en-US" dirty="0"/>
              <a:t>The structure of the application controller is such that it connects the intercepting filter, front controller, mapper, map, and target. All of these objects are centralized by the application controller. The client gets responses from the intercepting filter and the front controller. It then delegates it further to the application controller. The application controller sends the request to the mapper which further sends it to the map object. The application controller invokes the target while the mapper provides the target. The application controller pattern is used to cater many different issues and it gives the benefit of improved reusability, modularity, and extensibility.</a:t>
            </a:r>
          </a:p>
        </p:txBody>
      </p:sp>
    </p:spTree>
    <p:extLst>
      <p:ext uri="{BB962C8B-B14F-4D97-AF65-F5344CB8AC3E}">
        <p14:creationId xmlns:p14="http://schemas.microsoft.com/office/powerpoint/2010/main" val="75022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7C4C-725E-43D4-A9C9-B031F21867B8}"/>
              </a:ext>
            </a:extLst>
          </p:cNvPr>
          <p:cNvSpPr>
            <a:spLocks noGrp="1"/>
          </p:cNvSpPr>
          <p:nvPr>
            <p:ph type="title"/>
          </p:nvPr>
        </p:nvSpPr>
        <p:spPr/>
        <p:txBody>
          <a:bodyPr/>
          <a:lstStyle/>
          <a:p>
            <a:r>
              <a:rPr lang="en-US" dirty="0"/>
              <a:t>CODES</a:t>
            </a:r>
          </a:p>
        </p:txBody>
      </p:sp>
      <p:sp>
        <p:nvSpPr>
          <p:cNvPr id="3" name="Content Placeholder 2">
            <a:extLst>
              <a:ext uri="{FF2B5EF4-FFF2-40B4-BE49-F238E27FC236}">
                <a16:creationId xmlns:a16="http://schemas.microsoft.com/office/drawing/2014/main" id="{EE66BCEE-D4F2-4A99-AA3E-90B68C0F4DA6}"/>
              </a:ext>
            </a:extLst>
          </p:cNvPr>
          <p:cNvSpPr>
            <a:spLocks noGrp="1"/>
          </p:cNvSpPr>
          <p:nvPr>
            <p:ph idx="1"/>
          </p:nvPr>
        </p:nvSpPr>
        <p:spPr/>
        <p:txBody>
          <a:bodyPr/>
          <a:lstStyle/>
          <a:p>
            <a:r>
              <a:rPr lang="en-US" dirty="0"/>
              <a:t>DEMONSTRATION…………………………………………………….</a:t>
            </a:r>
          </a:p>
        </p:txBody>
      </p:sp>
    </p:spTree>
    <p:extLst>
      <p:ext uri="{BB962C8B-B14F-4D97-AF65-F5344CB8AC3E}">
        <p14:creationId xmlns:p14="http://schemas.microsoft.com/office/powerpoint/2010/main" val="19431364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165</TotalTime>
  <Words>214</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Application Controller Pattern</vt:lpstr>
      <vt:lpstr>What is Application Controller Pattern</vt:lpstr>
      <vt:lpstr>Importance</vt:lpstr>
      <vt:lpstr>structure of the application controller</vt:lpstr>
      <vt:lpstr>Explanation</vt:lpstr>
      <vt:lpstr>CODES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Controller Pattern</dc:title>
  <dc:creator>ismail - [2010]</dc:creator>
  <cp:lastModifiedBy>ismail - [2010]</cp:lastModifiedBy>
  <cp:revision>7</cp:revision>
  <dcterms:created xsi:type="dcterms:W3CDTF">2018-02-24T16:48:46Z</dcterms:created>
  <dcterms:modified xsi:type="dcterms:W3CDTF">2018-02-27T16:50:36Z</dcterms:modified>
</cp:coreProperties>
</file>