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9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7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2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63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82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000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7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0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6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3B946-C35B-4E04-8707-3D7BED4E3C6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E4E831-6483-4B9C-86AD-C9A16BCB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xy_pattern" TargetMode="External"/><Relationship Id="rId2" Type="http://schemas.openxmlformats.org/officeDocument/2006/relationships/hyperlink" Target="http://en.wikipedia.org/wiki/Singleton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jboss.org/ejb3/app-server/HibernateAnnotations/reference/en/pdf/hibernate_annotations.pdf" TargetMode="External"/><Relationship Id="rId4" Type="http://schemas.openxmlformats.org/officeDocument/2006/relationships/hyperlink" Target="http://en.wikipedia.org/wiki/Factory_method_patter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Unit" TargetMode="External"/><Relationship Id="rId2" Type="http://schemas.openxmlformats.org/officeDocument/2006/relationships/hyperlink" Target="http://www.w3schools.com/json/default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tate_diagram#UML_State_diagram" TargetMode="External"/><Relationship Id="rId3" Type="http://schemas.openxmlformats.org/officeDocument/2006/relationships/hyperlink" Target="http://www.bennadel.com/blog/2379-A-Better-Understanding-Of-MVC-Model-View-Controller-Thanks-To-Steven-Neiland.htm" TargetMode="External"/><Relationship Id="rId7" Type="http://schemas.openxmlformats.org/officeDocument/2006/relationships/hyperlink" Target="http://en.wikipedia.org/wiki/Sequence_diagram" TargetMode="External"/><Relationship Id="rId2" Type="http://schemas.openxmlformats.org/officeDocument/2006/relationships/hyperlink" Target="http://java.sun.com/developer/technicalArticles/ALT/Reflecti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lass_diagram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Serialization#Example_2" TargetMode="External"/><Relationship Id="rId9" Type="http://schemas.openxmlformats.org/officeDocument/2006/relationships/hyperlink" Target="http://en.wikipedia.org/wiki/Use_case_diagr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1DE9-E68B-45D5-9D54-A8720CE5B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CIT360 Semester Journal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2B59D-F98D-4B92-AF66-AED564762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Justice Okai</a:t>
            </a:r>
          </a:p>
        </p:txBody>
      </p:sp>
    </p:spTree>
    <p:extLst>
      <p:ext uri="{BB962C8B-B14F-4D97-AF65-F5344CB8AC3E}">
        <p14:creationId xmlns:p14="http://schemas.microsoft.com/office/powerpoint/2010/main" val="108445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1ADC-E59B-4F37-92B8-366AF051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Wk9: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2064-2587-4A3F-B2EC-E53A9882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Code Topics and UML Diagrams based on wonderful instructor’s feedback as well as working on an individual APP.</a:t>
            </a:r>
          </a:p>
          <a:p>
            <a:endParaRPr lang="en-US" dirty="0"/>
          </a:p>
        </p:txBody>
      </p:sp>
      <p:pic>
        <p:nvPicPr>
          <p:cNvPr id="4" name="image13.jpg" descr="http://www.globalwomenconnected.com/wp-content/uploads/2015/12/GWC-bigstock-The-word-Everything-on-a-To-Do-45656401.jpg">
            <a:extLst>
              <a:ext uri="{FF2B5EF4-FFF2-40B4-BE49-F238E27FC236}">
                <a16:creationId xmlns:a16="http://schemas.microsoft.com/office/drawing/2014/main" id="{3CA555A1-B630-4463-92AF-3C893F9D8EC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90454" y="3356266"/>
            <a:ext cx="2590801" cy="19577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992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E02F-EEF4-46A5-B271-907E132E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Wk10: Justice ‘Make submission’ and Reach out to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D2B8-E48C-4E9B-BC49-7361B350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Fluency Review</a:t>
            </a:r>
          </a:p>
          <a:p>
            <a:r>
              <a:rPr lang="en-US" dirty="0"/>
              <a:t>Professional Behavior </a:t>
            </a:r>
          </a:p>
          <a:p>
            <a:r>
              <a:rPr lang="en-US" dirty="0"/>
              <a:t>Personal Plan </a:t>
            </a:r>
          </a:p>
          <a:p>
            <a:r>
              <a:rPr lang="en-US" dirty="0"/>
              <a:t>Written Proposal.</a:t>
            </a:r>
          </a:p>
          <a:p>
            <a:pPr marL="0" indent="0">
              <a:buNone/>
            </a:pPr>
            <a:r>
              <a:rPr lang="en-US" dirty="0"/>
              <a:t>Wow!!! Achieved a basic level in all topics, hope to progress more…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21F9C-3EBE-486C-8182-7DB13398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045819"/>
            <a:ext cx="3028950" cy="9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2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F078-78D5-4490-AACB-E82A844C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Wk11: Working 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42B7-979E-43A1-990E-EE01B245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Dragon Knight Application.</a:t>
            </a:r>
          </a:p>
          <a:p>
            <a:pPr marL="0" indent="0">
              <a:buNone/>
            </a:pPr>
            <a:r>
              <a:rPr lang="en-US" dirty="0"/>
              <a:t>Simple mobile adventure game.</a:t>
            </a:r>
          </a:p>
        </p:txBody>
      </p:sp>
    </p:spTree>
    <p:extLst>
      <p:ext uri="{BB962C8B-B14F-4D97-AF65-F5344CB8AC3E}">
        <p14:creationId xmlns:p14="http://schemas.microsoft.com/office/powerpoint/2010/main" val="105418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D56-2C72-4AD1-80E8-5C900327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Wk</a:t>
            </a:r>
            <a:r>
              <a:rPr lang="en-US" dirty="0"/>
              <a:t> 12: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F2FD-7DE2-4B1A-8DE6-74C7A934E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5" cy="3318936"/>
          </a:xfrm>
        </p:spPr>
        <p:txBody>
          <a:bodyPr/>
          <a:lstStyle/>
          <a:p>
            <a:r>
              <a:rPr lang="en-US" dirty="0"/>
              <a:t>The end of the semester on the edge and getting everything done and checked to my portfolio.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284E5-2F00-46B1-8640-341B9CA4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32" y="3429000"/>
            <a:ext cx="6568439" cy="2717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CCBCA-730C-473A-8088-72C3E139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57" y="4106335"/>
            <a:ext cx="2495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1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9628-350F-402B-B925-AC79BEF9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Wk. 13&amp;14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E4A3-F432-4D3F-81BC-B0157A85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the help of team as well as my wonderful instructor, I wouldn’t have had the opportunity to make it. Am so grateful to my team as well as my wonderful instructor with his inspiring feedback.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9D004-080D-4F04-90A2-ED6DA178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51" y="402801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7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9C1B-82F1-4374-B360-8F68D48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Wk1: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5DF6-C7B6-4D83-9D7B-3B089AAF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27" y="3429000"/>
            <a:ext cx="10054933" cy="2847109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a GitHub account.</a:t>
            </a:r>
          </a:p>
          <a:p>
            <a:r>
              <a:rPr lang="en-US" dirty="0"/>
              <a:t>Make an availability post on the discussion board in order to be assigned to a group.</a:t>
            </a:r>
          </a:p>
          <a:p>
            <a:r>
              <a:rPr lang="en-US" dirty="0"/>
              <a:t>Download and install NetBeans.</a:t>
            </a:r>
          </a:p>
          <a:p>
            <a:r>
              <a:rPr lang="en-US" dirty="0"/>
              <a:t>Link up the NetBeans to my GitHub account and test.</a:t>
            </a:r>
          </a:p>
          <a:p>
            <a:r>
              <a:rPr lang="en-US" dirty="0"/>
              <a:t>Create a google Hangout account: Remember Justice “Always attend to group meetings every week”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5237E-3011-42E8-9220-F63643A8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285999"/>
            <a:ext cx="9601196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6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4C72-CBB6-4733-AA9F-57879A3D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Wk2: My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6696-8563-425D-A322-C02B8027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369895"/>
            <a:ext cx="9601196" cy="3318936"/>
          </a:xfrm>
        </p:spPr>
        <p:txBody>
          <a:bodyPr/>
          <a:lstStyle/>
          <a:p>
            <a:r>
              <a:rPr lang="en-US" dirty="0"/>
              <a:t>We all agreed to communicating and working together using Google Hangout. We also agreed our meeting days will always be on Tuesdays and Fridays.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F7C8A2-A412-4E20-BC97-51FCEF90F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67425"/>
              </p:ext>
            </p:extLst>
          </p:nvPr>
        </p:nvGraphicFramePr>
        <p:xfrm>
          <a:off x="1295402" y="3429000"/>
          <a:ext cx="9164782" cy="28346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164782">
                  <a:extLst>
                    <a:ext uri="{9D8B030D-6E8A-4147-A177-3AD203B41FA5}">
                      <a16:colId xmlns:a16="http://schemas.microsoft.com/office/drawing/2014/main" val="613868785"/>
                    </a:ext>
                  </a:extLst>
                </a:gridCol>
              </a:tblGrid>
              <a:tr h="306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601296"/>
                  </a:ext>
                </a:extLst>
              </a:tr>
              <a:tr h="229829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Members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5022845"/>
                  </a:ext>
                </a:extLst>
              </a:tr>
              <a:tr h="306439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Alkire</a:t>
                      </a:r>
                      <a:r>
                        <a:rPr lang="en-US" dirty="0">
                          <a:effectLst/>
                        </a:rPr>
                        <a:t>, Jeremy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196962"/>
                  </a:ext>
                </a:extLst>
              </a:tr>
              <a:tr h="306439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Ankomah</a:t>
                      </a:r>
                      <a:r>
                        <a:rPr lang="en-US" dirty="0">
                          <a:effectLst/>
                        </a:rPr>
                        <a:t>, Nana </a:t>
                      </a:r>
                      <a:r>
                        <a:rPr lang="en-US" dirty="0" err="1">
                          <a:effectLst/>
                        </a:rPr>
                        <a:t>Baah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95998"/>
                  </a:ext>
                </a:extLst>
              </a:tr>
              <a:tr h="306439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Gannon, Sophia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092455"/>
                  </a:ext>
                </a:extLst>
              </a:tr>
              <a:tr h="306439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Hysi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Jetmir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56096"/>
                  </a:ext>
                </a:extLst>
              </a:tr>
              <a:tr h="306439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Okai, Justice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848233"/>
                  </a:ext>
                </a:extLst>
              </a:tr>
              <a:tr h="306439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Palmer, Robert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83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31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BF8E-DEDB-4F7C-A866-A171A3C9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Wk3: List of Code Topic discussed by My team on Tuesday, Two treated on same week. </a:t>
            </a:r>
            <a:r>
              <a:rPr lang="en-US" dirty="0">
                <a:solidFill>
                  <a:srgbClr val="FF0000"/>
                </a:solidFill>
              </a:rPr>
              <a:t>‘Friday’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9159-31B8-486D-B35F-25A44FDF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13" y="2400299"/>
            <a:ext cx="10775373" cy="417714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Java Collections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QCJSON &amp; JSON</a:t>
            </a:r>
          </a:p>
          <a:p>
            <a:r>
              <a:rPr lang="en-US" dirty="0" err="1"/>
              <a:t>HTTPURLConnection</a:t>
            </a:r>
            <a:r>
              <a:rPr lang="en-US" dirty="0"/>
              <a:t> from Android</a:t>
            </a:r>
          </a:p>
          <a:p>
            <a:r>
              <a:rPr lang="en-US" dirty="0"/>
              <a:t>JUnit Tests</a:t>
            </a:r>
          </a:p>
          <a:p>
            <a:r>
              <a:rPr lang="en-US" dirty="0"/>
              <a:t>Threads, Executors, </a:t>
            </a:r>
            <a:r>
              <a:rPr lang="en-US" dirty="0" err="1"/>
              <a:t>Runnables</a:t>
            </a:r>
            <a:r>
              <a:rPr lang="en-US" dirty="0"/>
              <a:t>, and Updating the Android UI</a:t>
            </a:r>
          </a:p>
          <a:p>
            <a:r>
              <a:rPr lang="en-US" dirty="0"/>
              <a:t>MVC</a:t>
            </a:r>
          </a:p>
          <a:p>
            <a:r>
              <a:rPr lang="en-US" dirty="0"/>
              <a:t>Application Controller Pattern</a:t>
            </a:r>
          </a:p>
          <a:p>
            <a:r>
              <a:rPr lang="en-US" dirty="0"/>
              <a:t>Servlets</a:t>
            </a:r>
          </a:p>
          <a:p>
            <a:r>
              <a:rPr lang="en-US" dirty="0">
                <a:solidFill>
                  <a:srgbClr val="FF0000"/>
                </a:solidFill>
              </a:rPr>
              <a:t>Use Case Diagrams</a:t>
            </a:r>
          </a:p>
          <a:p>
            <a:r>
              <a:rPr lang="en-US" dirty="0">
                <a:solidFill>
                  <a:srgbClr val="FF0000"/>
                </a:solidFill>
              </a:rPr>
              <a:t>Use Case Documents</a:t>
            </a:r>
          </a:p>
          <a:p>
            <a:r>
              <a:rPr lang="en-US" dirty="0"/>
              <a:t>State Diagrams</a:t>
            </a:r>
          </a:p>
          <a:p>
            <a:r>
              <a:rPr lang="en-US" dirty="0"/>
              <a:t>Sequence Diagrams</a:t>
            </a:r>
          </a:p>
          <a:p>
            <a:r>
              <a:rPr lang="en-US" dirty="0"/>
              <a:t>System Level Tests</a:t>
            </a:r>
          </a:p>
        </p:txBody>
      </p:sp>
    </p:spTree>
    <p:extLst>
      <p:ext uri="{BB962C8B-B14F-4D97-AF65-F5344CB8AC3E}">
        <p14:creationId xmlns:p14="http://schemas.microsoft.com/office/powerpoint/2010/main" val="87475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56E41F-B8E0-4D18-B554-FD40260DE0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B31E17-E562-4F82-98D0-858C84120F3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18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2308B7-2829-44DD-B213-27EEBDED141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>
            <a:extLst>
              <a:ext uri="{FF2B5EF4-FFF2-40B4-BE49-F238E27FC236}">
                <a16:creationId xmlns:a16="http://schemas.microsoft.com/office/drawing/2014/main" id="{23E937B9-07EE-456A-A31C-41A8866E28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3275AA-AFDB-427E-B5D0-C60418DE5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" y="1092200"/>
            <a:ext cx="5887182" cy="4515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DC6EA-ABD3-414C-988E-C4DC82DC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62626"/>
                </a:solidFill>
              </a:rPr>
              <a:t>Wk4: Team Topic Schedules/Teaching Presentations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D4B019-7EC1-4861-BD30-3632176A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We did our very best to uphold to this schedule and used a SCUM method to track, report and analyze our process for a successful plan.</a:t>
            </a:r>
          </a:p>
        </p:txBody>
      </p:sp>
    </p:spTree>
    <p:extLst>
      <p:ext uri="{BB962C8B-B14F-4D97-AF65-F5344CB8AC3E}">
        <p14:creationId xmlns:p14="http://schemas.microsoft.com/office/powerpoint/2010/main" val="427114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3462E7-1698-4B21-BE89-AEFAC7C2FE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E09CEC3-99F8-4C4A-90B9-D37C7DA0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12" y="609602"/>
            <a:ext cx="5468437" cy="5587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E4B1A4-54F3-4ACF-B0D5-8D2BD436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Wk5: My Individual Schedule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6C2E6E-C0D7-4FD6-B010-ECD7F50B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This schedule I have planned and as well tried as much as possible to uphold. To help me gain good feedback from my wonderful instructor on how to improve and better my work.</a:t>
            </a:r>
          </a:p>
        </p:txBody>
      </p:sp>
    </p:spTree>
    <p:extLst>
      <p:ext uri="{BB962C8B-B14F-4D97-AF65-F5344CB8AC3E}">
        <p14:creationId xmlns:p14="http://schemas.microsoft.com/office/powerpoint/2010/main" val="398877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E2FC-70C6-4775-BE8C-19B2C244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Wk6: Research topics reference </a:t>
            </a:r>
            <a:br>
              <a:rPr lang="en-US" dirty="0"/>
            </a:br>
            <a:r>
              <a:rPr lang="en-US" dirty="0"/>
              <a:t>/links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51A5-B630-4DAC-8E38-2552885D1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36" y="2556931"/>
            <a:ext cx="10138061" cy="3584095"/>
          </a:xfrm>
        </p:spPr>
        <p:txBody>
          <a:bodyPr>
            <a:normAutofit fontScale="325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Collected links based on my research, inline with the topics</a:t>
            </a:r>
            <a:r>
              <a:rPr lang="en-US" b="1" dirty="0"/>
              <a:t>. My Team Teaching Presentation on MVC and Request for familiarity assessment.</a:t>
            </a:r>
          </a:p>
          <a:p>
            <a:pPr marL="0" indent="0">
              <a:buNone/>
            </a:pPr>
            <a:r>
              <a:rPr lang="en-US" dirty="0"/>
              <a:t>Java Collections:</a:t>
            </a:r>
          </a:p>
          <a:p>
            <a:pPr marL="0" indent="0">
              <a:buNone/>
            </a:pPr>
            <a:r>
              <a:rPr lang="en-US" dirty="0"/>
              <a:t>The official Collections tutorial*](http://java.sun.com/docs/books/tutorial/collections/index.html)</a:t>
            </a:r>
          </a:p>
          <a:p>
            <a:pPr marL="0" indent="0">
              <a:buNone/>
            </a:pPr>
            <a:r>
              <a:rPr lang="en-US" dirty="0"/>
              <a:t>Another Collections</a:t>
            </a:r>
          </a:p>
          <a:p>
            <a:pPr marL="0" indent="0">
              <a:buNone/>
            </a:pPr>
            <a:r>
              <a:rPr lang="en-US" dirty="0"/>
              <a:t>tutorial*](http://www.tutorialspoint.com/java/java_collections.htm)</a:t>
            </a:r>
          </a:p>
          <a:p>
            <a:pPr marL="0" indent="0">
              <a:buNone/>
            </a:pPr>
            <a:r>
              <a:rPr lang="en-US" dirty="0"/>
              <a:t>Hibernate:</a:t>
            </a:r>
          </a:p>
          <a:p>
            <a:pPr marL="0" indent="0">
              <a:buNone/>
            </a:pPr>
            <a:r>
              <a:rPr lang="en-US" dirty="0"/>
              <a:t>The Singleton</a:t>
            </a:r>
          </a:p>
          <a:p>
            <a:pPr marL="0" indent="0">
              <a:buNone/>
            </a:pPr>
            <a:r>
              <a:rPr lang="en-US" dirty="0"/>
              <a:t>Pattern*](</a:t>
            </a:r>
            <a:r>
              <a:rPr lang="en-US" dirty="0">
                <a:hlinkClick r:id="rId2"/>
              </a:rPr>
              <a:t>http://en.wikipedia.org/wiki/Singleton_pattern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*The Proxy Pattern*](</a:t>
            </a:r>
            <a:r>
              <a:rPr lang="en-US" dirty="0">
                <a:hlinkClick r:id="rId3"/>
              </a:rPr>
              <a:t>http://en.wikipedia.org/wiki/Proxy_pattern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Factory</a:t>
            </a:r>
          </a:p>
          <a:p>
            <a:pPr marL="0" indent="0">
              <a:buNone/>
            </a:pPr>
            <a:r>
              <a:rPr lang="en-US" dirty="0"/>
              <a:t>Pattern*](</a:t>
            </a:r>
            <a:r>
              <a:rPr lang="en-US" dirty="0">
                <a:hlinkClick r:id="rId4"/>
              </a:rPr>
              <a:t>http://en.wikipedia.org/wiki/Factory_method_pattern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[*HQL*](https://docs.jboss.org/hibernate/orm/3.3/reference/en-US/html/queryhql.html)</a:t>
            </a:r>
          </a:p>
          <a:p>
            <a:pPr marL="0" indent="0">
              <a:buNone/>
            </a:pPr>
            <a:r>
              <a:rPr lang="en-US" dirty="0"/>
              <a:t>definition*](http://en.wikipedia.org/wiki/Many-to-many_%28data_model%29)</a:t>
            </a:r>
          </a:p>
          <a:p>
            <a:pPr marL="0" indent="0">
              <a:buNone/>
            </a:pPr>
            <a:r>
              <a:rPr lang="en-US" dirty="0"/>
              <a:t>[*Many To Many example and</a:t>
            </a:r>
          </a:p>
          <a:p>
            <a:pPr marL="0" indent="0">
              <a:buNone/>
            </a:pPr>
            <a:r>
              <a:rPr lang="en-US" dirty="0"/>
              <a:t>diagrams*](http://www.tomjewett.com/dbdesign/dbdesign.php?page=manymany.php)</a:t>
            </a:r>
          </a:p>
          <a:p>
            <a:pPr marL="0" indent="0">
              <a:buNone/>
            </a:pPr>
            <a:r>
              <a:rPr lang="en-US" dirty="0"/>
              <a:t>[*Full Hibernate annotations declaration and description*](</a:t>
            </a:r>
            <a:r>
              <a:rPr lang="en-US" dirty="0">
                <a:hlinkClick r:id="rId5"/>
              </a:rPr>
              <a:t>http://docs.jboss.org/ejb3/app-server/HibernateAnnotations/reference/en/pdf/hibernate_annotations.pdf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2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9842-CE90-4884-B78D-8F7625FB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Wk7: Research topics reference </a:t>
            </a:r>
            <a:br>
              <a:rPr lang="en-US" dirty="0"/>
            </a:br>
            <a:r>
              <a:rPr lang="en-US" dirty="0"/>
              <a:t>/links continues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33F4-C59C-4A16-B4DF-4EA7AFD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09" y="2462645"/>
            <a:ext cx="10106888" cy="3688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/>
              <a:t>JSON Data Serialization: *JSON Introduction (follow the links on the</a:t>
            </a:r>
          </a:p>
          <a:p>
            <a:pPr marL="0" indent="0">
              <a:buNone/>
            </a:pPr>
            <a:r>
              <a:rPr lang="en-US" sz="800" dirty="0"/>
              <a:t>left)(</a:t>
            </a:r>
            <a:r>
              <a:rPr lang="en-US" sz="800" dirty="0">
                <a:hlinkClick r:id="rId2"/>
              </a:rPr>
              <a:t>http://www.w3schools.com/json/default.asp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HTTP Communication:</a:t>
            </a:r>
          </a:p>
          <a:p>
            <a:pPr marL="0" indent="0">
              <a:buNone/>
            </a:pPr>
            <a:r>
              <a:rPr lang="en-US" sz="800" dirty="0"/>
              <a:t>Simple Tutorial*](http://www.vogella.com/articles/AndroidNetworking/article.html)</a:t>
            </a:r>
          </a:p>
          <a:p>
            <a:pPr marL="0" indent="0">
              <a:buNone/>
            </a:pPr>
            <a:r>
              <a:rPr lang="en-US" sz="800" dirty="0"/>
              <a:t>Some Initial Options*](http://android-developers.blogspot.com/2011/09/androids-http-clients.html)</a:t>
            </a:r>
          </a:p>
          <a:p>
            <a:pPr marL="0" indent="0">
              <a:buNone/>
            </a:pPr>
            <a:r>
              <a:rPr lang="en-US" sz="800" dirty="0"/>
              <a:t>JUnit Definition (</a:t>
            </a:r>
            <a:r>
              <a:rPr lang="en-US" sz="800" dirty="0">
                <a:hlinkClick r:id="rId3"/>
              </a:rPr>
              <a:t>http://en.wikipedia.org/wiki/JUnit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JUnit Home Page (http://www.junit.org/)</a:t>
            </a:r>
          </a:p>
          <a:p>
            <a:pPr marL="0" indent="0">
              <a:buNone/>
            </a:pPr>
            <a:r>
              <a:rPr lang="en-US" sz="800" dirty="0"/>
              <a:t>[*Unit Testing*](http://en.wikipedia.org/wiki/Unit_testing)</a:t>
            </a:r>
          </a:p>
          <a:p>
            <a:pPr marL="0" indent="0">
              <a:buNone/>
            </a:pPr>
            <a:r>
              <a:rPr lang="en-US" sz="800" dirty="0"/>
              <a:t>An example of a JUnit</a:t>
            </a:r>
          </a:p>
          <a:p>
            <a:pPr marL="0" indent="0">
              <a:buNone/>
            </a:pPr>
            <a:r>
              <a:rPr lang="en-US" sz="800" dirty="0"/>
              <a:t>test(http://mars.byui.edu/barneyl/CaseSupports/StatisticsTest.java.zip)</a:t>
            </a:r>
          </a:p>
          <a:p>
            <a:pPr marL="0" indent="0">
              <a:buNone/>
            </a:pPr>
            <a:r>
              <a:rPr lang="en-US" sz="800" dirty="0"/>
              <a:t>Safe Parallel Processing:</a:t>
            </a:r>
          </a:p>
          <a:p>
            <a:pPr marL="0" indent="0">
              <a:buNone/>
            </a:pPr>
            <a:r>
              <a:rPr lang="en-US" sz="800" dirty="0"/>
              <a:t>Threading example*](http://java.sun.com/docs/books/tutorial/essential/concurrency/simple.html)</a:t>
            </a:r>
          </a:p>
          <a:p>
            <a:pPr marL="0" indent="0">
              <a:buNone/>
            </a:pPr>
            <a:r>
              <a:rPr lang="en-US" sz="800" dirty="0"/>
              <a:t>Simple Runnable Example*](http://www.roseindia.net/java/java-get-example/get-current-thread.shtml)</a:t>
            </a:r>
          </a:p>
          <a:p>
            <a:pPr marL="0" indent="0">
              <a:buNone/>
            </a:pPr>
            <a:r>
              <a:rPr lang="en-US" sz="800" dirty="0"/>
              <a:t>Updating the view using  Android</a:t>
            </a:r>
          </a:p>
          <a:p>
            <a:pPr marL="0" indent="0">
              <a:buNone/>
            </a:pPr>
            <a:r>
              <a:rPr lang="en-US" sz="800" dirty="0"/>
              <a:t>Handlers (http://mindtherobot.com/blog/159/android-guts-intro-to-loopers-and-handlers/) (Look</a:t>
            </a:r>
          </a:p>
          <a:p>
            <a:pPr marL="0" indent="0">
              <a:buNone/>
            </a:pPr>
            <a:r>
              <a:rPr lang="en-US" sz="800" dirty="0"/>
              <a:t>at the examples at the bottom of the page)</a:t>
            </a:r>
          </a:p>
        </p:txBody>
      </p:sp>
    </p:spTree>
    <p:extLst>
      <p:ext uri="{BB962C8B-B14F-4D97-AF65-F5344CB8AC3E}">
        <p14:creationId xmlns:p14="http://schemas.microsoft.com/office/powerpoint/2010/main" val="40381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3583-0C3A-4150-AD22-6183EF41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Wk8: continues</a:t>
            </a:r>
            <a:br>
              <a:rPr lang="en-US" dirty="0"/>
            </a:br>
            <a:r>
              <a:rPr lang="en-US" dirty="0"/>
              <a:t>Teaching Presentation on ACP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0A2C-7542-4AAD-9150-DB34A529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Java(</a:t>
            </a:r>
            <a:r>
              <a:rPr lang="en-US" dirty="0">
                <a:hlinkClick r:id="rId2"/>
              </a:rPr>
              <a:t>http://java.sun.com/developer/technicalArticles/ALT/Reflection/index.html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The Model, View, Control (MVC) Software Design Pattern: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http://www.bennadel.com/blog/2379-A-Better-Understanding-Of-MVC-Model-View-Controller-Thanks-To-Steven-Neiland.htm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Socket IO: [*Serialization*](</a:t>
            </a:r>
            <a:r>
              <a:rPr lang="en-US" dirty="0">
                <a:hlinkClick r:id="rId4"/>
              </a:rPr>
              <a:t>http://en.wikipedia.org/wiki/Serialization#Example_2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UML:</a:t>
            </a:r>
          </a:p>
          <a:p>
            <a:pPr marL="0" indent="0">
              <a:buNone/>
            </a:pPr>
            <a:r>
              <a:rPr lang="en-US" dirty="0"/>
              <a:t>UML(</a:t>
            </a:r>
            <a:r>
              <a:rPr lang="en-US" dirty="0">
                <a:hlinkClick r:id="rId5"/>
              </a:rPr>
              <a:t>http://en.wikipedia.org/wiki/Unified_Modeling_Language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UML Class Diagrams*](</a:t>
            </a:r>
            <a:r>
              <a:rPr lang="en-US" dirty="0">
                <a:hlinkClick r:id="rId6"/>
              </a:rPr>
              <a:t>http://en.wikipedia.org/wiki/Class_diagram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UML Sequence Diagrams*](</a:t>
            </a:r>
            <a:r>
              <a:rPr lang="en-US" dirty="0">
                <a:hlinkClick r:id="rId7"/>
              </a:rPr>
              <a:t>http://en.wikipedia.org/wiki/Sequence_diagram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UML State</a:t>
            </a:r>
          </a:p>
          <a:p>
            <a:pPr marL="0" indent="0">
              <a:buNone/>
            </a:pPr>
            <a:r>
              <a:rPr lang="en-US" dirty="0"/>
              <a:t>Diagrams*](</a:t>
            </a:r>
            <a:r>
              <a:rPr lang="en-US" dirty="0">
                <a:hlinkClick r:id="rId8"/>
              </a:rPr>
              <a:t>http://en.wikipedia.org/wiki/State_diagram#UML_State_diagram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UML Use Case Diagrams*](</a:t>
            </a:r>
            <a:r>
              <a:rPr lang="en-US" dirty="0">
                <a:hlinkClick r:id="rId9"/>
              </a:rPr>
              <a:t>http://en.wikipedia.org/wiki/Use_case_diagram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8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1035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My CIT360 Semester Journal</vt:lpstr>
      <vt:lpstr>Wk1: SETUP</vt:lpstr>
      <vt:lpstr>Wk2: My Team</vt:lpstr>
      <vt:lpstr>Wk3: List of Code Topic discussed by My team on Tuesday, Two treated on same week. ‘Friday’</vt:lpstr>
      <vt:lpstr>Wk4: Team Topic Schedules/Teaching Presentations</vt:lpstr>
      <vt:lpstr>Wk5: My Individual Schedule</vt:lpstr>
      <vt:lpstr>Wk6: Research topics reference  /links</vt:lpstr>
      <vt:lpstr>Wk7: Research topics reference  /links continues</vt:lpstr>
      <vt:lpstr>Wk8: continues Teaching Presentation on ACP</vt:lpstr>
      <vt:lpstr>Wk9: Activities</vt:lpstr>
      <vt:lpstr>Wk10: Justice ‘Make submission’ and Reach out to Instructor</vt:lpstr>
      <vt:lpstr>Wk11: Working on APP</vt:lpstr>
      <vt:lpstr>Wk 12: Weight</vt:lpstr>
      <vt:lpstr>Wk. 13&amp;14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CIT360 Semester Journal</dc:title>
  <dc:creator>ismail - [2010]</dc:creator>
  <cp:lastModifiedBy>ismail - [2010]</cp:lastModifiedBy>
  <cp:revision>41</cp:revision>
  <dcterms:created xsi:type="dcterms:W3CDTF">2018-04-10T13:34:10Z</dcterms:created>
  <dcterms:modified xsi:type="dcterms:W3CDTF">2018-04-10T16:18:42Z</dcterms:modified>
</cp:coreProperties>
</file>