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000"/>
    <a:srgbClr val="00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3067-FD85-1639-30D3-C67A0D93A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24A0E-71AA-C4ED-642D-36BA87648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5E7F-6D69-1434-23EE-9A244038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4DE63-CE08-DD49-F7A8-914DAD70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966D6-7C6E-3839-141A-6BD5BC46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45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10C8-6660-2A80-7DCF-DF191A1B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A36CF-1A33-8CAE-FCDB-CEC8E0C4C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BEDD-09A9-4A62-8E7D-ACCFAF89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A238-5A9D-DD5A-C57F-8259BF96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D833-9848-92B2-8FBA-974052C0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25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BE1C9-0CAA-64CF-404F-737DC08C2F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DAE8C-B589-C6BF-427F-9AE9B7A66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953AF-DAA5-2DCA-7091-5BE82D81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B44F-96D9-76ED-E2EA-FC310158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1325-C7A1-0C64-F72D-8AC827F7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5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C91C-9D46-8884-A9E3-4A8C78D9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9F4A-5147-3B59-BA75-630067AAA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4F902-B813-D1B3-ACB1-3FEC2115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5FC4-9A55-4C08-80B4-90CE1B25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24961-30DB-F7F8-B1A9-F8ECDA00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6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4CFA-83E0-8A79-57C6-CC26688D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6649-7339-9674-C5E9-CDD2A98B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808D-3BDB-8E12-8602-EC8FFF2C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2490-7161-35FC-6561-A8818067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5D2D-E0CF-7F61-2868-59E5009C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76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39EF-F759-89AE-5079-F32A7B1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D6FA-DC4D-907E-7F61-87A1422E6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338F9-81D5-B519-095B-1DF64BF24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60696-C212-433C-6945-3049E68A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EF01E-2EB8-44FE-9A54-A44D29FC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AC95-A2C4-C7BB-9A93-9006135F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90BB-6312-0C88-D24A-0F78D2D0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56B7D-D29B-37DD-9EF5-8AB31E267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A52C6-A8B8-DEF5-EFBF-4F4735E29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CF279-DFC9-882F-D291-A435A8936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EAE18-C6F1-85F3-8BCA-D6C0CF40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6F56B-7B43-989B-1C25-7D12EC32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CA454-6B71-3369-33D2-DF0DBDAC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786DD-772A-9FC0-0D64-6E31EFE7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07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16A-5824-BB11-617F-0B2082CB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0C205-8346-9FB3-0E3A-D61860A6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32D60-C3D4-2795-54D8-59C29F90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1C67-706B-09F4-7157-D71AE2C4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9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F8115-A5D2-CE9C-73D7-BA46BA88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5535A-ABC8-5F33-48F2-B28829E6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614D-C827-ADF7-2219-A202E9AE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0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3568-CCA8-3517-BD59-E4C04B67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2974-B0BA-D809-E111-9D3DAC80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E815C-8404-E971-1818-956A23EBE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A215B-6C4B-FCF3-9178-85E7BBDC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28741-5F09-0B46-42D8-FFC61F25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C8DB5-BBC0-EFC6-7571-33EBE01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0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2F6E-28FE-1F66-6C26-5F911DE5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72B05-0D17-F5CB-BBED-113EC174F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5F0F-05E5-40BF-BB17-0D95A857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A08F-1C56-4B7A-8567-B6D7F354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D4704-D969-F14D-BB76-6164546F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74255-0167-8073-12F5-35A93171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21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263D6-AAC7-E8BB-5F77-12EE818E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07F32-FC60-DB33-6D6F-D93E3FAE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31A1E-1F78-1DF9-587A-EDC7D3443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4E208-C5AA-7442-A53C-3B1B7BED6E00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8F27-60E2-52EA-4EC1-9D3EFF3E5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8F97-8FC1-DD0E-178E-0927CFBB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31A4D-ACA3-5246-9945-2E38CA0C80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23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5733A101-AD88-202E-E27A-9D969C3EB37D}"/>
              </a:ext>
            </a:extLst>
          </p:cNvPr>
          <p:cNvGrpSpPr/>
          <p:nvPr/>
        </p:nvGrpSpPr>
        <p:grpSpPr>
          <a:xfrm>
            <a:off x="2042038" y="5123170"/>
            <a:ext cx="7028438" cy="981168"/>
            <a:chOff x="2039180" y="5122050"/>
            <a:chExt cx="7028438" cy="9811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818C2D2-563D-FC40-6237-8586822F9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9180" y="5127828"/>
              <a:ext cx="1683216" cy="97539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0AE436-A840-0176-363E-7CB1E6997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5368" y="5122050"/>
              <a:ext cx="1683216" cy="9753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93BD8DB-439A-548B-30F4-029C19C75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3105" y="5122050"/>
              <a:ext cx="1683216" cy="97539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5CDFBA7-4783-64D4-EE37-6DEF240EE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4402" y="5122050"/>
              <a:ext cx="1683216" cy="97539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9049C14-2D4C-6C47-BE79-AB63F99E53A7}"/>
              </a:ext>
            </a:extLst>
          </p:cNvPr>
          <p:cNvGrpSpPr/>
          <p:nvPr/>
        </p:nvGrpSpPr>
        <p:grpSpPr>
          <a:xfrm>
            <a:off x="2699769" y="757453"/>
            <a:ext cx="5557631" cy="3650617"/>
            <a:chOff x="991583" y="863966"/>
            <a:chExt cx="5557631" cy="36506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E716451-6194-BA16-3447-A53B186485DB}"/>
                </a:ext>
              </a:extLst>
            </p:cNvPr>
            <p:cNvGrpSpPr/>
            <p:nvPr/>
          </p:nvGrpSpPr>
          <p:grpSpPr>
            <a:xfrm>
              <a:off x="991583" y="2874755"/>
              <a:ext cx="5557631" cy="1639828"/>
              <a:chOff x="446615" y="3537393"/>
              <a:chExt cx="4168223" cy="1229871"/>
            </a:xfrm>
          </p:grpSpPr>
          <p:pic>
            <p:nvPicPr>
              <p:cNvPr id="12" name="Picture 11" descr="Diagram&#10;&#10;Description automatically generated">
                <a:extLst>
                  <a:ext uri="{FF2B5EF4-FFF2-40B4-BE49-F238E27FC236}">
                    <a16:creationId xmlns:a16="http://schemas.microsoft.com/office/drawing/2014/main" id="{AF85A2AE-F754-676D-069A-746228689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615" y="3537393"/>
                <a:ext cx="2025857" cy="1229871"/>
              </a:xfrm>
              <a:prstGeom prst="rect">
                <a:avLst/>
              </a:prstGeom>
            </p:spPr>
          </p:pic>
          <p:pic>
            <p:nvPicPr>
              <p:cNvPr id="13" name="Picture 12" descr="Diagram&#10;&#10;Description automatically generated">
                <a:extLst>
                  <a:ext uri="{FF2B5EF4-FFF2-40B4-BE49-F238E27FC236}">
                    <a16:creationId xmlns:a16="http://schemas.microsoft.com/office/drawing/2014/main" id="{F2E2389A-FF70-5EFE-EB4E-52BAA5E86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8981" y="3537393"/>
                <a:ext cx="2025857" cy="1229871"/>
              </a:xfrm>
              <a:prstGeom prst="rect">
                <a:avLst/>
              </a:prstGeom>
            </p:spPr>
          </p:pic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BF3EA8-BAF7-10CC-5CD1-572BC9E25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39750" y="863966"/>
              <a:ext cx="3061296" cy="1857513"/>
            </a:xfrm>
            <a:prstGeom prst="rect">
              <a:avLst/>
            </a:prstGeom>
          </p:spPr>
        </p:pic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A5E2F9A4-CCB3-080B-74FE-2BCE63A4AFA6}"/>
              </a:ext>
            </a:extLst>
          </p:cNvPr>
          <p:cNvSpPr/>
          <p:nvPr/>
        </p:nvSpPr>
        <p:spPr>
          <a:xfrm>
            <a:off x="6499952" y="124297"/>
            <a:ext cx="2418037" cy="1266311"/>
          </a:xfrm>
          <a:prstGeom prst="wedgeRoundRectCallout">
            <a:avLst>
              <a:gd name="adj1" fmla="val -63721"/>
              <a:gd name="adj2" fmla="val 56411"/>
              <a:gd name="adj3" fmla="val 16667"/>
            </a:avLst>
          </a:prstGeom>
          <a:solidFill>
            <a:srgbClr val="C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Integration points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6AE381F9-5449-9971-FDC5-18684DD9CAE5}"/>
              </a:ext>
            </a:extLst>
          </p:cNvPr>
          <p:cNvSpPr/>
          <p:nvPr/>
        </p:nvSpPr>
        <p:spPr>
          <a:xfrm>
            <a:off x="8283212" y="2135086"/>
            <a:ext cx="2418037" cy="1266311"/>
          </a:xfrm>
          <a:prstGeom prst="wedgeRoundRectCallout">
            <a:avLst>
              <a:gd name="adj1" fmla="val -63721"/>
              <a:gd name="adj2" fmla="val 56411"/>
              <a:gd name="adj3" fmla="val 16667"/>
            </a:avLst>
          </a:prstGeom>
          <a:solidFill>
            <a:srgbClr val="C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Sprint goal</a:t>
            </a:r>
            <a:endParaRPr lang="en-GB" dirty="0"/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F2A97B7F-29E3-33C1-8366-D3D59F8270D1}"/>
              </a:ext>
            </a:extLst>
          </p:cNvPr>
          <p:cNvSpPr/>
          <p:nvPr/>
        </p:nvSpPr>
        <p:spPr>
          <a:xfrm>
            <a:off x="1335404" y="296247"/>
            <a:ext cx="2418037" cy="1266311"/>
          </a:xfrm>
          <a:prstGeom prst="wedgeRoundRectCallout">
            <a:avLst>
              <a:gd name="adj1" fmla="val 72963"/>
              <a:gd name="adj2" fmla="val 77291"/>
              <a:gd name="adj3" fmla="val 16667"/>
            </a:avLst>
          </a:prstGeom>
          <a:solidFill>
            <a:srgbClr val="0000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Phase gates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05A1DE9-1B16-BD7A-C754-1E8FABA29720}"/>
              </a:ext>
            </a:extLst>
          </p:cNvPr>
          <p:cNvSpPr/>
          <p:nvPr/>
        </p:nvSpPr>
        <p:spPr>
          <a:xfrm>
            <a:off x="275422" y="2162689"/>
            <a:ext cx="2231364" cy="1266311"/>
          </a:xfrm>
          <a:prstGeom prst="wedgeRoundRectCallout">
            <a:avLst>
              <a:gd name="adj1" fmla="val 84809"/>
              <a:gd name="adj2" fmla="val 58151"/>
              <a:gd name="adj3" fmla="val 16667"/>
            </a:avLst>
          </a:prstGeom>
          <a:solidFill>
            <a:srgbClr val="0000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Sprint backlog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49C3CCA-C196-34E0-1418-1EF3A0EE73AF}"/>
              </a:ext>
            </a:extLst>
          </p:cNvPr>
          <p:cNvSpPr/>
          <p:nvPr/>
        </p:nvSpPr>
        <p:spPr>
          <a:xfrm>
            <a:off x="8943801" y="4050185"/>
            <a:ext cx="2418037" cy="1266311"/>
          </a:xfrm>
          <a:prstGeom prst="wedgeRoundRectCallout">
            <a:avLst>
              <a:gd name="adj1" fmla="val -63721"/>
              <a:gd name="adj2" fmla="val 56411"/>
              <a:gd name="adj3" fmla="val 16667"/>
            </a:avLst>
          </a:prstGeom>
          <a:solidFill>
            <a:srgbClr val="C2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story slice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C6E18EA9-1396-0A86-B15A-52B79E5FF0F7}"/>
              </a:ext>
            </a:extLst>
          </p:cNvPr>
          <p:cNvSpPr/>
          <p:nvPr/>
        </p:nvSpPr>
        <p:spPr>
          <a:xfrm>
            <a:off x="275422" y="4167913"/>
            <a:ext cx="2231364" cy="1266311"/>
          </a:xfrm>
          <a:prstGeom prst="wedgeRoundRectCallout">
            <a:avLst>
              <a:gd name="adj1" fmla="val 58641"/>
              <a:gd name="adj2" fmla="val 38141"/>
              <a:gd name="adj3" fmla="val 16667"/>
            </a:avLst>
          </a:prstGeom>
          <a:solidFill>
            <a:srgbClr val="0000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24639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Steyaert</dc:creator>
  <cp:lastModifiedBy>Arlette Vercammen</cp:lastModifiedBy>
  <cp:revision>3</cp:revision>
  <dcterms:created xsi:type="dcterms:W3CDTF">2025-07-18T06:14:09Z</dcterms:created>
  <dcterms:modified xsi:type="dcterms:W3CDTF">2025-07-18T15:06:24Z</dcterms:modified>
</cp:coreProperties>
</file>