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CC"/>
    <a:srgbClr val="66FF33"/>
    <a:srgbClr val="66FFCC"/>
    <a:srgbClr val="00FF99"/>
    <a:srgbClr val="FF33CC"/>
    <a:srgbClr val="FDFEF0"/>
    <a:srgbClr val="F8FBD3"/>
    <a:srgbClr val="DC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82" autoAdjust="0"/>
    <p:restoredTop sz="94660"/>
  </p:normalViewPr>
  <p:slideViewPr>
    <p:cSldViewPr>
      <p:cViewPr>
        <p:scale>
          <a:sx n="30" d="100"/>
          <a:sy n="30" d="100"/>
        </p:scale>
        <p:origin x="756" y="-2832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oís Racibi Penetra da Silva" userId="545cdc7650b5cf96" providerId="LiveId" clId="{A676B906-4413-4C91-9EBE-D7EDB347A987}"/>
    <pc:docChg chg="undo redo custSel modSld">
      <pc:chgData name="Heloís Racibi Penetra da Silva" userId="545cdc7650b5cf96" providerId="LiveId" clId="{A676B906-4413-4C91-9EBE-D7EDB347A987}" dt="2023-10-31T11:46:48.017" v="1062" actId="1076"/>
      <pc:docMkLst>
        <pc:docMk/>
      </pc:docMkLst>
      <pc:sldChg chg="addSp delSp modSp mod">
        <pc:chgData name="Heloís Racibi Penetra da Silva" userId="545cdc7650b5cf96" providerId="LiveId" clId="{A676B906-4413-4C91-9EBE-D7EDB347A987}" dt="2023-10-31T11:46:48.017" v="1062" actId="1076"/>
        <pc:sldMkLst>
          <pc:docMk/>
          <pc:sldMk cId="2203518260" sldId="256"/>
        </pc:sldMkLst>
        <pc:spChg chg="mod">
          <ac:chgData name="Heloís Racibi Penetra da Silva" userId="545cdc7650b5cf96" providerId="LiveId" clId="{A676B906-4413-4C91-9EBE-D7EDB347A987}" dt="2023-10-31T11:04:16.299" v="28" actId="20577"/>
          <ac:spMkLst>
            <pc:docMk/>
            <pc:sldMk cId="2203518260" sldId="256"/>
            <ac:spMk id="5" creationId="{00000000-0000-0000-0000-000000000000}"/>
          </ac:spMkLst>
        </pc:spChg>
        <pc:spChg chg="mod">
          <ac:chgData name="Heloís Racibi Penetra da Silva" userId="545cdc7650b5cf96" providerId="LiveId" clId="{A676B906-4413-4C91-9EBE-D7EDB347A987}" dt="2023-10-31T11:35:11.773" v="1014" actId="1035"/>
          <ac:spMkLst>
            <pc:docMk/>
            <pc:sldMk cId="2203518260" sldId="256"/>
            <ac:spMk id="9" creationId="{00000000-0000-0000-0000-000000000000}"/>
          </ac:spMkLst>
        </pc:spChg>
        <pc:spChg chg="mod">
          <ac:chgData name="Heloís Racibi Penetra da Silva" userId="545cdc7650b5cf96" providerId="LiveId" clId="{A676B906-4413-4C91-9EBE-D7EDB347A987}" dt="2023-10-31T11:46:48.017" v="1062" actId="1076"/>
          <ac:spMkLst>
            <pc:docMk/>
            <pc:sldMk cId="2203518260" sldId="256"/>
            <ac:spMk id="28" creationId="{D8ABD0AE-6675-9A96-03DF-C99BCAD976D8}"/>
          </ac:spMkLst>
        </pc:spChg>
        <pc:spChg chg="mod">
          <ac:chgData name="Heloís Racibi Penetra da Silva" userId="545cdc7650b5cf96" providerId="LiveId" clId="{A676B906-4413-4C91-9EBE-D7EDB347A987}" dt="2023-10-31T11:32:08.562" v="981" actId="14100"/>
          <ac:spMkLst>
            <pc:docMk/>
            <pc:sldMk cId="2203518260" sldId="256"/>
            <ac:spMk id="275" creationId="{00000000-0000-0000-0000-000000000000}"/>
          </ac:spMkLst>
        </pc:spChg>
        <pc:spChg chg="mod">
          <ac:chgData name="Heloís Racibi Penetra da Silva" userId="545cdc7650b5cf96" providerId="LiveId" clId="{A676B906-4413-4C91-9EBE-D7EDB347A987}" dt="2023-10-31T11:08:31.954" v="434" actId="20577"/>
          <ac:spMkLst>
            <pc:docMk/>
            <pc:sldMk cId="2203518260" sldId="256"/>
            <ac:spMk id="278" creationId="{00000000-0000-0000-0000-000000000000}"/>
          </ac:spMkLst>
        </pc:spChg>
        <pc:spChg chg="mod">
          <ac:chgData name="Heloís Racibi Penetra da Silva" userId="545cdc7650b5cf96" providerId="LiveId" clId="{A676B906-4413-4C91-9EBE-D7EDB347A987}" dt="2023-10-31T11:34:59.528" v="1007" actId="1036"/>
          <ac:spMkLst>
            <pc:docMk/>
            <pc:sldMk cId="2203518260" sldId="256"/>
            <ac:spMk id="287" creationId="{00000000-0000-0000-0000-000000000000}"/>
          </ac:spMkLst>
        </pc:spChg>
        <pc:spChg chg="mod">
          <ac:chgData name="Heloís Racibi Penetra da Silva" userId="545cdc7650b5cf96" providerId="LiveId" clId="{A676B906-4413-4C91-9EBE-D7EDB347A987}" dt="2023-10-31T11:28:05.298" v="745" actId="1076"/>
          <ac:spMkLst>
            <pc:docMk/>
            <pc:sldMk cId="2203518260" sldId="256"/>
            <ac:spMk id="288" creationId="{00000000-0000-0000-0000-000000000000}"/>
          </ac:spMkLst>
        </pc:spChg>
        <pc:spChg chg="mod">
          <ac:chgData name="Heloís Racibi Penetra da Silva" userId="545cdc7650b5cf96" providerId="LiveId" clId="{A676B906-4413-4C91-9EBE-D7EDB347A987}" dt="2023-10-31T11:33:52.083" v="996" actId="14100"/>
          <ac:spMkLst>
            <pc:docMk/>
            <pc:sldMk cId="2203518260" sldId="256"/>
            <ac:spMk id="291" creationId="{00000000-0000-0000-0000-000000000000}"/>
          </ac:spMkLst>
        </pc:spChg>
        <pc:picChg chg="del">
          <ac:chgData name="Heloís Racibi Penetra da Silva" userId="545cdc7650b5cf96" providerId="LiveId" clId="{A676B906-4413-4C91-9EBE-D7EDB347A987}" dt="2023-10-31T11:25:47.711" v="721" actId="478"/>
          <ac:picMkLst>
            <pc:docMk/>
            <pc:sldMk cId="2203518260" sldId="256"/>
            <ac:picMk id="2" creationId="{00000000-0000-0000-0000-000000000000}"/>
          </ac:picMkLst>
        </pc:picChg>
        <pc:picChg chg="del">
          <ac:chgData name="Heloís Racibi Penetra da Silva" userId="545cdc7650b5cf96" providerId="LiveId" clId="{A676B906-4413-4C91-9EBE-D7EDB347A987}" dt="2023-10-31T11:26:12.637" v="726" actId="478"/>
          <ac:picMkLst>
            <pc:docMk/>
            <pc:sldMk cId="2203518260" sldId="256"/>
            <ac:picMk id="4" creationId="{00000000-0000-0000-0000-000000000000}"/>
          </ac:picMkLst>
        </pc:picChg>
        <pc:picChg chg="del mod">
          <ac:chgData name="Heloís Racibi Penetra da Silva" userId="545cdc7650b5cf96" providerId="LiveId" clId="{A676B906-4413-4C91-9EBE-D7EDB347A987}" dt="2023-10-31T11:33:13.627" v="990" actId="478"/>
          <ac:picMkLst>
            <pc:docMk/>
            <pc:sldMk cId="2203518260" sldId="256"/>
            <ac:picMk id="12" creationId="{00000000-0000-0000-0000-000000000000}"/>
          </ac:picMkLst>
        </pc:picChg>
        <pc:picChg chg="add del mod">
          <ac:chgData name="Heloís Racibi Penetra da Silva" userId="545cdc7650b5cf96" providerId="LiveId" clId="{A676B906-4413-4C91-9EBE-D7EDB347A987}" dt="2023-10-31T11:43:04.873" v="1039" actId="478"/>
          <ac:picMkLst>
            <pc:docMk/>
            <pc:sldMk cId="2203518260" sldId="256"/>
            <ac:picMk id="13" creationId="{57035880-7AA1-CE08-95FC-84DCAF97337B}"/>
          </ac:picMkLst>
        </pc:picChg>
        <pc:picChg chg="add del mod">
          <ac:chgData name="Heloís Racibi Penetra da Silva" userId="545cdc7650b5cf96" providerId="LiveId" clId="{A676B906-4413-4C91-9EBE-D7EDB347A987}" dt="2023-10-31T11:43:53.809" v="1050" actId="478"/>
          <ac:picMkLst>
            <pc:docMk/>
            <pc:sldMk cId="2203518260" sldId="256"/>
            <ac:picMk id="15" creationId="{22BB06DB-E7EF-DE58-6457-1BB0D1C89C1E}"/>
          </ac:picMkLst>
        </pc:picChg>
        <pc:picChg chg="add del mod">
          <ac:chgData name="Heloís Racibi Penetra da Silva" userId="545cdc7650b5cf96" providerId="LiveId" clId="{A676B906-4413-4C91-9EBE-D7EDB347A987}" dt="2023-10-31T11:38:05.339" v="1022" actId="478"/>
          <ac:picMkLst>
            <pc:docMk/>
            <pc:sldMk cId="2203518260" sldId="256"/>
            <ac:picMk id="17" creationId="{42641D5B-AD5E-8474-371A-8A988BCC0A0F}"/>
          </ac:picMkLst>
        </pc:picChg>
        <pc:picChg chg="mod">
          <ac:chgData name="Heloís Racibi Penetra da Silva" userId="545cdc7650b5cf96" providerId="LiveId" clId="{A676B906-4413-4C91-9EBE-D7EDB347A987}" dt="2023-10-31T11:38:51.960" v="1029" actId="1076"/>
          <ac:picMkLst>
            <pc:docMk/>
            <pc:sldMk cId="2203518260" sldId="256"/>
            <ac:picMk id="22" creationId="{0BF97660-456F-1E16-06E0-8FE6BB2CE932}"/>
          </ac:picMkLst>
        </pc:picChg>
        <pc:picChg chg="add del mod">
          <ac:chgData name="Heloís Racibi Penetra da Silva" userId="545cdc7650b5cf96" providerId="LiveId" clId="{A676B906-4413-4C91-9EBE-D7EDB347A987}" dt="2023-10-31T11:45:26.405" v="1058" actId="478"/>
          <ac:picMkLst>
            <pc:docMk/>
            <pc:sldMk cId="2203518260" sldId="256"/>
            <ac:picMk id="23" creationId="{98FB44C2-F8DA-F642-96AF-9F6370D7026E}"/>
          </ac:picMkLst>
        </pc:picChg>
        <pc:picChg chg="mod">
          <ac:chgData name="Heloís Racibi Penetra da Silva" userId="545cdc7650b5cf96" providerId="LiveId" clId="{A676B906-4413-4C91-9EBE-D7EDB347A987}" dt="2023-10-31T11:38:56.430" v="1030" actId="1076"/>
          <ac:picMkLst>
            <pc:docMk/>
            <pc:sldMk cId="2203518260" sldId="256"/>
            <ac:picMk id="24" creationId="{6D38004D-CD75-99E8-6167-78F07DB23D5D}"/>
          </ac:picMkLst>
        </pc:picChg>
        <pc:picChg chg="add mod">
          <ac:chgData name="Heloís Racibi Penetra da Silva" userId="545cdc7650b5cf96" providerId="LiveId" clId="{A676B906-4413-4C91-9EBE-D7EDB347A987}" dt="2023-10-31T11:43:11.258" v="1040" actId="1076"/>
          <ac:picMkLst>
            <pc:docMk/>
            <pc:sldMk cId="2203518260" sldId="256"/>
            <ac:picMk id="26" creationId="{599E8CA1-F70C-70D2-37DE-3381B2A60466}"/>
          </ac:picMkLst>
        </pc:picChg>
        <pc:picChg chg="add mod">
          <ac:chgData name="Heloís Racibi Penetra da Silva" userId="545cdc7650b5cf96" providerId="LiveId" clId="{A676B906-4413-4C91-9EBE-D7EDB347A987}" dt="2023-10-31T11:43:59.852" v="1051" actId="1076"/>
          <ac:picMkLst>
            <pc:docMk/>
            <pc:sldMk cId="2203518260" sldId="256"/>
            <ac:picMk id="29" creationId="{D7BF9AC8-1095-0108-0D7F-26C4A1D690E6}"/>
          </ac:picMkLst>
        </pc:picChg>
        <pc:picChg chg="add mod">
          <ac:chgData name="Heloís Racibi Penetra da Silva" userId="545cdc7650b5cf96" providerId="LiveId" clId="{A676B906-4413-4C91-9EBE-D7EDB347A987}" dt="2023-10-31T11:46:43.487" v="1061" actId="1076"/>
          <ac:picMkLst>
            <pc:docMk/>
            <pc:sldMk cId="2203518260" sldId="256"/>
            <ac:picMk id="31" creationId="{FDCE5306-BA45-BBAE-F3B4-5B1F8ED264DA}"/>
          </ac:picMkLst>
        </pc:picChg>
        <pc:picChg chg="mod">
          <ac:chgData name="Heloís Racibi Penetra da Silva" userId="545cdc7650b5cf96" providerId="LiveId" clId="{A676B906-4413-4C91-9EBE-D7EDB347A987}" dt="2023-10-31T11:10:56.897" v="437" actId="1076"/>
          <ac:picMkLst>
            <pc:docMk/>
            <pc:sldMk cId="2203518260" sldId="256"/>
            <ac:picMk id="230" creationId="{00000000-0000-0000-0000-000000000000}"/>
          </ac:picMkLst>
        </pc:picChg>
        <pc:picChg chg="mod">
          <ac:chgData name="Heloís Racibi Penetra da Silva" userId="545cdc7650b5cf96" providerId="LiveId" clId="{A676B906-4413-4C91-9EBE-D7EDB347A987}" dt="2023-10-31T11:10:53.465" v="436" actId="1076"/>
          <ac:picMkLst>
            <pc:docMk/>
            <pc:sldMk cId="2203518260" sldId="256"/>
            <ac:picMk id="281" creationId="{00000000-0000-0000-0000-000000000000}"/>
          </ac:picMkLst>
        </pc:picChg>
        <pc:picChg chg="mod">
          <ac:chgData name="Heloís Racibi Penetra da Silva" userId="545cdc7650b5cf96" providerId="LiveId" clId="{A676B906-4413-4C91-9EBE-D7EDB347A987}" dt="2023-10-31T11:28:05.298" v="745" actId="1076"/>
          <ac:picMkLst>
            <pc:docMk/>
            <pc:sldMk cId="2203518260" sldId="256"/>
            <ac:picMk id="292" creationId="{00000000-0000-0000-0000-000000000000}"/>
          </ac:picMkLst>
        </pc:picChg>
        <pc:cxnChg chg="add del mod">
          <ac:chgData name="Heloís Racibi Penetra da Silva" userId="545cdc7650b5cf96" providerId="LiveId" clId="{A676B906-4413-4C91-9EBE-D7EDB347A987}" dt="2023-10-31T11:35:26.984" v="1019" actId="478"/>
          <ac:cxnSpMkLst>
            <pc:docMk/>
            <pc:sldMk cId="2203518260" sldId="256"/>
            <ac:cxnSpMk id="19" creationId="{2E368810-61A0-5ABA-EB5E-1B12DF2487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8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6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0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2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22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72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7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12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numpy.org/doc/stable/user/index.html" TargetMode="Externa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hyperlink" Target="https://brasil.io/covid1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pandas.pydata.org/docs/user_guide/index.html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241585" y="387621"/>
            <a:ext cx="2063714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-476250" algn="ctr" defTabSz="950913"/>
            <a:r>
              <a:rPr lang="pt-BR" sz="11000" b="1" cap="small" dirty="0">
                <a:ln w="381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obe Gothic Std B" pitchFamily="34" charset="-128"/>
                <a:cs typeface="Arial" pitchFamily="34" charset="0"/>
              </a:rPr>
              <a:t>Análise de Dados</a:t>
            </a:r>
          </a:p>
          <a:p>
            <a:pPr indent="-476250" algn="ctr" defTabSz="950913"/>
            <a:r>
              <a:rPr lang="pt-BR" sz="11000" b="1" cap="small" dirty="0">
                <a:ln w="381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obe Gothic Std B" pitchFamily="34" charset="-128"/>
                <a:cs typeface="Arial" pitchFamily="34" charset="0"/>
              </a:rPr>
              <a:t>Casos de Covid em Niterói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929494" y="3811129"/>
            <a:ext cx="18752116" cy="101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6000" b="1" dirty="0">
                <a:latin typeface="Arial" pitchFamily="34" charset="0"/>
                <a:cs typeface="Arial" pitchFamily="34" charset="0"/>
              </a:rPr>
              <a:t>João Victor e </a:t>
            </a:r>
            <a:r>
              <a:rPr lang="pt-BR" sz="6000" b="1" dirty="0" err="1">
                <a:latin typeface="Arial" pitchFamily="34" charset="0"/>
                <a:cs typeface="Arial" pitchFamily="34" charset="0"/>
              </a:rPr>
              <a:t>Heloís</a:t>
            </a:r>
            <a:r>
              <a:rPr lang="pt-BR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6000" b="1" dirty="0" err="1">
                <a:latin typeface="Arial" pitchFamily="34" charset="0"/>
                <a:cs typeface="Arial" pitchFamily="34" charset="0"/>
              </a:rPr>
              <a:t>Racibi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686886" y="10542215"/>
            <a:ext cx="14570472" cy="4914275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extensionista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Big Data, tem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Simples,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ánalise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descritiva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Covid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óbitos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Covid, no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Rio de Janeiro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outubro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2021,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apurados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município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Retângulo de cantos arredondados 505"/>
          <p:cNvSpPr/>
          <p:nvPr/>
        </p:nvSpPr>
        <p:spPr>
          <a:xfrm>
            <a:off x="17117944" y="38428040"/>
            <a:ext cx="14292993" cy="3624932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Dados de Casos Confirmados, e Óbitos por Covid:</a:t>
            </a:r>
          </a:p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pt-BR" sz="3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https://brasil.io/covid19</a:t>
            </a:r>
            <a:endParaRPr lang="pt-BR" sz="3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Fonte de estudo dos códigos:</a:t>
            </a:r>
          </a:p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https://numpy.org/doc/stable/user/index</a:t>
            </a:r>
            <a:r>
              <a:rPr lang="pt-BR" sz="3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.html</a:t>
            </a:r>
            <a:r>
              <a:rPr lang="pt-BR" sz="3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https://pandas.pydata.org/docs/user_guide/index.html</a:t>
            </a:r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8" name="Text Box 2"/>
          <p:cNvSpPr txBox="1">
            <a:spLocks noChangeArrowheads="1"/>
          </p:cNvSpPr>
          <p:nvPr/>
        </p:nvSpPr>
        <p:spPr bwMode="auto">
          <a:xfrm>
            <a:off x="624273" y="8700277"/>
            <a:ext cx="14695698" cy="13271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164434" y="5193484"/>
            <a:ext cx="19082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solidFill>
                  <a:srgbClr val="0070C0"/>
                </a:solidFill>
              </a:rPr>
              <a:t>I Exposição de Projetos de Extensão de Tecnologia da Informação do Campus UNESA - Niterói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55885" y="3325361"/>
            <a:ext cx="963917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500" b="1" dirty="0">
                <a:solidFill>
                  <a:srgbClr val="0070C0"/>
                </a:solidFill>
                <a:latin typeface="High Tower Text" panose="02040502050506030303" pitchFamily="18" charset="0"/>
              </a:rPr>
              <a:t>I EXPOTECH</a:t>
            </a:r>
            <a:endParaRPr lang="pt-BR" sz="11500" dirty="0">
              <a:solidFill>
                <a:srgbClr val="0070C0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1028" name="Picture 4" descr="data visualization Icon - Free PNG &amp; SVG 3728132 - Noun Project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8" b="10802"/>
          <a:stretch/>
        </p:blipFill>
        <p:spPr bwMode="auto">
          <a:xfrm>
            <a:off x="5885889" y="355657"/>
            <a:ext cx="38492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685455" y="5784073"/>
            <a:ext cx="84828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07-09 Novembro 23</a:t>
            </a:r>
          </a:p>
        </p:txBody>
      </p:sp>
      <p:sp>
        <p:nvSpPr>
          <p:cNvPr id="250" name="Text Box 2"/>
          <p:cNvSpPr txBox="1">
            <a:spLocks noChangeArrowheads="1"/>
          </p:cNvSpPr>
          <p:nvPr/>
        </p:nvSpPr>
        <p:spPr bwMode="auto">
          <a:xfrm>
            <a:off x="869533" y="27147316"/>
            <a:ext cx="14695698" cy="13271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Metodologia</a:t>
            </a:r>
          </a:p>
        </p:txBody>
      </p:sp>
      <p:sp>
        <p:nvSpPr>
          <p:cNvPr id="275" name="Retângulo de cantos arredondados 6"/>
          <p:cNvSpPr/>
          <p:nvPr/>
        </p:nvSpPr>
        <p:spPr>
          <a:xfrm>
            <a:off x="754450" y="29018167"/>
            <a:ext cx="14570472" cy="10376104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a análise dos dados estudados, utilizamos em Python (Linguagem de Programação de Alto Nível e código aberto) as bibliotecas Pandas e </a:t>
            </a:r>
            <a:r>
              <a:rPr lang="pt-BR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facilitam o uso da ferramenta, tornando mais fácil a análise de dados através da manipulação de listas e </a:t>
            </a:r>
            <a:r>
              <a:rPr lang="pt-BR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foi o que utilizamos.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site do Brasil.io, conseguimos uma tabela com os dados de casos e óbitos por covid de toda a região do Brasil, sendo num quadro geral, ou por cada estado. Como nosso interesse era mais centrado no estado do Rio de Janeiro, apuramos apenas esses dados mais específicos.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Python, fomos capazes de transformar a tabela com os dados do estado do Rio de Janeiro, </a:t>
            </a:r>
            <a:r>
              <a:rPr lang="pt-BR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informandos</a:t>
            </a: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separadamente por cada município, em um </a:t>
            </a:r>
            <a:r>
              <a:rPr lang="pt-BR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nos possibilitou manipular os dados, e então definir os dados de Óbitos por Covid como a variável independente, os de Casos Confirmados como a variável dependente, podendo assim definir a Progressão Linear.</a:t>
            </a:r>
          </a:p>
          <a:p>
            <a:pPr algn="ctr"/>
            <a:endParaRPr lang="pt-B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Text Box 2"/>
          <p:cNvSpPr txBox="1">
            <a:spLocks noChangeArrowheads="1"/>
          </p:cNvSpPr>
          <p:nvPr/>
        </p:nvSpPr>
        <p:spPr bwMode="auto">
          <a:xfrm>
            <a:off x="867887" y="16841471"/>
            <a:ext cx="14695698" cy="13271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Big Data </a:t>
            </a: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 Regressão Linear</a:t>
            </a:r>
          </a:p>
        </p:txBody>
      </p:sp>
      <p:sp>
        <p:nvSpPr>
          <p:cNvPr id="278" name="Retângulo de cantos arredondados 6"/>
          <p:cNvSpPr/>
          <p:nvPr/>
        </p:nvSpPr>
        <p:spPr>
          <a:xfrm>
            <a:off x="720305" y="18794388"/>
            <a:ext cx="14570472" cy="7095186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é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 a um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coletados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obtidas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redes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Como é um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dificil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ser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tradicionais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Big Data é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disponibilizar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significativas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interesse.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Linear, que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relacionada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reproduzindo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mostrando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0" name="Imagem 229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548183" y="15238007"/>
            <a:ext cx="2351782" cy="1930723"/>
          </a:xfrm>
          <a:prstGeom prst="rect">
            <a:avLst/>
          </a:prstGeom>
        </p:spPr>
      </p:pic>
      <p:pic>
        <p:nvPicPr>
          <p:cNvPr id="281" name="Imagem 280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545205" y="25784210"/>
            <a:ext cx="2351782" cy="1638774"/>
          </a:xfrm>
          <a:prstGeom prst="rect">
            <a:avLst/>
          </a:prstGeom>
        </p:spPr>
      </p:pic>
      <p:sp>
        <p:nvSpPr>
          <p:cNvPr id="287" name="Retângulo de cantos arredondados 6"/>
          <p:cNvSpPr/>
          <p:nvPr/>
        </p:nvSpPr>
        <p:spPr>
          <a:xfrm>
            <a:off x="16799493" y="12964727"/>
            <a:ext cx="14140102" cy="1293157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Código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fazemos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Óbitos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Confirmados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8" name="Text Box 2"/>
          <p:cNvSpPr txBox="1">
            <a:spLocks noChangeArrowheads="1"/>
          </p:cNvSpPr>
          <p:nvPr/>
        </p:nvSpPr>
        <p:spPr bwMode="auto">
          <a:xfrm>
            <a:off x="16521695" y="8107602"/>
            <a:ext cx="14695698" cy="25582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Resultados da Regressão Linear com Python</a:t>
            </a:r>
          </a:p>
        </p:txBody>
      </p:sp>
      <p:sp>
        <p:nvSpPr>
          <p:cNvPr id="290" name="Text Box 2"/>
          <p:cNvSpPr txBox="1">
            <a:spLocks noChangeArrowheads="1"/>
          </p:cNvSpPr>
          <p:nvPr/>
        </p:nvSpPr>
        <p:spPr bwMode="auto">
          <a:xfrm>
            <a:off x="17117944" y="36686865"/>
            <a:ext cx="14695698" cy="13271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Referências</a:t>
            </a:r>
          </a:p>
        </p:txBody>
      </p:sp>
      <p:sp>
        <p:nvSpPr>
          <p:cNvPr id="291" name="Retângulo de cantos arredondados 6"/>
          <p:cNvSpPr/>
          <p:nvPr/>
        </p:nvSpPr>
        <p:spPr>
          <a:xfrm>
            <a:off x="17344181" y="31743923"/>
            <a:ext cx="13646502" cy="4726755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visto no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 é do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Embora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indique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regulares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município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município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concientização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vacinação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outros.</a:t>
            </a:r>
            <a:endParaRPr lang="pt-BR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2" name="Imagem 291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16039679" y="7016211"/>
            <a:ext cx="2351782" cy="1740620"/>
          </a:xfrm>
          <a:prstGeom prst="rect">
            <a:avLst/>
          </a:prstGeom>
        </p:spPr>
      </p:pic>
      <p:pic>
        <p:nvPicPr>
          <p:cNvPr id="293" name="Imagem 29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456120" y="7372336"/>
            <a:ext cx="2351782" cy="1740620"/>
          </a:xfrm>
          <a:prstGeom prst="rect">
            <a:avLst/>
          </a:prstGeom>
        </p:spPr>
      </p:pic>
      <p:pic>
        <p:nvPicPr>
          <p:cNvPr id="332" name="Imagem 331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17048397" y="35402513"/>
            <a:ext cx="2351782" cy="1740620"/>
          </a:xfrm>
          <a:prstGeom prst="rect">
            <a:avLst/>
          </a:prstGeom>
        </p:spPr>
      </p:pic>
      <p:pic>
        <p:nvPicPr>
          <p:cNvPr id="1034" name="Picture 10" descr="Artplan assume conta da Estáci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4" t="7183" r="18037"/>
          <a:stretch/>
        </p:blipFill>
        <p:spPr bwMode="auto">
          <a:xfrm>
            <a:off x="27923603" y="40240506"/>
            <a:ext cx="2976211" cy="26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 descr="Adesivo de Parede MAC Niterói - Cole Decore">
            <a:extLst>
              <a:ext uri="{FF2B5EF4-FFF2-40B4-BE49-F238E27FC236}">
                <a16:creationId xmlns:a16="http://schemas.microsoft.com/office/drawing/2014/main" id="{5E52BBD5-1069-AD59-3A42-810CF3070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776"/>
          <a:stretch/>
        </p:blipFill>
        <p:spPr bwMode="auto">
          <a:xfrm>
            <a:off x="12521395" y="6471613"/>
            <a:ext cx="2915702" cy="15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" name="Retângulo 333"/>
          <p:cNvSpPr/>
          <p:nvPr/>
        </p:nvSpPr>
        <p:spPr>
          <a:xfrm>
            <a:off x="1692140" y="4822686"/>
            <a:ext cx="115880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Ênfase em Análise de Dados em </a:t>
            </a:r>
            <a:r>
              <a:rPr lang="pt-BR" sz="5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Big Data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BF97660-456F-1E16-06E0-8FE6BB2CE9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433" y="25531967"/>
            <a:ext cx="8323542" cy="663259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D38004D-CD75-99E8-6167-78F07DB23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975" y="25942673"/>
            <a:ext cx="6742163" cy="557284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8ABD0AE-6675-9A96-03DF-C99BCAD976D8}"/>
              </a:ext>
            </a:extLst>
          </p:cNvPr>
          <p:cNvSpPr txBox="1"/>
          <p:nvPr/>
        </p:nvSpPr>
        <p:spPr>
          <a:xfrm>
            <a:off x="26413794" y="20911425"/>
            <a:ext cx="5832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lado, fizemos a análise descritiva dos dados de cada tabela, que são o cálculo da média, mediana, moda e desvio padrão.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799493" y="18362340"/>
            <a:ext cx="14252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mostrado anteriormente, plotamos o gráfico de óbitos (x) e casos confirmados (y) com a biblioteca </a:t>
            </a:r>
            <a:r>
              <a:rPr lang="pt-BR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pt-BR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99E8CA1-F70C-70D2-37DE-3381B2A604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037" y="10953873"/>
            <a:ext cx="14107014" cy="1907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7BF9AC8-1095-0108-0D7F-26C4A1D690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962" y="14485592"/>
            <a:ext cx="14193633" cy="3888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DCE5306-BA45-BBAE-F3B4-5B1F8ED264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108" y="20096485"/>
            <a:ext cx="9761163" cy="5195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518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614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High Tower Text</vt:lpstr>
      <vt:lpstr>Times New Roman</vt:lpstr>
      <vt:lpstr>Tema do Office</vt:lpstr>
      <vt:lpstr>Apresentação do PowerPoint</vt:lpstr>
    </vt:vector>
  </TitlesOfParts>
  <Company>Secretaria da Educação, Ciência e Tecnologia - 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 Gama</dc:creator>
  <cp:lastModifiedBy>HELOIS SILVA</cp:lastModifiedBy>
  <cp:revision>92</cp:revision>
  <dcterms:created xsi:type="dcterms:W3CDTF">2018-02-21T14:38:50Z</dcterms:created>
  <dcterms:modified xsi:type="dcterms:W3CDTF">2023-10-31T11:47:04Z</dcterms:modified>
</cp:coreProperties>
</file>