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80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6887-DEE7-16B3-F3F8-C7EB0632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9898-A315-FE03-9AE7-1B4708F6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938D-E717-0A32-72ED-CA3A2A65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CA31-3922-8841-5B18-07014BED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FA66-46E0-20D8-44B1-FE5ACE2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7056-0FD7-038B-CA22-9AB37F8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7FC3-F3FB-A0B0-07AD-71634EC5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25D-6B32-1DA3-8630-527AA9F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20AB-39AC-BE7C-1E34-61B86A89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CCB5-E20A-C1BE-11F4-58914D8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86DF5-D099-A627-B553-30FB16F02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C53C-CE15-9BBD-DF8A-A8ACA8AD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D159-BC89-CC46-B9E2-5DE4D225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FBB8-0303-CFE9-998B-8D31AEEC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CE28-F844-806F-DBF5-7A5D0EB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A173-1341-935E-6753-00401926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DF40-48B8-745C-41A9-98E2696A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FF17-E3AB-EDB7-9666-AB0259DB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457E-3B16-A62E-9CD7-8FFC161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8044-AD6E-5928-0C80-9F21B75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1490-BF63-7385-45B8-4260F1C6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8C99-7E42-6057-C1BF-2430A47A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A4CE-F94C-F423-F7B6-EFCD2CBB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6594-835F-11F6-637E-ABF8283A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73FE-D4D5-B708-5A42-E73213F2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FB7-9346-C270-4B63-B83A3175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1DA4-FCB3-6838-ADDF-BD63C6574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318E-13B3-1043-F5B9-9A16BC29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0C32-312A-F7A0-C824-723DD38A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EEBB-C3F7-3A67-0103-74B6A401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1D5D-0FB1-3F66-4D24-40E752CF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5C6-BE38-764F-CB7A-BA01C000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9937-DF15-2967-0281-BB521331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22793-9C23-D242-F2BD-2144F68E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DFB8B-CD99-2CFD-F590-0059C8965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49418-0BCB-3585-5E30-528B4165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E5C2-11DB-B7AD-F3B7-D0DEE31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D5186-4EDA-F8E9-BA2F-B0CB23BF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BC2B9-083B-C4A1-2EBD-3E5AF788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A18D-91BF-AA27-59B0-76A3480D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24EA7-1736-1F77-9F41-D67D501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8C6F8-79CE-D6A2-0E95-1B5C160C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0A99-D381-9C87-7CF4-240F0FBA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F46FA-2157-12C8-FC9D-B2091DFA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89FE5-1BBA-10E3-FF24-5CF93B8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59DA-BEE0-1395-E6AC-47115DDD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78B5-16EE-8672-736D-C181AD72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107C-5F45-D2A9-EEB8-C666D2B9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977B-E96C-A259-6D62-FD28E192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EBFD4-6F96-8B16-FFBD-94BA9320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D132A-2ACA-832B-CAE5-EF2B23EB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85BC5-B0FF-CE79-BDF1-C637C3B6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5FED-7348-36BB-5309-80152AB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74B6-33AF-A334-20C7-1BCA89F4E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3458-4446-7146-7E68-1AB8AF8D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6F6F6-AA6B-B18A-94E7-B9A5BD5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0603-B22A-7FEE-52EF-0DB7AA84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5361-25B0-35A2-6106-C3E2D84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DFFC0-AD23-003B-8086-CCC1AE5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F2FF-E2B8-5902-21EA-F186424E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47C9-FBA0-A29E-6BCD-89A137F55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9635-AFED-4D6D-958D-A2EE070FA5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D4B1-088D-1ACC-3657-CFED7FD26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F4C6-E22A-F206-C66D-850BD2829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13D-36CC-4A92-959A-E05AE215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With Django web framework - Knoldus Blogs">
            <a:extLst>
              <a:ext uri="{FF2B5EF4-FFF2-40B4-BE49-F238E27FC236}">
                <a16:creationId xmlns:a16="http://schemas.microsoft.com/office/drawing/2014/main" id="{0B215F83-912A-4502-3C41-866A5F92D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3153211" y="1297131"/>
            <a:ext cx="6019800" cy="240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4E4C5-C17F-08B9-B340-33356FE7C907}"/>
              </a:ext>
            </a:extLst>
          </p:cNvPr>
          <p:cNvSpPr txBox="1"/>
          <p:nvPr/>
        </p:nvSpPr>
        <p:spPr>
          <a:xfrm>
            <a:off x="3506541" y="4204516"/>
            <a:ext cx="5178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De La Torre Tenorio Edilberto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Sanchez Basilio Melissa Monserrat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Talla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Lerma Jesus Guadalupe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Saldivar Valenzuela Guillermo Alonzo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376D-5176-20BC-69D5-D60B853E3218}"/>
              </a:ext>
            </a:extLst>
          </p:cNvPr>
          <p:cNvSpPr txBox="1"/>
          <p:nvPr/>
        </p:nvSpPr>
        <p:spPr>
          <a:xfrm>
            <a:off x="5064220" y="649821"/>
            <a:ext cx="21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Presentation of: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FD04-BE73-C94F-DA1E-2440C8A9F56D}"/>
              </a:ext>
            </a:extLst>
          </p:cNvPr>
          <p:cNvSpPr/>
          <p:nvPr/>
        </p:nvSpPr>
        <p:spPr>
          <a:xfrm rot="2011923">
            <a:off x="-3449683" y="3550376"/>
            <a:ext cx="449943" cy="711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A94DB-BB68-89F7-D4E4-A63A67BAF175}"/>
              </a:ext>
            </a:extLst>
          </p:cNvPr>
          <p:cNvSpPr/>
          <p:nvPr/>
        </p:nvSpPr>
        <p:spPr>
          <a:xfrm rot="2011923">
            <a:off x="-2821034" y="3912327"/>
            <a:ext cx="449943" cy="711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33008 -0.88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44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6.25E-7 -1.85185E-6 L 0.33008 -0.88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4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647D-E801-3C1D-1569-9500DF00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What is Django?</a:t>
            </a:r>
          </a:p>
        </p:txBody>
      </p:sp>
      <p:pic>
        <p:nvPicPr>
          <p:cNvPr id="4" name="Picture 4" descr="Getting Started With Django web framework - Knoldus Blogs">
            <a:extLst>
              <a:ext uri="{FF2B5EF4-FFF2-40B4-BE49-F238E27FC236}">
                <a16:creationId xmlns:a16="http://schemas.microsoft.com/office/drawing/2014/main" id="{E53A73EC-4324-6161-FDDA-E615F397E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 rot="20866945">
            <a:off x="175187" y="2298726"/>
            <a:ext cx="5652023" cy="22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E32A8B-5779-022E-CF2F-F866F049E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4"/>
          <a:stretch/>
        </p:blipFill>
        <p:spPr bwMode="auto">
          <a:xfrm rot="1599923">
            <a:off x="8065551" y="1869720"/>
            <a:ext cx="3097972" cy="31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 heart vector icons illustration 26792097 PNG">
            <a:extLst>
              <a:ext uri="{FF2B5EF4-FFF2-40B4-BE49-F238E27FC236}">
                <a16:creationId xmlns:a16="http://schemas.microsoft.com/office/drawing/2014/main" id="{2A13B2EF-DCF8-98F7-32F3-FF5B286F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43" y="1961685"/>
            <a:ext cx="2934629" cy="29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6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F340C4-F745-0F0E-9FDC-57D149536557}"/>
              </a:ext>
            </a:extLst>
          </p:cNvPr>
          <p:cNvSpPr/>
          <p:nvPr/>
        </p:nvSpPr>
        <p:spPr>
          <a:xfrm rot="5400000">
            <a:off x="-4097384" y="565848"/>
            <a:ext cx="449943" cy="711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9CA6D-2AC8-80D9-A369-7C5EED71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What is Django used for?</a:t>
            </a:r>
          </a:p>
        </p:txBody>
      </p:sp>
      <p:pic>
        <p:nvPicPr>
          <p:cNvPr id="3074" name="Picture 2" descr="Qué es un sitio web, para qué sirve y cuáles son sus elementos">
            <a:extLst>
              <a:ext uri="{FF2B5EF4-FFF2-40B4-BE49-F238E27FC236}">
                <a16:creationId xmlns:a16="http://schemas.microsoft.com/office/drawing/2014/main" id="{13AB5C8B-7D15-6C58-2F7B-A05FD979C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639785"/>
            <a:ext cx="5257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etting Started With Django web framework - Knoldus Blogs">
            <a:extLst>
              <a:ext uri="{FF2B5EF4-FFF2-40B4-BE49-F238E27FC236}">
                <a16:creationId xmlns:a16="http://schemas.microsoft.com/office/drawing/2014/main" id="{8FCF5BE2-F466-F6DF-9830-98D657519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4510685" y="1632632"/>
            <a:ext cx="2826010" cy="1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4913C-8911-84C6-57D0-E013F3EB8478}"/>
              </a:ext>
            </a:extLst>
          </p:cNvPr>
          <p:cNvSpPr/>
          <p:nvPr/>
        </p:nvSpPr>
        <p:spPr>
          <a:xfrm rot="5400000">
            <a:off x="17733916" y="2051748"/>
            <a:ext cx="449943" cy="711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6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875E-6 1.11111E-6 L 1.63008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9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1.47292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48F64-0BEB-F1D5-C031-4BDCB454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Advantages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010F2-7607-6D5D-27BD-914B6A63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24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Disadvantages</a:t>
            </a:r>
          </a:p>
        </p:txBody>
      </p:sp>
      <p:pic>
        <p:nvPicPr>
          <p:cNvPr id="9" name="Picture 4" descr="Getting Started With Django web framework - Knoldus Blogs">
            <a:extLst>
              <a:ext uri="{FF2B5EF4-FFF2-40B4-BE49-F238E27FC236}">
                <a16:creationId xmlns:a16="http://schemas.microsoft.com/office/drawing/2014/main" id="{EC12E053-EFEA-C01C-6363-21CD4D17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4682995" y="397710"/>
            <a:ext cx="2826010" cy="1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10066E0-7721-D4E4-9EF9-32457ECA4A57}"/>
              </a:ext>
            </a:extLst>
          </p:cNvPr>
          <p:cNvSpPr/>
          <p:nvPr/>
        </p:nvSpPr>
        <p:spPr>
          <a:xfrm>
            <a:off x="1741715" y="2469243"/>
            <a:ext cx="3585028" cy="67128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Rapid development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018D1F3-D6B9-1C32-E0D7-D8113653B6B7}"/>
              </a:ext>
            </a:extLst>
          </p:cNvPr>
          <p:cNvSpPr/>
          <p:nvPr/>
        </p:nvSpPr>
        <p:spPr>
          <a:xfrm>
            <a:off x="1741715" y="3429000"/>
            <a:ext cx="3585028" cy="67128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Python web-framework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DFF46A1-50CE-BE7C-0B70-0A480371BEC4}"/>
              </a:ext>
            </a:extLst>
          </p:cNvPr>
          <p:cNvSpPr/>
          <p:nvPr/>
        </p:nvSpPr>
        <p:spPr>
          <a:xfrm>
            <a:off x="1741715" y="4348843"/>
            <a:ext cx="3585028" cy="67128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Security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6C4DE7D-15A2-83BF-E81C-E878B31FCAE9}"/>
              </a:ext>
            </a:extLst>
          </p:cNvPr>
          <p:cNvSpPr/>
          <p:nvPr/>
        </p:nvSpPr>
        <p:spPr>
          <a:xfrm>
            <a:off x="1741715" y="5308600"/>
            <a:ext cx="3585028" cy="67128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Community support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4459FF20-C3FC-EF9E-8E40-78C5D34DF201}"/>
              </a:ext>
            </a:extLst>
          </p:cNvPr>
          <p:cNvSpPr/>
          <p:nvPr/>
        </p:nvSpPr>
        <p:spPr>
          <a:xfrm flipH="1">
            <a:off x="6865257" y="2469243"/>
            <a:ext cx="3585028" cy="67128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Not suitable for small projects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9ACAC77-EBE9-EA3D-6507-45F93805FFD5}"/>
              </a:ext>
            </a:extLst>
          </p:cNvPr>
          <p:cNvSpPr/>
          <p:nvPr/>
        </p:nvSpPr>
        <p:spPr>
          <a:xfrm flipH="1">
            <a:off x="6865257" y="3381829"/>
            <a:ext cx="3585028" cy="67128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Does not provide multiprocessor support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022337-DDF2-E869-58EE-CE27A89FC90E}"/>
              </a:ext>
            </a:extLst>
          </p:cNvPr>
          <p:cNvSpPr/>
          <p:nvPr/>
        </p:nvSpPr>
        <p:spPr>
          <a:xfrm flipH="1">
            <a:off x="6865257" y="4348843"/>
            <a:ext cx="3585028" cy="67128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Learning Django is not easy for new </a:t>
            </a:r>
            <a:r>
              <a:rPr lang="en-US" dirty="0" err="1">
                <a:latin typeface="Invisible ExtBd" pitchFamily="50" charset="0"/>
              </a:rPr>
              <a:t>devs</a:t>
            </a:r>
            <a:endParaRPr lang="en-US" dirty="0">
              <a:latin typeface="Invisible ExtBd" pitchFamily="50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966DCC89-0019-03FA-8A3D-1A9C2D61F610}"/>
              </a:ext>
            </a:extLst>
          </p:cNvPr>
          <p:cNvSpPr/>
          <p:nvPr/>
        </p:nvSpPr>
        <p:spPr>
          <a:xfrm flipH="1">
            <a:off x="6865257" y="5308600"/>
            <a:ext cx="3585028" cy="67128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visible ExtBd" pitchFamily="50" charset="0"/>
              </a:rPr>
              <a:t>Monolithic framework</a:t>
            </a:r>
          </a:p>
        </p:txBody>
      </p:sp>
      <p:pic>
        <p:nvPicPr>
          <p:cNvPr id="7170" name="Picture 2" descr="Cat Run Cycle [ANIMATION] by Blackscour on DeviantArt">
            <a:extLst>
              <a:ext uri="{FF2B5EF4-FFF2-40B4-BE49-F238E27FC236}">
                <a16:creationId xmlns:a16="http://schemas.microsoft.com/office/drawing/2014/main" id="{808FE970-1E45-442C-1116-73E37F42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122" y="4635954"/>
            <a:ext cx="3585028" cy="2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38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1.33424 0.0104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71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at Run Cycle [ANIMATION] by Blackscour on DeviantArt">
            <a:extLst>
              <a:ext uri="{FF2B5EF4-FFF2-40B4-BE49-F238E27FC236}">
                <a16:creationId xmlns:a16="http://schemas.microsoft.com/office/drawing/2014/main" id="{AB802CB1-A81C-3EC3-7229-66AAF9AD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209801" y="3656145"/>
            <a:ext cx="2221657" cy="12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2CB3A-D2B4-B20A-7AEE-F2D0CCBB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354262"/>
            <a:ext cx="3932237" cy="106997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How does Django work?</a:t>
            </a:r>
          </a:p>
        </p:txBody>
      </p:sp>
      <p:pic>
        <p:nvPicPr>
          <p:cNvPr id="5" name="Picture 4" descr="Getting Started With Django web framework - Knoldus Blogs">
            <a:extLst>
              <a:ext uri="{FF2B5EF4-FFF2-40B4-BE49-F238E27FC236}">
                <a16:creationId xmlns:a16="http://schemas.microsoft.com/office/drawing/2014/main" id="{5314412B-EC2B-4C32-BEAC-DF6D69FCC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626090" y="580571"/>
            <a:ext cx="3820400" cy="15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EB7C0-CD92-4B19-DB8E-A3EE1E6C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4414"/>
            <a:ext cx="4200525" cy="483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50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4.16667E-6 -4.07407E-6 L 1.47513 -0.0006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D07-8694-5C94-37C5-AB57678A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88314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Characteristics of: </a:t>
            </a:r>
          </a:p>
        </p:txBody>
      </p:sp>
      <p:pic>
        <p:nvPicPr>
          <p:cNvPr id="3" name="Picture 2" descr="Getting Started With Django web framework - Knoldus Blogs">
            <a:extLst>
              <a:ext uri="{FF2B5EF4-FFF2-40B4-BE49-F238E27FC236}">
                <a16:creationId xmlns:a16="http://schemas.microsoft.com/office/drawing/2014/main" id="{9A25EE33-90E6-B8E0-3DDC-CF85ABD09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7126514" y="263914"/>
            <a:ext cx="3820400" cy="15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A3A2D-BF42-FDB0-AAAA-48005E08CF29}"/>
              </a:ext>
            </a:extLst>
          </p:cNvPr>
          <p:cNvSpPr txBox="1"/>
          <p:nvPr/>
        </p:nvSpPr>
        <p:spPr>
          <a:xfrm>
            <a:off x="1219200" y="2510971"/>
            <a:ext cx="9318171" cy="335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6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Django is a versatile framework that can be used to create a wide array of applications in various domains.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6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Django is used to build all types of content management systems, social networks as well as scientific computing platforms.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6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Using the Django framework saves the time of developers and helps in the rapid development of web apps.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6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SEO is Search Engine Optimization as from the name it means that adding your website to the search engine such that it appears in the top results. This is a special feature of Django due to which it has edge over others.</a:t>
            </a:r>
          </a:p>
        </p:txBody>
      </p:sp>
    </p:spTree>
    <p:extLst>
      <p:ext uri="{BB962C8B-B14F-4D97-AF65-F5344CB8AC3E}">
        <p14:creationId xmlns:p14="http://schemas.microsoft.com/office/powerpoint/2010/main" val="2852639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DC8C-F4A8-2D2B-1FD5-07E8FCA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  <a:t>Examples of 					usage</a:t>
            </a:r>
          </a:p>
        </p:txBody>
      </p:sp>
      <p:pic>
        <p:nvPicPr>
          <p:cNvPr id="4" name="Picture 3" descr="Getting Started With Django web framework - Knoldus Blogs">
            <a:extLst>
              <a:ext uri="{FF2B5EF4-FFF2-40B4-BE49-F238E27FC236}">
                <a16:creationId xmlns:a16="http://schemas.microsoft.com/office/drawing/2014/main" id="{F3054445-4F34-97E3-626E-9EA42D6F5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 b="17502"/>
          <a:stretch/>
        </p:blipFill>
        <p:spPr bwMode="auto">
          <a:xfrm>
            <a:off x="5050971" y="263914"/>
            <a:ext cx="3820400" cy="15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04A7D-DCF6-988C-9431-0BA8B52B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88" y="8124015"/>
            <a:ext cx="1527983" cy="1527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7F64E-BE63-8509-EFCC-B576C9FA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88" y="8124014"/>
            <a:ext cx="1527983" cy="152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39358-F410-6AE2-588B-E544F2117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88" y="8124014"/>
            <a:ext cx="1527983" cy="1527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E2D075-5351-F7C4-7D1A-3DEDFDAEB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187" y="8124014"/>
            <a:ext cx="1527983" cy="1527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10692D-D61E-2459-69C8-64A8CD70F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187" y="8124013"/>
            <a:ext cx="1527983" cy="15279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42F24C-90C4-F8C8-C0D0-61C93ADFD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582" y="8022804"/>
            <a:ext cx="1629192" cy="1629192"/>
          </a:xfrm>
          <a:prstGeom prst="rect">
            <a:avLst/>
          </a:prstGeom>
        </p:spPr>
      </p:pic>
      <p:sp>
        <p:nvSpPr>
          <p:cNvPr id="19" name="AutoShape 2" descr="NASA Logo | NASA Global Precipitation Measurement Mission">
            <a:extLst>
              <a:ext uri="{FF2B5EF4-FFF2-40B4-BE49-F238E27FC236}">
                <a16:creationId xmlns:a16="http://schemas.microsoft.com/office/drawing/2014/main" id="{D9027F51-4F24-10D8-C661-5F0D9510C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71485" y="14187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79A25C-77A0-204A-1387-E7ECEB16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48" y="8250056"/>
            <a:ext cx="1534324" cy="12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6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C 0.12943 -3.33333E-6 0.2345 -0.1868 0.2345 -0.41574 C 0.2345 -0.64467 0.12943 -0.83032 1.875E-6 -0.83032 C -0.12943 -0.83032 -0.23425 -0.64467 -0.23425 -0.41574 C -0.23425 -0.1868 -0.12943 -3.33333E-6 1.875E-6 -3.33333E-6 Z " pathEditMode="relative" rAng="0" ptsTypes="AAAAA">
                                      <p:cBhvr>
                                        <p:cTn id="6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33333E-6 C 0.12852 -3.33333E-6 0.23294 -0.18611 0.23294 -0.41527 C 0.23294 -0.64444 0.12852 -0.83032 -2.08333E-6 -0.83032 C -0.12851 -0.83032 -0.23255 -0.64444 -0.23255 -0.41527 C -0.23255 -0.18611 -0.12851 -3.33333E-6 -2.08333E-6 -3.33333E-6 Z " pathEditMode="relative" rAng="0" ptsTypes="AAAAA">
                                      <p:cBhvr>
                                        <p:cTn id="8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5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3.33333E-6 C 0.12735 -3.33333E-6 0.23073 -0.18588 0.23073 -0.41458 C 0.23073 -0.64352 0.12735 -0.82916 -1.25E-6 -0.82916 C -0.12734 -0.82916 -0.23047 -0.64352 -0.23047 -0.41458 C -0.23047 -0.18588 -0.12734 -3.33333E-6 -1.25E-6 -3.33333E-6 Z " pathEditMode="relative" rAng="0" ptsTypes="AAAAA">
                                      <p:cBhvr>
                                        <p:cTn id="1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75E-6 -3.33333E-6 C 0.12903 -3.33333E-6 0.23385 -0.18472 0.23385 -0.4118 C 0.23385 -0.63912 0.12903 -0.82361 3.75E-6 -0.82361 C -0.12917 -0.82361 -0.2336 -0.63912 -0.2336 -0.4118 C -0.2336 -0.18472 -0.12917 -3.33333E-6 3.75E-6 -3.33333E-6 Z " pathEditMode="relative" rAng="0" ptsTypes="AAAAA">
                                      <p:cBhvr>
                                        <p:cTn id="12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1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3.33333E-6 C 0.1276 -3.33333E-6 0.23151 -0.18518 0.23151 -0.41319 C 0.23151 -0.64143 0.1276 -0.82639 0 -0.82639 C -0.12773 -0.82639 -0.23125 -0.64143 -0.23125 -0.41319 C -0.23125 -0.18518 -0.12773 -3.33333E-6 0 -3.33333E-6 Z " pathEditMode="relative" rAng="0" ptsTypes="AAAAA">
                                      <p:cBhvr>
                                        <p:cTn id="14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3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45833E-6 -3.33333E-6 C 0.12799 -3.33333E-6 0.23216 -0.18495 0.23216 -0.4125 C 0.23216 -0.64004 0.12799 -0.82477 1.45833E-6 -0.82477 C -0.128 -0.82477 -0.2319 -0.64004 -0.2319 -0.4125 C -0.2319 -0.18495 -0.128 -3.33333E-6 1.45833E-6 -3.33333E-6 Z " pathEditMode="relative" rAng="0" ptsTypes="AAAAA">
                                      <p:cBhvr>
                                        <p:cTn id="16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-4.81481E-6 C 0.12708 -4.81481E-6 0.23033 -0.18657 0.23033 -0.4162 C 0.23033 -0.64583 0.12708 -0.83217 3.95833E-6 -0.83217 C -0.12696 -0.83217 -0.22969 -0.64583 -0.22969 -0.4162 C -0.22969 -0.18657 -0.12696 -4.81481E-6 3.95833E-6 -4.81481E-6 Z " pathEditMode="relative" rAng="0" ptsTypes="AAAAA">
                                      <p:cBhvr>
                                        <p:cTn id="18" dur="7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6F0037-F239-0C3A-6A64-2E25DFEB3A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D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7C4F-24B4-EB6D-DA93-8B6C88B7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Thank you for your attention!</a:t>
            </a:r>
          </a:p>
        </p:txBody>
      </p:sp>
      <p:pic>
        <p:nvPicPr>
          <p:cNvPr id="7" name="Picture 2" descr="Cat Run Cycle [ANIMATION] by Blackscour on DeviantArt">
            <a:extLst>
              <a:ext uri="{FF2B5EF4-FFF2-40B4-BE49-F238E27FC236}">
                <a16:creationId xmlns:a16="http://schemas.microsoft.com/office/drawing/2014/main" id="{9CFDE63B-0B8C-E2BC-B54B-5FB8E234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972" y="4635954"/>
            <a:ext cx="3585028" cy="2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1.33424 0.01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71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Invisible ExtBd</vt:lpstr>
      <vt:lpstr>Office Theme</vt:lpstr>
      <vt:lpstr>PowerPoint Presentation</vt:lpstr>
      <vt:lpstr>What is Django?</vt:lpstr>
      <vt:lpstr>What is Django used for?</vt:lpstr>
      <vt:lpstr>PowerPoint Presentation</vt:lpstr>
      <vt:lpstr>How does Django work?</vt:lpstr>
      <vt:lpstr>Characteristics of: </vt:lpstr>
      <vt:lpstr>Examples of      usage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Torre Tenorio Edilberto</dc:creator>
  <cp:lastModifiedBy>De La Torre Tenorio Edilberto</cp:lastModifiedBy>
  <cp:revision>9</cp:revision>
  <dcterms:created xsi:type="dcterms:W3CDTF">2023-10-17T02:45:56Z</dcterms:created>
  <dcterms:modified xsi:type="dcterms:W3CDTF">2023-10-17T04:21:19Z</dcterms:modified>
</cp:coreProperties>
</file>