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80B-ECBF-8DA3-66B3-319BA7A8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CEE06-1533-5648-6B75-BD4453A4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D709-B900-46A0-F4C6-3F9D03D6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E2EA-FF94-250E-E139-0A5FCA64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84F2-A396-2F3B-C31C-721B271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1C61-A05F-3421-F7B4-F942CF9D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970C-2987-DDE8-46A8-C6915EDE3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150D-E383-682F-ABB0-440A8CD6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666-4351-261F-A9FD-3B3D1D3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03EC-C1A4-156A-F26C-3AD43AF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82A4D-91B2-A17F-4925-195F52DBB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A4DAF-05FC-80D0-AA4C-11BB0246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B7F-D1C6-94A6-BE60-302231E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4770-BF0E-856C-DFF8-1657D252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FC78-CCD4-BEE6-7C19-07C4F80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8330-8ECF-A453-8F84-EA3D0079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23BD-DB1A-A777-D517-2BEBD634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F2F3-6015-8F2A-3BDB-B8D879D8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74F0-5476-9FF8-7DF1-89EF613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F2C7-897D-C7A9-1708-EDF9D495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6FF-D1DE-A64F-DE01-AC34978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25D9-162C-8824-D7AB-CAED7A1E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BAE5-E2D9-DFA8-6A38-317FEE1B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0F4E-937E-04EA-5859-CC5A12F1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5568-6CCC-8AA2-1CB5-6BFD6404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A300-3A55-3CBA-2159-CC2FEB7D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E3AA-C308-9B95-ED1D-6B286761A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265D-0D69-09A1-E1DD-E9218203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8637-C2A8-DA97-8DB4-20355B60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483D-DA1D-F720-FB4E-1A173E8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D2516-E9AA-6964-349F-9C423E4E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D472-9521-8269-3585-26C881D2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7A3A-CCCB-96A7-012B-3076750D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7CF9-1C5E-3172-04D6-CFBB9360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7978B-0862-35D2-210E-C97FDC4DC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E2EA4-6E91-2806-75E8-1AC0001B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A45D7-ED9D-A896-36B0-12A72278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B8A54-AE1F-3B3F-BE01-60C77416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7041-63AD-C916-5ACA-49CC1A2A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1A8C-1F50-FA0A-0529-83E62B65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76F46-3595-099E-B4F9-EFB73AF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E13B9-FB5E-8650-2818-F9590798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348A-DA23-6525-1B39-25B1B97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BB208-06B5-B991-2A9F-7994EBF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CAE86-6EE5-09F7-74C0-0D0D9D1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E4008-ED61-2AFB-A1A1-9457800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4A54-5E7C-F462-CA0B-5DBB15FB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36C5-0A2B-DC08-A1A6-C6C157C2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4230-A3E3-D184-AD16-727D3939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6E73-0C10-CB5B-4EB1-76E00110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B12C-DB3B-B975-24E9-7BCB5C2A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B198-045F-93CE-6DCE-3392AD8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A09E-6BB1-E8A7-D324-B9F9BDA5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46669-4A3D-00E9-D377-5921DFA1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C822-E822-130A-B445-933595A7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ED36-742F-411C-1443-FD8A107F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DFF4-6133-E94D-1DF9-67BAA09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F5D5-58EF-F3F5-8F7E-15EC3DB9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B653A-65D2-387A-2930-9BA031FD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32B0-242E-E804-C033-113B5104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114D-187C-D032-02B5-EF0409A7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14131-CB2C-4A87-B83F-D0B9976954E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861-9A1B-5509-0FB4-57384E428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C76E-2DC2-1BBF-0AA1-0DA2AAEF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810A3-97ED-4DB9-A9B6-3340D153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9EBFB9-D50B-599E-4957-8B5A3F35F396}"/>
              </a:ext>
            </a:extLst>
          </p:cNvPr>
          <p:cNvCxnSpPr/>
          <p:nvPr/>
        </p:nvCxnSpPr>
        <p:spPr>
          <a:xfrm>
            <a:off x="6096000" y="2989006"/>
            <a:ext cx="0" cy="1061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2748E5-E7E2-6577-585B-14B5B129C594}"/>
              </a:ext>
            </a:extLst>
          </p:cNvPr>
          <p:cNvSpPr/>
          <p:nvPr/>
        </p:nvSpPr>
        <p:spPr>
          <a:xfrm>
            <a:off x="4395019" y="2979173"/>
            <a:ext cx="2654710" cy="1061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57FD9-8542-A570-9FF3-726ED3AF2A36}"/>
              </a:ext>
            </a:extLst>
          </p:cNvPr>
          <p:cNvCxnSpPr>
            <a:cxnSpLocks/>
          </p:cNvCxnSpPr>
          <p:nvPr/>
        </p:nvCxnSpPr>
        <p:spPr>
          <a:xfrm flipV="1">
            <a:off x="7054646" y="3495368"/>
            <a:ext cx="1317523" cy="983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EFE914-E571-DD6C-B6DB-2C0D77A20410}"/>
              </a:ext>
            </a:extLst>
          </p:cNvPr>
          <p:cNvCxnSpPr>
            <a:cxnSpLocks/>
          </p:cNvCxnSpPr>
          <p:nvPr/>
        </p:nvCxnSpPr>
        <p:spPr>
          <a:xfrm flipV="1">
            <a:off x="3077496" y="3515032"/>
            <a:ext cx="1317523" cy="983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4534DBE-B8BF-93F7-2444-FB4FE569F3DB}"/>
              </a:ext>
            </a:extLst>
          </p:cNvPr>
          <p:cNvSpPr/>
          <p:nvPr/>
        </p:nvSpPr>
        <p:spPr>
          <a:xfrm>
            <a:off x="9222655" y="3472016"/>
            <a:ext cx="108155" cy="860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B9F70A-4F3B-520A-C454-28DF0EE28976}"/>
              </a:ext>
            </a:extLst>
          </p:cNvPr>
          <p:cNvSpPr/>
          <p:nvPr/>
        </p:nvSpPr>
        <p:spPr>
          <a:xfrm>
            <a:off x="9419300" y="3472016"/>
            <a:ext cx="108155" cy="860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F41657-D5C9-96CA-0DB8-F858FC8A9D23}"/>
              </a:ext>
            </a:extLst>
          </p:cNvPr>
          <p:cNvSpPr/>
          <p:nvPr/>
        </p:nvSpPr>
        <p:spPr>
          <a:xfrm>
            <a:off x="9832254" y="3472016"/>
            <a:ext cx="108155" cy="860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49F63F-164A-89B1-242A-811FB3903B77}"/>
              </a:ext>
            </a:extLst>
          </p:cNvPr>
          <p:cNvSpPr/>
          <p:nvPr/>
        </p:nvSpPr>
        <p:spPr>
          <a:xfrm>
            <a:off x="2580969" y="3476932"/>
            <a:ext cx="108155" cy="860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CF0123-715F-08AE-EDDB-96F940105E80}"/>
              </a:ext>
            </a:extLst>
          </p:cNvPr>
          <p:cNvSpPr/>
          <p:nvPr/>
        </p:nvSpPr>
        <p:spPr>
          <a:xfrm>
            <a:off x="1951704" y="3478161"/>
            <a:ext cx="108155" cy="860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5BE82F7-FD89-360A-1FD2-3AD5A08B711E}"/>
              </a:ext>
            </a:extLst>
          </p:cNvPr>
          <p:cNvSpPr/>
          <p:nvPr/>
        </p:nvSpPr>
        <p:spPr>
          <a:xfrm rot="16200000">
            <a:off x="5547853" y="3070123"/>
            <a:ext cx="349045" cy="265470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67808-C546-277E-C5B5-B41363F3D3F3}"/>
              </a:ext>
            </a:extLst>
          </p:cNvPr>
          <p:cNvSpPr txBox="1"/>
          <p:nvPr/>
        </p:nvSpPr>
        <p:spPr>
          <a:xfrm>
            <a:off x="4421894" y="4650658"/>
            <a:ext cx="26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Interquartile Range (IQR)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8723C-EA19-BD9D-AFFD-BB6AE995B9F7}"/>
              </a:ext>
            </a:extLst>
          </p:cNvPr>
          <p:cNvCxnSpPr>
            <a:cxnSpLocks/>
          </p:cNvCxnSpPr>
          <p:nvPr/>
        </p:nvCxnSpPr>
        <p:spPr>
          <a:xfrm flipV="1">
            <a:off x="8367252" y="3687097"/>
            <a:ext cx="0" cy="165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358AF0-B704-DAB1-0E89-83CE68ABCC7F}"/>
              </a:ext>
            </a:extLst>
          </p:cNvPr>
          <p:cNvCxnSpPr>
            <a:cxnSpLocks/>
          </p:cNvCxnSpPr>
          <p:nvPr/>
        </p:nvCxnSpPr>
        <p:spPr>
          <a:xfrm flipV="1">
            <a:off x="3097160" y="3687097"/>
            <a:ext cx="0" cy="165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99A8A0-E3C5-777D-8DF4-61A56813DC8A}"/>
              </a:ext>
            </a:extLst>
          </p:cNvPr>
          <p:cNvSpPr txBox="1"/>
          <p:nvPr/>
        </p:nvSpPr>
        <p:spPr>
          <a:xfrm>
            <a:off x="2213637" y="540774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r>
              <a:rPr lang="en-US" dirty="0"/>
              <a:t>(Q1 – 1.5*IQR)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6E05E-48F7-19F2-11B2-32D00602D433}"/>
              </a:ext>
            </a:extLst>
          </p:cNvPr>
          <p:cNvSpPr txBox="1"/>
          <p:nvPr/>
        </p:nvSpPr>
        <p:spPr>
          <a:xfrm>
            <a:off x="7563229" y="5412659"/>
            <a:ext cx="162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Maximal</a:t>
            </a:r>
          </a:p>
          <a:p>
            <a:r>
              <a:rPr lang="en-US" dirty="0"/>
              <a:t>(Q3 + 1.5*IQR)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8FAD2D-0BC7-4320-6BD0-666CE56DBA62}"/>
              </a:ext>
            </a:extLst>
          </p:cNvPr>
          <p:cNvCxnSpPr>
            <a:cxnSpLocks/>
          </p:cNvCxnSpPr>
          <p:nvPr/>
        </p:nvCxnSpPr>
        <p:spPr>
          <a:xfrm>
            <a:off x="6096000" y="2261419"/>
            <a:ext cx="0" cy="550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6E2381-9978-2E21-FB28-D4DE97B68672}"/>
              </a:ext>
            </a:extLst>
          </p:cNvPr>
          <p:cNvSpPr txBox="1"/>
          <p:nvPr/>
        </p:nvSpPr>
        <p:spPr>
          <a:xfrm>
            <a:off x="5634174" y="1615088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  <a:p>
            <a:pPr algn="ctr"/>
            <a:r>
              <a:rPr lang="en-US" dirty="0"/>
              <a:t>Q2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3101D4-AA84-FA17-B165-76CE0D0D8470}"/>
              </a:ext>
            </a:extLst>
          </p:cNvPr>
          <p:cNvCxnSpPr/>
          <p:nvPr/>
        </p:nvCxnSpPr>
        <p:spPr>
          <a:xfrm>
            <a:off x="7049729" y="1615088"/>
            <a:ext cx="0" cy="1196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F9D063-6044-7142-7426-8027B3B8D692}"/>
              </a:ext>
            </a:extLst>
          </p:cNvPr>
          <p:cNvSpPr txBox="1"/>
          <p:nvPr/>
        </p:nvSpPr>
        <p:spPr>
          <a:xfrm>
            <a:off x="6242745" y="858285"/>
            <a:ext cx="1613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algn="ctr"/>
            <a:r>
              <a:rPr lang="en-US" dirty="0"/>
              <a:t>Q3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E37733-7F2C-BDA6-4D59-1FF256C35CF2}"/>
              </a:ext>
            </a:extLst>
          </p:cNvPr>
          <p:cNvCxnSpPr/>
          <p:nvPr/>
        </p:nvCxnSpPr>
        <p:spPr>
          <a:xfrm>
            <a:off x="4421894" y="1572141"/>
            <a:ext cx="0" cy="1196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FC72DF-A6FC-44C9-131A-75FD195DDD82}"/>
              </a:ext>
            </a:extLst>
          </p:cNvPr>
          <p:cNvSpPr txBox="1"/>
          <p:nvPr/>
        </p:nvSpPr>
        <p:spPr>
          <a:xfrm>
            <a:off x="3614910" y="858284"/>
            <a:ext cx="1613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algn="ctr"/>
            <a:r>
              <a:rPr lang="en-US" dirty="0"/>
              <a:t>Q1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34F800-AD62-B43C-80D3-6984CDBD7456}"/>
              </a:ext>
            </a:extLst>
          </p:cNvPr>
          <p:cNvCxnSpPr/>
          <p:nvPr/>
        </p:nvCxnSpPr>
        <p:spPr>
          <a:xfrm>
            <a:off x="2005781" y="2812026"/>
            <a:ext cx="0" cy="501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575B4A-4244-C08A-3300-9FEF9CD8A12F}"/>
              </a:ext>
            </a:extLst>
          </p:cNvPr>
          <p:cNvSpPr txBox="1"/>
          <p:nvPr/>
        </p:nvSpPr>
        <p:spPr>
          <a:xfrm>
            <a:off x="1130168" y="2083350"/>
            <a:ext cx="17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Value </a:t>
            </a:r>
          </a:p>
          <a:p>
            <a:r>
              <a:rPr lang="en-US" dirty="0"/>
              <a:t>in the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2647C4-808A-AE5E-748A-9E0C6EE8FA43}"/>
              </a:ext>
            </a:extLst>
          </p:cNvPr>
          <p:cNvCxnSpPr/>
          <p:nvPr/>
        </p:nvCxnSpPr>
        <p:spPr>
          <a:xfrm>
            <a:off x="9886326" y="2812026"/>
            <a:ext cx="0" cy="501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1A6F5A-0738-BF08-E182-9E9899ADBC54}"/>
              </a:ext>
            </a:extLst>
          </p:cNvPr>
          <p:cNvSpPr txBox="1"/>
          <p:nvPr/>
        </p:nvSpPr>
        <p:spPr>
          <a:xfrm>
            <a:off x="8949533" y="2007150"/>
            <a:ext cx="18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Value </a:t>
            </a:r>
          </a:p>
          <a:p>
            <a:r>
              <a:rPr lang="en-US" dirty="0"/>
              <a:t>in the Data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75EC3E-B07F-3B45-0FCF-A0679E80EDE3}"/>
              </a:ext>
            </a:extLst>
          </p:cNvPr>
          <p:cNvCxnSpPr>
            <a:cxnSpLocks/>
          </p:cNvCxnSpPr>
          <p:nvPr/>
        </p:nvCxnSpPr>
        <p:spPr>
          <a:xfrm flipH="1" flipV="1">
            <a:off x="9330810" y="3687097"/>
            <a:ext cx="353965" cy="442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BCCA39-5E8F-A3D6-0C5C-E4A57A02A1D3}"/>
              </a:ext>
            </a:extLst>
          </p:cNvPr>
          <p:cNvCxnSpPr>
            <a:cxnSpLocks/>
          </p:cNvCxnSpPr>
          <p:nvPr/>
        </p:nvCxnSpPr>
        <p:spPr>
          <a:xfrm flipH="1" flipV="1">
            <a:off x="9502864" y="3618271"/>
            <a:ext cx="181911" cy="51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6186A5-8015-F7B9-C469-A15DCEB40394}"/>
              </a:ext>
            </a:extLst>
          </p:cNvPr>
          <p:cNvSpPr txBox="1"/>
          <p:nvPr/>
        </p:nvSpPr>
        <p:spPr>
          <a:xfrm>
            <a:off x="9222655" y="4129548"/>
            <a:ext cx="107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</a:t>
            </a:r>
          </a:p>
          <a:p>
            <a:r>
              <a:rPr lang="en-US" dirty="0"/>
              <a:t>Outlier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CC9A84-4A29-A387-F239-BAB8EDE0D1B3}"/>
              </a:ext>
            </a:extLst>
          </p:cNvPr>
          <p:cNvCxnSpPr>
            <a:cxnSpLocks/>
          </p:cNvCxnSpPr>
          <p:nvPr/>
        </p:nvCxnSpPr>
        <p:spPr>
          <a:xfrm flipV="1">
            <a:off x="2293103" y="3631792"/>
            <a:ext cx="287866" cy="40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D9E5A6-C482-1D5C-0080-486215D95D96}"/>
              </a:ext>
            </a:extLst>
          </p:cNvPr>
          <p:cNvSpPr txBox="1"/>
          <p:nvPr/>
        </p:nvSpPr>
        <p:spPr>
          <a:xfrm>
            <a:off x="1757636" y="4031680"/>
            <a:ext cx="107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</a:t>
            </a:r>
          </a:p>
          <a:p>
            <a:r>
              <a:rPr lang="en-US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8470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Okan Sarioglu</dc:creator>
  <cp:lastModifiedBy>Okan Sarioglu</cp:lastModifiedBy>
  <cp:revision>1</cp:revision>
  <dcterms:created xsi:type="dcterms:W3CDTF">2024-06-09T08:59:50Z</dcterms:created>
  <dcterms:modified xsi:type="dcterms:W3CDTF">2024-06-09T09:00:30Z</dcterms:modified>
</cp:coreProperties>
</file>