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72138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39360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455809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71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68931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2168FB8-039F-4A78-BA69-20F69AEA1A8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761180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2168FB8-039F-4A78-BA69-20F69AEA1A8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52782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150617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58069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10987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2168FB8-039F-4A78-BA69-20F69AEA1A8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64374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341077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2168FB8-039F-4A78-BA69-20F69AEA1A8C}"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14235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2168FB8-039F-4A78-BA69-20F69AEA1A8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8907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68FB8-039F-4A78-BA69-20F69AEA1A8C}"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02092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232110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2168FB8-039F-4A78-BA69-20F69AEA1A8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0C904-A4A7-4463-B6F1-277646BB3BF0}" type="slidenum">
              <a:rPr lang="en-US" smtClean="0"/>
              <a:t>‹#›</a:t>
            </a:fld>
            <a:endParaRPr lang="en-US"/>
          </a:p>
        </p:txBody>
      </p:sp>
    </p:spTree>
    <p:extLst>
      <p:ext uri="{BB962C8B-B14F-4D97-AF65-F5344CB8AC3E}">
        <p14:creationId xmlns:p14="http://schemas.microsoft.com/office/powerpoint/2010/main" val="402881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168FB8-039F-4A78-BA69-20F69AEA1A8C}" type="datetimeFigureOut">
              <a:rPr lang="en-US" smtClean="0"/>
              <a:t>6/2/2023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40C904-A4A7-4463-B6F1-277646BB3BF0}" type="slidenum">
              <a:rPr lang="en-US" smtClean="0"/>
              <a:t>‹#›</a:t>
            </a:fld>
            <a:endParaRPr lang="en-US"/>
          </a:p>
        </p:txBody>
      </p:sp>
    </p:spTree>
    <p:extLst>
      <p:ext uri="{BB962C8B-B14F-4D97-AF65-F5344CB8AC3E}">
        <p14:creationId xmlns:p14="http://schemas.microsoft.com/office/powerpoint/2010/main" val="3260930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CNC torna tezgahı işlemi">
            <a:extLst>
              <a:ext uri="{FF2B5EF4-FFF2-40B4-BE49-F238E27FC236}">
                <a16:creationId xmlns:a16="http://schemas.microsoft.com/office/drawing/2014/main" id="{CB115BB2-4CF1-D8F1-1E97-07E8C7C18B00}"/>
              </a:ext>
            </a:extLst>
          </p:cNvPr>
          <p:cNvPicPr>
            <a:picLocks noChangeAspect="1"/>
          </p:cNvPicPr>
          <p:nvPr/>
        </p:nvPicPr>
        <p:blipFill rotWithShape="1">
          <a:blip r:embed="rId3"/>
          <a:srcRect t="15755"/>
          <a:stretch/>
        </p:blipFill>
        <p:spPr>
          <a:xfrm>
            <a:off x="20" y="2030"/>
            <a:ext cx="12191980" cy="6855970"/>
          </a:xfrm>
          <a:prstGeom prst="rect">
            <a:avLst/>
          </a:prstGeom>
        </p:spPr>
      </p:pic>
      <p:sp>
        <p:nvSpPr>
          <p:cNvPr id="8" name="Rectangle 7">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55544F2-EFD1-259F-9343-6FF2F8915F9F}"/>
              </a:ext>
            </a:extLst>
          </p:cNvPr>
          <p:cNvSpPr>
            <a:spLocks noGrp="1"/>
          </p:cNvSpPr>
          <p:nvPr>
            <p:ph type="ctrTitle"/>
          </p:nvPr>
        </p:nvSpPr>
        <p:spPr>
          <a:xfrm>
            <a:off x="1595269" y="1122363"/>
            <a:ext cx="9001462" cy="2387600"/>
          </a:xfrm>
        </p:spPr>
        <p:txBody>
          <a:bodyPr>
            <a:normAutofit/>
          </a:bodyPr>
          <a:lstStyle/>
          <a:p>
            <a:r>
              <a:rPr lang="tr-TR" sz="3000"/>
              <a:t>Mahallede Çocukların Ellerindeki Materyallere Göre Saygı Görme Olasılıkları Üzerine Makine Öğrenmesi Temelli Tahmin</a:t>
            </a:r>
            <a:endParaRPr lang="en-US" sz="3000"/>
          </a:p>
        </p:txBody>
      </p:sp>
    </p:spTree>
    <p:extLst>
      <p:ext uri="{BB962C8B-B14F-4D97-AF65-F5344CB8AC3E}">
        <p14:creationId xmlns:p14="http://schemas.microsoft.com/office/powerpoint/2010/main" val="29060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63286F-A0EB-FFFB-3C0F-AACF5094C46C}"/>
              </a:ext>
            </a:extLst>
          </p:cNvPr>
          <p:cNvSpPr>
            <a:spLocks noGrp="1"/>
          </p:cNvSpPr>
          <p:nvPr>
            <p:ph type="title"/>
          </p:nvPr>
        </p:nvSpPr>
        <p:spPr/>
        <p:txBody>
          <a:bodyPr/>
          <a:lstStyle/>
          <a:p>
            <a:r>
              <a:rPr lang="tr-TR" dirty="0"/>
              <a:t>Amaç</a:t>
            </a:r>
            <a:endParaRPr lang="en-US" dirty="0"/>
          </a:p>
        </p:txBody>
      </p:sp>
      <p:sp>
        <p:nvSpPr>
          <p:cNvPr id="3" name="İçerik Yer Tutucusu 2">
            <a:extLst>
              <a:ext uri="{FF2B5EF4-FFF2-40B4-BE49-F238E27FC236}">
                <a16:creationId xmlns:a16="http://schemas.microsoft.com/office/drawing/2014/main" id="{52D3FA9F-7D98-C434-F417-07733DCECD0C}"/>
              </a:ext>
            </a:extLst>
          </p:cNvPr>
          <p:cNvSpPr>
            <a:spLocks noGrp="1"/>
          </p:cNvSpPr>
          <p:nvPr>
            <p:ph idx="1"/>
          </p:nvPr>
        </p:nvSpPr>
        <p:spPr/>
        <p:txBody>
          <a:bodyPr/>
          <a:lstStyle/>
          <a:p>
            <a:pPr marL="0" indent="0">
              <a:buNone/>
            </a:pPr>
            <a:r>
              <a:rPr lang="tr-TR" dirty="0"/>
              <a:t>	Amacımız makine öğreniminin kullanım alanları noktasında sosyolojik alanlarda nasıl kullanılabileceğine dair bir önsezi oluşturmaktır. Projemizde ele alınacak çocukların yarının yetişkinleri olduğunu unutmayıp ele aldığımız çocukça saygının yarının gerçekçi bir yansıması olabileceğinin dikkatini çekmek isterim. Yine projemizin ana hedeflerinden birisi insanlık medeniyetinin arka planda çalışan muhteşem düzeninden alınmış verilerle büyük analiz değil, halktan en basitinden 6 7 yaşındaki bir çocuğun bile anlayabileceği şekilde sunmak istedim. Verinin her yerde olduğu günümüz dünyasında bu konuyu ve </a:t>
            </a:r>
            <a:r>
              <a:rPr lang="tr-TR" dirty="0" err="1"/>
              <a:t>olarabilitesini</a:t>
            </a:r>
            <a:r>
              <a:rPr lang="tr-TR" dirty="0"/>
              <a:t> herkesin anlamasını hedefledim.</a:t>
            </a:r>
            <a:endParaRPr lang="en-US" dirty="0"/>
          </a:p>
        </p:txBody>
      </p:sp>
    </p:spTree>
    <p:extLst>
      <p:ext uri="{BB962C8B-B14F-4D97-AF65-F5344CB8AC3E}">
        <p14:creationId xmlns:p14="http://schemas.microsoft.com/office/powerpoint/2010/main" val="365645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639682A-00F3-8CF2-34B5-E8640540B534}"/>
              </a:ext>
            </a:extLst>
          </p:cNvPr>
          <p:cNvSpPr>
            <a:spLocks noGrp="1"/>
          </p:cNvSpPr>
          <p:nvPr>
            <p:ph type="title"/>
          </p:nvPr>
        </p:nvSpPr>
        <p:spPr>
          <a:xfrm>
            <a:off x="913796" y="927100"/>
            <a:ext cx="3418766" cy="4616450"/>
          </a:xfrm>
        </p:spPr>
        <p:txBody>
          <a:bodyPr>
            <a:normAutofit/>
          </a:bodyPr>
          <a:lstStyle/>
          <a:p>
            <a:r>
              <a:rPr lang="en-US">
                <a:effectLst/>
                <a:latin typeface="Calibri" panose="020F0502020204030204" pitchFamily="34" charset="0"/>
                <a:ea typeface="Calibri" panose="020F0502020204030204" pitchFamily="34" charset="0"/>
                <a:cs typeface="Times New Roman" panose="02020603050405020304" pitchFamily="18" charset="0"/>
              </a:rPr>
              <a:t>Veri </a:t>
            </a:r>
            <a:r>
              <a:rPr lang="en-US" err="1">
                <a:effectLst/>
                <a:latin typeface="Calibri" panose="020F0502020204030204" pitchFamily="34" charset="0"/>
                <a:ea typeface="Calibri" panose="020F0502020204030204" pitchFamily="34" charset="0"/>
                <a:cs typeface="Times New Roman" panose="02020603050405020304" pitchFamily="18" charset="0"/>
              </a:rPr>
              <a:t>seti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hakkında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genel</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bilgi</a:t>
            </a:r>
            <a:r>
              <a:rPr lang="tr-TR"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B4ADEEF-C185-5D35-16B7-43B6D23AE278}"/>
              </a:ext>
            </a:extLst>
          </p:cNvPr>
          <p:cNvSpPr>
            <a:spLocks noGrp="1"/>
          </p:cNvSpPr>
          <p:nvPr>
            <p:ph idx="1"/>
          </p:nvPr>
        </p:nvSpPr>
        <p:spPr>
          <a:xfrm>
            <a:off x="4976029" y="971549"/>
            <a:ext cx="6291528" cy="4616450"/>
          </a:xfrm>
        </p:spPr>
        <p:txBody>
          <a:bodyPr anchor="ctr">
            <a:normAutofit/>
          </a:bodyPr>
          <a:lstStyle/>
          <a:p>
            <a:r>
              <a:rPr lang="en-US">
                <a:effectLst/>
                <a:latin typeface="Calibri" panose="020F0502020204030204" pitchFamily="34" charset="0"/>
                <a:ea typeface="Calibri" panose="020F0502020204030204" pitchFamily="34" charset="0"/>
                <a:cs typeface="Times New Roman" panose="02020603050405020304" pitchFamily="18" charset="0"/>
              </a:rPr>
              <a:t>Veri </a:t>
            </a:r>
            <a:r>
              <a:rPr lang="en-US" err="1">
                <a:effectLst/>
                <a:latin typeface="Calibri" panose="020F0502020204030204" pitchFamily="34" charset="0"/>
                <a:ea typeface="Calibri" panose="020F0502020204030204" pitchFamily="34" charset="0"/>
                <a:cs typeface="Times New Roman" panose="02020603050405020304" pitchFamily="18" charset="0"/>
              </a:rPr>
              <a:t>setinde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çocukların</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cinsiyetleri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yaşları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sahip</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oldukları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bilye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taso</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sayıları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ile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çocukların</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saygı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görüp</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görmedikleri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bilgileri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yer</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alıyor</a:t>
            </a:r>
            <a:r>
              <a:rPr lang="en-US">
                <a:effectLst/>
                <a:latin typeface="Calibri" panose="020F0502020204030204" pitchFamily="34" charset="0"/>
                <a:ea typeface="Calibri" panose="020F0502020204030204" pitchFamily="34" charset="0"/>
                <a:cs typeface="Times New Roman" panose="02020603050405020304" pitchFamily="18" charset="0"/>
              </a:rPr>
              <a:t>. İlk </a:t>
            </a:r>
            <a:r>
              <a:rPr lang="en-US" err="1">
                <a:effectLst/>
                <a:latin typeface="Calibri" panose="020F0502020204030204" pitchFamily="34" charset="0"/>
                <a:ea typeface="Calibri" panose="020F0502020204030204" pitchFamily="34" charset="0"/>
                <a:cs typeface="Times New Roman" panose="02020603050405020304" pitchFamily="18" charset="0"/>
              </a:rPr>
              <a:t>olarak</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bu</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verileri</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genel</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olarak</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inceledik</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çocukların</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cinsiyet</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yaş</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ve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oyuncağa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sahip</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olma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durumlarına</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göre</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dağılımlarını</a:t>
            </a: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err="1">
                <a:effectLst/>
                <a:latin typeface="Calibri" panose="020F0502020204030204" pitchFamily="34" charset="0"/>
                <a:ea typeface="Calibri" panose="020F0502020204030204" pitchFamily="34" charset="0"/>
                <a:cs typeface="Times New Roman" panose="02020603050405020304" pitchFamily="18" charset="0"/>
              </a:rPr>
              <a:t>çizdik</a:t>
            </a:r>
            <a:r>
              <a:rPr lang="en-US">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42111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Harita üzerinde kırmızı raptiyeler">
            <a:extLst>
              <a:ext uri="{FF2B5EF4-FFF2-40B4-BE49-F238E27FC236}">
                <a16:creationId xmlns:a16="http://schemas.microsoft.com/office/drawing/2014/main" id="{2375A678-450F-A637-EA4E-CC8F8DDFB019}"/>
              </a:ext>
            </a:extLst>
          </p:cNvPr>
          <p:cNvPicPr>
            <a:picLocks noChangeAspect="1"/>
          </p:cNvPicPr>
          <p:nvPr/>
        </p:nvPicPr>
        <p:blipFill rotWithShape="1">
          <a:blip r:embed="rId3"/>
          <a:srcRect t="16871" b="8151"/>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4220A6-7860-ED2E-7EDF-43649A444B7C}"/>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a:t>Kaynaklar</a:t>
            </a:r>
          </a:p>
        </p:txBody>
      </p:sp>
      <p:sp>
        <p:nvSpPr>
          <p:cNvPr id="3" name="İçerik Yer Tutucusu 2">
            <a:extLst>
              <a:ext uri="{FF2B5EF4-FFF2-40B4-BE49-F238E27FC236}">
                <a16:creationId xmlns:a16="http://schemas.microsoft.com/office/drawing/2014/main" id="{03BE4535-AEAB-42AF-1DBF-3A79167E4770}"/>
              </a:ext>
            </a:extLst>
          </p:cNvPr>
          <p:cNvSpPr>
            <a:spLocks noGrp="1"/>
          </p:cNvSpPr>
          <p:nvPr>
            <p:ph idx="1"/>
          </p:nvPr>
        </p:nvSpPr>
        <p:spPr>
          <a:xfrm>
            <a:off x="1595269" y="3602038"/>
            <a:ext cx="9001462" cy="1655762"/>
          </a:xfrm>
        </p:spPr>
        <p:txBody>
          <a:bodyPr vert="horz" lIns="91440" tIns="45720" rIns="91440" bIns="45720" rtlCol="0">
            <a:normAutofit/>
          </a:bodyPr>
          <a:lstStyle/>
          <a:p>
            <a:pPr marL="0" indent="0" algn="ctr">
              <a:buNone/>
            </a:pPr>
            <a:r>
              <a:rPr lang="en-US" sz="2400" dirty="0" err="1"/>
              <a:t>Github</a:t>
            </a:r>
            <a:r>
              <a:rPr lang="en-US" sz="2400" dirty="0"/>
              <a:t> : </a:t>
            </a:r>
            <a:r>
              <a:rPr lang="tr-TR" sz="2400"/>
              <a:t> https://github.com/OkanBey11/makine-ogrenmesi-sosyolojik-iliski</a:t>
            </a:r>
            <a:endParaRPr lang="en-US" sz="2400"/>
          </a:p>
        </p:txBody>
      </p:sp>
    </p:spTree>
    <p:extLst>
      <p:ext uri="{BB962C8B-B14F-4D97-AF65-F5344CB8AC3E}">
        <p14:creationId xmlns:p14="http://schemas.microsoft.com/office/powerpoint/2010/main" val="3117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TotalTime>
  <Words>158</Words>
  <Application>Microsoft Office PowerPoint</Application>
  <PresentationFormat>Geniş ekran</PresentationFormat>
  <Paragraphs>7</Paragraphs>
  <Slides>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vt:i4>
      </vt:variant>
    </vt:vector>
  </HeadingPairs>
  <TitlesOfParts>
    <vt:vector size="9" baseType="lpstr">
      <vt:lpstr>Arial</vt:lpstr>
      <vt:lpstr>Bookman Old Style</vt:lpstr>
      <vt:lpstr>Calibri</vt:lpstr>
      <vt:lpstr>Rockwell</vt:lpstr>
      <vt:lpstr>Damask</vt:lpstr>
      <vt:lpstr>Mahallede Çocukların Ellerindeki Materyallere Göre Saygı Görme Olasılıkları Üzerine Makine Öğrenmesi Temelli Tahmin</vt:lpstr>
      <vt:lpstr>Amaç</vt:lpstr>
      <vt:lpstr>Veri seti hakkında genel bilgi: </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Mahallede Çocukların Ellerindeki Materyallere Göre Saygı Görme Olasılıkları Üzerine Makine Öğrenmesi Temelli Tahmin</dc:title>
  <dc:creator>OKAN GÖZTAK</dc:creator>
  <cp:lastModifiedBy>OKAN GÖZTAK</cp:lastModifiedBy>
  <cp:revision>4</cp:revision>
  <dcterms:created xsi:type="dcterms:W3CDTF">2023-06-02T09:23:05Z</dcterms:created>
  <dcterms:modified xsi:type="dcterms:W3CDTF">2023-06-02T09:48:47Z</dcterms:modified>
</cp:coreProperties>
</file>