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tr-TR" dirty="0" err="1"/>
              <a:t>Customer</a:t>
            </a:r>
            <a:r>
              <a:rPr lang="tr-TR" dirty="0"/>
              <a:t> </a:t>
            </a:r>
            <a:r>
              <a:rPr lang="tr-TR" dirty="0" err="1"/>
              <a:t>Occupation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Matter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7078203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bigger</a:t>
            </a:r>
            <a:r>
              <a:rPr lang="tr-TR" dirty="0"/>
              <a:t> </a:t>
            </a:r>
            <a:r>
              <a:rPr lang="tr-TR" dirty="0" err="1"/>
              <a:t>variety</a:t>
            </a:r>
            <a:r>
              <a:rPr lang="tr-TR" dirty="0"/>
              <a:t> of data is </a:t>
            </a:r>
            <a:r>
              <a:rPr lang="tr-TR" dirty="0" err="1"/>
              <a:t>required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insights</a:t>
            </a:r>
            <a:endParaRPr lang="tr-TR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Customer</a:t>
            </a:r>
            <a:r>
              <a:rPr kumimoji="0" lang="tr-T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kumimoji="0" lang="tr-T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Occupation</a:t>
            </a:r>
            <a:r>
              <a:rPr kumimoji="0" lang="tr-T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tr-TR"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marR="0" lvl="0" indent="-285750" algn="l" defTabSz="91440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tr-TR" dirty="0" err="1"/>
              <a:t>Managers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lucrative</a:t>
            </a:r>
            <a:endParaRPr lang="tr-TR" dirty="0"/>
          </a:p>
          <a:p>
            <a:pPr marL="285750" marR="0" lvl="0" indent="-285750" algn="l" defTabSz="91440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Income</a:t>
            </a:r>
            <a:r>
              <a:rPr kumimoji="0" lang="tr-T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kumimoji="0" lang="tr-TR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kumimoji="0" lang="tr-T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kumimoji="0" lang="tr-TR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amount</a:t>
            </a:r>
            <a:r>
              <a:rPr kumimoji="0" lang="tr-T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kumimoji="0" lang="tr-TR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Free</a:t>
            </a:r>
            <a:r>
              <a:rPr kumimoji="0" lang="tr-T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Time</a:t>
            </a:r>
            <a:br>
              <a:rPr lang="tr-TR" dirty="0"/>
            </a:b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confound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variable</a:t>
            </a:r>
            <a:endParaRPr kumimoji="0" lang="tr-T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kumimoji="0" sz="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     Note: </a:t>
            </a:r>
            <a:r>
              <a:rPr kumimoji="0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2523F18-A264-8495-B70F-7CCC8806B4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01" y="-19475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786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tr-TR" dirty="0" err="1"/>
              <a:t>Location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locations</a:t>
            </a:r>
            <a:r>
              <a:rPr lang="tr-TR" dirty="0"/>
              <a:t> </a:t>
            </a:r>
            <a:r>
              <a:rPr lang="tr-TR" dirty="0" err="1"/>
              <a:t>might</a:t>
            </a:r>
            <a:r>
              <a:rPr lang="tr-TR" dirty="0"/>
              <a:t> be </a:t>
            </a:r>
            <a:r>
              <a:rPr lang="tr-TR" dirty="0" err="1"/>
              <a:t>more</a:t>
            </a:r>
            <a:br>
              <a:rPr lang="tr-TR" dirty="0"/>
            </a:br>
            <a:r>
              <a:rPr lang="tr-TR" dirty="0" err="1"/>
              <a:t>suitable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cycling</a:t>
            </a: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A2478E2-4394-9CAB-CC32-6097468773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01" y="-19475"/>
            <a:ext cx="5143500" cy="5143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tr-TR" dirty="0" err="1"/>
              <a:t>Four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ML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Ensemble</a:t>
            </a:r>
            <a:r>
              <a:rPr lang="tr-TR" dirty="0"/>
              <a:t> </a:t>
            </a:r>
            <a:r>
              <a:rPr lang="tr-TR" dirty="0" err="1"/>
              <a:t>Predictions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7250852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tr-TR" dirty="0"/>
              <a:t>Since data </a:t>
            </a:r>
            <a:r>
              <a:rPr lang="tr-TR" dirty="0" err="1"/>
              <a:t>isn’t</a:t>
            </a:r>
            <a:r>
              <a:rPr lang="tr-TR" dirty="0"/>
              <a:t>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rich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utilized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had </a:t>
            </a:r>
            <a:r>
              <a:rPr lang="tr-TR" dirty="0" err="1"/>
              <a:t>bad</a:t>
            </a:r>
            <a:r>
              <a:rPr lang="tr-TR" dirty="0"/>
              <a:t> model </a:t>
            </a:r>
            <a:r>
              <a:rPr lang="tr-TR" dirty="0" err="1"/>
              <a:t>fits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Still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</a:t>
            </a:r>
            <a:r>
              <a:rPr lang="tr-TR" dirty="0" err="1"/>
              <a:t>acquire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 err="1"/>
              <a:t>Informed</a:t>
            </a:r>
            <a:r>
              <a:rPr lang="tr-TR" dirty="0"/>
              <a:t>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making</a:t>
            </a:r>
            <a:r>
              <a:rPr lang="tr-TR" dirty="0"/>
              <a:t> is </a:t>
            </a:r>
            <a:r>
              <a:rPr lang="tr-TR" dirty="0" err="1"/>
              <a:t>possible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tr-TR" dirty="0" err="1"/>
              <a:t>Better</a:t>
            </a:r>
            <a:r>
              <a:rPr lang="tr-TR" dirty="0"/>
              <a:t> Data is </a:t>
            </a:r>
            <a:r>
              <a:rPr lang="tr-TR" dirty="0" err="1"/>
              <a:t>Needed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Making</a:t>
            </a:r>
            <a:r>
              <a:rPr lang="tr-TR" dirty="0"/>
              <a:t> </a:t>
            </a:r>
            <a:r>
              <a:rPr lang="tr-TR" dirty="0" err="1"/>
              <a:t>Interpretations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6911948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tr-TR" dirty="0" err="1"/>
              <a:t>Existing</a:t>
            </a:r>
            <a:r>
              <a:rPr lang="tr-TR" dirty="0"/>
              <a:t> data set </a:t>
            </a:r>
            <a:r>
              <a:rPr lang="tr-TR" dirty="0" err="1"/>
              <a:t>isn’t</a:t>
            </a:r>
            <a:r>
              <a:rPr lang="tr-TR" dirty="0"/>
              <a:t> </a:t>
            </a:r>
            <a:r>
              <a:rPr lang="tr-TR" dirty="0" err="1"/>
              <a:t>equipped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strong</a:t>
            </a:r>
            <a:r>
              <a:rPr lang="tr-TR" dirty="0"/>
              <a:t> </a:t>
            </a:r>
            <a:r>
              <a:rPr lang="tr-TR" dirty="0" err="1"/>
              <a:t>predictors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inferences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Variable</a:t>
            </a:r>
            <a:r>
              <a:rPr lang="tr-TR" dirty="0"/>
              <a:t> set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expanded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collection</a:t>
            </a:r>
            <a:r>
              <a:rPr lang="tr-TR" dirty="0"/>
              <a:t> </a:t>
            </a:r>
            <a:r>
              <a:rPr lang="tr-TR" dirty="0" err="1"/>
              <a:t>phase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observations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always</a:t>
            </a:r>
            <a:r>
              <a:rPr lang="tr-TR" dirty="0"/>
              <a:t> </a:t>
            </a:r>
            <a:r>
              <a:rPr lang="tr-TR" dirty="0" err="1"/>
              <a:t>welcome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367</Words>
  <Application>Microsoft Office PowerPoint</Application>
  <PresentationFormat>Ekran Gösterisi (16:9)</PresentationFormat>
  <Paragraphs>41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OKANCAN BALCI</cp:lastModifiedBy>
  <cp:revision>4</cp:revision>
  <dcterms:modified xsi:type="dcterms:W3CDTF">2022-12-09T13:31:57Z</dcterms:modified>
</cp:coreProperties>
</file>