
<file path=[Content_Types].xml><?xml version="1.0" encoding="utf-8"?>
<Types xmlns="http://schemas.openxmlformats.org/package/2006/content-types">
  <Default Extension="avif" ContentType="image/avi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3" r:id="rId10"/>
    <p:sldId id="291" r:id="rId1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3"/>
    </p:embeddedFont>
    <p:embeddedFont>
      <p:font typeface="Livvic" pitchFamily="2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9183C8-1AF0-4375-BC71-06ED3A8E39E7}">
  <a:tblStyle styleId="{FC9183C8-1AF0-4375-BC71-06ED3A8E39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4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28825dcd4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28825dcd4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03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e0043791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e0043791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8825dcd4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8825dcd4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4e647604c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4e647604c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e647604c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4e647604c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4e647604c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4e647604c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e00437943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e00437943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28825dcd4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28825dcd4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68350" y="745925"/>
            <a:ext cx="3807300" cy="31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68350" y="3888475"/>
            <a:ext cx="38073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19" name="Google Shape;119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25" name="Google Shape;125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14"/>
          <p:cNvGrpSpPr/>
          <p:nvPr/>
        </p:nvGrpSpPr>
        <p:grpSpPr>
          <a:xfrm>
            <a:off x="311515" y="1013625"/>
            <a:ext cx="95400" cy="3116250"/>
            <a:chOff x="4524300" y="1013625"/>
            <a:chExt cx="95400" cy="3116250"/>
          </a:xfrm>
        </p:grpSpPr>
        <p:sp>
          <p:nvSpPr>
            <p:cNvPr id="133" name="Google Shape;133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156" name="Google Shape;156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62" name="Google Shape;162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 rot="-5400000" flipH="1">
            <a:off x="8346375" y="2285371"/>
            <a:ext cx="1022509" cy="572747"/>
            <a:chOff x="-77" y="3784091"/>
            <a:chExt cx="2423582" cy="1357541"/>
          </a:xfrm>
        </p:grpSpPr>
        <p:sp>
          <p:nvSpPr>
            <p:cNvPr id="170" name="Google Shape;170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17"/>
          <p:cNvGrpSpPr/>
          <p:nvPr/>
        </p:nvGrpSpPr>
        <p:grpSpPr>
          <a:xfrm rot="5400000" flipH="1">
            <a:off x="-224875" y="2285371"/>
            <a:ext cx="1022509" cy="572747"/>
            <a:chOff x="-77" y="3784091"/>
            <a:chExt cx="2423582" cy="1357541"/>
          </a:xfrm>
        </p:grpSpPr>
        <p:sp>
          <p:nvSpPr>
            <p:cNvPr id="176" name="Google Shape;176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8748550" y="1013625"/>
            <a:ext cx="95400" cy="3116250"/>
            <a:chOff x="4524300" y="1013625"/>
            <a:chExt cx="95400" cy="3116250"/>
          </a:xfrm>
        </p:grpSpPr>
        <p:sp>
          <p:nvSpPr>
            <p:cNvPr id="198" name="Google Shape;198;p1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447400"/>
            <a:ext cx="7704000" cy="27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67" name="Google Shape;67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6" name="Google Shape;76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82" name="Google Shape;82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92" name="Google Shape;92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04" name="Google Shape;104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10" name="Google Shape;110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av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764200" cy="11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Ambient Systems </a:t>
            </a:r>
            <a:endParaRPr sz="4000" dirty="0"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3765172" y="211242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22"/>
          <p:cNvGrpSpPr/>
          <p:nvPr/>
        </p:nvGrpSpPr>
        <p:grpSpPr>
          <a:xfrm>
            <a:off x="6696859" y="1732645"/>
            <a:ext cx="1640664" cy="1969640"/>
            <a:chOff x="301976" y="-1334266"/>
            <a:chExt cx="1361321" cy="1634285"/>
          </a:xfrm>
        </p:grpSpPr>
        <p:sp>
          <p:nvSpPr>
            <p:cNvPr id="218" name="Google Shape;218;p22"/>
            <p:cNvSpPr/>
            <p:nvPr/>
          </p:nvSpPr>
          <p:spPr>
            <a:xfrm>
              <a:off x="301976" y="-1334266"/>
              <a:ext cx="1361321" cy="1634285"/>
            </a:xfrm>
            <a:custGeom>
              <a:avLst/>
              <a:gdLst/>
              <a:ahLst/>
              <a:cxnLst/>
              <a:rect l="l" t="t" r="r" b="b"/>
              <a:pathLst>
                <a:path w="28776" h="34546" extrusionOk="0">
                  <a:moveTo>
                    <a:pt x="1517" y="1"/>
                  </a:moveTo>
                  <a:cubicBezTo>
                    <a:pt x="680" y="1"/>
                    <a:pt x="1" y="672"/>
                    <a:pt x="1" y="1510"/>
                  </a:cubicBezTo>
                  <a:lnTo>
                    <a:pt x="1" y="33679"/>
                  </a:lnTo>
                  <a:cubicBezTo>
                    <a:pt x="1" y="34155"/>
                    <a:pt x="391" y="34545"/>
                    <a:pt x="867" y="34545"/>
                  </a:cubicBezTo>
                  <a:lnTo>
                    <a:pt x="27916" y="34545"/>
                  </a:lnTo>
                  <a:cubicBezTo>
                    <a:pt x="28393" y="34545"/>
                    <a:pt x="28776" y="34155"/>
                    <a:pt x="28776" y="33679"/>
                  </a:cubicBezTo>
                  <a:lnTo>
                    <a:pt x="28776" y="1510"/>
                  </a:lnTo>
                  <a:cubicBezTo>
                    <a:pt x="28776" y="672"/>
                    <a:pt x="28097" y="1"/>
                    <a:pt x="2726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57657" y="-1334266"/>
              <a:ext cx="1250337" cy="1586126"/>
            </a:xfrm>
            <a:custGeom>
              <a:avLst/>
              <a:gdLst/>
              <a:ahLst/>
              <a:cxnLst/>
              <a:rect l="l" t="t" r="r" b="b"/>
              <a:pathLst>
                <a:path w="26430" h="33528" extrusionOk="0">
                  <a:moveTo>
                    <a:pt x="1" y="1"/>
                  </a:moveTo>
                  <a:lnTo>
                    <a:pt x="1" y="32828"/>
                  </a:lnTo>
                  <a:cubicBezTo>
                    <a:pt x="1" y="33218"/>
                    <a:pt x="311" y="33528"/>
                    <a:pt x="694" y="33528"/>
                  </a:cubicBezTo>
                  <a:lnTo>
                    <a:pt x="25729" y="33528"/>
                  </a:lnTo>
                  <a:cubicBezTo>
                    <a:pt x="26112" y="33528"/>
                    <a:pt x="26429" y="33218"/>
                    <a:pt x="26429" y="32828"/>
                  </a:cubicBezTo>
                  <a:lnTo>
                    <a:pt x="26429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301976" y="-1334266"/>
              <a:ext cx="1361321" cy="137712"/>
            </a:xfrm>
            <a:custGeom>
              <a:avLst/>
              <a:gdLst/>
              <a:ahLst/>
              <a:cxnLst/>
              <a:rect l="l" t="t" r="r" b="b"/>
              <a:pathLst>
                <a:path w="28776" h="2911" extrusionOk="0">
                  <a:moveTo>
                    <a:pt x="1127" y="1"/>
                  </a:moveTo>
                  <a:cubicBezTo>
                    <a:pt x="507" y="1"/>
                    <a:pt x="1" y="498"/>
                    <a:pt x="1" y="1120"/>
                  </a:cubicBezTo>
                  <a:lnTo>
                    <a:pt x="1" y="2911"/>
                  </a:lnTo>
                  <a:lnTo>
                    <a:pt x="28776" y="2911"/>
                  </a:lnTo>
                  <a:lnTo>
                    <a:pt x="28776" y="1120"/>
                  </a:lnTo>
                  <a:cubicBezTo>
                    <a:pt x="28776" y="498"/>
                    <a:pt x="28270" y="1"/>
                    <a:pt x="27650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356995" y="-771260"/>
              <a:ext cx="1251662" cy="592385"/>
            </a:xfrm>
            <a:custGeom>
              <a:avLst/>
              <a:gdLst/>
              <a:ahLst/>
              <a:cxnLst/>
              <a:rect l="l" t="t" r="r" b="b"/>
              <a:pathLst>
                <a:path w="26458" h="12522" extrusionOk="0">
                  <a:moveTo>
                    <a:pt x="1" y="0"/>
                  </a:moveTo>
                  <a:lnTo>
                    <a:pt x="1" y="12522"/>
                  </a:lnTo>
                  <a:lnTo>
                    <a:pt x="26457" y="12522"/>
                  </a:lnTo>
                  <a:lnTo>
                    <a:pt x="26457" y="0"/>
                  </a:ln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419488" y="-528903"/>
              <a:ext cx="58803" cy="118221"/>
            </a:xfrm>
            <a:custGeom>
              <a:avLst/>
              <a:gdLst/>
              <a:ahLst/>
              <a:cxnLst/>
              <a:rect l="l" t="t" r="r" b="b"/>
              <a:pathLst>
                <a:path w="1243" h="2499" extrusionOk="0">
                  <a:moveTo>
                    <a:pt x="1110" y="1"/>
                  </a:moveTo>
                  <a:cubicBezTo>
                    <a:pt x="1075" y="1"/>
                    <a:pt x="1039" y="15"/>
                    <a:pt x="1012" y="47"/>
                  </a:cubicBezTo>
                  <a:lnTo>
                    <a:pt x="607" y="517"/>
                  </a:lnTo>
                  <a:lnTo>
                    <a:pt x="44" y="1167"/>
                  </a:lnTo>
                  <a:cubicBezTo>
                    <a:pt x="0" y="1210"/>
                    <a:pt x="0" y="1290"/>
                    <a:pt x="44" y="1340"/>
                  </a:cubicBezTo>
                  <a:lnTo>
                    <a:pt x="607" y="1983"/>
                  </a:lnTo>
                  <a:lnTo>
                    <a:pt x="1012" y="2451"/>
                  </a:lnTo>
                  <a:cubicBezTo>
                    <a:pt x="1039" y="2484"/>
                    <a:pt x="1075" y="2498"/>
                    <a:pt x="1110" y="2498"/>
                  </a:cubicBezTo>
                  <a:cubicBezTo>
                    <a:pt x="1177" y="2498"/>
                    <a:pt x="1243" y="2445"/>
                    <a:pt x="1243" y="2364"/>
                  </a:cubicBezTo>
                  <a:lnTo>
                    <a:pt x="1243" y="1253"/>
                  </a:lnTo>
                  <a:lnTo>
                    <a:pt x="1243" y="134"/>
                  </a:lnTo>
                  <a:cubicBezTo>
                    <a:pt x="1243" y="53"/>
                    <a:pt x="1177" y="1"/>
                    <a:pt x="11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1486982" y="-528903"/>
              <a:ext cx="59182" cy="118221"/>
            </a:xfrm>
            <a:custGeom>
              <a:avLst/>
              <a:gdLst/>
              <a:ahLst/>
              <a:cxnLst/>
              <a:rect l="l" t="t" r="r" b="b"/>
              <a:pathLst>
                <a:path w="1251" h="2499" extrusionOk="0">
                  <a:moveTo>
                    <a:pt x="134" y="1"/>
                  </a:moveTo>
                  <a:cubicBezTo>
                    <a:pt x="67" y="1"/>
                    <a:pt x="1" y="53"/>
                    <a:pt x="1" y="134"/>
                  </a:cubicBezTo>
                  <a:lnTo>
                    <a:pt x="1" y="1253"/>
                  </a:lnTo>
                  <a:lnTo>
                    <a:pt x="1" y="2364"/>
                  </a:lnTo>
                  <a:cubicBezTo>
                    <a:pt x="1" y="2445"/>
                    <a:pt x="67" y="2498"/>
                    <a:pt x="134" y="2498"/>
                  </a:cubicBezTo>
                  <a:cubicBezTo>
                    <a:pt x="169" y="2498"/>
                    <a:pt x="205" y="2484"/>
                    <a:pt x="231" y="2451"/>
                  </a:cubicBezTo>
                  <a:lnTo>
                    <a:pt x="644" y="1983"/>
                  </a:lnTo>
                  <a:lnTo>
                    <a:pt x="1207" y="1340"/>
                  </a:lnTo>
                  <a:cubicBezTo>
                    <a:pt x="1250" y="1290"/>
                    <a:pt x="1250" y="1210"/>
                    <a:pt x="1207" y="1167"/>
                  </a:cubicBezTo>
                  <a:lnTo>
                    <a:pt x="644" y="517"/>
                  </a:lnTo>
                  <a:lnTo>
                    <a:pt x="231" y="47"/>
                  </a:lnTo>
                  <a:cubicBezTo>
                    <a:pt x="205" y="15"/>
                    <a:pt x="169" y="1"/>
                    <a:pt x="134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535959" y="-684214"/>
              <a:ext cx="255934" cy="308161"/>
            </a:xfrm>
            <a:custGeom>
              <a:avLst/>
              <a:gdLst/>
              <a:ahLst/>
              <a:cxnLst/>
              <a:rect l="l" t="t" r="r" b="b"/>
              <a:pathLst>
                <a:path w="5410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9" y="6514"/>
                  </a:lnTo>
                  <a:cubicBezTo>
                    <a:pt x="5150" y="6514"/>
                    <a:pt x="5410" y="6262"/>
                    <a:pt x="5410" y="5943"/>
                  </a:cubicBezTo>
                  <a:lnTo>
                    <a:pt x="5410" y="571"/>
                  </a:lnTo>
                  <a:cubicBezTo>
                    <a:pt x="5410" y="261"/>
                    <a:pt x="5150" y="1"/>
                    <a:pt x="4839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535959" y="-656303"/>
              <a:ext cx="255934" cy="280250"/>
            </a:xfrm>
            <a:custGeom>
              <a:avLst/>
              <a:gdLst/>
              <a:ahLst/>
              <a:cxnLst/>
              <a:rect l="l" t="t" r="r" b="b"/>
              <a:pathLst>
                <a:path w="5410" h="5924" extrusionOk="0">
                  <a:moveTo>
                    <a:pt x="4547" y="1"/>
                  </a:moveTo>
                  <a:cubicBezTo>
                    <a:pt x="3986" y="1"/>
                    <a:pt x="3722" y="808"/>
                    <a:pt x="3727" y="1281"/>
                  </a:cubicBezTo>
                  <a:cubicBezTo>
                    <a:pt x="3727" y="1447"/>
                    <a:pt x="3727" y="2469"/>
                    <a:pt x="3105" y="2469"/>
                  </a:cubicBezTo>
                  <a:cubicBezTo>
                    <a:pt x="2859" y="2469"/>
                    <a:pt x="2516" y="2309"/>
                    <a:pt x="2037" y="1874"/>
                  </a:cubicBezTo>
                  <a:cubicBezTo>
                    <a:pt x="1813" y="1668"/>
                    <a:pt x="1613" y="1579"/>
                    <a:pt x="1434" y="1579"/>
                  </a:cubicBezTo>
                  <a:cubicBezTo>
                    <a:pt x="279" y="1579"/>
                    <a:pt x="7" y="5285"/>
                    <a:pt x="1" y="5360"/>
                  </a:cubicBezTo>
                  <a:cubicBezTo>
                    <a:pt x="8" y="5672"/>
                    <a:pt x="261" y="5924"/>
                    <a:pt x="571" y="5924"/>
                  </a:cubicBezTo>
                  <a:lnTo>
                    <a:pt x="3077" y="5924"/>
                  </a:lnTo>
                  <a:lnTo>
                    <a:pt x="4954" y="5917"/>
                  </a:lnTo>
                  <a:cubicBezTo>
                    <a:pt x="5186" y="5866"/>
                    <a:pt x="5366" y="5672"/>
                    <a:pt x="5403" y="5440"/>
                  </a:cubicBezTo>
                  <a:lnTo>
                    <a:pt x="5410" y="508"/>
                  </a:lnTo>
                  <a:cubicBezTo>
                    <a:pt x="5069" y="142"/>
                    <a:pt x="4782" y="1"/>
                    <a:pt x="454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854717" y="-684214"/>
              <a:ext cx="255839" cy="308161"/>
            </a:xfrm>
            <a:custGeom>
              <a:avLst/>
              <a:gdLst/>
              <a:ahLst/>
              <a:cxnLst/>
              <a:rect l="l" t="t" r="r" b="b"/>
              <a:pathLst>
                <a:path w="5408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8" y="6514"/>
                  </a:lnTo>
                  <a:cubicBezTo>
                    <a:pt x="5148" y="6514"/>
                    <a:pt x="5408" y="6262"/>
                    <a:pt x="5408" y="5943"/>
                  </a:cubicBezTo>
                  <a:lnTo>
                    <a:pt x="5408" y="571"/>
                  </a:lnTo>
                  <a:cubicBezTo>
                    <a:pt x="5408" y="261"/>
                    <a:pt x="5148" y="1"/>
                    <a:pt x="4838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854717" y="-675320"/>
              <a:ext cx="248743" cy="299267"/>
            </a:xfrm>
            <a:custGeom>
              <a:avLst/>
              <a:gdLst/>
              <a:ahLst/>
              <a:cxnLst/>
              <a:rect l="l" t="t" r="r" b="b"/>
              <a:pathLst>
                <a:path w="5258" h="6326" extrusionOk="0">
                  <a:moveTo>
                    <a:pt x="159" y="0"/>
                  </a:moveTo>
                  <a:cubicBezTo>
                    <a:pt x="65" y="102"/>
                    <a:pt x="1" y="239"/>
                    <a:pt x="1" y="383"/>
                  </a:cubicBezTo>
                  <a:lnTo>
                    <a:pt x="1" y="5755"/>
                  </a:lnTo>
                  <a:cubicBezTo>
                    <a:pt x="1" y="6074"/>
                    <a:pt x="261" y="6326"/>
                    <a:pt x="571" y="6326"/>
                  </a:cubicBezTo>
                  <a:lnTo>
                    <a:pt x="4838" y="6326"/>
                  </a:lnTo>
                  <a:cubicBezTo>
                    <a:pt x="5004" y="6326"/>
                    <a:pt x="5148" y="6255"/>
                    <a:pt x="5257" y="614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894644" y="-636386"/>
              <a:ext cx="184547" cy="222440"/>
            </a:xfrm>
            <a:custGeom>
              <a:avLst/>
              <a:gdLst/>
              <a:ahLst/>
              <a:cxnLst/>
              <a:rect l="l" t="t" r="r" b="b"/>
              <a:pathLst>
                <a:path w="3901" h="4702" extrusionOk="0">
                  <a:moveTo>
                    <a:pt x="1" y="0"/>
                  </a:moveTo>
                  <a:lnTo>
                    <a:pt x="3893" y="4702"/>
                  </a:lnTo>
                  <a:lnTo>
                    <a:pt x="3900" y="0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173759" y="-684214"/>
              <a:ext cx="255555" cy="308161"/>
            </a:xfrm>
            <a:custGeom>
              <a:avLst/>
              <a:gdLst/>
              <a:ahLst/>
              <a:cxnLst/>
              <a:rect l="l" t="t" r="r" b="b"/>
              <a:pathLst>
                <a:path w="5402" h="6514" extrusionOk="0">
                  <a:moveTo>
                    <a:pt x="563" y="1"/>
                  </a:moveTo>
                  <a:cubicBezTo>
                    <a:pt x="253" y="1"/>
                    <a:pt x="0" y="261"/>
                    <a:pt x="0" y="571"/>
                  </a:cubicBezTo>
                  <a:lnTo>
                    <a:pt x="0" y="5943"/>
                  </a:lnTo>
                  <a:cubicBezTo>
                    <a:pt x="0" y="6262"/>
                    <a:pt x="253" y="6514"/>
                    <a:pt x="563" y="6514"/>
                  </a:cubicBezTo>
                  <a:lnTo>
                    <a:pt x="4832" y="6514"/>
                  </a:lnTo>
                  <a:cubicBezTo>
                    <a:pt x="5149" y="6514"/>
                    <a:pt x="5402" y="6262"/>
                    <a:pt x="5402" y="5943"/>
                  </a:cubicBezTo>
                  <a:lnTo>
                    <a:pt x="5402" y="571"/>
                  </a:lnTo>
                  <a:cubicBezTo>
                    <a:pt x="5402" y="261"/>
                    <a:pt x="5149" y="1"/>
                    <a:pt x="483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209665" y="-557430"/>
              <a:ext cx="141449" cy="142443"/>
            </a:xfrm>
            <a:custGeom>
              <a:avLst/>
              <a:gdLst/>
              <a:ahLst/>
              <a:cxnLst/>
              <a:rect l="l" t="t" r="r" b="b"/>
              <a:pathLst>
                <a:path w="2990" h="3011" extrusionOk="0">
                  <a:moveTo>
                    <a:pt x="1494" y="0"/>
                  </a:moveTo>
                  <a:cubicBezTo>
                    <a:pt x="664" y="0"/>
                    <a:pt x="0" y="680"/>
                    <a:pt x="0" y="1510"/>
                  </a:cubicBezTo>
                  <a:cubicBezTo>
                    <a:pt x="0" y="2340"/>
                    <a:pt x="664" y="3010"/>
                    <a:pt x="1494" y="3010"/>
                  </a:cubicBezTo>
                  <a:cubicBezTo>
                    <a:pt x="2317" y="3010"/>
                    <a:pt x="2990" y="2340"/>
                    <a:pt x="2990" y="1510"/>
                  </a:cubicBezTo>
                  <a:cubicBezTo>
                    <a:pt x="2990" y="680"/>
                    <a:pt x="2317" y="0"/>
                    <a:pt x="1494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277599" y="-615476"/>
              <a:ext cx="126074" cy="127115"/>
            </a:xfrm>
            <a:custGeom>
              <a:avLst/>
              <a:gdLst/>
              <a:ahLst/>
              <a:cxnLst/>
              <a:rect l="l" t="t" r="r" b="b"/>
              <a:pathLst>
                <a:path w="2665" h="2687" extrusionOk="0">
                  <a:moveTo>
                    <a:pt x="1337" y="0"/>
                  </a:moveTo>
                  <a:cubicBezTo>
                    <a:pt x="594" y="0"/>
                    <a:pt x="1" y="607"/>
                    <a:pt x="1" y="1343"/>
                  </a:cubicBezTo>
                  <a:cubicBezTo>
                    <a:pt x="1" y="2087"/>
                    <a:pt x="594" y="2686"/>
                    <a:pt x="1337" y="2686"/>
                  </a:cubicBezTo>
                  <a:cubicBezTo>
                    <a:pt x="2074" y="2686"/>
                    <a:pt x="2664" y="2087"/>
                    <a:pt x="2664" y="1343"/>
                  </a:cubicBezTo>
                  <a:cubicBezTo>
                    <a:pt x="2664" y="607"/>
                    <a:pt x="2074" y="0"/>
                    <a:pt x="1337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1199068" y="-644901"/>
              <a:ext cx="126406" cy="127115"/>
            </a:xfrm>
            <a:custGeom>
              <a:avLst/>
              <a:gdLst/>
              <a:ahLst/>
              <a:cxnLst/>
              <a:rect l="l" t="t" r="r" b="b"/>
              <a:pathLst>
                <a:path w="2672" h="2687" extrusionOk="0">
                  <a:moveTo>
                    <a:pt x="1335" y="0"/>
                  </a:moveTo>
                  <a:cubicBezTo>
                    <a:pt x="598" y="0"/>
                    <a:pt x="1" y="600"/>
                    <a:pt x="1" y="1343"/>
                  </a:cubicBezTo>
                  <a:cubicBezTo>
                    <a:pt x="1" y="2080"/>
                    <a:pt x="598" y="2686"/>
                    <a:pt x="1335" y="2686"/>
                  </a:cubicBezTo>
                  <a:cubicBezTo>
                    <a:pt x="2072" y="2686"/>
                    <a:pt x="2671" y="2080"/>
                    <a:pt x="2671" y="1343"/>
                  </a:cubicBezTo>
                  <a:cubicBezTo>
                    <a:pt x="2671" y="600"/>
                    <a:pt x="2072" y="0"/>
                    <a:pt x="133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423887" y="-1114949"/>
              <a:ext cx="1117498" cy="127115"/>
            </a:xfrm>
            <a:custGeom>
              <a:avLst/>
              <a:gdLst/>
              <a:ahLst/>
              <a:cxnLst/>
              <a:rect l="l" t="t" r="r" b="b"/>
              <a:pathLst>
                <a:path w="23622" h="2687" extrusionOk="0">
                  <a:moveTo>
                    <a:pt x="1344" y="1"/>
                  </a:moveTo>
                  <a:cubicBezTo>
                    <a:pt x="600" y="1"/>
                    <a:pt x="1" y="607"/>
                    <a:pt x="1" y="1344"/>
                  </a:cubicBezTo>
                  <a:cubicBezTo>
                    <a:pt x="1" y="2087"/>
                    <a:pt x="600" y="2687"/>
                    <a:pt x="1344" y="2687"/>
                  </a:cubicBezTo>
                  <a:lnTo>
                    <a:pt x="22286" y="2687"/>
                  </a:lnTo>
                  <a:cubicBezTo>
                    <a:pt x="23022" y="2687"/>
                    <a:pt x="23622" y="2087"/>
                    <a:pt x="23622" y="1344"/>
                  </a:cubicBezTo>
                  <a:cubicBezTo>
                    <a:pt x="23622" y="607"/>
                    <a:pt x="23022" y="1"/>
                    <a:pt x="22286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740611" y="-1071237"/>
              <a:ext cx="729718" cy="40069"/>
            </a:xfrm>
            <a:custGeom>
              <a:avLst/>
              <a:gdLst/>
              <a:ahLst/>
              <a:cxnLst/>
              <a:rect l="l" t="t" r="r" b="b"/>
              <a:pathLst>
                <a:path w="15425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14998" y="846"/>
                  </a:lnTo>
                  <a:cubicBezTo>
                    <a:pt x="15237" y="846"/>
                    <a:pt x="15424" y="657"/>
                    <a:pt x="15424" y="420"/>
                  </a:cubicBezTo>
                  <a:cubicBezTo>
                    <a:pt x="15424" y="189"/>
                    <a:pt x="15237" y="0"/>
                    <a:pt x="14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494991" y="-1071237"/>
              <a:ext cx="202287" cy="40069"/>
            </a:xfrm>
            <a:custGeom>
              <a:avLst/>
              <a:gdLst/>
              <a:ahLst/>
              <a:cxnLst/>
              <a:rect l="l" t="t" r="r" b="b"/>
              <a:pathLst>
                <a:path w="4276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3849" y="846"/>
                  </a:lnTo>
                  <a:cubicBezTo>
                    <a:pt x="4087" y="846"/>
                    <a:pt x="4276" y="657"/>
                    <a:pt x="4276" y="420"/>
                  </a:cubicBezTo>
                  <a:cubicBezTo>
                    <a:pt x="4276" y="189"/>
                    <a:pt x="4087" y="0"/>
                    <a:pt x="3849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535959" y="-315594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9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850980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90"/>
                  </a:cubicBezTo>
                  <a:cubicBezTo>
                    <a:pt x="5386" y="131"/>
                    <a:pt x="5263" y="1"/>
                    <a:pt x="5106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174468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535959" y="-260575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9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850980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88"/>
                  </a:cubicBezTo>
                  <a:cubicBezTo>
                    <a:pt x="5386" y="130"/>
                    <a:pt x="5263" y="0"/>
                    <a:pt x="510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174468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7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417075" y="-1300820"/>
              <a:ext cx="73185" cy="73516"/>
            </a:xfrm>
            <a:custGeom>
              <a:avLst/>
              <a:gdLst/>
              <a:ahLst/>
              <a:cxnLst/>
              <a:rect l="l" t="t" r="r" b="b"/>
              <a:pathLst>
                <a:path w="1547" h="1554" extrusionOk="0">
                  <a:moveTo>
                    <a:pt x="774" y="1"/>
                  </a:moveTo>
                  <a:cubicBezTo>
                    <a:pt x="348" y="1"/>
                    <a:pt x="1" y="348"/>
                    <a:pt x="1" y="774"/>
                  </a:cubicBezTo>
                  <a:cubicBezTo>
                    <a:pt x="1" y="1207"/>
                    <a:pt x="348" y="1554"/>
                    <a:pt x="774" y="1554"/>
                  </a:cubicBezTo>
                  <a:cubicBezTo>
                    <a:pt x="1200" y="1554"/>
                    <a:pt x="1547" y="1207"/>
                    <a:pt x="1547" y="774"/>
                  </a:cubicBezTo>
                  <a:cubicBezTo>
                    <a:pt x="1547" y="348"/>
                    <a:pt x="1200" y="1"/>
                    <a:pt x="774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544853" y="-1300820"/>
              <a:ext cx="73469" cy="73516"/>
            </a:xfrm>
            <a:custGeom>
              <a:avLst/>
              <a:gdLst/>
              <a:ahLst/>
              <a:cxnLst/>
              <a:rect l="l" t="t" r="r" b="b"/>
              <a:pathLst>
                <a:path w="1553" h="1554" extrusionOk="0">
                  <a:moveTo>
                    <a:pt x="773" y="1"/>
                  </a:moveTo>
                  <a:cubicBezTo>
                    <a:pt x="347" y="1"/>
                    <a:pt x="0" y="348"/>
                    <a:pt x="0" y="774"/>
                  </a:cubicBezTo>
                  <a:cubicBezTo>
                    <a:pt x="0" y="1207"/>
                    <a:pt x="347" y="1554"/>
                    <a:pt x="773" y="1554"/>
                  </a:cubicBezTo>
                  <a:cubicBezTo>
                    <a:pt x="1206" y="1554"/>
                    <a:pt x="1553" y="1207"/>
                    <a:pt x="1553" y="774"/>
                  </a:cubicBezTo>
                  <a:cubicBezTo>
                    <a:pt x="1553" y="348"/>
                    <a:pt x="1206" y="1"/>
                    <a:pt x="77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672630" y="-1300820"/>
              <a:ext cx="73516" cy="73516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81" y="1"/>
                  </a:moveTo>
                  <a:cubicBezTo>
                    <a:pt x="347" y="1"/>
                    <a:pt x="1" y="348"/>
                    <a:pt x="1" y="774"/>
                  </a:cubicBezTo>
                  <a:cubicBezTo>
                    <a:pt x="1" y="1207"/>
                    <a:pt x="347" y="1554"/>
                    <a:pt x="781" y="1554"/>
                  </a:cubicBezTo>
                  <a:cubicBezTo>
                    <a:pt x="1207" y="1554"/>
                    <a:pt x="1554" y="1207"/>
                    <a:pt x="1554" y="774"/>
                  </a:cubicBezTo>
                  <a:cubicBezTo>
                    <a:pt x="1554" y="348"/>
                    <a:pt x="1207" y="1"/>
                    <a:pt x="781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483022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4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483731" y="-30046"/>
              <a:ext cx="212174" cy="27013"/>
            </a:xfrm>
            <a:custGeom>
              <a:avLst/>
              <a:gdLst/>
              <a:ahLst/>
              <a:cxnLst/>
              <a:rect l="l" t="t" r="r" b="b"/>
              <a:pathLst>
                <a:path w="4485" h="571" extrusionOk="0">
                  <a:moveTo>
                    <a:pt x="282" y="1"/>
                  </a:moveTo>
                  <a:cubicBezTo>
                    <a:pt x="122" y="1"/>
                    <a:pt x="1" y="124"/>
                    <a:pt x="1" y="283"/>
                  </a:cubicBezTo>
                  <a:cubicBezTo>
                    <a:pt x="1" y="441"/>
                    <a:pt x="122" y="571"/>
                    <a:pt x="282" y="571"/>
                  </a:cubicBezTo>
                  <a:lnTo>
                    <a:pt x="4195" y="571"/>
                  </a:lnTo>
                  <a:cubicBezTo>
                    <a:pt x="4354" y="571"/>
                    <a:pt x="4484" y="441"/>
                    <a:pt x="4484" y="283"/>
                  </a:cubicBezTo>
                  <a:cubicBezTo>
                    <a:pt x="4484" y="124"/>
                    <a:pt x="4354" y="1"/>
                    <a:pt x="4195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745058" y="27669"/>
              <a:ext cx="213168" cy="103272"/>
            </a:xfrm>
            <a:custGeom>
              <a:avLst/>
              <a:gdLst/>
              <a:ahLst/>
              <a:cxnLst/>
              <a:rect l="l" t="t" r="r" b="b"/>
              <a:pathLst>
                <a:path w="4506" h="2183" extrusionOk="0">
                  <a:moveTo>
                    <a:pt x="433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3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745673" y="-30046"/>
              <a:ext cx="212269" cy="27013"/>
            </a:xfrm>
            <a:custGeom>
              <a:avLst/>
              <a:gdLst/>
              <a:ahLst/>
              <a:cxnLst/>
              <a:rect l="l" t="t" r="r" b="b"/>
              <a:pathLst>
                <a:path w="4487" h="571" extrusionOk="0">
                  <a:moveTo>
                    <a:pt x="283" y="1"/>
                  </a:moveTo>
                  <a:cubicBezTo>
                    <a:pt x="124" y="1"/>
                    <a:pt x="1" y="124"/>
                    <a:pt x="1" y="283"/>
                  </a:cubicBezTo>
                  <a:cubicBezTo>
                    <a:pt x="1" y="441"/>
                    <a:pt x="124" y="571"/>
                    <a:pt x="283" y="571"/>
                  </a:cubicBezTo>
                  <a:lnTo>
                    <a:pt x="4197" y="571"/>
                  </a:lnTo>
                  <a:cubicBezTo>
                    <a:pt x="4356" y="571"/>
                    <a:pt x="4486" y="441"/>
                    <a:pt x="4486" y="283"/>
                  </a:cubicBezTo>
                  <a:cubicBezTo>
                    <a:pt x="4486" y="124"/>
                    <a:pt x="4356" y="1"/>
                    <a:pt x="41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007047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7" y="1987"/>
                    <a:pt x="4507" y="1749"/>
                  </a:cubicBezTo>
                  <a:lnTo>
                    <a:pt x="4507" y="434"/>
                  </a:lnTo>
                  <a:cubicBezTo>
                    <a:pt x="4507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007378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1" y="1"/>
                    <a:pt x="1" y="124"/>
                    <a:pt x="1" y="283"/>
                  </a:cubicBezTo>
                  <a:cubicBezTo>
                    <a:pt x="1" y="441"/>
                    <a:pt x="131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269083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269414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0" y="1"/>
                    <a:pt x="1" y="124"/>
                    <a:pt x="1" y="283"/>
                  </a:cubicBezTo>
                  <a:cubicBezTo>
                    <a:pt x="1" y="441"/>
                    <a:pt x="130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212" y="214826"/>
            <a:ext cx="2621961" cy="137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22"/>
          <p:cNvGrpSpPr/>
          <p:nvPr/>
        </p:nvGrpSpPr>
        <p:grpSpPr>
          <a:xfrm>
            <a:off x="7634280" y="1196109"/>
            <a:ext cx="1293773" cy="1195961"/>
            <a:chOff x="8287710" y="819716"/>
            <a:chExt cx="856293" cy="791556"/>
          </a:xfrm>
        </p:grpSpPr>
        <p:sp>
          <p:nvSpPr>
            <p:cNvPr id="255" name="Google Shape;255;p22"/>
            <p:cNvSpPr/>
            <p:nvPr/>
          </p:nvSpPr>
          <p:spPr>
            <a:xfrm>
              <a:off x="8287710" y="826690"/>
              <a:ext cx="856293" cy="784581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8287710" y="819716"/>
              <a:ext cx="856293" cy="39382"/>
            </a:xfrm>
            <a:custGeom>
              <a:avLst/>
              <a:gdLst/>
              <a:ahLst/>
              <a:cxnLst/>
              <a:rect l="l" t="t" r="r" b="b"/>
              <a:pathLst>
                <a:path w="32658" h="1502" extrusionOk="0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8287710" y="826690"/>
              <a:ext cx="856293" cy="120743"/>
            </a:xfrm>
            <a:custGeom>
              <a:avLst/>
              <a:gdLst/>
              <a:ahLst/>
              <a:cxnLst/>
              <a:rect l="l" t="t" r="r" b="b"/>
              <a:pathLst>
                <a:path w="32658" h="4605" extrusionOk="0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8334932" y="983249"/>
              <a:ext cx="765336" cy="58866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8371666" y="1116211"/>
              <a:ext cx="544039" cy="13136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8948924" y="1116211"/>
              <a:ext cx="52492" cy="13136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9021527" y="1116211"/>
              <a:ext cx="42004" cy="13136"/>
            </a:xfrm>
            <a:custGeom>
              <a:avLst/>
              <a:gdLst/>
              <a:ahLst/>
              <a:cxnLst/>
              <a:rect l="l" t="t" r="r" b="b"/>
              <a:pathLst>
                <a:path w="1602" h="501" extrusionOk="0">
                  <a:moveTo>
                    <a:pt x="234" y="0"/>
                  </a:moveTo>
                  <a:cubicBezTo>
                    <a:pt x="100" y="0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1368" y="501"/>
                  </a:lnTo>
                  <a:cubicBezTo>
                    <a:pt x="1501" y="501"/>
                    <a:pt x="1601" y="401"/>
                    <a:pt x="1601" y="267"/>
                  </a:cubicBezTo>
                  <a:cubicBezTo>
                    <a:pt x="1601" y="134"/>
                    <a:pt x="1501" y="0"/>
                    <a:pt x="1368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8371666" y="1176543"/>
              <a:ext cx="311389" cy="13162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8687406" y="1176543"/>
              <a:ext cx="98876" cy="13162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8720653" y="1211546"/>
              <a:ext cx="65629" cy="12271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8688298" y="1211546"/>
              <a:ext cx="19245" cy="12271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8610451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8526469" y="1211546"/>
              <a:ext cx="59519" cy="12271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8442513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8442513" y="1253524"/>
              <a:ext cx="504683" cy="12271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8371666" y="1211546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8371666" y="1253524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8371666" y="1295502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8977792" y="1253524"/>
              <a:ext cx="74360" cy="12271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8440756" y="1295502"/>
              <a:ext cx="213457" cy="12271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8720653" y="1349725"/>
              <a:ext cx="240542" cy="13136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8882456" y="1320857"/>
              <a:ext cx="78739" cy="13162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8371666" y="1058474"/>
              <a:ext cx="251922" cy="13162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8371666" y="1467793"/>
              <a:ext cx="406725" cy="12271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8741629" y="1392595"/>
              <a:ext cx="120743" cy="12271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8902567" y="1392595"/>
              <a:ext cx="160965" cy="12271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8902567" y="1452062"/>
              <a:ext cx="160965" cy="13136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371666" y="1508906"/>
              <a:ext cx="61250" cy="13136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448648" y="1508906"/>
              <a:ext cx="378722" cy="13136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4" name="Google Shape;284;p22"/>
          <p:cNvPicPr preferRelativeResize="0"/>
          <p:nvPr/>
        </p:nvPicPr>
        <p:blipFill rotWithShape="1">
          <a:blip r:embed="rId4">
            <a:alphaModFix/>
          </a:blip>
          <a:srcRect l="13078" r="11586"/>
          <a:stretch/>
        </p:blipFill>
        <p:spPr>
          <a:xfrm>
            <a:off x="5951150" y="3113223"/>
            <a:ext cx="2696625" cy="17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>
            <a:spLocks noGrp="1"/>
          </p:cNvSpPr>
          <p:nvPr>
            <p:ph type="ctrTitle"/>
          </p:nvPr>
        </p:nvSpPr>
        <p:spPr>
          <a:xfrm>
            <a:off x="186950" y="1732650"/>
            <a:ext cx="5764200" cy="1196100"/>
          </a:xfrm>
          <a:prstGeom prst="rect">
            <a:avLst/>
          </a:prstGeom>
          <a:effectLst>
            <a:outerShdw blurRad="57150" dist="19050" dir="22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 dirty="0">
                <a:solidFill>
                  <a:schemeClr val="lt1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Projet QR TAG</a:t>
            </a:r>
            <a:endParaRPr sz="3900" dirty="0">
              <a:solidFill>
                <a:schemeClr val="lt1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1048400" y="3113225"/>
            <a:ext cx="4041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Une application android </a:t>
            </a:r>
            <a:endParaRPr sz="2000" dirty="0">
              <a:solidFill>
                <a:schemeClr val="lt1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Conçue par Lucas Kloubert et Pierre Anxionnat</a:t>
            </a:r>
            <a:endParaRPr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8;p26">
            <a:extLst>
              <a:ext uri="{FF2B5EF4-FFF2-40B4-BE49-F238E27FC236}">
                <a16:creationId xmlns:a16="http://schemas.microsoft.com/office/drawing/2014/main" id="{D29416C4-FC0D-ECED-6EB7-86922FF206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9875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1"/>
                </a:solidFill>
              </a:rPr>
              <a:t>Merci pour votre attention !</a:t>
            </a:r>
            <a:endParaRPr sz="4400" dirty="0">
              <a:solidFill>
                <a:schemeClr val="lt1"/>
              </a:solidFill>
            </a:endParaRPr>
          </a:p>
        </p:txBody>
      </p:sp>
      <p:pic>
        <p:nvPicPr>
          <p:cNvPr id="2" name="Google Shape;284;p22">
            <a:extLst>
              <a:ext uri="{FF2B5EF4-FFF2-40B4-BE49-F238E27FC236}">
                <a16:creationId xmlns:a16="http://schemas.microsoft.com/office/drawing/2014/main" id="{79DD4C28-F822-0C30-DCF4-D871CEA3D0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078" r="11586"/>
          <a:stretch/>
        </p:blipFill>
        <p:spPr>
          <a:xfrm>
            <a:off x="5971922" y="3099249"/>
            <a:ext cx="2696625" cy="1789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B08C5C-2137-6288-F17A-1ABC06B09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54" y="169933"/>
            <a:ext cx="1412072" cy="1534452"/>
          </a:xfrm>
          <a:prstGeom prst="rect">
            <a:avLst/>
          </a:prstGeom>
        </p:spPr>
      </p:pic>
      <p:sp>
        <p:nvSpPr>
          <p:cNvPr id="8" name="Nuage 7">
            <a:extLst>
              <a:ext uri="{FF2B5EF4-FFF2-40B4-BE49-F238E27FC236}">
                <a16:creationId xmlns:a16="http://schemas.microsoft.com/office/drawing/2014/main" id="{C727F8D2-706C-169B-4F96-50038A87CC40}"/>
              </a:ext>
            </a:extLst>
          </p:cNvPr>
          <p:cNvSpPr/>
          <p:nvPr/>
        </p:nvSpPr>
        <p:spPr>
          <a:xfrm>
            <a:off x="6716390" y="-317107"/>
            <a:ext cx="3293458" cy="1416107"/>
          </a:xfrm>
          <a:prstGeom prst="cloud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E0E50C02-6EBA-FF03-25F8-75F487B9DA6C}"/>
              </a:ext>
            </a:extLst>
          </p:cNvPr>
          <p:cNvSpPr/>
          <p:nvPr/>
        </p:nvSpPr>
        <p:spPr>
          <a:xfrm>
            <a:off x="-1466007" y="4334465"/>
            <a:ext cx="3293458" cy="1416107"/>
          </a:xfrm>
          <a:prstGeom prst="cloud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79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>
            <a:spLocks noGrp="1"/>
          </p:cNvSpPr>
          <p:nvPr>
            <p:ph type="title"/>
          </p:nvPr>
        </p:nvSpPr>
        <p:spPr>
          <a:xfrm>
            <a:off x="520250" y="27365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Plan de la présentation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92" name="Google Shape;292;p23"/>
          <p:cNvCxnSpPr>
            <a:stCxn id="293" idx="3"/>
            <a:endCxn id="294" idx="1"/>
          </p:cNvCxnSpPr>
          <p:nvPr/>
        </p:nvCxnSpPr>
        <p:spPr>
          <a:xfrm>
            <a:off x="2228470" y="2111944"/>
            <a:ext cx="596700" cy="11391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95" name="Google Shape;295;p23"/>
          <p:cNvGrpSpPr/>
          <p:nvPr/>
        </p:nvGrpSpPr>
        <p:grpSpPr>
          <a:xfrm>
            <a:off x="3298211" y="2328831"/>
            <a:ext cx="437665" cy="452399"/>
            <a:chOff x="-1333975" y="2365850"/>
            <a:chExt cx="292225" cy="293575"/>
          </a:xfrm>
        </p:grpSpPr>
        <p:sp>
          <p:nvSpPr>
            <p:cNvPr id="296" name="Google Shape;296;p23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2"/>
                </a:highlight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2"/>
                </a:highlight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2"/>
                </a:highlight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2"/>
                </a:highlight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2"/>
                </a:highlight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2"/>
                </a:highlight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2"/>
                </a:highlight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2"/>
                </a:highlight>
              </a:endParaRPr>
            </a:p>
          </p:txBody>
        </p:sp>
      </p:grpSp>
      <p:grpSp>
        <p:nvGrpSpPr>
          <p:cNvPr id="304" name="Google Shape;304;p23"/>
          <p:cNvGrpSpPr/>
          <p:nvPr/>
        </p:nvGrpSpPr>
        <p:grpSpPr>
          <a:xfrm>
            <a:off x="5278393" y="1242433"/>
            <a:ext cx="437703" cy="447930"/>
            <a:chOff x="-4211975" y="2046625"/>
            <a:chExt cx="292250" cy="290675"/>
          </a:xfrm>
        </p:grpSpPr>
        <p:sp>
          <p:nvSpPr>
            <p:cNvPr id="305" name="Google Shape;305;p23"/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317190" y="1241836"/>
            <a:ext cx="438864" cy="449124"/>
            <a:chOff x="-3854375" y="2046625"/>
            <a:chExt cx="293025" cy="291450"/>
          </a:xfrm>
        </p:grpSpPr>
        <p:sp>
          <p:nvSpPr>
            <p:cNvPr id="308" name="Google Shape;308;p23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23"/>
          <p:cNvSpPr/>
          <p:nvPr/>
        </p:nvSpPr>
        <p:spPr>
          <a:xfrm>
            <a:off x="7258835" y="2330165"/>
            <a:ext cx="456536" cy="449741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3"/>
          <p:cNvGrpSpPr/>
          <p:nvPr/>
        </p:nvGrpSpPr>
        <p:grpSpPr>
          <a:xfrm>
            <a:off x="720028" y="1777506"/>
            <a:ext cx="1623167" cy="1372534"/>
            <a:chOff x="921100" y="1771188"/>
            <a:chExt cx="1564800" cy="1285988"/>
          </a:xfrm>
        </p:grpSpPr>
        <p:sp>
          <p:nvSpPr>
            <p:cNvPr id="312" name="Google Shape;312;p23"/>
            <p:cNvSpPr txBox="1"/>
            <p:nvPr/>
          </p:nvSpPr>
          <p:spPr>
            <a:xfrm>
              <a:off x="921100" y="2581375"/>
              <a:ext cx="15648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Objectifs de l’application</a:t>
              </a:r>
              <a:endParaRPr sz="21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93" name="Google Shape;293;p23"/>
            <p:cNvSpPr txBox="1"/>
            <p:nvPr/>
          </p:nvSpPr>
          <p:spPr>
            <a:xfrm>
              <a:off x="1041500" y="1771188"/>
              <a:ext cx="13338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01</a:t>
              </a:r>
              <a:endParaRPr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13" name="Google Shape;313;p23"/>
          <p:cNvGrpSpPr/>
          <p:nvPr/>
        </p:nvGrpSpPr>
        <p:grpSpPr>
          <a:xfrm>
            <a:off x="2825241" y="2916581"/>
            <a:ext cx="1383575" cy="1372521"/>
            <a:chOff x="2950600" y="2838438"/>
            <a:chExt cx="1333824" cy="1285975"/>
          </a:xfrm>
        </p:grpSpPr>
        <p:sp>
          <p:nvSpPr>
            <p:cNvPr id="314" name="Google Shape;314;p23"/>
            <p:cNvSpPr txBox="1"/>
            <p:nvPr/>
          </p:nvSpPr>
          <p:spPr>
            <a:xfrm>
              <a:off x="2950624" y="3648613"/>
              <a:ext cx="13338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Structure du projet</a:t>
              </a:r>
              <a:endParaRPr sz="21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94" name="Google Shape;294;p23"/>
            <p:cNvSpPr txBox="1"/>
            <p:nvPr/>
          </p:nvSpPr>
          <p:spPr>
            <a:xfrm>
              <a:off x="2950600" y="2838438"/>
              <a:ext cx="13338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02</a:t>
              </a:r>
              <a:endParaRPr sz="3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15" name="Google Shape;315;p23"/>
          <p:cNvGrpSpPr/>
          <p:nvPr/>
        </p:nvGrpSpPr>
        <p:grpSpPr>
          <a:xfrm>
            <a:off x="4805549" y="1777506"/>
            <a:ext cx="1383561" cy="1453849"/>
            <a:chOff x="4859700" y="1771188"/>
            <a:chExt cx="1333810" cy="1362175"/>
          </a:xfrm>
        </p:grpSpPr>
        <p:sp>
          <p:nvSpPr>
            <p:cNvPr id="316" name="Google Shape;316;p23"/>
            <p:cNvSpPr txBox="1"/>
            <p:nvPr/>
          </p:nvSpPr>
          <p:spPr>
            <a:xfrm>
              <a:off x="4859710" y="2657563"/>
              <a:ext cx="13338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Difficultés rencontrées</a:t>
              </a:r>
              <a:endParaRPr sz="21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17" name="Google Shape;317;p23"/>
            <p:cNvSpPr txBox="1"/>
            <p:nvPr/>
          </p:nvSpPr>
          <p:spPr>
            <a:xfrm>
              <a:off x="4859700" y="1771188"/>
              <a:ext cx="13338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03</a:t>
              </a:r>
              <a:endParaRPr sz="3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18" name="Google Shape;318;p23"/>
          <p:cNvGrpSpPr/>
          <p:nvPr/>
        </p:nvGrpSpPr>
        <p:grpSpPr>
          <a:xfrm>
            <a:off x="6706805" y="2916581"/>
            <a:ext cx="1717146" cy="1128550"/>
            <a:chOff x="6692600" y="2838438"/>
            <a:chExt cx="1655400" cy="1057388"/>
          </a:xfrm>
        </p:grpSpPr>
        <p:sp>
          <p:nvSpPr>
            <p:cNvPr id="319" name="Google Shape;319;p23"/>
            <p:cNvSpPr txBox="1"/>
            <p:nvPr/>
          </p:nvSpPr>
          <p:spPr>
            <a:xfrm>
              <a:off x="6692600" y="3420025"/>
              <a:ext cx="16554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Démonstration</a:t>
              </a:r>
              <a:endParaRPr sz="21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20" name="Google Shape;320;p23"/>
            <p:cNvSpPr txBox="1"/>
            <p:nvPr/>
          </p:nvSpPr>
          <p:spPr>
            <a:xfrm>
              <a:off x="6768800" y="2838438"/>
              <a:ext cx="13338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04</a:t>
              </a:r>
              <a:endParaRPr sz="30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cxnSp>
        <p:nvCxnSpPr>
          <p:cNvPr id="321" name="Google Shape;321;p23"/>
          <p:cNvCxnSpPr>
            <a:stCxn id="294" idx="3"/>
            <a:endCxn id="317" idx="1"/>
          </p:cNvCxnSpPr>
          <p:nvPr/>
        </p:nvCxnSpPr>
        <p:spPr>
          <a:xfrm rot="10800000" flipH="1">
            <a:off x="4208792" y="2111920"/>
            <a:ext cx="596700" cy="11391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2" name="Google Shape;322;p23"/>
          <p:cNvCxnSpPr>
            <a:stCxn id="317" idx="3"/>
            <a:endCxn id="320" idx="1"/>
          </p:cNvCxnSpPr>
          <p:nvPr/>
        </p:nvCxnSpPr>
        <p:spPr>
          <a:xfrm>
            <a:off x="6189100" y="2111944"/>
            <a:ext cx="596700" cy="11391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"/>
          <p:cNvSpPr txBox="1">
            <a:spLocks noGrp="1"/>
          </p:cNvSpPr>
          <p:nvPr>
            <p:ph type="title"/>
          </p:nvPr>
        </p:nvSpPr>
        <p:spPr>
          <a:xfrm>
            <a:off x="1783200" y="187400"/>
            <a:ext cx="55776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Quatre tâches assurées par l’application </a:t>
            </a:r>
            <a:endParaRPr dirty="0"/>
          </a:p>
        </p:txBody>
      </p:sp>
      <p:grpSp>
        <p:nvGrpSpPr>
          <p:cNvPr id="452" name="Google Shape;452;p28"/>
          <p:cNvGrpSpPr/>
          <p:nvPr/>
        </p:nvGrpSpPr>
        <p:grpSpPr>
          <a:xfrm>
            <a:off x="1135325" y="1361650"/>
            <a:ext cx="809700" cy="1295750"/>
            <a:chOff x="1135325" y="1361650"/>
            <a:chExt cx="809700" cy="1295750"/>
          </a:xfrm>
        </p:grpSpPr>
        <p:sp>
          <p:nvSpPr>
            <p:cNvPr id="453" name="Google Shape;453;p28"/>
            <p:cNvSpPr/>
            <p:nvPr/>
          </p:nvSpPr>
          <p:spPr>
            <a:xfrm>
              <a:off x="1135325" y="1361650"/>
              <a:ext cx="809700" cy="129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1135325" y="2241600"/>
              <a:ext cx="809700" cy="415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8"/>
          <p:cNvGrpSpPr/>
          <p:nvPr/>
        </p:nvGrpSpPr>
        <p:grpSpPr>
          <a:xfrm>
            <a:off x="2310150" y="1266125"/>
            <a:ext cx="2261727" cy="1201268"/>
            <a:chOff x="2310150" y="1217732"/>
            <a:chExt cx="2261727" cy="1201268"/>
          </a:xfrm>
        </p:grpSpPr>
        <p:sp>
          <p:nvSpPr>
            <p:cNvPr id="456" name="Google Shape;456;p28"/>
            <p:cNvSpPr txBox="1"/>
            <p:nvPr/>
          </p:nvSpPr>
          <p:spPr>
            <a:xfrm>
              <a:off x="2310150" y="1943200"/>
              <a:ext cx="19089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Oswald"/>
                <a:buChar char="●"/>
              </a:pPr>
              <a:r>
                <a:rPr lang="en" sz="1800" dirty="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Inscription</a:t>
              </a:r>
              <a:endParaRPr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Oswald"/>
                <a:buChar char="●"/>
              </a:pPr>
              <a:r>
                <a:rPr lang="en" sz="1800" dirty="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Connexion</a:t>
              </a:r>
              <a:endParaRPr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57" name="Google Shape;457;p28"/>
            <p:cNvSpPr txBox="1"/>
            <p:nvPr/>
          </p:nvSpPr>
          <p:spPr>
            <a:xfrm>
              <a:off x="2310177" y="1217732"/>
              <a:ext cx="22617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dirty="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AUTHENTIFICATION</a:t>
              </a:r>
              <a:endParaRPr sz="23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458" name="Google Shape;458;p28"/>
          <p:cNvSpPr txBox="1"/>
          <p:nvPr/>
        </p:nvSpPr>
        <p:spPr>
          <a:xfrm>
            <a:off x="2481212" y="3411640"/>
            <a:ext cx="19089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Génération de QR codes</a:t>
            </a:r>
            <a:endParaRPr sz="23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59" name="Google Shape;459;p28"/>
          <p:cNvGrpSpPr/>
          <p:nvPr/>
        </p:nvGrpSpPr>
        <p:grpSpPr>
          <a:xfrm>
            <a:off x="5852350" y="1465875"/>
            <a:ext cx="2813400" cy="1205000"/>
            <a:chOff x="5852350" y="1417482"/>
            <a:chExt cx="2813400" cy="1205000"/>
          </a:xfrm>
        </p:grpSpPr>
        <p:sp>
          <p:nvSpPr>
            <p:cNvPr id="460" name="Google Shape;460;p28"/>
            <p:cNvSpPr txBox="1"/>
            <p:nvPr/>
          </p:nvSpPr>
          <p:spPr>
            <a:xfrm>
              <a:off x="6099797" y="2146682"/>
              <a:ext cx="25659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Oswald"/>
                <a:buChar char="●"/>
              </a:pPr>
              <a:r>
                <a:rPr lang="en" sz="180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Caméra</a:t>
              </a:r>
              <a:endPara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Oswald"/>
                <a:buChar char="●"/>
              </a:pPr>
              <a:r>
                <a:rPr lang="en" sz="180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Thème d’affichage</a:t>
              </a:r>
              <a:endPara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61" name="Google Shape;461;p28"/>
            <p:cNvSpPr txBox="1"/>
            <p:nvPr/>
          </p:nvSpPr>
          <p:spPr>
            <a:xfrm>
              <a:off x="5852350" y="1417482"/>
              <a:ext cx="28134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Accès aux composants du téléphone</a:t>
              </a:r>
              <a:endParaRPr sz="23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462" name="Google Shape;462;p28"/>
          <p:cNvSpPr txBox="1"/>
          <p:nvPr/>
        </p:nvSpPr>
        <p:spPr>
          <a:xfrm>
            <a:off x="6304589" y="3411652"/>
            <a:ext cx="19089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Lecture de QR codes</a:t>
            </a:r>
            <a:endParaRPr sz="23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3" name="Google Shape;463;p28"/>
          <p:cNvGrpSpPr/>
          <p:nvPr/>
        </p:nvGrpSpPr>
        <p:grpSpPr>
          <a:xfrm>
            <a:off x="1135325" y="3077150"/>
            <a:ext cx="809700" cy="1295700"/>
            <a:chOff x="1135325" y="3077150"/>
            <a:chExt cx="809700" cy="1295700"/>
          </a:xfrm>
        </p:grpSpPr>
        <p:sp>
          <p:nvSpPr>
            <p:cNvPr id="464" name="Google Shape;464;p28"/>
            <p:cNvSpPr/>
            <p:nvPr/>
          </p:nvSpPr>
          <p:spPr>
            <a:xfrm>
              <a:off x="1135325" y="3077150"/>
              <a:ext cx="809700" cy="129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135325" y="4038350"/>
              <a:ext cx="809700" cy="334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8"/>
          <p:cNvGrpSpPr/>
          <p:nvPr/>
        </p:nvGrpSpPr>
        <p:grpSpPr>
          <a:xfrm>
            <a:off x="4926275" y="1361650"/>
            <a:ext cx="809700" cy="1295700"/>
            <a:chOff x="4926275" y="1361650"/>
            <a:chExt cx="809700" cy="1295700"/>
          </a:xfrm>
        </p:grpSpPr>
        <p:sp>
          <p:nvSpPr>
            <p:cNvPr id="467" name="Google Shape;467;p28"/>
            <p:cNvSpPr/>
            <p:nvPr/>
          </p:nvSpPr>
          <p:spPr>
            <a:xfrm>
              <a:off x="4926275" y="1361650"/>
              <a:ext cx="809700" cy="129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4926275" y="2467400"/>
              <a:ext cx="809700" cy="1899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8"/>
          <p:cNvGrpSpPr/>
          <p:nvPr/>
        </p:nvGrpSpPr>
        <p:grpSpPr>
          <a:xfrm>
            <a:off x="4926275" y="3077150"/>
            <a:ext cx="809700" cy="1295700"/>
            <a:chOff x="4926275" y="3077150"/>
            <a:chExt cx="809700" cy="1295700"/>
          </a:xfrm>
        </p:grpSpPr>
        <p:sp>
          <p:nvSpPr>
            <p:cNvPr id="470" name="Google Shape;470;p28"/>
            <p:cNvSpPr/>
            <p:nvPr/>
          </p:nvSpPr>
          <p:spPr>
            <a:xfrm>
              <a:off x="4926275" y="3077150"/>
              <a:ext cx="809700" cy="129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4926275" y="3639850"/>
              <a:ext cx="809700" cy="7329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637" y="881100"/>
            <a:ext cx="1076400" cy="10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4"/>
          <p:cNvSpPr txBox="1">
            <a:spLocks noGrp="1"/>
          </p:cNvSpPr>
          <p:nvPr>
            <p:ph type="title"/>
          </p:nvPr>
        </p:nvSpPr>
        <p:spPr>
          <a:xfrm>
            <a:off x="567600" y="14565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Nos Objectifs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29" name="Google Shape;329;p24"/>
          <p:cNvGrpSpPr/>
          <p:nvPr/>
        </p:nvGrpSpPr>
        <p:grpSpPr>
          <a:xfrm>
            <a:off x="638075" y="1295500"/>
            <a:ext cx="2007845" cy="919275"/>
            <a:chOff x="635960" y="1295500"/>
            <a:chExt cx="2059540" cy="919275"/>
          </a:xfrm>
        </p:grpSpPr>
        <p:sp>
          <p:nvSpPr>
            <p:cNvPr id="330" name="Google Shape;330;p24"/>
            <p:cNvSpPr txBox="1"/>
            <p:nvPr/>
          </p:nvSpPr>
          <p:spPr>
            <a:xfrm>
              <a:off x="635960" y="1295500"/>
              <a:ext cx="20595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Chasse aux QR codes</a:t>
              </a:r>
              <a:endPara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31" name="Google Shape;331;p24"/>
            <p:cNvSpPr txBox="1"/>
            <p:nvPr/>
          </p:nvSpPr>
          <p:spPr>
            <a:xfrm>
              <a:off x="720000" y="1641775"/>
              <a:ext cx="1975500" cy="5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Générés et lus par l’application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557450" y="2514600"/>
            <a:ext cx="2240613" cy="843075"/>
            <a:chOff x="553259" y="2438400"/>
            <a:chExt cx="2298300" cy="843075"/>
          </a:xfrm>
        </p:grpSpPr>
        <p:sp>
          <p:nvSpPr>
            <p:cNvPr id="333" name="Google Shape;333;p24"/>
            <p:cNvSpPr txBox="1"/>
            <p:nvPr/>
          </p:nvSpPr>
          <p:spPr>
            <a:xfrm>
              <a:off x="553259" y="2438400"/>
              <a:ext cx="22983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Développement sur VSC</a:t>
              </a:r>
              <a:endParaRPr sz="18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34" name="Google Shape;334;p24"/>
            <p:cNvSpPr txBox="1"/>
            <p:nvPr/>
          </p:nvSpPr>
          <p:spPr>
            <a:xfrm>
              <a:off x="720000" y="2708475"/>
              <a:ext cx="1975500" cy="5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Avec extensions github pour le travail en équipe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720005" y="3809900"/>
            <a:ext cx="1925915" cy="919275"/>
            <a:chOff x="720000" y="3581300"/>
            <a:chExt cx="1975500" cy="919275"/>
          </a:xfrm>
        </p:grpSpPr>
        <p:sp>
          <p:nvSpPr>
            <p:cNvPr id="336" name="Google Shape;336;p24"/>
            <p:cNvSpPr txBox="1"/>
            <p:nvPr/>
          </p:nvSpPr>
          <p:spPr>
            <a:xfrm>
              <a:off x="720000" y="3581300"/>
              <a:ext cx="19755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Code en REACT natif</a:t>
              </a:r>
              <a:endParaRPr sz="18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37" name="Google Shape;337;p24"/>
            <p:cNvSpPr txBox="1"/>
            <p:nvPr/>
          </p:nvSpPr>
          <p:spPr>
            <a:xfrm>
              <a:off x="720000" y="3927575"/>
              <a:ext cx="1975500" cy="5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Pour permettre le déploiement android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8" name="Google Shape;338;p24"/>
          <p:cNvGrpSpPr/>
          <p:nvPr/>
        </p:nvGrpSpPr>
        <p:grpSpPr>
          <a:xfrm>
            <a:off x="6478009" y="1371700"/>
            <a:ext cx="1945647" cy="919275"/>
            <a:chOff x="6428254" y="1295500"/>
            <a:chExt cx="1995740" cy="919275"/>
          </a:xfrm>
        </p:grpSpPr>
        <p:sp>
          <p:nvSpPr>
            <p:cNvPr id="339" name="Google Shape;339;p24"/>
            <p:cNvSpPr txBox="1"/>
            <p:nvPr/>
          </p:nvSpPr>
          <p:spPr>
            <a:xfrm>
              <a:off x="6448494" y="1295500"/>
              <a:ext cx="19755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Application Android</a:t>
              </a:r>
              <a:endParaRPr sz="1800" b="1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40" name="Google Shape;340;p24"/>
            <p:cNvSpPr txBox="1"/>
            <p:nvPr/>
          </p:nvSpPr>
          <p:spPr>
            <a:xfrm>
              <a:off x="6428254" y="1641775"/>
              <a:ext cx="1975500" cy="5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Système d’exploitation mobile très accessible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6497741" y="3124100"/>
            <a:ext cx="1925921" cy="919275"/>
            <a:chOff x="6448494" y="3428900"/>
            <a:chExt cx="1975506" cy="919275"/>
          </a:xfrm>
        </p:grpSpPr>
        <p:sp>
          <p:nvSpPr>
            <p:cNvPr id="342" name="Google Shape;342;p24"/>
            <p:cNvSpPr txBox="1"/>
            <p:nvPr/>
          </p:nvSpPr>
          <p:spPr>
            <a:xfrm>
              <a:off x="6448494" y="3428900"/>
              <a:ext cx="19755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Oswald"/>
                  <a:ea typeface="Oswald"/>
                  <a:cs typeface="Oswald"/>
                  <a:sym typeface="Oswald"/>
                </a:rPr>
                <a:t>Caméra</a:t>
              </a:r>
              <a:endParaRPr sz="1800" b="1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43" name="Google Shape;343;p24"/>
            <p:cNvSpPr txBox="1"/>
            <p:nvPr/>
          </p:nvSpPr>
          <p:spPr>
            <a:xfrm>
              <a:off x="6448500" y="3775175"/>
              <a:ext cx="1975500" cy="5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Utilisation de composants du téléphone sur autorisation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4" name="Google Shape;344;p24"/>
          <p:cNvGrpSpPr/>
          <p:nvPr/>
        </p:nvGrpSpPr>
        <p:grpSpPr>
          <a:xfrm>
            <a:off x="3189896" y="2061737"/>
            <a:ext cx="2762877" cy="1971841"/>
            <a:chOff x="6384600" y="2590700"/>
            <a:chExt cx="1672950" cy="1193825"/>
          </a:xfrm>
        </p:grpSpPr>
        <p:sp>
          <p:nvSpPr>
            <p:cNvPr id="345" name="Google Shape;345;p24"/>
            <p:cNvSpPr/>
            <p:nvPr/>
          </p:nvSpPr>
          <p:spPr>
            <a:xfrm>
              <a:off x="6710450" y="2909500"/>
              <a:ext cx="1021250" cy="593400"/>
            </a:xfrm>
            <a:custGeom>
              <a:avLst/>
              <a:gdLst/>
              <a:ahLst/>
              <a:cxnLst/>
              <a:rect l="l" t="t" r="r" b="b"/>
              <a:pathLst>
                <a:path w="40850" h="23736" extrusionOk="0">
                  <a:moveTo>
                    <a:pt x="0" y="0"/>
                  </a:moveTo>
                  <a:lnTo>
                    <a:pt x="0" y="23736"/>
                  </a:lnTo>
                  <a:lnTo>
                    <a:pt x="40850" y="23736"/>
                  </a:lnTo>
                  <a:lnTo>
                    <a:pt x="40850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740600" y="2927000"/>
              <a:ext cx="960950" cy="558400"/>
            </a:xfrm>
            <a:custGeom>
              <a:avLst/>
              <a:gdLst/>
              <a:ahLst/>
              <a:cxnLst/>
              <a:rect l="l" t="t" r="r" b="b"/>
              <a:pathLst>
                <a:path w="38438" h="22336" extrusionOk="0">
                  <a:moveTo>
                    <a:pt x="1" y="1"/>
                  </a:moveTo>
                  <a:lnTo>
                    <a:pt x="1" y="22336"/>
                  </a:lnTo>
                  <a:lnTo>
                    <a:pt x="38437" y="22336"/>
                  </a:lnTo>
                  <a:lnTo>
                    <a:pt x="3843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6791850" y="3032425"/>
              <a:ext cx="231475" cy="16075"/>
            </a:xfrm>
            <a:custGeom>
              <a:avLst/>
              <a:gdLst/>
              <a:ahLst/>
              <a:cxnLst/>
              <a:rect l="l" t="t" r="r" b="b"/>
              <a:pathLst>
                <a:path w="9259" h="643" extrusionOk="0">
                  <a:moveTo>
                    <a:pt x="320" y="0"/>
                  </a:moveTo>
                  <a:cubicBezTo>
                    <a:pt x="146" y="0"/>
                    <a:pt x="1" y="146"/>
                    <a:pt x="1" y="319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8942" y="643"/>
                  </a:lnTo>
                  <a:cubicBezTo>
                    <a:pt x="9115" y="643"/>
                    <a:pt x="9259" y="499"/>
                    <a:pt x="9259" y="319"/>
                  </a:cubicBezTo>
                  <a:cubicBezTo>
                    <a:pt x="9259" y="146"/>
                    <a:pt x="9115" y="0"/>
                    <a:pt x="8942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7045325" y="3032425"/>
              <a:ext cx="231625" cy="16075"/>
            </a:xfrm>
            <a:custGeom>
              <a:avLst/>
              <a:gdLst/>
              <a:ahLst/>
              <a:cxnLst/>
              <a:rect l="l" t="t" r="r" b="b"/>
              <a:pathLst>
                <a:path w="9265" h="643" extrusionOk="0">
                  <a:moveTo>
                    <a:pt x="326" y="0"/>
                  </a:moveTo>
                  <a:cubicBezTo>
                    <a:pt x="146" y="0"/>
                    <a:pt x="0" y="146"/>
                    <a:pt x="0" y="319"/>
                  </a:cubicBezTo>
                  <a:cubicBezTo>
                    <a:pt x="0" y="499"/>
                    <a:pt x="146" y="643"/>
                    <a:pt x="326" y="643"/>
                  </a:cubicBezTo>
                  <a:lnTo>
                    <a:pt x="8948" y="643"/>
                  </a:lnTo>
                  <a:cubicBezTo>
                    <a:pt x="9121" y="643"/>
                    <a:pt x="9265" y="499"/>
                    <a:pt x="9265" y="319"/>
                  </a:cubicBezTo>
                  <a:cubicBezTo>
                    <a:pt x="9265" y="146"/>
                    <a:pt x="9121" y="0"/>
                    <a:pt x="894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7303850" y="3032425"/>
              <a:ext cx="75100" cy="16075"/>
            </a:xfrm>
            <a:custGeom>
              <a:avLst/>
              <a:gdLst/>
              <a:ahLst/>
              <a:cxnLst/>
              <a:rect l="l" t="t" r="r" b="b"/>
              <a:pathLst>
                <a:path w="3004" h="643" extrusionOk="0">
                  <a:moveTo>
                    <a:pt x="317" y="0"/>
                  </a:moveTo>
                  <a:cubicBezTo>
                    <a:pt x="144" y="0"/>
                    <a:pt x="0" y="146"/>
                    <a:pt x="0" y="319"/>
                  </a:cubicBezTo>
                  <a:cubicBezTo>
                    <a:pt x="0" y="499"/>
                    <a:pt x="144" y="643"/>
                    <a:pt x="317" y="643"/>
                  </a:cubicBezTo>
                  <a:lnTo>
                    <a:pt x="2686" y="643"/>
                  </a:lnTo>
                  <a:cubicBezTo>
                    <a:pt x="2860" y="643"/>
                    <a:pt x="3003" y="499"/>
                    <a:pt x="3003" y="319"/>
                  </a:cubicBezTo>
                  <a:cubicBezTo>
                    <a:pt x="3003" y="146"/>
                    <a:pt x="2860" y="0"/>
                    <a:pt x="26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6791850" y="3184050"/>
              <a:ext cx="300800" cy="16100"/>
            </a:xfrm>
            <a:custGeom>
              <a:avLst/>
              <a:gdLst/>
              <a:ahLst/>
              <a:cxnLst/>
              <a:rect l="l" t="t" r="r" b="b"/>
              <a:pathLst>
                <a:path w="12032" h="644" extrusionOk="0">
                  <a:moveTo>
                    <a:pt x="320" y="1"/>
                  </a:moveTo>
                  <a:cubicBezTo>
                    <a:pt x="146" y="1"/>
                    <a:pt x="1" y="146"/>
                    <a:pt x="1" y="319"/>
                  </a:cubicBezTo>
                  <a:cubicBezTo>
                    <a:pt x="1" y="500"/>
                    <a:pt x="146" y="644"/>
                    <a:pt x="320" y="644"/>
                  </a:cubicBezTo>
                  <a:lnTo>
                    <a:pt x="11707" y="644"/>
                  </a:lnTo>
                  <a:cubicBezTo>
                    <a:pt x="11888" y="644"/>
                    <a:pt x="12032" y="500"/>
                    <a:pt x="12032" y="319"/>
                  </a:cubicBezTo>
                  <a:cubicBezTo>
                    <a:pt x="12032" y="146"/>
                    <a:pt x="11888" y="1"/>
                    <a:pt x="1170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7120050" y="3184050"/>
              <a:ext cx="185975" cy="16100"/>
            </a:xfrm>
            <a:custGeom>
              <a:avLst/>
              <a:gdLst/>
              <a:ahLst/>
              <a:cxnLst/>
              <a:rect l="l" t="t" r="r" b="b"/>
              <a:pathLst>
                <a:path w="7439" h="644" extrusionOk="0">
                  <a:moveTo>
                    <a:pt x="326" y="1"/>
                  </a:moveTo>
                  <a:cubicBezTo>
                    <a:pt x="146" y="1"/>
                    <a:pt x="1" y="146"/>
                    <a:pt x="1" y="319"/>
                  </a:cubicBezTo>
                  <a:cubicBezTo>
                    <a:pt x="1" y="500"/>
                    <a:pt x="146" y="644"/>
                    <a:pt x="326" y="644"/>
                  </a:cubicBezTo>
                  <a:lnTo>
                    <a:pt x="7122" y="644"/>
                  </a:lnTo>
                  <a:cubicBezTo>
                    <a:pt x="7295" y="644"/>
                    <a:pt x="7439" y="500"/>
                    <a:pt x="7439" y="319"/>
                  </a:cubicBezTo>
                  <a:cubicBezTo>
                    <a:pt x="7439" y="146"/>
                    <a:pt x="7295" y="1"/>
                    <a:pt x="712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6791850" y="3082975"/>
              <a:ext cx="120100" cy="16100"/>
            </a:xfrm>
            <a:custGeom>
              <a:avLst/>
              <a:gdLst/>
              <a:ahLst/>
              <a:cxnLst/>
              <a:rect l="l" t="t" r="r" b="b"/>
              <a:pathLst>
                <a:path w="4804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8"/>
                  </a:cubicBezTo>
                  <a:cubicBezTo>
                    <a:pt x="1" y="500"/>
                    <a:pt x="146" y="643"/>
                    <a:pt x="320" y="643"/>
                  </a:cubicBezTo>
                  <a:lnTo>
                    <a:pt x="4486" y="643"/>
                  </a:lnTo>
                  <a:cubicBezTo>
                    <a:pt x="4659" y="643"/>
                    <a:pt x="4803" y="500"/>
                    <a:pt x="4803" y="318"/>
                  </a:cubicBezTo>
                  <a:cubicBezTo>
                    <a:pt x="4803" y="144"/>
                    <a:pt x="4659" y="0"/>
                    <a:pt x="44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6925300" y="3082975"/>
              <a:ext cx="200025" cy="16100"/>
            </a:xfrm>
            <a:custGeom>
              <a:avLst/>
              <a:gdLst/>
              <a:ahLst/>
              <a:cxnLst/>
              <a:rect l="l" t="t" r="r" b="b"/>
              <a:pathLst>
                <a:path w="8001" h="644" extrusionOk="0">
                  <a:moveTo>
                    <a:pt x="318" y="0"/>
                  </a:moveTo>
                  <a:cubicBezTo>
                    <a:pt x="144" y="0"/>
                    <a:pt x="1" y="144"/>
                    <a:pt x="1" y="318"/>
                  </a:cubicBezTo>
                  <a:cubicBezTo>
                    <a:pt x="1" y="500"/>
                    <a:pt x="144" y="643"/>
                    <a:pt x="318" y="643"/>
                  </a:cubicBezTo>
                  <a:lnTo>
                    <a:pt x="7683" y="643"/>
                  </a:lnTo>
                  <a:cubicBezTo>
                    <a:pt x="7856" y="643"/>
                    <a:pt x="8000" y="500"/>
                    <a:pt x="8000" y="318"/>
                  </a:cubicBezTo>
                  <a:cubicBezTo>
                    <a:pt x="8000" y="144"/>
                    <a:pt x="7856" y="0"/>
                    <a:pt x="76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6791850" y="2981900"/>
              <a:ext cx="205825" cy="16100"/>
            </a:xfrm>
            <a:custGeom>
              <a:avLst/>
              <a:gdLst/>
              <a:ahLst/>
              <a:cxnLst/>
              <a:rect l="l" t="t" r="r" b="b"/>
              <a:pathLst>
                <a:path w="8233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7"/>
                  </a:cubicBezTo>
                  <a:cubicBezTo>
                    <a:pt x="1" y="498"/>
                    <a:pt x="146" y="643"/>
                    <a:pt x="320" y="643"/>
                  </a:cubicBezTo>
                  <a:lnTo>
                    <a:pt x="7916" y="643"/>
                  </a:lnTo>
                  <a:cubicBezTo>
                    <a:pt x="8089" y="643"/>
                    <a:pt x="8233" y="498"/>
                    <a:pt x="8233" y="317"/>
                  </a:cubicBezTo>
                  <a:cubicBezTo>
                    <a:pt x="8233" y="144"/>
                    <a:pt x="8089" y="0"/>
                    <a:pt x="791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7021700" y="2981900"/>
              <a:ext cx="458550" cy="16100"/>
            </a:xfrm>
            <a:custGeom>
              <a:avLst/>
              <a:gdLst/>
              <a:ahLst/>
              <a:cxnLst/>
              <a:rect l="l" t="t" r="r" b="b"/>
              <a:pathLst>
                <a:path w="18342" h="644" extrusionOk="0">
                  <a:moveTo>
                    <a:pt x="318" y="0"/>
                  </a:moveTo>
                  <a:cubicBezTo>
                    <a:pt x="144" y="0"/>
                    <a:pt x="1" y="144"/>
                    <a:pt x="1" y="317"/>
                  </a:cubicBezTo>
                  <a:cubicBezTo>
                    <a:pt x="1" y="498"/>
                    <a:pt x="144" y="643"/>
                    <a:pt x="318" y="643"/>
                  </a:cubicBezTo>
                  <a:lnTo>
                    <a:pt x="18015" y="643"/>
                  </a:lnTo>
                  <a:cubicBezTo>
                    <a:pt x="18197" y="643"/>
                    <a:pt x="18341" y="498"/>
                    <a:pt x="18341" y="317"/>
                  </a:cubicBezTo>
                  <a:cubicBezTo>
                    <a:pt x="18341" y="144"/>
                    <a:pt x="18197" y="0"/>
                    <a:pt x="1801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7268450" y="3133525"/>
              <a:ext cx="110500" cy="16100"/>
            </a:xfrm>
            <a:custGeom>
              <a:avLst/>
              <a:gdLst/>
              <a:ahLst/>
              <a:cxnLst/>
              <a:rect l="l" t="t" r="r" b="b"/>
              <a:pathLst>
                <a:path w="4420" h="644" extrusionOk="0">
                  <a:moveTo>
                    <a:pt x="326" y="1"/>
                  </a:moveTo>
                  <a:cubicBezTo>
                    <a:pt x="146" y="1"/>
                    <a:pt x="0" y="145"/>
                    <a:pt x="0" y="318"/>
                  </a:cubicBezTo>
                  <a:cubicBezTo>
                    <a:pt x="0" y="498"/>
                    <a:pt x="146" y="644"/>
                    <a:pt x="326" y="644"/>
                  </a:cubicBezTo>
                  <a:lnTo>
                    <a:pt x="4102" y="644"/>
                  </a:lnTo>
                  <a:cubicBezTo>
                    <a:pt x="4276" y="644"/>
                    <a:pt x="4419" y="498"/>
                    <a:pt x="4419" y="318"/>
                  </a:cubicBezTo>
                  <a:cubicBezTo>
                    <a:pt x="4419" y="145"/>
                    <a:pt x="4276" y="1"/>
                    <a:pt x="410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6791850" y="3133525"/>
              <a:ext cx="458600" cy="16100"/>
            </a:xfrm>
            <a:custGeom>
              <a:avLst/>
              <a:gdLst/>
              <a:ahLst/>
              <a:cxnLst/>
              <a:rect l="l" t="t" r="r" b="b"/>
              <a:pathLst>
                <a:path w="18344" h="644" extrusionOk="0">
                  <a:moveTo>
                    <a:pt x="320" y="1"/>
                  </a:moveTo>
                  <a:cubicBezTo>
                    <a:pt x="146" y="1"/>
                    <a:pt x="1" y="145"/>
                    <a:pt x="1" y="318"/>
                  </a:cubicBezTo>
                  <a:cubicBezTo>
                    <a:pt x="1" y="498"/>
                    <a:pt x="146" y="644"/>
                    <a:pt x="320" y="644"/>
                  </a:cubicBezTo>
                  <a:lnTo>
                    <a:pt x="18017" y="644"/>
                  </a:lnTo>
                  <a:cubicBezTo>
                    <a:pt x="18198" y="644"/>
                    <a:pt x="18343" y="498"/>
                    <a:pt x="18343" y="318"/>
                  </a:cubicBezTo>
                  <a:cubicBezTo>
                    <a:pt x="18343" y="145"/>
                    <a:pt x="18198" y="1"/>
                    <a:pt x="1801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6791850" y="3285175"/>
              <a:ext cx="231475" cy="16100"/>
            </a:xfrm>
            <a:custGeom>
              <a:avLst/>
              <a:gdLst/>
              <a:ahLst/>
              <a:cxnLst/>
              <a:rect l="l" t="t" r="r" b="b"/>
              <a:pathLst>
                <a:path w="9259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8"/>
                  </a:cubicBezTo>
                  <a:cubicBezTo>
                    <a:pt x="1" y="498"/>
                    <a:pt x="146" y="643"/>
                    <a:pt x="320" y="643"/>
                  </a:cubicBezTo>
                  <a:lnTo>
                    <a:pt x="8942" y="643"/>
                  </a:lnTo>
                  <a:cubicBezTo>
                    <a:pt x="9115" y="643"/>
                    <a:pt x="9259" y="498"/>
                    <a:pt x="9259" y="318"/>
                  </a:cubicBezTo>
                  <a:cubicBezTo>
                    <a:pt x="9259" y="144"/>
                    <a:pt x="9115" y="0"/>
                    <a:pt x="8942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7045325" y="3285175"/>
              <a:ext cx="231625" cy="16100"/>
            </a:xfrm>
            <a:custGeom>
              <a:avLst/>
              <a:gdLst/>
              <a:ahLst/>
              <a:cxnLst/>
              <a:rect l="l" t="t" r="r" b="b"/>
              <a:pathLst>
                <a:path w="9265" h="644" extrusionOk="0">
                  <a:moveTo>
                    <a:pt x="326" y="0"/>
                  </a:moveTo>
                  <a:cubicBezTo>
                    <a:pt x="146" y="0"/>
                    <a:pt x="0" y="144"/>
                    <a:pt x="0" y="318"/>
                  </a:cubicBezTo>
                  <a:cubicBezTo>
                    <a:pt x="0" y="498"/>
                    <a:pt x="146" y="643"/>
                    <a:pt x="326" y="643"/>
                  </a:cubicBezTo>
                  <a:lnTo>
                    <a:pt x="8948" y="643"/>
                  </a:lnTo>
                  <a:cubicBezTo>
                    <a:pt x="9121" y="643"/>
                    <a:pt x="9265" y="498"/>
                    <a:pt x="9265" y="318"/>
                  </a:cubicBezTo>
                  <a:cubicBezTo>
                    <a:pt x="9265" y="144"/>
                    <a:pt x="9121" y="0"/>
                    <a:pt x="894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7303850" y="3285175"/>
              <a:ext cx="75100" cy="16100"/>
            </a:xfrm>
            <a:custGeom>
              <a:avLst/>
              <a:gdLst/>
              <a:ahLst/>
              <a:cxnLst/>
              <a:rect l="l" t="t" r="r" b="b"/>
              <a:pathLst>
                <a:path w="3004" h="644" extrusionOk="0">
                  <a:moveTo>
                    <a:pt x="317" y="0"/>
                  </a:moveTo>
                  <a:cubicBezTo>
                    <a:pt x="144" y="0"/>
                    <a:pt x="0" y="144"/>
                    <a:pt x="0" y="318"/>
                  </a:cubicBezTo>
                  <a:cubicBezTo>
                    <a:pt x="0" y="498"/>
                    <a:pt x="144" y="643"/>
                    <a:pt x="317" y="643"/>
                  </a:cubicBezTo>
                  <a:lnTo>
                    <a:pt x="2686" y="643"/>
                  </a:lnTo>
                  <a:cubicBezTo>
                    <a:pt x="2860" y="643"/>
                    <a:pt x="3003" y="498"/>
                    <a:pt x="3003" y="318"/>
                  </a:cubicBezTo>
                  <a:cubicBezTo>
                    <a:pt x="3003" y="144"/>
                    <a:pt x="2860" y="0"/>
                    <a:pt x="26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6791850" y="3436825"/>
              <a:ext cx="300800" cy="16075"/>
            </a:xfrm>
            <a:custGeom>
              <a:avLst/>
              <a:gdLst/>
              <a:ahLst/>
              <a:cxnLst/>
              <a:rect l="l" t="t" r="r" b="b"/>
              <a:pathLst>
                <a:path w="12032" h="643" extrusionOk="0">
                  <a:moveTo>
                    <a:pt x="320" y="0"/>
                  </a:moveTo>
                  <a:cubicBezTo>
                    <a:pt x="146" y="0"/>
                    <a:pt x="1" y="144"/>
                    <a:pt x="1" y="324"/>
                  </a:cubicBezTo>
                  <a:cubicBezTo>
                    <a:pt x="1" y="497"/>
                    <a:pt x="146" y="643"/>
                    <a:pt x="320" y="643"/>
                  </a:cubicBezTo>
                  <a:lnTo>
                    <a:pt x="11707" y="643"/>
                  </a:lnTo>
                  <a:cubicBezTo>
                    <a:pt x="11888" y="643"/>
                    <a:pt x="12032" y="497"/>
                    <a:pt x="12032" y="324"/>
                  </a:cubicBezTo>
                  <a:cubicBezTo>
                    <a:pt x="12032" y="144"/>
                    <a:pt x="11888" y="0"/>
                    <a:pt x="1170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7120050" y="3436825"/>
              <a:ext cx="185975" cy="16075"/>
            </a:xfrm>
            <a:custGeom>
              <a:avLst/>
              <a:gdLst/>
              <a:ahLst/>
              <a:cxnLst/>
              <a:rect l="l" t="t" r="r" b="b"/>
              <a:pathLst>
                <a:path w="7439" h="643" extrusionOk="0">
                  <a:moveTo>
                    <a:pt x="326" y="0"/>
                  </a:moveTo>
                  <a:cubicBezTo>
                    <a:pt x="146" y="0"/>
                    <a:pt x="1" y="144"/>
                    <a:pt x="1" y="324"/>
                  </a:cubicBezTo>
                  <a:cubicBezTo>
                    <a:pt x="1" y="497"/>
                    <a:pt x="146" y="643"/>
                    <a:pt x="326" y="643"/>
                  </a:cubicBezTo>
                  <a:lnTo>
                    <a:pt x="7122" y="643"/>
                  </a:lnTo>
                  <a:cubicBezTo>
                    <a:pt x="7295" y="643"/>
                    <a:pt x="7439" y="497"/>
                    <a:pt x="7439" y="324"/>
                  </a:cubicBezTo>
                  <a:cubicBezTo>
                    <a:pt x="7439" y="144"/>
                    <a:pt x="7295" y="0"/>
                    <a:pt x="7122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6791850" y="3335700"/>
              <a:ext cx="120100" cy="16100"/>
            </a:xfrm>
            <a:custGeom>
              <a:avLst/>
              <a:gdLst/>
              <a:ahLst/>
              <a:cxnLst/>
              <a:rect l="l" t="t" r="r" b="b"/>
              <a:pathLst>
                <a:path w="4804" h="644" extrusionOk="0">
                  <a:moveTo>
                    <a:pt x="320" y="0"/>
                  </a:moveTo>
                  <a:cubicBezTo>
                    <a:pt x="146" y="0"/>
                    <a:pt x="1" y="146"/>
                    <a:pt x="1" y="326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4486" y="643"/>
                  </a:lnTo>
                  <a:cubicBezTo>
                    <a:pt x="4659" y="643"/>
                    <a:pt x="4803" y="499"/>
                    <a:pt x="4803" y="326"/>
                  </a:cubicBezTo>
                  <a:cubicBezTo>
                    <a:pt x="4803" y="146"/>
                    <a:pt x="4659" y="0"/>
                    <a:pt x="44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6925300" y="3335700"/>
              <a:ext cx="200025" cy="16100"/>
            </a:xfrm>
            <a:custGeom>
              <a:avLst/>
              <a:gdLst/>
              <a:ahLst/>
              <a:cxnLst/>
              <a:rect l="l" t="t" r="r" b="b"/>
              <a:pathLst>
                <a:path w="8001" h="644" extrusionOk="0">
                  <a:moveTo>
                    <a:pt x="318" y="0"/>
                  </a:moveTo>
                  <a:cubicBezTo>
                    <a:pt x="144" y="0"/>
                    <a:pt x="1" y="146"/>
                    <a:pt x="1" y="326"/>
                  </a:cubicBezTo>
                  <a:cubicBezTo>
                    <a:pt x="1" y="499"/>
                    <a:pt x="144" y="643"/>
                    <a:pt x="318" y="643"/>
                  </a:cubicBezTo>
                  <a:lnTo>
                    <a:pt x="7683" y="643"/>
                  </a:lnTo>
                  <a:cubicBezTo>
                    <a:pt x="7856" y="643"/>
                    <a:pt x="8000" y="499"/>
                    <a:pt x="8000" y="326"/>
                  </a:cubicBezTo>
                  <a:cubicBezTo>
                    <a:pt x="8000" y="146"/>
                    <a:pt x="7856" y="0"/>
                    <a:pt x="76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6791850" y="3234625"/>
              <a:ext cx="205825" cy="16075"/>
            </a:xfrm>
            <a:custGeom>
              <a:avLst/>
              <a:gdLst/>
              <a:ahLst/>
              <a:cxnLst/>
              <a:rect l="l" t="t" r="r" b="b"/>
              <a:pathLst>
                <a:path w="8233" h="643" extrusionOk="0">
                  <a:moveTo>
                    <a:pt x="320" y="0"/>
                  </a:moveTo>
                  <a:cubicBezTo>
                    <a:pt x="146" y="0"/>
                    <a:pt x="1" y="144"/>
                    <a:pt x="1" y="317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7916" y="643"/>
                  </a:lnTo>
                  <a:cubicBezTo>
                    <a:pt x="8089" y="643"/>
                    <a:pt x="8233" y="499"/>
                    <a:pt x="8233" y="317"/>
                  </a:cubicBezTo>
                  <a:cubicBezTo>
                    <a:pt x="8233" y="144"/>
                    <a:pt x="8089" y="0"/>
                    <a:pt x="791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7021700" y="3234625"/>
              <a:ext cx="413775" cy="16075"/>
            </a:xfrm>
            <a:custGeom>
              <a:avLst/>
              <a:gdLst/>
              <a:ahLst/>
              <a:cxnLst/>
              <a:rect l="l" t="t" r="r" b="b"/>
              <a:pathLst>
                <a:path w="16551" h="643" extrusionOk="0">
                  <a:moveTo>
                    <a:pt x="304" y="0"/>
                  </a:moveTo>
                  <a:cubicBezTo>
                    <a:pt x="137" y="0"/>
                    <a:pt x="1" y="137"/>
                    <a:pt x="1" y="303"/>
                  </a:cubicBezTo>
                  <a:lnTo>
                    <a:pt x="1" y="340"/>
                  </a:lnTo>
                  <a:cubicBezTo>
                    <a:pt x="1" y="506"/>
                    <a:pt x="137" y="643"/>
                    <a:pt x="304" y="643"/>
                  </a:cubicBezTo>
                  <a:lnTo>
                    <a:pt x="16248" y="643"/>
                  </a:lnTo>
                  <a:cubicBezTo>
                    <a:pt x="16421" y="643"/>
                    <a:pt x="16551" y="506"/>
                    <a:pt x="16551" y="340"/>
                  </a:cubicBezTo>
                  <a:lnTo>
                    <a:pt x="16551" y="303"/>
                  </a:lnTo>
                  <a:cubicBezTo>
                    <a:pt x="16551" y="137"/>
                    <a:pt x="16421" y="0"/>
                    <a:pt x="16248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7268450" y="3386250"/>
              <a:ext cx="110500" cy="16100"/>
            </a:xfrm>
            <a:custGeom>
              <a:avLst/>
              <a:gdLst/>
              <a:ahLst/>
              <a:cxnLst/>
              <a:rect l="l" t="t" r="r" b="b"/>
              <a:pathLst>
                <a:path w="4420" h="644" extrusionOk="0">
                  <a:moveTo>
                    <a:pt x="326" y="1"/>
                  </a:moveTo>
                  <a:cubicBezTo>
                    <a:pt x="146" y="1"/>
                    <a:pt x="0" y="144"/>
                    <a:pt x="0" y="326"/>
                  </a:cubicBezTo>
                  <a:cubicBezTo>
                    <a:pt x="0" y="500"/>
                    <a:pt x="146" y="644"/>
                    <a:pt x="326" y="644"/>
                  </a:cubicBezTo>
                  <a:lnTo>
                    <a:pt x="4102" y="644"/>
                  </a:lnTo>
                  <a:cubicBezTo>
                    <a:pt x="4276" y="644"/>
                    <a:pt x="4419" y="500"/>
                    <a:pt x="4419" y="326"/>
                  </a:cubicBezTo>
                  <a:cubicBezTo>
                    <a:pt x="4419" y="144"/>
                    <a:pt x="4276" y="1"/>
                    <a:pt x="410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6791850" y="3386250"/>
              <a:ext cx="458600" cy="16100"/>
            </a:xfrm>
            <a:custGeom>
              <a:avLst/>
              <a:gdLst/>
              <a:ahLst/>
              <a:cxnLst/>
              <a:rect l="l" t="t" r="r" b="b"/>
              <a:pathLst>
                <a:path w="18344" h="644" extrusionOk="0">
                  <a:moveTo>
                    <a:pt x="320" y="1"/>
                  </a:moveTo>
                  <a:cubicBezTo>
                    <a:pt x="146" y="1"/>
                    <a:pt x="1" y="144"/>
                    <a:pt x="1" y="326"/>
                  </a:cubicBezTo>
                  <a:cubicBezTo>
                    <a:pt x="1" y="500"/>
                    <a:pt x="146" y="644"/>
                    <a:pt x="320" y="644"/>
                  </a:cubicBezTo>
                  <a:lnTo>
                    <a:pt x="18017" y="644"/>
                  </a:lnTo>
                  <a:cubicBezTo>
                    <a:pt x="18198" y="644"/>
                    <a:pt x="18343" y="500"/>
                    <a:pt x="18343" y="326"/>
                  </a:cubicBezTo>
                  <a:cubicBezTo>
                    <a:pt x="18343" y="144"/>
                    <a:pt x="18198" y="1"/>
                    <a:pt x="1801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384600" y="3502875"/>
              <a:ext cx="1672950" cy="253825"/>
            </a:xfrm>
            <a:custGeom>
              <a:avLst/>
              <a:gdLst/>
              <a:ahLst/>
              <a:cxnLst/>
              <a:rect l="l" t="t" r="r" b="b"/>
              <a:pathLst>
                <a:path w="66918" h="10153" extrusionOk="0">
                  <a:moveTo>
                    <a:pt x="13034" y="1"/>
                  </a:moveTo>
                  <a:lnTo>
                    <a:pt x="0" y="10153"/>
                  </a:lnTo>
                  <a:lnTo>
                    <a:pt x="66918" y="10153"/>
                  </a:lnTo>
                  <a:lnTo>
                    <a:pt x="53884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6759025" y="3510825"/>
              <a:ext cx="73500" cy="15925"/>
            </a:xfrm>
            <a:custGeom>
              <a:avLst/>
              <a:gdLst/>
              <a:ahLst/>
              <a:cxnLst/>
              <a:rect l="l" t="t" r="r" b="b"/>
              <a:pathLst>
                <a:path w="2940" h="637" extrusionOk="0">
                  <a:moveTo>
                    <a:pt x="816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6721275" y="3537725"/>
              <a:ext cx="82350" cy="18600"/>
            </a:xfrm>
            <a:custGeom>
              <a:avLst/>
              <a:gdLst/>
              <a:ahLst/>
              <a:cxnLst/>
              <a:rect l="l" t="t" r="r" b="b"/>
              <a:pathLst>
                <a:path w="3294" h="744" extrusionOk="0">
                  <a:moveTo>
                    <a:pt x="947" y="0"/>
                  </a:moveTo>
                  <a:lnTo>
                    <a:pt x="1" y="744"/>
                  </a:lnTo>
                  <a:lnTo>
                    <a:pt x="2463" y="744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6815175" y="3537725"/>
              <a:ext cx="77825" cy="18600"/>
            </a:xfrm>
            <a:custGeom>
              <a:avLst/>
              <a:gdLst/>
              <a:ahLst/>
              <a:cxnLst/>
              <a:rect l="l" t="t" r="r" b="b"/>
              <a:pathLst>
                <a:path w="3113" h="744" extrusionOk="0">
                  <a:moveTo>
                    <a:pt x="766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6908850" y="3537725"/>
              <a:ext cx="73500" cy="18600"/>
            </a:xfrm>
            <a:custGeom>
              <a:avLst/>
              <a:gdLst/>
              <a:ahLst/>
              <a:cxnLst/>
              <a:rect l="l" t="t" r="r" b="b"/>
              <a:pathLst>
                <a:path w="2940" h="744" extrusionOk="0">
                  <a:moveTo>
                    <a:pt x="593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7002725" y="3537725"/>
              <a:ext cx="69000" cy="18600"/>
            </a:xfrm>
            <a:custGeom>
              <a:avLst/>
              <a:gdLst/>
              <a:ahLst/>
              <a:cxnLst/>
              <a:rect l="l" t="t" r="r" b="b"/>
              <a:pathLst>
                <a:path w="2760" h="744" extrusionOk="0">
                  <a:moveTo>
                    <a:pt x="413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7096450" y="3537725"/>
              <a:ext cx="64600" cy="18600"/>
            </a:xfrm>
            <a:custGeom>
              <a:avLst/>
              <a:gdLst/>
              <a:ahLst/>
              <a:cxnLst/>
              <a:rect l="l" t="t" r="r" b="b"/>
              <a:pathLst>
                <a:path w="2584" h="744" extrusionOk="0">
                  <a:moveTo>
                    <a:pt x="237" y="0"/>
                  </a:moveTo>
                  <a:lnTo>
                    <a:pt x="0" y="744"/>
                  </a:lnTo>
                  <a:lnTo>
                    <a:pt x="2461" y="744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7190275" y="3537725"/>
              <a:ext cx="61600" cy="18600"/>
            </a:xfrm>
            <a:custGeom>
              <a:avLst/>
              <a:gdLst/>
              <a:ahLst/>
              <a:cxnLst/>
              <a:rect l="l" t="t" r="r" b="b"/>
              <a:pathLst>
                <a:path w="2464" h="744" extrusionOk="0">
                  <a:moveTo>
                    <a:pt x="60" y="0"/>
                  </a:moveTo>
                  <a:lnTo>
                    <a:pt x="1" y="744"/>
                  </a:lnTo>
                  <a:lnTo>
                    <a:pt x="2463" y="744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7281100" y="3537725"/>
              <a:ext cx="64475" cy="18600"/>
            </a:xfrm>
            <a:custGeom>
              <a:avLst/>
              <a:gdLst/>
              <a:ahLst/>
              <a:cxnLst/>
              <a:rect l="l" t="t" r="r" b="b"/>
              <a:pathLst>
                <a:path w="2579" h="744" extrusionOk="0">
                  <a:moveTo>
                    <a:pt x="0" y="0"/>
                  </a:moveTo>
                  <a:lnTo>
                    <a:pt x="123" y="744"/>
                  </a:lnTo>
                  <a:lnTo>
                    <a:pt x="2579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7370475" y="3537725"/>
              <a:ext cx="68950" cy="18600"/>
            </a:xfrm>
            <a:custGeom>
              <a:avLst/>
              <a:gdLst/>
              <a:ahLst/>
              <a:cxnLst/>
              <a:rect l="l" t="t" r="r" b="b"/>
              <a:pathLst>
                <a:path w="2758" h="744" extrusionOk="0">
                  <a:moveTo>
                    <a:pt x="0" y="0"/>
                  </a:moveTo>
                  <a:lnTo>
                    <a:pt x="295" y="744"/>
                  </a:lnTo>
                  <a:lnTo>
                    <a:pt x="2758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7459800" y="3537725"/>
              <a:ext cx="73525" cy="18600"/>
            </a:xfrm>
            <a:custGeom>
              <a:avLst/>
              <a:gdLst/>
              <a:ahLst/>
              <a:cxnLst/>
              <a:rect l="l" t="t" r="r" b="b"/>
              <a:pathLst>
                <a:path w="2941" h="744" extrusionOk="0">
                  <a:moveTo>
                    <a:pt x="1" y="0"/>
                  </a:moveTo>
                  <a:lnTo>
                    <a:pt x="478" y="744"/>
                  </a:lnTo>
                  <a:lnTo>
                    <a:pt x="2940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7549200" y="3537725"/>
              <a:ext cx="77775" cy="18600"/>
            </a:xfrm>
            <a:custGeom>
              <a:avLst/>
              <a:gdLst/>
              <a:ahLst/>
              <a:cxnLst/>
              <a:rect l="l" t="t" r="r" b="b"/>
              <a:pathLst>
                <a:path w="3111" h="744" extrusionOk="0">
                  <a:moveTo>
                    <a:pt x="0" y="0"/>
                  </a:moveTo>
                  <a:lnTo>
                    <a:pt x="650" y="744"/>
                  </a:lnTo>
                  <a:lnTo>
                    <a:pt x="3111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7638525" y="3537725"/>
              <a:ext cx="82350" cy="18600"/>
            </a:xfrm>
            <a:custGeom>
              <a:avLst/>
              <a:gdLst/>
              <a:ahLst/>
              <a:cxnLst/>
              <a:rect l="l" t="t" r="r" b="b"/>
              <a:pathLst>
                <a:path w="3294" h="744" extrusionOk="0">
                  <a:moveTo>
                    <a:pt x="1" y="0"/>
                  </a:moveTo>
                  <a:lnTo>
                    <a:pt x="831" y="744"/>
                  </a:lnTo>
                  <a:lnTo>
                    <a:pt x="3293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6681775" y="3565700"/>
              <a:ext cx="90450" cy="21700"/>
            </a:xfrm>
            <a:custGeom>
              <a:avLst/>
              <a:gdLst/>
              <a:ahLst/>
              <a:cxnLst/>
              <a:rect l="l" t="t" r="r" b="b"/>
              <a:pathLst>
                <a:path w="3618" h="868" extrusionOk="0">
                  <a:moveTo>
                    <a:pt x="1097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361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6783025" y="3565700"/>
              <a:ext cx="85425" cy="21700"/>
            </a:xfrm>
            <a:custGeom>
              <a:avLst/>
              <a:gdLst/>
              <a:ahLst/>
              <a:cxnLst/>
              <a:rect l="l" t="t" r="r" b="b"/>
              <a:pathLst>
                <a:path w="3417" h="868" extrusionOk="0">
                  <a:moveTo>
                    <a:pt x="889" y="1"/>
                  </a:moveTo>
                  <a:lnTo>
                    <a:pt x="0" y="867"/>
                  </a:lnTo>
                  <a:lnTo>
                    <a:pt x="2659" y="867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6884325" y="3565700"/>
              <a:ext cx="80175" cy="21700"/>
            </a:xfrm>
            <a:custGeom>
              <a:avLst/>
              <a:gdLst/>
              <a:ahLst/>
              <a:cxnLst/>
              <a:rect l="l" t="t" r="r" b="b"/>
              <a:pathLst>
                <a:path w="3207" h="868" extrusionOk="0">
                  <a:moveTo>
                    <a:pt x="678" y="1"/>
                  </a:moveTo>
                  <a:lnTo>
                    <a:pt x="0" y="867"/>
                  </a:lnTo>
                  <a:lnTo>
                    <a:pt x="2650" y="867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6985400" y="3565700"/>
              <a:ext cx="75100" cy="21700"/>
            </a:xfrm>
            <a:custGeom>
              <a:avLst/>
              <a:gdLst/>
              <a:ahLst/>
              <a:cxnLst/>
              <a:rect l="l" t="t" r="r" b="b"/>
              <a:pathLst>
                <a:path w="3004" h="868" extrusionOk="0">
                  <a:moveTo>
                    <a:pt x="484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3004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7086700" y="3565700"/>
              <a:ext cx="69850" cy="21700"/>
            </a:xfrm>
            <a:custGeom>
              <a:avLst/>
              <a:gdLst/>
              <a:ahLst/>
              <a:cxnLst/>
              <a:rect l="l" t="t" r="r" b="b"/>
              <a:pathLst>
                <a:path w="2794" h="868" extrusionOk="0">
                  <a:moveTo>
                    <a:pt x="274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7187775" y="3565700"/>
              <a:ext cx="66425" cy="21700"/>
            </a:xfrm>
            <a:custGeom>
              <a:avLst/>
              <a:gdLst/>
              <a:ahLst/>
              <a:cxnLst/>
              <a:rect l="l" t="t" r="r" b="b"/>
              <a:pathLst>
                <a:path w="2657" h="868" extrusionOk="0">
                  <a:moveTo>
                    <a:pt x="73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2593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7285600" y="3565700"/>
              <a:ext cx="69900" cy="21700"/>
            </a:xfrm>
            <a:custGeom>
              <a:avLst/>
              <a:gdLst/>
              <a:ahLst/>
              <a:cxnLst/>
              <a:rect l="l" t="t" r="r" b="b"/>
              <a:pathLst>
                <a:path w="2796" h="868" extrusionOk="0">
                  <a:moveTo>
                    <a:pt x="0" y="1"/>
                  </a:moveTo>
                  <a:lnTo>
                    <a:pt x="137" y="867"/>
                  </a:lnTo>
                  <a:lnTo>
                    <a:pt x="2796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7381650" y="3565700"/>
              <a:ext cx="75100" cy="21700"/>
            </a:xfrm>
            <a:custGeom>
              <a:avLst/>
              <a:gdLst/>
              <a:ahLst/>
              <a:cxnLst/>
              <a:rect l="l" t="t" r="r" b="b"/>
              <a:pathLst>
                <a:path w="3004" h="868" extrusionOk="0">
                  <a:moveTo>
                    <a:pt x="1" y="1"/>
                  </a:moveTo>
                  <a:lnTo>
                    <a:pt x="347" y="867"/>
                  </a:lnTo>
                  <a:lnTo>
                    <a:pt x="3004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7477700" y="3565700"/>
              <a:ext cx="80175" cy="21700"/>
            </a:xfrm>
            <a:custGeom>
              <a:avLst/>
              <a:gdLst/>
              <a:ahLst/>
              <a:cxnLst/>
              <a:rect l="l" t="t" r="r" b="b"/>
              <a:pathLst>
                <a:path w="3207" h="868" extrusionOk="0">
                  <a:moveTo>
                    <a:pt x="1" y="1"/>
                  </a:moveTo>
                  <a:lnTo>
                    <a:pt x="548" y="867"/>
                  </a:lnTo>
                  <a:lnTo>
                    <a:pt x="3207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7573725" y="3565700"/>
              <a:ext cx="85400" cy="21700"/>
            </a:xfrm>
            <a:custGeom>
              <a:avLst/>
              <a:gdLst/>
              <a:ahLst/>
              <a:cxnLst/>
              <a:rect l="l" t="t" r="r" b="b"/>
              <a:pathLst>
                <a:path w="3416" h="868" extrusionOk="0">
                  <a:moveTo>
                    <a:pt x="0" y="1"/>
                  </a:moveTo>
                  <a:lnTo>
                    <a:pt x="759" y="867"/>
                  </a:lnTo>
                  <a:lnTo>
                    <a:pt x="3416" y="867"/>
                  </a:lnTo>
                  <a:lnTo>
                    <a:pt x="2529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7669775" y="3565700"/>
              <a:ext cx="90650" cy="21700"/>
            </a:xfrm>
            <a:custGeom>
              <a:avLst/>
              <a:gdLst/>
              <a:ahLst/>
              <a:cxnLst/>
              <a:rect l="l" t="t" r="r" b="b"/>
              <a:pathLst>
                <a:path w="3626" h="868" extrusionOk="0">
                  <a:moveTo>
                    <a:pt x="0" y="1"/>
                  </a:moveTo>
                  <a:lnTo>
                    <a:pt x="967" y="867"/>
                  </a:lnTo>
                  <a:lnTo>
                    <a:pt x="3626" y="867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6633025" y="3600200"/>
              <a:ext cx="100925" cy="25450"/>
            </a:xfrm>
            <a:custGeom>
              <a:avLst/>
              <a:gdLst/>
              <a:ahLst/>
              <a:cxnLst/>
              <a:rect l="l" t="t" r="r" b="b"/>
              <a:pathLst>
                <a:path w="4037" h="1018" extrusionOk="0">
                  <a:moveTo>
                    <a:pt x="1300" y="0"/>
                  </a:moveTo>
                  <a:lnTo>
                    <a:pt x="1" y="1018"/>
                  </a:lnTo>
                  <a:lnTo>
                    <a:pt x="2896" y="1018"/>
                  </a:lnTo>
                  <a:lnTo>
                    <a:pt x="403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6743325" y="3600200"/>
              <a:ext cx="94950" cy="25450"/>
            </a:xfrm>
            <a:custGeom>
              <a:avLst/>
              <a:gdLst/>
              <a:ahLst/>
              <a:cxnLst/>
              <a:rect l="l" t="t" r="r" b="b"/>
              <a:pathLst>
                <a:path w="3798" h="1018" extrusionOk="0">
                  <a:moveTo>
                    <a:pt x="1061" y="0"/>
                  </a:moveTo>
                  <a:lnTo>
                    <a:pt x="1" y="1018"/>
                  </a:lnTo>
                  <a:lnTo>
                    <a:pt x="2904" y="1018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6853825" y="3600200"/>
              <a:ext cx="622425" cy="25450"/>
            </a:xfrm>
            <a:custGeom>
              <a:avLst/>
              <a:gdLst/>
              <a:ahLst/>
              <a:cxnLst/>
              <a:rect l="l" t="t" r="r" b="b"/>
              <a:pathLst>
                <a:path w="24897" h="1018" extrusionOk="0">
                  <a:moveTo>
                    <a:pt x="808" y="0"/>
                  </a:moveTo>
                  <a:lnTo>
                    <a:pt x="0" y="1018"/>
                  </a:lnTo>
                  <a:lnTo>
                    <a:pt x="24897" y="1018"/>
                  </a:lnTo>
                  <a:lnTo>
                    <a:pt x="2433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7499725" y="3600200"/>
              <a:ext cx="88650" cy="25450"/>
            </a:xfrm>
            <a:custGeom>
              <a:avLst/>
              <a:gdLst/>
              <a:ahLst/>
              <a:cxnLst/>
              <a:rect l="l" t="t" r="r" b="b"/>
              <a:pathLst>
                <a:path w="3546" h="1018" extrusionOk="0">
                  <a:moveTo>
                    <a:pt x="0" y="0"/>
                  </a:moveTo>
                  <a:lnTo>
                    <a:pt x="650" y="1018"/>
                  </a:lnTo>
                  <a:lnTo>
                    <a:pt x="3546" y="101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7603875" y="3600200"/>
              <a:ext cx="94825" cy="25450"/>
            </a:xfrm>
            <a:custGeom>
              <a:avLst/>
              <a:gdLst/>
              <a:ahLst/>
              <a:cxnLst/>
              <a:rect l="l" t="t" r="r" b="b"/>
              <a:pathLst>
                <a:path w="3793" h="1018" extrusionOk="0">
                  <a:moveTo>
                    <a:pt x="0" y="0"/>
                  </a:moveTo>
                  <a:lnTo>
                    <a:pt x="896" y="1018"/>
                  </a:lnTo>
                  <a:lnTo>
                    <a:pt x="3792" y="1018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7708200" y="3600200"/>
              <a:ext cx="100975" cy="25450"/>
            </a:xfrm>
            <a:custGeom>
              <a:avLst/>
              <a:gdLst/>
              <a:ahLst/>
              <a:cxnLst/>
              <a:rect l="l" t="t" r="r" b="b"/>
              <a:pathLst>
                <a:path w="4039" h="1018" extrusionOk="0">
                  <a:moveTo>
                    <a:pt x="0" y="0"/>
                  </a:moveTo>
                  <a:lnTo>
                    <a:pt x="1142" y="1018"/>
                  </a:lnTo>
                  <a:lnTo>
                    <a:pt x="4038" y="1018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6871500" y="3510825"/>
              <a:ext cx="68600" cy="15925"/>
            </a:xfrm>
            <a:custGeom>
              <a:avLst/>
              <a:gdLst/>
              <a:ahLst/>
              <a:cxnLst/>
              <a:rect l="l" t="t" r="r" b="b"/>
              <a:pathLst>
                <a:path w="2744" h="637" extrusionOk="0">
                  <a:moveTo>
                    <a:pt x="621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74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950900" y="3510825"/>
              <a:ext cx="65200" cy="15925"/>
            </a:xfrm>
            <a:custGeom>
              <a:avLst/>
              <a:gdLst/>
              <a:ahLst/>
              <a:cxnLst/>
              <a:rect l="l" t="t" r="r" b="b"/>
              <a:pathLst>
                <a:path w="2608" h="637" extrusionOk="0">
                  <a:moveTo>
                    <a:pt x="477" y="0"/>
                  </a:moveTo>
                  <a:lnTo>
                    <a:pt x="1" y="636"/>
                  </a:lnTo>
                  <a:lnTo>
                    <a:pt x="2226" y="636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7030375" y="3510825"/>
              <a:ext cx="61550" cy="15925"/>
            </a:xfrm>
            <a:custGeom>
              <a:avLst/>
              <a:gdLst/>
              <a:ahLst/>
              <a:cxnLst/>
              <a:rect l="l" t="t" r="r" b="b"/>
              <a:pathLst>
                <a:path w="2462" h="637" extrusionOk="0">
                  <a:moveTo>
                    <a:pt x="338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109775" y="3510825"/>
              <a:ext cx="58175" cy="15925"/>
            </a:xfrm>
            <a:custGeom>
              <a:avLst/>
              <a:gdLst/>
              <a:ahLst/>
              <a:cxnLst/>
              <a:rect l="l" t="t" r="r" b="b"/>
              <a:pathLst>
                <a:path w="2327" h="637" extrusionOk="0">
                  <a:moveTo>
                    <a:pt x="204" y="0"/>
                  </a:moveTo>
                  <a:lnTo>
                    <a:pt x="1" y="636"/>
                  </a:lnTo>
                  <a:lnTo>
                    <a:pt x="2224" y="63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189200" y="3510825"/>
              <a:ext cx="55650" cy="15925"/>
            </a:xfrm>
            <a:custGeom>
              <a:avLst/>
              <a:gdLst/>
              <a:ahLst/>
              <a:cxnLst/>
              <a:rect l="l" t="t" r="r" b="b"/>
              <a:pathLst>
                <a:path w="2226" h="637" extrusionOk="0">
                  <a:moveTo>
                    <a:pt x="59" y="0"/>
                  </a:moveTo>
                  <a:lnTo>
                    <a:pt x="0" y="636"/>
                  </a:lnTo>
                  <a:lnTo>
                    <a:pt x="2226" y="636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266675" y="3510825"/>
              <a:ext cx="57600" cy="15925"/>
            </a:xfrm>
            <a:custGeom>
              <a:avLst/>
              <a:gdLst/>
              <a:ahLst/>
              <a:cxnLst/>
              <a:rect l="l" t="t" r="r" b="b"/>
              <a:pathLst>
                <a:path w="2304" h="637" extrusionOk="0">
                  <a:moveTo>
                    <a:pt x="0" y="0"/>
                  </a:moveTo>
                  <a:lnTo>
                    <a:pt x="80" y="636"/>
                  </a:lnTo>
                  <a:lnTo>
                    <a:pt x="2303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7345175" y="3510825"/>
              <a:ext cx="61250" cy="15925"/>
            </a:xfrm>
            <a:custGeom>
              <a:avLst/>
              <a:gdLst/>
              <a:ahLst/>
              <a:cxnLst/>
              <a:rect l="l" t="t" r="r" b="b"/>
              <a:pathLst>
                <a:path w="2450" h="637" extrusionOk="0">
                  <a:moveTo>
                    <a:pt x="0" y="0"/>
                  </a:moveTo>
                  <a:lnTo>
                    <a:pt x="224" y="636"/>
                  </a:lnTo>
                  <a:lnTo>
                    <a:pt x="2449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7465400" y="3510825"/>
              <a:ext cx="66825" cy="15925"/>
            </a:xfrm>
            <a:custGeom>
              <a:avLst/>
              <a:gdLst/>
              <a:ahLst/>
              <a:cxnLst/>
              <a:rect l="l" t="t" r="r" b="b"/>
              <a:pathLst>
                <a:path w="2673" h="637" extrusionOk="0">
                  <a:moveTo>
                    <a:pt x="0" y="0"/>
                  </a:moveTo>
                  <a:lnTo>
                    <a:pt x="449" y="636"/>
                  </a:lnTo>
                  <a:lnTo>
                    <a:pt x="2673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7537450" y="3510825"/>
              <a:ext cx="70250" cy="15925"/>
            </a:xfrm>
            <a:custGeom>
              <a:avLst/>
              <a:gdLst/>
              <a:ahLst/>
              <a:cxnLst/>
              <a:rect l="l" t="t" r="r" b="b"/>
              <a:pathLst>
                <a:path w="2810" h="637" extrusionOk="0">
                  <a:moveTo>
                    <a:pt x="1" y="0"/>
                  </a:moveTo>
                  <a:lnTo>
                    <a:pt x="585" y="636"/>
                  </a:lnTo>
                  <a:lnTo>
                    <a:pt x="2810" y="63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7609625" y="3510825"/>
              <a:ext cx="73500" cy="15925"/>
            </a:xfrm>
            <a:custGeom>
              <a:avLst/>
              <a:gdLst/>
              <a:ahLst/>
              <a:cxnLst/>
              <a:rect l="l" t="t" r="r" b="b"/>
              <a:pathLst>
                <a:path w="2940" h="637" extrusionOk="0">
                  <a:moveTo>
                    <a:pt x="1" y="0"/>
                  </a:moveTo>
                  <a:lnTo>
                    <a:pt x="716" y="636"/>
                  </a:lnTo>
                  <a:lnTo>
                    <a:pt x="2940" y="636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7030375" y="3651275"/>
              <a:ext cx="381450" cy="70950"/>
            </a:xfrm>
            <a:custGeom>
              <a:avLst/>
              <a:gdLst/>
              <a:ahLst/>
              <a:cxnLst/>
              <a:rect l="l" t="t" r="r" b="b"/>
              <a:pathLst>
                <a:path w="15258" h="2838" extrusionOk="0">
                  <a:moveTo>
                    <a:pt x="1205" y="0"/>
                  </a:moveTo>
                  <a:lnTo>
                    <a:pt x="0" y="2837"/>
                  </a:lnTo>
                  <a:lnTo>
                    <a:pt x="15258" y="2837"/>
                  </a:lnTo>
                  <a:lnTo>
                    <a:pt x="14052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6384600" y="3756675"/>
              <a:ext cx="1672950" cy="27850"/>
            </a:xfrm>
            <a:custGeom>
              <a:avLst/>
              <a:gdLst/>
              <a:ahLst/>
              <a:cxnLst/>
              <a:rect l="l" t="t" r="r" b="b"/>
              <a:pathLst>
                <a:path w="66918" h="1114" extrusionOk="0">
                  <a:moveTo>
                    <a:pt x="0" y="1"/>
                  </a:moveTo>
                  <a:lnTo>
                    <a:pt x="0" y="124"/>
                  </a:lnTo>
                  <a:cubicBezTo>
                    <a:pt x="0" y="673"/>
                    <a:pt x="449" y="1114"/>
                    <a:pt x="997" y="1114"/>
                  </a:cubicBezTo>
                  <a:lnTo>
                    <a:pt x="65921" y="1114"/>
                  </a:lnTo>
                  <a:cubicBezTo>
                    <a:pt x="66471" y="1114"/>
                    <a:pt x="66918" y="673"/>
                    <a:pt x="66918" y="124"/>
                  </a:cubicBezTo>
                  <a:lnTo>
                    <a:pt x="66918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7012825" y="2590700"/>
              <a:ext cx="439600" cy="745025"/>
            </a:xfrm>
            <a:custGeom>
              <a:avLst/>
              <a:gdLst/>
              <a:ahLst/>
              <a:cxnLst/>
              <a:rect l="l" t="t" r="r" b="b"/>
              <a:pathLst>
                <a:path w="17584" h="29801" extrusionOk="0">
                  <a:moveTo>
                    <a:pt x="520" y="1"/>
                  </a:moveTo>
                  <a:cubicBezTo>
                    <a:pt x="233" y="1"/>
                    <a:pt x="0" y="238"/>
                    <a:pt x="0" y="528"/>
                  </a:cubicBezTo>
                  <a:lnTo>
                    <a:pt x="0" y="29280"/>
                  </a:lnTo>
                  <a:cubicBezTo>
                    <a:pt x="0" y="29570"/>
                    <a:pt x="233" y="29800"/>
                    <a:pt x="520" y="29800"/>
                  </a:cubicBezTo>
                  <a:lnTo>
                    <a:pt x="17064" y="29800"/>
                  </a:lnTo>
                  <a:cubicBezTo>
                    <a:pt x="17353" y="29800"/>
                    <a:pt x="17584" y="29570"/>
                    <a:pt x="17584" y="29280"/>
                  </a:cubicBezTo>
                  <a:lnTo>
                    <a:pt x="17584" y="528"/>
                  </a:lnTo>
                  <a:cubicBezTo>
                    <a:pt x="17584" y="238"/>
                    <a:pt x="17353" y="1"/>
                    <a:pt x="17064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7029625" y="2619400"/>
              <a:ext cx="405850" cy="623175"/>
            </a:xfrm>
            <a:custGeom>
              <a:avLst/>
              <a:gdLst/>
              <a:ahLst/>
              <a:cxnLst/>
              <a:rect l="l" t="t" r="r" b="b"/>
              <a:pathLst>
                <a:path w="16234" h="24927" extrusionOk="0">
                  <a:moveTo>
                    <a:pt x="1" y="0"/>
                  </a:moveTo>
                  <a:lnTo>
                    <a:pt x="1" y="24926"/>
                  </a:lnTo>
                  <a:lnTo>
                    <a:pt x="16234" y="24926"/>
                  </a:lnTo>
                  <a:lnTo>
                    <a:pt x="1623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7207775" y="3265850"/>
              <a:ext cx="49675" cy="49500"/>
            </a:xfrm>
            <a:custGeom>
              <a:avLst/>
              <a:gdLst/>
              <a:ahLst/>
              <a:cxnLst/>
              <a:rect l="l" t="t" r="r" b="b"/>
              <a:pathLst>
                <a:path w="1987" h="1980" extrusionOk="0">
                  <a:moveTo>
                    <a:pt x="990" y="1"/>
                  </a:moveTo>
                  <a:cubicBezTo>
                    <a:pt x="450" y="1"/>
                    <a:pt x="1" y="441"/>
                    <a:pt x="1" y="990"/>
                  </a:cubicBezTo>
                  <a:cubicBezTo>
                    <a:pt x="1" y="1538"/>
                    <a:pt x="450" y="1980"/>
                    <a:pt x="990" y="1980"/>
                  </a:cubicBezTo>
                  <a:cubicBezTo>
                    <a:pt x="1540" y="1980"/>
                    <a:pt x="1987" y="1538"/>
                    <a:pt x="1987" y="990"/>
                  </a:cubicBezTo>
                  <a:cubicBezTo>
                    <a:pt x="1987" y="441"/>
                    <a:pt x="1540" y="1"/>
                    <a:pt x="99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7646450" y="3091650"/>
              <a:ext cx="285975" cy="285975"/>
            </a:xfrm>
            <a:custGeom>
              <a:avLst/>
              <a:gdLst/>
              <a:ahLst/>
              <a:cxnLst/>
              <a:rect l="l" t="t" r="r" b="b"/>
              <a:pathLst>
                <a:path w="11439" h="11439" extrusionOk="0">
                  <a:moveTo>
                    <a:pt x="2210" y="0"/>
                  </a:moveTo>
                  <a:cubicBezTo>
                    <a:pt x="990" y="0"/>
                    <a:pt x="1" y="990"/>
                    <a:pt x="1" y="2217"/>
                  </a:cubicBezTo>
                  <a:lnTo>
                    <a:pt x="1" y="9221"/>
                  </a:lnTo>
                  <a:cubicBezTo>
                    <a:pt x="1" y="10448"/>
                    <a:pt x="990" y="11438"/>
                    <a:pt x="2210" y="11438"/>
                  </a:cubicBezTo>
                  <a:lnTo>
                    <a:pt x="9222" y="11438"/>
                  </a:lnTo>
                  <a:cubicBezTo>
                    <a:pt x="10442" y="11438"/>
                    <a:pt x="11439" y="10448"/>
                    <a:pt x="11439" y="9221"/>
                  </a:cubicBezTo>
                  <a:lnTo>
                    <a:pt x="11439" y="2217"/>
                  </a:lnTo>
                  <a:cubicBezTo>
                    <a:pt x="11439" y="990"/>
                    <a:pt x="10442" y="0"/>
                    <a:pt x="922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7629525" y="3074650"/>
              <a:ext cx="319725" cy="319950"/>
            </a:xfrm>
            <a:custGeom>
              <a:avLst/>
              <a:gdLst/>
              <a:ahLst/>
              <a:cxnLst/>
              <a:rect l="l" t="t" r="r" b="b"/>
              <a:pathLst>
                <a:path w="12789" h="12798" fill="none" extrusionOk="0">
                  <a:moveTo>
                    <a:pt x="10312" y="12797"/>
                  </a:moveTo>
                  <a:lnTo>
                    <a:pt x="2477" y="12797"/>
                  </a:lnTo>
                  <a:cubicBezTo>
                    <a:pt x="1104" y="12797"/>
                    <a:pt x="0" y="11685"/>
                    <a:pt x="0" y="10321"/>
                  </a:cubicBezTo>
                  <a:lnTo>
                    <a:pt x="0" y="2479"/>
                  </a:lnTo>
                  <a:cubicBezTo>
                    <a:pt x="0" y="1113"/>
                    <a:pt x="1104" y="1"/>
                    <a:pt x="2477" y="1"/>
                  </a:cubicBezTo>
                  <a:lnTo>
                    <a:pt x="10312" y="1"/>
                  </a:lnTo>
                  <a:cubicBezTo>
                    <a:pt x="11683" y="1"/>
                    <a:pt x="12788" y="1113"/>
                    <a:pt x="12788" y="2479"/>
                  </a:cubicBezTo>
                  <a:lnTo>
                    <a:pt x="12788" y="10321"/>
                  </a:lnTo>
                  <a:cubicBezTo>
                    <a:pt x="12788" y="11685"/>
                    <a:pt x="11683" y="12797"/>
                    <a:pt x="10312" y="12797"/>
                  </a:cubicBezTo>
                  <a:close/>
                </a:path>
              </a:pathLst>
            </a:custGeom>
            <a:noFill/>
            <a:ln w="4900" cap="flat" cmpd="sng">
              <a:solidFill>
                <a:schemeClr val="lt1"/>
              </a:solidFill>
              <a:prstDash val="solid"/>
              <a:miter lim="17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6676700" y="3153725"/>
              <a:ext cx="211225" cy="211450"/>
            </a:xfrm>
            <a:custGeom>
              <a:avLst/>
              <a:gdLst/>
              <a:ahLst/>
              <a:cxnLst/>
              <a:rect l="l" t="t" r="r" b="b"/>
              <a:pathLst>
                <a:path w="8449" h="8458" extrusionOk="0">
                  <a:moveTo>
                    <a:pt x="1633" y="1"/>
                  </a:moveTo>
                  <a:cubicBezTo>
                    <a:pt x="730" y="1"/>
                    <a:pt x="0" y="737"/>
                    <a:pt x="0" y="1640"/>
                  </a:cubicBezTo>
                  <a:lnTo>
                    <a:pt x="0" y="6818"/>
                  </a:lnTo>
                  <a:cubicBezTo>
                    <a:pt x="0" y="7721"/>
                    <a:pt x="730" y="8458"/>
                    <a:pt x="1633" y="8458"/>
                  </a:cubicBezTo>
                  <a:lnTo>
                    <a:pt x="6810" y="8458"/>
                  </a:lnTo>
                  <a:cubicBezTo>
                    <a:pt x="7719" y="8458"/>
                    <a:pt x="8449" y="7721"/>
                    <a:pt x="8449" y="6818"/>
                  </a:cubicBezTo>
                  <a:lnTo>
                    <a:pt x="8449" y="1640"/>
                  </a:lnTo>
                  <a:cubicBezTo>
                    <a:pt x="8449" y="737"/>
                    <a:pt x="7719" y="1"/>
                    <a:pt x="68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6664050" y="3141300"/>
              <a:ext cx="236375" cy="236325"/>
            </a:xfrm>
            <a:custGeom>
              <a:avLst/>
              <a:gdLst/>
              <a:ahLst/>
              <a:cxnLst/>
              <a:rect l="l" t="t" r="r" b="b"/>
              <a:pathLst>
                <a:path w="9455" h="9453" fill="none" extrusionOk="0">
                  <a:moveTo>
                    <a:pt x="7626" y="9452"/>
                  </a:moveTo>
                  <a:lnTo>
                    <a:pt x="1836" y="9452"/>
                  </a:lnTo>
                  <a:cubicBezTo>
                    <a:pt x="824" y="9452"/>
                    <a:pt x="0" y="8636"/>
                    <a:pt x="0" y="7625"/>
                  </a:cubicBezTo>
                  <a:lnTo>
                    <a:pt x="0" y="1834"/>
                  </a:lnTo>
                  <a:cubicBezTo>
                    <a:pt x="0" y="823"/>
                    <a:pt x="824" y="0"/>
                    <a:pt x="1836" y="0"/>
                  </a:cubicBezTo>
                  <a:lnTo>
                    <a:pt x="7626" y="0"/>
                  </a:lnTo>
                  <a:cubicBezTo>
                    <a:pt x="8638" y="0"/>
                    <a:pt x="9454" y="823"/>
                    <a:pt x="9454" y="1834"/>
                  </a:cubicBezTo>
                  <a:lnTo>
                    <a:pt x="9454" y="7625"/>
                  </a:lnTo>
                  <a:cubicBezTo>
                    <a:pt x="9454" y="8636"/>
                    <a:pt x="8638" y="9452"/>
                    <a:pt x="7626" y="9452"/>
                  </a:cubicBezTo>
                  <a:close/>
                </a:path>
              </a:pathLst>
            </a:custGeom>
            <a:noFill/>
            <a:ln w="4900" cap="flat" cmpd="sng">
              <a:solidFill>
                <a:schemeClr val="lt1"/>
              </a:solidFill>
              <a:prstDash val="solid"/>
              <a:miter lim="17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6717125" y="3213525"/>
              <a:ext cx="51150" cy="84100"/>
            </a:xfrm>
            <a:custGeom>
              <a:avLst/>
              <a:gdLst/>
              <a:ahLst/>
              <a:cxnLst/>
              <a:rect l="l" t="t" r="r" b="b"/>
              <a:pathLst>
                <a:path w="2046" h="3364" extrusionOk="0">
                  <a:moveTo>
                    <a:pt x="1323" y="0"/>
                  </a:moveTo>
                  <a:lnTo>
                    <a:pt x="1323" y="2100"/>
                  </a:lnTo>
                  <a:cubicBezTo>
                    <a:pt x="1323" y="2347"/>
                    <a:pt x="1323" y="2721"/>
                    <a:pt x="983" y="2721"/>
                  </a:cubicBezTo>
                  <a:cubicBezTo>
                    <a:pt x="824" y="2721"/>
                    <a:pt x="680" y="2591"/>
                    <a:pt x="659" y="2433"/>
                  </a:cubicBezTo>
                  <a:lnTo>
                    <a:pt x="0" y="2600"/>
                  </a:lnTo>
                  <a:cubicBezTo>
                    <a:pt x="103" y="3120"/>
                    <a:pt x="486" y="3364"/>
                    <a:pt x="997" y="3364"/>
                  </a:cubicBezTo>
                  <a:cubicBezTo>
                    <a:pt x="1886" y="3364"/>
                    <a:pt x="2045" y="2787"/>
                    <a:pt x="2045" y="2180"/>
                  </a:cubicBezTo>
                  <a:lnTo>
                    <a:pt x="2045" y="0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6777600" y="3211525"/>
              <a:ext cx="59075" cy="86100"/>
            </a:xfrm>
            <a:custGeom>
              <a:avLst/>
              <a:gdLst/>
              <a:ahLst/>
              <a:cxnLst/>
              <a:rect l="l" t="t" r="r" b="b"/>
              <a:pathLst>
                <a:path w="2363" h="3444" extrusionOk="0">
                  <a:moveTo>
                    <a:pt x="1359" y="0"/>
                  </a:moveTo>
                  <a:cubicBezTo>
                    <a:pt x="716" y="0"/>
                    <a:pt x="110" y="368"/>
                    <a:pt x="110" y="1061"/>
                  </a:cubicBezTo>
                  <a:cubicBezTo>
                    <a:pt x="110" y="2151"/>
                    <a:pt x="1640" y="1834"/>
                    <a:pt x="1640" y="2434"/>
                  </a:cubicBezTo>
                  <a:cubicBezTo>
                    <a:pt x="1640" y="2664"/>
                    <a:pt x="1380" y="2773"/>
                    <a:pt x="1143" y="2773"/>
                  </a:cubicBezTo>
                  <a:cubicBezTo>
                    <a:pt x="904" y="2773"/>
                    <a:pt x="666" y="2657"/>
                    <a:pt x="514" y="2463"/>
                  </a:cubicBezTo>
                  <a:lnTo>
                    <a:pt x="1" y="3033"/>
                  </a:lnTo>
                  <a:cubicBezTo>
                    <a:pt x="311" y="3314"/>
                    <a:pt x="680" y="3444"/>
                    <a:pt x="1099" y="3444"/>
                  </a:cubicBezTo>
                  <a:cubicBezTo>
                    <a:pt x="1777" y="3444"/>
                    <a:pt x="2363" y="3090"/>
                    <a:pt x="2363" y="2361"/>
                  </a:cubicBezTo>
                  <a:cubicBezTo>
                    <a:pt x="2363" y="1213"/>
                    <a:pt x="860" y="1603"/>
                    <a:pt x="860" y="1004"/>
                  </a:cubicBezTo>
                  <a:cubicBezTo>
                    <a:pt x="860" y="758"/>
                    <a:pt x="1143" y="664"/>
                    <a:pt x="1344" y="664"/>
                  </a:cubicBezTo>
                  <a:cubicBezTo>
                    <a:pt x="1517" y="664"/>
                    <a:pt x="1749" y="737"/>
                    <a:pt x="1864" y="881"/>
                  </a:cubicBezTo>
                  <a:lnTo>
                    <a:pt x="2363" y="340"/>
                  </a:lnTo>
                  <a:cubicBezTo>
                    <a:pt x="2080" y="94"/>
                    <a:pt x="1727" y="0"/>
                    <a:pt x="1359" y="0"/>
                  </a:cubicBez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0" name="Google Shape;420;p24"/>
          <p:cNvCxnSpPr>
            <a:stCxn id="330" idx="3"/>
          </p:cNvCxnSpPr>
          <p:nvPr/>
        </p:nvCxnSpPr>
        <p:spPr>
          <a:xfrm>
            <a:off x="2645882" y="1533400"/>
            <a:ext cx="1343100" cy="304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1" name="Google Shape;421;p24"/>
          <p:cNvCxnSpPr>
            <a:stCxn id="333" idx="3"/>
          </p:cNvCxnSpPr>
          <p:nvPr/>
        </p:nvCxnSpPr>
        <p:spPr>
          <a:xfrm>
            <a:off x="2798062" y="2752500"/>
            <a:ext cx="1169100" cy="121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2" name="Google Shape;422;p24"/>
          <p:cNvCxnSpPr/>
          <p:nvPr/>
        </p:nvCxnSpPr>
        <p:spPr>
          <a:xfrm rot="10800000" flipH="1">
            <a:off x="2735425" y="3286075"/>
            <a:ext cx="1036500" cy="58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3" name="Google Shape;423;p24"/>
          <p:cNvCxnSpPr>
            <a:stCxn id="340" idx="1"/>
          </p:cNvCxnSpPr>
          <p:nvPr/>
        </p:nvCxnSpPr>
        <p:spPr>
          <a:xfrm flipH="1">
            <a:off x="4830109" y="2004475"/>
            <a:ext cx="1647900" cy="29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4" name="Google Shape;424;p24"/>
          <p:cNvCxnSpPr>
            <a:stCxn id="342" idx="1"/>
          </p:cNvCxnSpPr>
          <p:nvPr/>
        </p:nvCxnSpPr>
        <p:spPr>
          <a:xfrm rot="10800000">
            <a:off x="5688041" y="2971700"/>
            <a:ext cx="809700" cy="39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25" name="Google Shape;425;p24"/>
          <p:cNvPicPr preferRelativeResize="0"/>
          <p:nvPr/>
        </p:nvPicPr>
        <p:blipFill rotWithShape="1">
          <a:blip r:embed="rId4">
            <a:alphaModFix/>
          </a:blip>
          <a:srcRect l="16451" t="23588" r="11486" b="23333"/>
          <a:stretch/>
        </p:blipFill>
        <p:spPr>
          <a:xfrm>
            <a:off x="5326400" y="2990650"/>
            <a:ext cx="361649" cy="26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>
            <a:spLocks noGrp="1"/>
          </p:cNvSpPr>
          <p:nvPr>
            <p:ph type="title"/>
          </p:nvPr>
        </p:nvSpPr>
        <p:spPr>
          <a:xfrm>
            <a:off x="567600" y="14565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Structure du projet – Construction d’un build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3590975-D92A-4BDC-C747-A51174AF3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054" y="519654"/>
            <a:ext cx="2631092" cy="263109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B6979AE-A5EC-15BC-90A1-F22EC0C59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318" y="718650"/>
            <a:ext cx="2233103" cy="22331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79F1ACF-54C6-B690-9D22-476B6B48AE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0581" y="718650"/>
            <a:ext cx="2233103" cy="2233103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2BD684A-4B4A-4420-4924-A0FA6085DF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53684" y="1835202"/>
            <a:ext cx="3452907" cy="0"/>
          </a:xfrm>
          <a:prstGeom prst="straightConnector1">
            <a:avLst/>
          </a:prstGeom>
          <a:ln w="285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562B292-99FC-D81E-9C17-16616E72BA98}"/>
              </a:ext>
            </a:extLst>
          </p:cNvPr>
          <p:cNvSpPr txBox="1"/>
          <p:nvPr/>
        </p:nvSpPr>
        <p:spPr>
          <a:xfrm>
            <a:off x="275130" y="3024581"/>
            <a:ext cx="8156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Rédaction du code dans un projet Expo REACT Natif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Avec expo start, génération d’un QR Code vers le contenu de l’application (« </a:t>
            </a:r>
            <a:r>
              <a:rPr lang="fr-FR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builder</a:t>
            </a:r>
            <a:r>
              <a:rPr lang="fr-F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»)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Sur le téléphone client, construction du « </a:t>
            </a:r>
            <a:r>
              <a:rPr lang="fr-FR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build</a:t>
            </a:r>
            <a:r>
              <a:rPr lang="fr-F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» avec expo go et accès aux logs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>
            <a:spLocks noGrp="1"/>
          </p:cNvSpPr>
          <p:nvPr>
            <p:ph type="title"/>
          </p:nvPr>
        </p:nvSpPr>
        <p:spPr>
          <a:xfrm>
            <a:off x="567600" y="14565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Structure du projet – Utilisation d’une database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C5CB1D-808A-92D7-6306-45D9A3C5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65" y="962951"/>
            <a:ext cx="3649509" cy="364950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379CB5B-A79A-784B-E5C3-9F98840A4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75" y="3574741"/>
            <a:ext cx="4657725" cy="9810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00A035D-8F33-DD31-A616-98295F20EF2B}"/>
              </a:ext>
            </a:extLst>
          </p:cNvPr>
          <p:cNvSpPr txBox="1"/>
          <p:nvPr/>
        </p:nvSpPr>
        <p:spPr>
          <a:xfrm>
            <a:off x="3129859" y="1453238"/>
            <a:ext cx="581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Authentification avec l’API </a:t>
            </a:r>
            <a:r>
              <a:rPr lang="fr-FR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Supabase</a:t>
            </a:r>
            <a:r>
              <a:rPr lang="fr-F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dans une première table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fr-FR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Accès au profil dans une autre table avec l’identifiant de connexion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77A731D-1072-18F5-C147-21CE2E78E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42" b="17718"/>
          <a:stretch/>
        </p:blipFill>
        <p:spPr>
          <a:xfrm>
            <a:off x="6304002" y="2845758"/>
            <a:ext cx="2283236" cy="16128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C00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Google Shape;438;p26">
            <a:extLst>
              <a:ext uri="{FF2B5EF4-FFF2-40B4-BE49-F238E27FC236}">
                <a16:creationId xmlns:a16="http://schemas.microsoft.com/office/drawing/2014/main" id="{D2AF5666-78A8-92F7-F515-B460C6BD3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7600" y="14565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Structure du projet – Gestion de QR codes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AFA14AE-199C-69F7-6EBC-8CEE716D4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283" y="1009208"/>
            <a:ext cx="1687460" cy="16874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8AF3274-B23D-692E-7EBF-DF512BD73C1F}"/>
              </a:ext>
            </a:extLst>
          </p:cNvPr>
          <p:cNvSpPr txBox="1"/>
          <p:nvPr/>
        </p:nvSpPr>
        <p:spPr>
          <a:xfrm>
            <a:off x="3048939" y="1312532"/>
            <a:ext cx="5816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Un QR code ou « Quick Reader code » est uniquement un encodage pour transformer une chaîne de caractères en image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13D640-BB57-ED18-F387-7AB60D1DF42F}"/>
              </a:ext>
            </a:extLst>
          </p:cNvPr>
          <p:cNvSpPr txBox="1"/>
          <p:nvPr/>
        </p:nvSpPr>
        <p:spPr>
          <a:xfrm>
            <a:off x="422135" y="3144355"/>
            <a:ext cx="5816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Sur QR Tag, ils représentent un identifiant de joueur. Leur lecture permet d’initier des requêtes SQL pour ajuster les scores.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>
            <a:spLocks noGrp="1"/>
          </p:cNvSpPr>
          <p:nvPr>
            <p:ph type="title"/>
          </p:nvPr>
        </p:nvSpPr>
        <p:spPr>
          <a:xfrm>
            <a:off x="428687" y="215646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Difficultées rencontrées</a:t>
            </a:r>
            <a:endParaRPr dirty="0"/>
          </a:p>
        </p:txBody>
      </p:sp>
      <p:grpSp>
        <p:nvGrpSpPr>
          <p:cNvPr id="521" name="Google Shape;521;p30"/>
          <p:cNvGrpSpPr/>
          <p:nvPr/>
        </p:nvGrpSpPr>
        <p:grpSpPr>
          <a:xfrm>
            <a:off x="875274" y="1839394"/>
            <a:ext cx="282019" cy="401111"/>
            <a:chOff x="3342275" y="2615925"/>
            <a:chExt cx="339700" cy="483150"/>
          </a:xfrm>
        </p:grpSpPr>
        <p:sp>
          <p:nvSpPr>
            <p:cNvPr id="522" name="Google Shape;522;p30"/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35D74"/>
                </a:solidFill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35D74"/>
                </a:solidFill>
              </a:endParaRPr>
            </a:p>
          </p:txBody>
        </p:sp>
      </p:grpSp>
      <p:grpSp>
        <p:nvGrpSpPr>
          <p:cNvPr id="524" name="Google Shape;524;p30"/>
          <p:cNvGrpSpPr/>
          <p:nvPr/>
        </p:nvGrpSpPr>
        <p:grpSpPr>
          <a:xfrm>
            <a:off x="1058209" y="1792419"/>
            <a:ext cx="2131350" cy="855562"/>
            <a:chOff x="2310138" y="1898825"/>
            <a:chExt cx="2131350" cy="855562"/>
          </a:xfrm>
        </p:grpSpPr>
        <p:sp>
          <p:nvSpPr>
            <p:cNvPr id="525" name="Google Shape;525;p30"/>
            <p:cNvSpPr txBox="1"/>
            <p:nvPr/>
          </p:nvSpPr>
          <p:spPr>
            <a:xfrm>
              <a:off x="2310138" y="1898825"/>
              <a:ext cx="19089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MOBILE</a:t>
              </a:r>
              <a:endParaRPr sz="18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26" name="Google Shape;526;p30"/>
            <p:cNvSpPr txBox="1"/>
            <p:nvPr/>
          </p:nvSpPr>
          <p:spPr>
            <a:xfrm>
              <a:off x="2532588" y="2127687"/>
              <a:ext cx="19089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8" name="Google Shape;528;p30"/>
          <p:cNvSpPr txBox="1"/>
          <p:nvPr/>
        </p:nvSpPr>
        <p:spPr>
          <a:xfrm>
            <a:off x="1058209" y="3128009"/>
            <a:ext cx="1908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endParaRPr sz="1800" b="1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1" name="Google Shape;531;p30"/>
          <p:cNvSpPr txBox="1"/>
          <p:nvPr/>
        </p:nvSpPr>
        <p:spPr>
          <a:xfrm>
            <a:off x="3516186" y="1316618"/>
            <a:ext cx="1908900" cy="603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GESTION DES ERREURS</a:t>
            </a:r>
            <a:endParaRPr sz="1800" b="1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4" name="Google Shape;534;p30"/>
          <p:cNvSpPr txBox="1"/>
          <p:nvPr/>
        </p:nvSpPr>
        <p:spPr>
          <a:xfrm>
            <a:off x="3516186" y="2433750"/>
            <a:ext cx="1908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FRAMEWORK</a:t>
            </a:r>
            <a:endParaRPr sz="180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7" name="Google Shape;537;p30"/>
          <p:cNvSpPr txBox="1"/>
          <p:nvPr/>
        </p:nvSpPr>
        <p:spPr>
          <a:xfrm>
            <a:off x="3516186" y="3574450"/>
            <a:ext cx="1908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  <a:endParaRPr sz="1800" b="1" dirty="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6157073" y="1390154"/>
            <a:ext cx="19089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Logs de moindre qualité 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6157073" y="2187992"/>
            <a:ext cx="19089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Avertissements non requis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6157073" y="2904909"/>
            <a:ext cx="19089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Nombreux problèmes de compatibilité des dépendances en expo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6157073" y="3977875"/>
            <a:ext cx="19089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Inscriptions effectuées mais pas effectives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3" name="Google Shape;543;p30"/>
          <p:cNvCxnSpPr>
            <a:cxnSpLocks/>
            <a:stCxn id="525" idx="3"/>
            <a:endCxn id="531" idx="1"/>
          </p:cNvCxnSpPr>
          <p:nvPr/>
        </p:nvCxnSpPr>
        <p:spPr>
          <a:xfrm flipV="1">
            <a:off x="2967109" y="1618184"/>
            <a:ext cx="549077" cy="4121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4" name="Google Shape;544;p30"/>
          <p:cNvCxnSpPr>
            <a:stCxn id="528" idx="3"/>
            <a:endCxn id="534" idx="1"/>
          </p:cNvCxnSpPr>
          <p:nvPr/>
        </p:nvCxnSpPr>
        <p:spPr>
          <a:xfrm flipV="1">
            <a:off x="2967109" y="2671650"/>
            <a:ext cx="549077" cy="6942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5" name="Google Shape;545;p30"/>
          <p:cNvCxnSpPr>
            <a:stCxn id="528" idx="3"/>
            <a:endCxn id="537" idx="1"/>
          </p:cNvCxnSpPr>
          <p:nvPr/>
        </p:nvCxnSpPr>
        <p:spPr>
          <a:xfrm>
            <a:off x="2967109" y="3365909"/>
            <a:ext cx="549077" cy="4464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6" name="Google Shape;546;p30"/>
          <p:cNvCxnSpPr>
            <a:cxnSpLocks/>
            <a:stCxn id="531" idx="3"/>
            <a:endCxn id="539" idx="1"/>
          </p:cNvCxnSpPr>
          <p:nvPr/>
        </p:nvCxnSpPr>
        <p:spPr>
          <a:xfrm>
            <a:off x="5425086" y="1618184"/>
            <a:ext cx="731987" cy="853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7" name="Google Shape;547;p30"/>
          <p:cNvCxnSpPr>
            <a:cxnSpLocks/>
            <a:stCxn id="531" idx="3"/>
            <a:endCxn id="540" idx="1"/>
          </p:cNvCxnSpPr>
          <p:nvPr/>
        </p:nvCxnSpPr>
        <p:spPr>
          <a:xfrm>
            <a:off x="5425086" y="1618184"/>
            <a:ext cx="731987" cy="8831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8" name="Google Shape;548;p30"/>
          <p:cNvCxnSpPr>
            <a:cxnSpLocks/>
            <a:endCxn id="541" idx="1"/>
          </p:cNvCxnSpPr>
          <p:nvPr/>
        </p:nvCxnSpPr>
        <p:spPr>
          <a:xfrm>
            <a:off x="5425086" y="2679742"/>
            <a:ext cx="731987" cy="5385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9" name="Google Shape;549;p30"/>
          <p:cNvCxnSpPr>
            <a:stCxn id="537" idx="3"/>
            <a:endCxn id="542" idx="1"/>
          </p:cNvCxnSpPr>
          <p:nvPr/>
        </p:nvCxnSpPr>
        <p:spPr>
          <a:xfrm>
            <a:off x="5425086" y="3812350"/>
            <a:ext cx="732000" cy="4788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50" name="Google Shape;550;p30"/>
          <p:cNvSpPr/>
          <p:nvPr/>
        </p:nvSpPr>
        <p:spPr>
          <a:xfrm>
            <a:off x="803010" y="3165977"/>
            <a:ext cx="426525" cy="399864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8;p26">
            <a:extLst>
              <a:ext uri="{FF2B5EF4-FFF2-40B4-BE49-F238E27FC236}">
                <a16:creationId xmlns:a16="http://schemas.microsoft.com/office/drawing/2014/main" id="{D29416C4-FC0D-ECED-6EB7-86922FF206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80187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1"/>
                </a:solidFill>
              </a:rPr>
              <a:t>DEMONSTRATION</a:t>
            </a:r>
            <a:br>
              <a:rPr lang="en" sz="4400" dirty="0">
                <a:solidFill>
                  <a:schemeClr val="lt1"/>
                </a:solidFill>
              </a:rPr>
            </a:br>
            <a:r>
              <a:rPr lang="en" sz="4400" dirty="0">
                <a:solidFill>
                  <a:schemeClr val="lt1"/>
                </a:solidFill>
              </a:rPr>
              <a:t>DU FONCTIONNEMENT</a:t>
            </a:r>
            <a:br>
              <a:rPr lang="en" sz="4400" dirty="0">
                <a:solidFill>
                  <a:schemeClr val="lt1"/>
                </a:solidFill>
              </a:rPr>
            </a:br>
            <a:r>
              <a:rPr lang="en" sz="4400" dirty="0">
                <a:solidFill>
                  <a:schemeClr val="lt1"/>
                </a:solidFill>
              </a:rPr>
              <a:t>DE L’APPLICATION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09EBC-EE5D-FDAA-4738-D12E63DA4E22}"/>
              </a:ext>
            </a:extLst>
          </p:cNvPr>
          <p:cNvSpPr/>
          <p:nvPr/>
        </p:nvSpPr>
        <p:spPr>
          <a:xfrm>
            <a:off x="3528127" y="2571750"/>
            <a:ext cx="2087746" cy="22915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DE8F7C2-D716-5CF0-2093-B391AAC7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96" y="2707601"/>
            <a:ext cx="1816606" cy="1997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iness Plan Infographics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272</Words>
  <Application>Microsoft Office PowerPoint</Application>
  <PresentationFormat>Affichage à l'écran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Raleway</vt:lpstr>
      <vt:lpstr>Oswald</vt:lpstr>
      <vt:lpstr>Livvic</vt:lpstr>
      <vt:lpstr>Arial Rounded MT Bold</vt:lpstr>
      <vt:lpstr>Arial</vt:lpstr>
      <vt:lpstr>Wingdings</vt:lpstr>
      <vt:lpstr>Roboto Condensed Light</vt:lpstr>
      <vt:lpstr>Roboto</vt:lpstr>
      <vt:lpstr>Software Development Business Plan Infographics by Slidesgo</vt:lpstr>
      <vt:lpstr>Ambient Systems </vt:lpstr>
      <vt:lpstr>Plan de la présentation</vt:lpstr>
      <vt:lpstr>Quatre tâches assurées par l’application </vt:lpstr>
      <vt:lpstr>Nos Objectifs</vt:lpstr>
      <vt:lpstr>Structure du projet – Construction d’un build</vt:lpstr>
      <vt:lpstr>Structure du projet – Utilisation d’une database</vt:lpstr>
      <vt:lpstr>Structure du projet – Gestion de QR codes</vt:lpstr>
      <vt:lpstr>Difficultées rencontrées</vt:lpstr>
      <vt:lpstr>DEMONSTRATION DU FONCTIONNEMENT DE L’APPLICATION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 Systems </dc:title>
  <cp:lastModifiedBy>lucas</cp:lastModifiedBy>
  <cp:revision>7</cp:revision>
  <dcterms:modified xsi:type="dcterms:W3CDTF">2023-06-05T09:35:35Z</dcterms:modified>
</cp:coreProperties>
</file>