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5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2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5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6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3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1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3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2421-7148-4E99-BEAE-D455E38108EF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0FF1-9F2E-4A0A-B0BF-92C89CAA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67408" y="764704"/>
            <a:ext cx="11089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欲しい機能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Pdf</a:t>
            </a:r>
            <a:r>
              <a:rPr lang="ja-JP" altLang="en-US" dirty="0" smtClean="0"/>
              <a:t>保存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タグづけ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メモ</a:t>
            </a:r>
            <a:r>
              <a:rPr lang="ja-JP" altLang="en-US" dirty="0" smtClean="0"/>
              <a:t>（論文読み回しフォーマットと同じ感じ）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Citation</a:t>
            </a:r>
            <a:r>
              <a:rPr kumimoji="1" lang="ja-JP" altLang="en-US" dirty="0" smtClean="0"/>
              <a:t>生成（論文誌略、日本語切り替え）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タグ検索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ある</a:t>
            </a:r>
            <a:r>
              <a:rPr lang="ja-JP" altLang="en-US" dirty="0"/>
              <a:t>といいな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著者でクラスタリング：所属の確認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年表</a:t>
            </a:r>
            <a:r>
              <a:rPr lang="ja-JP" altLang="en-US" dirty="0" smtClean="0"/>
              <a:t>生成（</a:t>
            </a:r>
            <a:r>
              <a:rPr lang="en-US" altLang="ja-JP" dirty="0" smtClean="0"/>
              <a:t>1980 -----------2000</a:t>
            </a:r>
            <a:r>
              <a:rPr lang="ja-JP" altLang="en-US" dirty="0" smtClean="0"/>
              <a:t>みたいにひっぱってその中にピンが立ってるみたいな）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391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okapi</dc:creator>
  <cp:lastModifiedBy>okapi</cp:lastModifiedBy>
  <cp:revision>2</cp:revision>
  <dcterms:created xsi:type="dcterms:W3CDTF">2023-02-06T11:32:56Z</dcterms:created>
  <dcterms:modified xsi:type="dcterms:W3CDTF">2023-02-06T11:57:59Z</dcterms:modified>
</cp:coreProperties>
</file>