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/>
        </p:nvSpPr>
        <p:spPr>
          <a:xfrm>
            <a:off x="4022640" y="9723600"/>
            <a:ext cx="307476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-215639" lvl="0" marL="21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/>
        </p:nvSpPr>
        <p:spPr>
          <a:xfrm>
            <a:off x="4022640" y="97236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:notes"/>
          <p:cNvSpPr/>
          <p:nvPr/>
        </p:nvSpPr>
        <p:spPr>
          <a:xfrm>
            <a:off x="946080" y="4861080"/>
            <a:ext cx="5206680" cy="460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46080" y="4861080"/>
            <a:ext cx="5204880" cy="46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e5af0e60_0_1:notes"/>
          <p:cNvSpPr txBox="1"/>
          <p:nvPr/>
        </p:nvSpPr>
        <p:spPr>
          <a:xfrm>
            <a:off x="4022640" y="9723600"/>
            <a:ext cx="3074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-215640" lvl="0" marL="21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60e5af0e60_0_1:notes"/>
          <p:cNvSpPr txBox="1"/>
          <p:nvPr>
            <p:ph idx="1" type="body"/>
          </p:nvPr>
        </p:nvSpPr>
        <p:spPr>
          <a:xfrm>
            <a:off x="946080" y="4861080"/>
            <a:ext cx="52068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60e5af0e60_0_1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/>
        </p:nvSpPr>
        <p:spPr>
          <a:xfrm>
            <a:off x="4022640" y="9723600"/>
            <a:ext cx="307476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spcFirstLastPara="1" rIns="99000" wrap="square" tIns="49675">
            <a:noAutofit/>
          </a:bodyPr>
          <a:lstStyle/>
          <a:p>
            <a:pPr indent="-215639" lvl="0" marL="21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946080" y="4861080"/>
            <a:ext cx="5206680" cy="460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3" name="Google Shape;10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589720"/>
            <a:ext cx="8991360" cy="1267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67600"/>
            <a:ext cx="9143640" cy="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erran.9908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179243" y="764660"/>
            <a:ext cx="8610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VOICE-CONTROLLED PERSONAL ROBOT FOR THE VISUALLY IMPAIRED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346640" y="4487655"/>
            <a:ext cx="8275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Dr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S.V Jansi Rani, Assistant Professor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Priyadharshini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Assistant Professor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 B. Bharathi, Associate Professor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2365200" y="46080"/>
            <a:ext cx="183960" cy="39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0" y="0"/>
            <a:ext cx="9143640" cy="76464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2248057" y="3162178"/>
            <a:ext cx="4647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Ferran Sulaiman H (III Year, CSE A)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ferran.9908@gmail.com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+91 80982 51515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Amogh Gupta (III Year, CSE 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Aparna K (III Year, CSE 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34225" y="1987600"/>
            <a:ext cx="827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Duration: six months	Money remaining:  </a:t>
            </a:r>
            <a:r>
              <a:rPr lang="en-GB" sz="2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₹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9,700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Budget: </a:t>
            </a: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₹ 18,990 		items to purchase: Camera &amp; Accesories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Objectives, methodology and progress</a:t>
            </a:r>
            <a:br>
              <a:rPr b="1" i="0" lang="en-GB" sz="4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457200" y="1337787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provides an easy-to-use interface for the user and relays instructions to a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</a:t>
            </a:r>
            <a:r>
              <a:rPr lang="en-GB" sz="2400">
                <a:solidFill>
                  <a:schemeClr val="dk1"/>
                </a:solidFill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the user to move from one place to another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important aspects to the methodology-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Directions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Google APIs (speech-text, Directions)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 detection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sensors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progress: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moving bot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457175" y="2589643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Building bot with basic ultrasonic sensors(obstacle detection): </a:t>
            </a:r>
            <a:r>
              <a:rPr b="1" lang="en-GB" sz="1800"/>
              <a:t>1</a:t>
            </a:r>
            <a:r>
              <a:rPr lang="en-GB" sz="1800"/>
              <a:t>-</a:t>
            </a:r>
            <a:r>
              <a:rPr b="1" lang="en-GB" sz="1800"/>
              <a:t>2</a:t>
            </a:r>
            <a:r>
              <a:rPr b="1" lang="en-GB" sz="1800"/>
              <a:t> weeks</a:t>
            </a:r>
            <a:endParaRPr b="1"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Building and testing the app: </a:t>
            </a:r>
            <a:r>
              <a:rPr b="1" lang="en-GB" sz="1800"/>
              <a:t>2-3 weeks </a:t>
            </a:r>
            <a:endParaRPr b="1"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Sending signals through wired medium (for testing): </a:t>
            </a:r>
            <a:r>
              <a:rPr b="1" lang="en-GB" sz="1800"/>
              <a:t>2 weeks </a:t>
            </a:r>
            <a:endParaRPr b="1"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By October beginning, a basic version will be ready </a:t>
            </a:r>
            <a:r>
              <a:rPr lang="en-GB" sz="1800"/>
              <a:t>(roughly 5-7 weeks)</a:t>
            </a:r>
            <a:r>
              <a:rPr b="1" lang="en-GB" sz="1800"/>
              <a:t>  </a:t>
            </a:r>
            <a:endParaRPr b="1"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Sending signals over wifi/bluetooth: </a:t>
            </a:r>
            <a:r>
              <a:rPr b="1" lang="en-GB" sz="1800"/>
              <a:t>1-2 weeks</a:t>
            </a:r>
            <a:endParaRPr b="1"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Second benchmark by October mid </a:t>
            </a:r>
            <a:r>
              <a:rPr lang="en-GB" sz="1800"/>
              <a:t>(roughly 6-9 weeks)</a:t>
            </a:r>
            <a:r>
              <a:rPr b="1" lang="en-GB" sz="1800"/>
              <a:t>  </a:t>
            </a:r>
            <a:endParaRPr b="1"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Adding sensors to the bot(improving obstacle detection): </a:t>
            </a:r>
            <a:r>
              <a:rPr b="1" lang="en-GB" sz="1800"/>
              <a:t>3-4 weeks</a:t>
            </a:r>
            <a:endParaRPr b="1"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Adding camera and basic image processing: </a:t>
            </a:r>
            <a:r>
              <a:rPr b="1" lang="en-GB" sz="1800"/>
              <a:t>1-2 weeks</a:t>
            </a:r>
            <a:endParaRPr b="1"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Third benchmark by Jan beginning</a:t>
            </a:r>
            <a:r>
              <a:rPr lang="en-GB" sz="1800"/>
              <a:t>(roughly 10-13 weeks) </a:t>
            </a:r>
            <a:endParaRPr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Making revisions to app; adding Ola API: </a:t>
            </a:r>
            <a:r>
              <a:rPr b="1" lang="en-GB" sz="1800"/>
              <a:t>4-5 weeks</a:t>
            </a:r>
            <a:endParaRPr b="1"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	Fourth benchmark by February mid </a:t>
            </a:r>
            <a:r>
              <a:rPr lang="en-GB" sz="1800"/>
              <a:t>(roughly 14-18 weeks)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Improvising image processing (haven’t put much thought into it yet)</a:t>
            </a:r>
            <a:endParaRPr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/>
          </a:p>
        </p:txBody>
      </p:sp>
      <p:sp>
        <p:nvSpPr>
          <p:cNvPr id="130" name="Google Shape;130;p29"/>
          <p:cNvSpPr/>
          <p:nvPr/>
        </p:nvSpPr>
        <p:spPr>
          <a:xfrm>
            <a:off x="457200" y="460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Probable date of completion and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Anticipated roadblocks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457200" y="17738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Phase A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(Present- October beginning):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Refining obstacle detection and making it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simultaneously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function with the instructions it receives from the app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Phase B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(October)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Introducing proximity checking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Handling connection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interruptions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Reverse communication- from bot to app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Phase C: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(December)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Choosing the right array of sensors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Optimising obstacle detection algorithm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in next six weeks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457200" y="151339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App </a:t>
            </a:r>
            <a:endParaRPr b="1" sz="2000"/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Speech-text API to make app as “hands-free” as possible</a:t>
            </a:r>
            <a:endParaRPr sz="2000"/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Directions API to get instructions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Bot</a:t>
            </a:r>
            <a:endParaRPr b="1" sz="2000"/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Use ultrasound as </a:t>
            </a:r>
            <a:r>
              <a:rPr b="1" lang="en-GB" sz="2000"/>
              <a:t>eyes</a:t>
            </a:r>
            <a:r>
              <a:rPr lang="en-GB" sz="2000"/>
              <a:t> and write clean code for obstacle detection 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Sending instructions	</a:t>
            </a:r>
            <a:endParaRPr b="1" sz="2000"/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use USB for serial communication between app to bot and test if bot correctly curves around obstacles while tracing path sent by app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