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0"/>
  </p:notesMasterIdLst>
  <p:sldIdLst>
    <p:sldId id="281" r:id="rId3"/>
    <p:sldId id="265" r:id="rId4"/>
    <p:sldId id="266" r:id="rId5"/>
    <p:sldId id="268" r:id="rId6"/>
    <p:sldId id="284" r:id="rId7"/>
    <p:sldId id="283" r:id="rId8"/>
    <p:sldId id="269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FF91"/>
    <a:srgbClr val="0BA54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 autoAdjust="0"/>
    <p:restoredTop sz="94622" autoAdjust="0"/>
  </p:normalViewPr>
  <p:slideViewPr>
    <p:cSldViewPr>
      <p:cViewPr>
        <p:scale>
          <a:sx n="118" d="100"/>
          <a:sy n="118" d="100"/>
        </p:scale>
        <p:origin x="-1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110B1-DC3D-485F-BCE0-0090F91474C7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AE079-3110-4431-A432-426484AB3B5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18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02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8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655751"/>
            <a:ext cx="7772400" cy="1546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797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619123"/>
            <a:ext cx="77724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93137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52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866400"/>
            <a:ext cx="57423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114342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9600" ker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kern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28150" y="734200"/>
            <a:ext cx="887711" cy="113221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861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1290633"/>
            <a:ext cx="9156000" cy="114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2084533"/>
            <a:ext cx="8229600" cy="333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25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1290633"/>
            <a:ext cx="9156000" cy="114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10567"/>
            <a:ext cx="3994500" cy="455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2010567"/>
            <a:ext cx="3994500" cy="455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245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1290633"/>
            <a:ext cx="9156000" cy="114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2010567"/>
            <a:ext cx="2631900" cy="455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4" y="2010567"/>
            <a:ext cx="2631900" cy="455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2010567"/>
            <a:ext cx="2631900" cy="455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7153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1290633"/>
            <a:ext cx="9156000" cy="114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00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9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689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38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54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6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45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6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59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5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B9A1-CF9F-483A-9676-7A6EADA9CDCE}" type="datetimeFigureOut">
              <a:rPr lang="it-IT" smtClean="0"/>
              <a:pPr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76C1-B253-42DE-A7B4-956454995C6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18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1290633"/>
            <a:ext cx="9156000" cy="11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084533"/>
            <a:ext cx="8229600" cy="33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07092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1" r="18241"/>
          <a:stretch>
            <a:fillRect/>
          </a:stretch>
        </p:blipFill>
        <p:spPr>
          <a:xfrm rot="18223929">
            <a:off x="6552676" y="355578"/>
            <a:ext cx="2019883" cy="2178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 rot="21420810">
            <a:off x="3886200" y="4027400"/>
            <a:ext cx="5257800" cy="1546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 Days Corporation</a:t>
            </a:r>
            <a:r>
              <a:rPr lang="en-US" sz="4000" b="1" dirty="0"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4000" dirty="0"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178700" y="894272"/>
            <a:ext cx="6593700" cy="213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500" b="1" dirty="0" smtClean="0"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 Sensor</a:t>
            </a:r>
            <a:endParaRPr sz="5500" b="1" dirty="0">
              <a:solidFill>
                <a:srgbClr val="0BA5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8" name="Shape 268"/>
          <p:cNvSpPr/>
          <p:nvPr/>
        </p:nvSpPr>
        <p:spPr>
          <a:xfrm rot="20575257">
            <a:off x="319044" y="314407"/>
            <a:ext cx="1353123" cy="133800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 rot="21396384">
            <a:off x="5053421" y="5500244"/>
            <a:ext cx="3047163" cy="166522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B050"/>
              </a:solidFill>
              <a:cs typeface="Arial"/>
              <a:sym typeface="Arial"/>
            </a:endParaRPr>
          </a:p>
        </p:txBody>
      </p:sp>
      <p:pic>
        <p:nvPicPr>
          <p:cNvPr id="6" name="Shape 168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91713"/>
            <a:ext cx="3352800" cy="286735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8" name="Shape 266"/>
          <p:cNvSpPr txBox="1">
            <a:spLocks/>
          </p:cNvSpPr>
          <p:nvPr/>
        </p:nvSpPr>
        <p:spPr>
          <a:xfrm>
            <a:off x="3657600" y="2914948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7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7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rogettato da </a:t>
            </a:r>
            <a:endParaRPr lang="it-IT" sz="27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3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267" grpId="0" build="p"/>
      <p:bldP spid="268" grpId="0" animBg="1"/>
      <p:bldP spid="269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875" y="0"/>
            <a:ext cx="917563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81"/>
          <p:cNvSpPr/>
          <p:nvPr/>
        </p:nvSpPr>
        <p:spPr>
          <a:xfrm>
            <a:off x="4679527" y="0"/>
            <a:ext cx="4540673" cy="68580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endParaRPr lang="it-IT" sz="27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4680965" y="76200"/>
            <a:ext cx="3810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Walter Turncoat"/>
                <a:sym typeface="Walter Turncoat"/>
              </a:rPr>
              <a:t>Green Days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Walter Turncoat"/>
                <a:sym typeface="Walter Turncoat"/>
              </a:rPr>
              <a:t/>
            </a:r>
            <a:b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Walter Turncoat"/>
                <a:sym typeface="Walter Turncoat"/>
              </a:rPr>
            </a:br>
            <a:endParaRPr kumimoji="0" lang="it-IT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800600" y="914400"/>
            <a:ext cx="3956605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nostro prodotto vi permetterà di prendervi </a:t>
            </a:r>
            <a:r>
              <a:rPr lang="it-IT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cura </a:t>
            </a:r>
            <a:r>
              <a:rPr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delle vostre </a:t>
            </a:r>
            <a:r>
              <a:rPr lang="it-IT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piante </a:t>
            </a:r>
            <a:r>
              <a:rPr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la massima efficienza.</a:t>
            </a:r>
          </a:p>
          <a:p>
            <a:endParaRPr lang="it-IT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it-IT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piccolo</a:t>
            </a:r>
            <a:r>
              <a:rPr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praticamente invisibile, non interferirà in alcun modo con la bellezza della pianta. </a:t>
            </a:r>
          </a:p>
          <a:p>
            <a:pPr lvl="0"/>
            <a:endParaRPr lang="it-IT" sz="27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15" name="Shape 168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0510">
            <a:off x="3085672" y="3093653"/>
            <a:ext cx="1487787" cy="183024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" name="Shape 81"/>
          <p:cNvSpPr/>
          <p:nvPr/>
        </p:nvSpPr>
        <p:spPr>
          <a:xfrm>
            <a:off x="0" y="4419600"/>
            <a:ext cx="4679527" cy="1384995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endParaRPr lang="it-IT" sz="27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-152400" y="4343400"/>
            <a:ext cx="48096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E’ dotato di un </a:t>
            </a:r>
            <a:r>
              <a:rPr lang="it-IT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it-IT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LCD, dove  sarà possibile leggere </a:t>
            </a:r>
            <a:r>
              <a:rPr lang="it-IT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tutte le informazioni utili</a:t>
            </a:r>
            <a:r>
              <a:rPr lang="it-IT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9450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2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-1" y="-12940"/>
            <a:ext cx="9143999" cy="687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52"/>
          <p:cNvSpPr/>
          <p:nvPr/>
        </p:nvSpPr>
        <p:spPr>
          <a:xfrm>
            <a:off x="0" y="-33138"/>
            <a:ext cx="5005801" cy="6891139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87640" y="66136"/>
            <a:ext cx="43994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  <a:sym typeface="Walter Turncoat"/>
              </a:rPr>
              <a:t>Funzionalità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Walter Turncoat"/>
                <a:sym typeface="Walter Turncoat"/>
              </a:rPr>
              <a:t/>
            </a:r>
            <a:b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Walter Turncoat"/>
                <a:sym typeface="Walter Turncoat"/>
              </a:rPr>
            </a:br>
            <a:endParaRPr kumimoji="0" lang="it-IT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Shape 369"/>
          <p:cNvSpPr/>
          <p:nvPr/>
        </p:nvSpPr>
        <p:spPr>
          <a:xfrm>
            <a:off x="0" y="-33138"/>
            <a:ext cx="914400" cy="87133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266"/>
          <p:cNvSpPr txBox="1">
            <a:spLocks/>
          </p:cNvSpPr>
          <p:nvPr/>
        </p:nvSpPr>
        <p:spPr>
          <a:xfrm>
            <a:off x="133709" y="1066800"/>
            <a:ext cx="4853401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nostro prodotto vi </a:t>
            </a:r>
            <a:r>
              <a:rPr lang="it-IT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mostrerà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 </a:t>
            </a:r>
            <a:r>
              <a:rPr lang="it-IT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temperatura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dell’</a:t>
            </a:r>
            <a:r>
              <a:rPr lang="it-IT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circostante, l’</a:t>
            </a:r>
            <a:r>
              <a:rPr lang="it-IT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umidità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it-IT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terreno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 </a:t>
            </a:r>
            <a:r>
              <a:rPr lang="it-IT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livello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dell’</a:t>
            </a:r>
            <a:r>
              <a:rPr lang="it-IT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acqua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 nel sottovaso e, infine, il </a:t>
            </a:r>
            <a:r>
              <a:rPr lang="it-IT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grado d</a:t>
            </a:r>
            <a:r>
              <a:rPr lang="it-IT" sz="2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it-IT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luminosità</a:t>
            </a:r>
            <a:r>
              <a:rPr lang="it-IT" sz="2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cui è esposta la pianta</a:t>
            </a:r>
            <a:r>
              <a:rPr lang="it-IT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tabLst/>
              <a:defRPr/>
            </a:pPr>
            <a:endParaRPr kumimoji="0" lang="it-IT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Walter Turncoat"/>
              <a:sym typeface="Walter Turncoat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59515">
            <a:off x="5060905" y="73511"/>
            <a:ext cx="842276" cy="84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hape 266"/>
          <p:cNvSpPr txBox="1">
            <a:spLocks/>
          </p:cNvSpPr>
          <p:nvPr/>
        </p:nvSpPr>
        <p:spPr>
          <a:xfrm>
            <a:off x="76200" y="4648200"/>
            <a:ext cx="482706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le </a:t>
            </a:r>
            <a:r>
              <a:rPr lang="it-IT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condizioni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presenti non</a:t>
            </a:r>
            <a:r>
              <a:rPr lang="it-IT" sz="2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saranno</a:t>
            </a:r>
            <a:r>
              <a:rPr lang="it-IT" sz="2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ideali</a:t>
            </a:r>
            <a:r>
              <a:rPr lang="it-IT" sz="2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 crescita della pianta, i </a:t>
            </a:r>
            <a:r>
              <a:rPr lang="it-IT" sz="2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cui il dispositivo è dotato vi avviseranno iniziando a lampeggiare.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8600" y="3352800"/>
            <a:ext cx="48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  <a:ea typeface="Walter Turncoat"/>
                <a:cs typeface="Walter Turncoat"/>
                <a:sym typeface="Walter Turncoat"/>
              </a:rPr>
              <a:t>Le informazioni </a:t>
            </a:r>
            <a:r>
              <a:rPr lang="it-IT" sz="2200" b="1" dirty="0">
                <a:solidFill>
                  <a:srgbClr val="29FF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  <a:ea typeface="Walter Turncoat"/>
                <a:cs typeface="Walter Turncoat"/>
                <a:sym typeface="Walter Turncoat"/>
              </a:rPr>
              <a:t>scorreranno</a:t>
            </a:r>
            <a:r>
              <a:rPr lang="it-IT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  <a:ea typeface="Walter Turncoat"/>
                <a:cs typeface="Walter Turncoat"/>
                <a:sym typeface="Walter Turncoat"/>
              </a:rPr>
              <a:t> sul display permettendovi di </a:t>
            </a:r>
            <a:r>
              <a:rPr lang="it-IT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  <a:ea typeface="Walter Turncoat"/>
                <a:cs typeface="Walter Turncoat"/>
                <a:sym typeface="Walter Turncoat"/>
              </a:rPr>
              <a:t>leggerle </a:t>
            </a:r>
            <a:r>
              <a:rPr lang="it-IT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  <a:ea typeface="Walter Turncoat"/>
                <a:cs typeface="Walter Turncoat"/>
                <a:sym typeface="Walter Turncoat"/>
              </a:rPr>
              <a:t>senza sforzo.</a:t>
            </a:r>
          </a:p>
          <a:p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479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1" grpId="0"/>
      <p:bldP spid="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200"/>
          </a:xfrm>
        </p:spPr>
        <p:txBody>
          <a:bodyPr/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Tabella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t-IT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3372"/>
              </p:ext>
            </p:extLst>
          </p:nvPr>
        </p:nvGraphicFramePr>
        <p:xfrm>
          <a:off x="609600" y="838200"/>
          <a:ext cx="7848600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1584960"/>
                <a:gridCol w="1524000"/>
                <a:gridCol w="1600200"/>
                <a:gridCol w="1600200"/>
              </a:tblGrid>
              <a:tr h="1058103">
                <a:tc>
                  <a:txBody>
                    <a:bodyPr/>
                    <a:lstStyle/>
                    <a:p>
                      <a:r>
                        <a:rPr lang="it-IT" sz="20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Totale  </a:t>
                      </a:r>
                    </a:p>
                    <a:p>
                      <a:r>
                        <a:rPr lang="it-IT" sz="20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12.74</a:t>
                      </a:r>
                      <a:r>
                        <a:rPr lang="it-IT" sz="200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t-IT" sz="20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€</a:t>
                      </a:r>
                      <a:endParaRPr lang="it-IT" sz="20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227897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Sensori:</a:t>
                      </a:r>
                    </a:p>
                    <a:p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4,85 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€</a:t>
                      </a:r>
                      <a:endParaRPr lang="it-IT" sz="1600" b="1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Water </a:t>
                      </a:r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sensor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1,05 €</a:t>
                      </a:r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temp</a:t>
                      </a:r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it-IT" sz="1600" b="0" i="0" baseline="0" dirty="0" err="1" smtClean="0">
                          <a:solidFill>
                            <a:schemeClr val="bg1"/>
                          </a:solidFill>
                        </a:rPr>
                        <a:t>humidity</a:t>
                      </a:r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600" b="0" i="0" baseline="0" dirty="0" err="1" smtClean="0">
                          <a:solidFill>
                            <a:schemeClr val="bg1"/>
                          </a:solidFill>
                        </a:rPr>
                        <a:t>sensor</a:t>
                      </a:r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1,65 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€</a:t>
                      </a:r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Photoresistor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 :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0,45 €</a:t>
                      </a:r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Digital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 temperature </a:t>
                      </a:r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sensor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1,70 €</a:t>
                      </a:r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Componenti sensori </a:t>
                      </a:r>
                      <a:endParaRPr lang="it-IT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/ acquistato</a:t>
                      </a:r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 già assemblato</a:t>
                      </a:r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Resistenza 5kohm: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0,15 € 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DHT11 </a:t>
                      </a:r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temp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humidity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1,50 €</a:t>
                      </a:r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Resistenza 1kohm: 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0,10 €</a:t>
                      </a:r>
                    </a:p>
                    <a:p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Fotoresistenza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0,35 €</a:t>
                      </a:r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/ acquistato</a:t>
                      </a:r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 già assemblato</a:t>
                      </a:r>
                      <a:endParaRPr lang="it-IT" sz="1600" b="0" i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78366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Costi</a:t>
                      </a:r>
                      <a:r>
                        <a:rPr lang="it-IT" sz="16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aggiuntivi:</a:t>
                      </a:r>
                    </a:p>
                    <a:p>
                      <a:r>
                        <a:rPr lang="it-IT" sz="16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7,89 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€</a:t>
                      </a:r>
                      <a:endParaRPr lang="it-IT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Saldatura /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Assemblaggio: 2,00 €</a:t>
                      </a:r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Scheda</a:t>
                      </a:r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 prestampata:</a:t>
                      </a:r>
                    </a:p>
                    <a:p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0.002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€ (progetto)+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0,13 € </a:t>
                      </a:r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Display lcd: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1,10 €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Potenziometro: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0,60 €</a:t>
                      </a:r>
                    </a:p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Led </a:t>
                      </a:r>
                      <a:r>
                        <a:rPr lang="it-IT" sz="1600" b="0" i="0" dirty="0" err="1" smtClean="0">
                          <a:solidFill>
                            <a:schemeClr val="bg1"/>
                          </a:solidFill>
                        </a:rPr>
                        <a:t>rgb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0,06 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€</a:t>
                      </a:r>
                    </a:p>
                    <a:p>
                      <a:endParaRPr lang="it-IT" sz="1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Copertura</a:t>
                      </a:r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 in silicone: </a:t>
                      </a:r>
                    </a:p>
                    <a:p>
                      <a:r>
                        <a:rPr lang="it-IT" sz="1600" b="0" i="0" baseline="0" dirty="0" smtClean="0">
                          <a:solidFill>
                            <a:schemeClr val="bg1"/>
                          </a:solidFill>
                        </a:rPr>
                        <a:t>4,00</a:t>
                      </a:r>
                      <a:r>
                        <a:rPr lang="it-IT" sz="1600" b="0" i="0" dirty="0" smtClean="0">
                          <a:solidFill>
                            <a:schemeClr val="bg1"/>
                          </a:solidFill>
                        </a:rPr>
                        <a:t>€</a:t>
                      </a:r>
                      <a:endParaRPr lang="it-IT" sz="1600" b="0" i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22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05000" y="-152400"/>
            <a:ext cx="5105400" cy="1382849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en-US" sz="5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Prezzo</a:t>
            </a:r>
            <a:endParaRPr lang="it-IT" sz="5400" dirty="0">
              <a:solidFill>
                <a:srgbClr val="0BA542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914400" y="1295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prezzo è studiato per non gravare troppo sull’acquirente e, di conseguenza, sul consumatore.</a:t>
            </a:r>
          </a:p>
          <a:p>
            <a:endParaRPr lang="it-IT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Il costo è di  </a:t>
            </a:r>
            <a:r>
              <a:rPr lang="it-IT" b="1" u="sng" dirty="0" smtClean="0">
                <a:solidFill>
                  <a:srgbClr val="0BA54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ym typeface="Arial"/>
              </a:rPr>
              <a:t>24,00</a:t>
            </a:r>
            <a:r>
              <a:rPr lang="en-US" b="1" u="sng" dirty="0" smtClean="0">
                <a:solidFill>
                  <a:srgbClr val="0BA54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ym typeface="Arial"/>
              </a:rPr>
              <a:t>€</a:t>
            </a:r>
            <a:r>
              <a:rPr lang="en-US" b="1" dirty="0" smtClean="0">
                <a:solidFill>
                  <a:srgbClr val="0BA54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ym typeface="Arial"/>
              </a:rPr>
              <a:t>   </a:t>
            </a:r>
            <a:r>
              <a:rPr lang="it-IT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al pezzo.</a:t>
            </a:r>
          </a:p>
          <a:p>
            <a:endParaRPr lang="it-IT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  <a:p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Se si acquistano più di 500.000 pezzi si ha uno sconto del </a:t>
            </a:r>
            <a:r>
              <a:rPr lang="it-IT" b="1" dirty="0"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20% 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sul prezzo di ogni dispositivo.</a:t>
            </a:r>
            <a:endParaRPr lang="it-I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Shape 395"/>
          <p:cNvSpPr/>
          <p:nvPr/>
        </p:nvSpPr>
        <p:spPr>
          <a:xfrm>
            <a:off x="2286000" y="2057400"/>
            <a:ext cx="914400" cy="457200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hape 338"/>
          <p:cNvSpPr/>
          <p:nvPr/>
        </p:nvSpPr>
        <p:spPr>
          <a:xfrm rot="514135">
            <a:off x="7449155" y="771413"/>
            <a:ext cx="871360" cy="743174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Shape 353"/>
          <p:cNvSpPr/>
          <p:nvPr/>
        </p:nvSpPr>
        <p:spPr>
          <a:xfrm>
            <a:off x="6553200" y="4114800"/>
            <a:ext cx="972899" cy="964491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Shape 395"/>
          <p:cNvSpPr/>
          <p:nvPr/>
        </p:nvSpPr>
        <p:spPr>
          <a:xfrm rot="5400000">
            <a:off x="1790700" y="3543300"/>
            <a:ext cx="2133600" cy="3124200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524000" y="4535599"/>
            <a:ext cx="252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Prezzo – 25% =</a:t>
            </a:r>
            <a:endParaRPr lang="it-IT" sz="2400" dirty="0">
              <a:solidFill>
                <a:srgbClr val="0BA542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133601" y="514034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BA542"/>
                </a:solidFill>
                <a:sym typeface="Arial"/>
              </a:rPr>
              <a:t>18.00 € 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85001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7" grpId="0" animBg="1"/>
      <p:bldP spid="8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263394" y="2971800"/>
            <a:ext cx="6593700" cy="310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Shape 266"/>
          <p:cNvSpPr txBox="1">
            <a:spLocks/>
          </p:cNvSpPr>
          <p:nvPr/>
        </p:nvSpPr>
        <p:spPr>
          <a:xfrm>
            <a:off x="-60385" y="5012249"/>
            <a:ext cx="5257800" cy="15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 lang="en-US" sz="4000" kern="0" dirty="0"/>
          </a:p>
        </p:txBody>
      </p:sp>
      <p:sp>
        <p:nvSpPr>
          <p:cNvPr id="7" name="Shape 266"/>
          <p:cNvSpPr txBox="1">
            <a:spLocks/>
          </p:cNvSpPr>
          <p:nvPr/>
        </p:nvSpPr>
        <p:spPr>
          <a:xfrm>
            <a:off x="5334000" y="5181600"/>
            <a:ext cx="3910642" cy="15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 lang="en-US" sz="4800" b="1" i="1" kern="0" dirty="0">
              <a:solidFill>
                <a:srgbClr val="57A7B5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743200" y="228600"/>
            <a:ext cx="326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</a:rPr>
              <a:t>IL DESIGN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28600" y="1143000"/>
            <a:ext cx="8763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  <a:ea typeface="Walter Turncoat"/>
                <a:cs typeface="Walter Turncoat"/>
                <a:sym typeface="Walter Turncoat"/>
              </a:rPr>
              <a:t>Il design del nostro prodotto permette di piantare comodamente il sensore nel terreno; in modo che la parte inferiore, dove si trova il sensore per l’umidità, sia parzialmente immersa </a:t>
            </a:r>
            <a:r>
              <a:rPr lang="it-IT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  <a:ea typeface="Walter Turncoat"/>
                <a:cs typeface="Walter Turncoat"/>
                <a:sym typeface="Walter Turncoat"/>
              </a:rPr>
              <a:t>nella terra, </a:t>
            </a:r>
            <a:r>
              <a:rPr lang="it-IT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/>
                <a:ea typeface="Walter Turncoat"/>
                <a:cs typeface="Walter Turncoat"/>
                <a:sym typeface="Walter Turncoat"/>
              </a:rPr>
              <a:t>mentre la parte dove sono collocati gli altri sensori rimarrà in superficie.</a:t>
            </a:r>
          </a:p>
        </p:txBody>
      </p:sp>
    </p:spTree>
    <p:extLst>
      <p:ext uri="{BB962C8B-B14F-4D97-AF65-F5344CB8AC3E}">
        <p14:creationId xmlns:p14="http://schemas.microsoft.com/office/powerpoint/2010/main" val="20629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1905000" y="457200"/>
            <a:ext cx="5457000" cy="15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per l’attenzione!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219200" y="2819400"/>
            <a:ext cx="6593700" cy="99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Qualche domanda?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3600" dirty="0"/>
              <a:t> </a:t>
            </a:r>
            <a:r>
              <a:rPr lang="it-IT" sz="3600" dirty="0" smtClean="0"/>
              <a:t>      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3600" dirty="0"/>
              <a:t> </a:t>
            </a:r>
            <a:r>
              <a:rPr lang="it-IT" sz="3600" dirty="0" smtClean="0"/>
              <a:t>   </a:t>
            </a:r>
            <a:endParaRPr lang="en" sz="3600" dirty="0" smtClean="0"/>
          </a:p>
        </p:txBody>
      </p:sp>
      <p:sp>
        <p:nvSpPr>
          <p:cNvPr id="6" name="Shape 266"/>
          <p:cNvSpPr txBox="1">
            <a:spLocks/>
          </p:cNvSpPr>
          <p:nvPr/>
        </p:nvSpPr>
        <p:spPr>
          <a:xfrm>
            <a:off x="228600" y="4343400"/>
            <a:ext cx="4495800" cy="10837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8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 Days Corporation</a:t>
            </a:r>
            <a:r>
              <a:rPr lang="en-US" sz="4000" b="1" kern="0" dirty="0" smtClean="0"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kern="0" dirty="0" smtClean="0">
                <a:solidFill>
                  <a:srgbClr val="0BA5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kern="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572000" y="52578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smtClean="0">
                <a:solidFill>
                  <a:srgbClr val="FFFFFF"/>
                </a:solidFill>
              </a:rPr>
              <a:t>Gaia Ferretti     Francesco Alfano</a:t>
            </a:r>
          </a:p>
          <a:p>
            <a:endParaRPr lang="it-IT" sz="2000" i="1" dirty="0">
              <a:solidFill>
                <a:srgbClr val="FFFFFF"/>
              </a:solidFill>
            </a:endParaRPr>
          </a:p>
          <a:p>
            <a:r>
              <a:rPr lang="it-IT" sz="2000" i="1" dirty="0" err="1" smtClean="0">
                <a:solidFill>
                  <a:srgbClr val="FFFFFF"/>
                </a:solidFill>
              </a:rPr>
              <a:t>Liam</a:t>
            </a:r>
            <a:r>
              <a:rPr lang="it-IT" sz="2000" i="1" dirty="0" smtClean="0">
                <a:solidFill>
                  <a:srgbClr val="FFFFFF"/>
                </a:solidFill>
              </a:rPr>
              <a:t> </a:t>
            </a:r>
            <a:r>
              <a:rPr lang="it-IT" sz="2000" i="1" dirty="0" err="1" smtClean="0">
                <a:solidFill>
                  <a:srgbClr val="FFFFFF"/>
                </a:solidFill>
              </a:rPr>
              <a:t>Artoni</a:t>
            </a:r>
            <a:r>
              <a:rPr lang="it-IT" sz="2000" i="1" dirty="0" smtClean="0">
                <a:solidFill>
                  <a:srgbClr val="FFFFFF"/>
                </a:solidFill>
              </a:rPr>
              <a:t>      Davide </a:t>
            </a:r>
            <a:r>
              <a:rPr lang="it-IT" sz="2000" i="1" dirty="0" err="1" smtClean="0">
                <a:solidFill>
                  <a:srgbClr val="FFFFFF"/>
                </a:solidFill>
              </a:rPr>
              <a:t>Buchignani</a:t>
            </a:r>
            <a:endParaRPr lang="it-IT" sz="2000" i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267" grpId="0" uiExpand="1" build="p"/>
      <p:bldP spid="6" grpId="0"/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364</Words>
  <Application>Microsoft Office PowerPoint</Application>
  <PresentationFormat>Presentazione su schermo (4:3)</PresentationFormat>
  <Paragraphs>73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9" baseType="lpstr">
      <vt:lpstr>Tema di Office</vt:lpstr>
      <vt:lpstr>Ursula template</vt:lpstr>
      <vt:lpstr>Green Days Corporation </vt:lpstr>
      <vt:lpstr>Presentazione standard di PowerPoint</vt:lpstr>
      <vt:lpstr>Presentazione standard di PowerPoint</vt:lpstr>
      <vt:lpstr>Tabella dei costi </vt:lpstr>
      <vt:lpstr>Il Prezzo</vt:lpstr>
      <vt:lpstr>Presentazione standard di PowerPoint</vt:lpstr>
      <vt:lpstr>Grazie per l’attenzione!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P. Alfano</dc:creator>
  <cp:lastModifiedBy>Francesco P. Alfano</cp:lastModifiedBy>
  <cp:revision>64</cp:revision>
  <dcterms:created xsi:type="dcterms:W3CDTF">2018-01-09T18:37:19Z</dcterms:created>
  <dcterms:modified xsi:type="dcterms:W3CDTF">2018-03-26T21:34:48Z</dcterms:modified>
</cp:coreProperties>
</file>