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FileCommander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Obhajoba maturitní práce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1220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Průběh obhajoby</a:t>
            </a:r>
            <a:endParaRPr/>
          </a:p>
        </p:txBody>
      </p:sp>
      <p:sp>
        <p:nvSpPr>
          <p:cNvPr id="11627867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Demonstrace běhu programu,</a:t>
            </a:r>
            <a:endParaRPr/>
          </a:p>
          <a:p>
            <a:pPr>
              <a:defRPr/>
            </a:pPr>
            <a:r>
              <a:rPr/>
              <a:t>zdrojové kódy,</a:t>
            </a:r>
            <a:endParaRPr/>
          </a:p>
          <a:p>
            <a:pPr>
              <a:defRPr/>
            </a:pPr>
            <a:r>
              <a:rPr/>
              <a:t>otázky pro obhajobu,</a:t>
            </a:r>
            <a:endParaRPr/>
          </a:p>
          <a:p>
            <a:pPr>
              <a:defRPr/>
            </a:pPr>
            <a:r>
              <a:rPr/>
              <a:t>teoretická část,</a:t>
            </a:r>
            <a:endParaRPr/>
          </a:p>
          <a:p>
            <a:pPr>
              <a:defRPr/>
            </a:pPr>
            <a:r>
              <a:rPr/>
              <a:t>zhodnocení a případné otázky.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110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Demonstrace</a:t>
            </a:r>
            <a:endParaRPr/>
          </a:p>
        </p:txBody>
      </p:sp>
      <p:sp>
        <p:nvSpPr>
          <p:cNvPr id="8593191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Procházení adresářů, navigace,</a:t>
            </a:r>
            <a:endParaRPr/>
          </a:p>
          <a:p>
            <a:pPr>
              <a:defRPr/>
            </a:pPr>
            <a:r>
              <a:rPr/>
              <a:t>vytváření, kopírování, přejmenování, přesun,</a:t>
            </a:r>
            <a:endParaRPr/>
          </a:p>
          <a:p>
            <a:pPr>
              <a:defRPr/>
            </a:pPr>
            <a:r>
              <a:rPr/>
              <a:t>mazání,</a:t>
            </a:r>
            <a:endParaRPr/>
          </a:p>
          <a:p>
            <a:pPr>
              <a:defRPr/>
            </a:pPr>
            <a:r>
              <a:rPr/>
              <a:t>archivy,</a:t>
            </a:r>
            <a:endParaRPr/>
          </a:p>
          <a:p>
            <a:pPr>
              <a:defRPr/>
            </a:pPr>
            <a:r>
              <a:rPr/>
              <a:t>disky.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979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Zdrojové kódy</a:t>
            </a:r>
            <a:endParaRPr/>
          </a:p>
        </p:txBody>
      </p:sp>
      <p:sp>
        <p:nvSpPr>
          <p:cNvPr id="8724658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Jádro,</a:t>
            </a:r>
            <a:endParaRPr/>
          </a:p>
          <a:p>
            <a:pPr>
              <a:defRPr/>
            </a:pPr>
            <a:r>
              <a:rPr/>
              <a:t>nastavení,</a:t>
            </a:r>
            <a:endParaRPr/>
          </a:p>
          <a:p>
            <a:pPr>
              <a:defRPr/>
            </a:pPr>
            <a:r>
              <a:rPr/>
              <a:t>vykreslování UI,</a:t>
            </a:r>
            <a:endParaRPr/>
          </a:p>
          <a:p>
            <a:pPr>
              <a:defRPr/>
            </a:pPr>
            <a:r>
              <a:rPr/>
              <a:t>navigace.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5640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Otázky pro obhajobu</a:t>
            </a:r>
            <a:endParaRPr/>
          </a:p>
        </p:txBody>
      </p:sp>
      <p:sp>
        <p:nvSpPr>
          <p:cNvPr id="4724303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Proč je historie ukládána do datového typu Stack?</a:t>
            </a:r>
            <a:endParaRPr/>
          </a:p>
          <a:p>
            <a:pPr>
              <a:defRPr/>
            </a:pPr>
            <a:r>
              <a:rPr/>
              <a:t>Jakým způsobem by šlo ošetřit selhání operací?</a:t>
            </a:r>
            <a:endParaRPr/>
          </a:p>
          <a:p>
            <a:pPr>
              <a:defRPr/>
            </a:pPr>
            <a:r>
              <a:rPr/>
              <a:t>Proč právě GTK?</a:t>
            </a:r>
            <a:endParaRPr/>
          </a:p>
          <a:p>
            <a:pPr>
              <a:defRPr/>
            </a:pPr>
            <a:r>
              <a:rPr/>
              <a:t>Na jakou část programu jsem nejvíce pyšný?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7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Teoretická část – práce se soubory</a:t>
            </a:r>
            <a:endParaRPr/>
          </a:p>
        </p:txBody>
      </p:sp>
      <p:sp>
        <p:nvSpPr>
          <p:cNvPr id="93969554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Soubor = sada dat, textový nebo binární,</a:t>
            </a:r>
            <a:endParaRPr/>
          </a:p>
          <a:p>
            <a:pPr>
              <a:defRPr/>
            </a:pPr>
            <a:r>
              <a:rPr/>
              <a:t>pro čtení musíme soubor otevřít </a:t>
            </a:r>
            <a:r>
              <a:rPr/>
              <a:t>- StreamReader/Writer</a:t>
            </a:r>
            <a:endParaRPr/>
          </a:p>
          <a:p>
            <a:pPr>
              <a:defRPr/>
            </a:pPr>
            <a:r>
              <a:rPr/>
              <a:t>třída Path,</a:t>
            </a:r>
            <a:endParaRPr/>
          </a:p>
          <a:p>
            <a:pPr>
              <a:defRPr/>
            </a:pPr>
            <a:r>
              <a:rPr/>
              <a:t>třída Directory,</a:t>
            </a:r>
            <a:endParaRPr/>
          </a:p>
          <a:p>
            <a:pPr>
              <a:defRPr/>
            </a:pPr>
            <a:r>
              <a:rPr/>
              <a:t>třída File.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200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Zhodnocení</a:t>
            </a:r>
            <a:endParaRPr/>
          </a:p>
        </p:txBody>
      </p:sp>
      <p:sp>
        <p:nvSpPr>
          <p:cNvPr id="10368249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1341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Běh FileCommanderu na Windows</a:t>
            </a:r>
            <a:endParaRPr/>
          </a:p>
        </p:txBody>
      </p:sp>
      <p:pic>
        <p:nvPicPr>
          <p:cNvPr id="189032556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3326351" y="1362305"/>
            <a:ext cx="5539294" cy="5316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2023-05-18T08:07:28Z</dcterms:modified>
  <cp:category/>
  <cp:contentStatus/>
  <cp:version/>
</cp:coreProperties>
</file>