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FileCommander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Obhajoba maturitní práce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1220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Průběh obhajoby</a:t>
            </a:r>
            <a:endParaRPr/>
          </a:p>
        </p:txBody>
      </p:sp>
      <p:sp>
        <p:nvSpPr>
          <p:cNvPr id="11627867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Demonstrace běhu programu,</a:t>
            </a:r>
            <a:endParaRPr/>
          </a:p>
          <a:p>
            <a:pPr>
              <a:defRPr/>
            </a:pPr>
            <a:r>
              <a:rPr/>
              <a:t>zdrojové kódy,</a:t>
            </a:r>
            <a:endParaRPr/>
          </a:p>
          <a:p>
            <a:pPr>
              <a:defRPr/>
            </a:pPr>
            <a:r>
              <a:rPr/>
              <a:t>otázky k obhajobě,</a:t>
            </a:r>
            <a:endParaRPr/>
          </a:p>
          <a:p>
            <a:pPr>
              <a:defRPr/>
            </a:pPr>
            <a:r>
              <a:rPr/>
              <a:t>teoretická část,</a:t>
            </a:r>
            <a:endParaRPr/>
          </a:p>
          <a:p>
            <a:pPr>
              <a:defRPr/>
            </a:pPr>
            <a:r>
              <a:rPr/>
              <a:t>zhodnocení a případné otázky.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4228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 FileCommander umí?</a:t>
            </a:r>
            <a:endParaRPr/>
          </a:p>
        </p:txBody>
      </p:sp>
      <p:sp>
        <p:nvSpPr>
          <p:cNvPr id="175932033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Procházení adresářů,</a:t>
            </a:r>
            <a:endParaRPr/>
          </a:p>
          <a:p>
            <a:pPr>
              <a:defRPr/>
            </a:pPr>
            <a:r>
              <a:rPr/>
              <a:t>vytváření nových složek,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2023-05-17T20:52:35Z</dcterms:modified>
  <cp:category/>
  <cp:contentStatus/>
  <cp:version/>
</cp:coreProperties>
</file>