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8"/>
  </p:normalViewPr>
  <p:slideViewPr>
    <p:cSldViewPr snapToGrid="0">
      <p:cViewPr varScale="1">
        <p:scale>
          <a:sx n="93" d="100"/>
          <a:sy n="93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5BE06-CDAC-89EA-C47A-59B90794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0C1955-78B0-4100-880E-5C598E0ED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5C01C-D452-52A8-FED2-570C6A6F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D8895-A240-0D80-6614-5B969F9C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E107F7-C7DA-2A84-8E4D-41A01FF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1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8A40E-4032-5328-8385-281809BC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242494-9CBF-C93E-7438-40BE7DB20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4EC91-85D1-070E-644F-75A79E6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5C2147-A550-5700-EADB-2E813B49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F9920-57A3-7555-012C-D3E52309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EF2710-196A-F304-BBD0-FA922802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7943ED-A4D4-D906-49DA-30D2A538D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98D1CA-4C4C-964B-66EF-43153475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FCAB14-5F86-7D9F-6908-B630F5D3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AC0CE3-0250-EAA5-D51D-F9599BDF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BEA-C9E9-9F66-6153-28543954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168DC4-10A3-B60E-50D2-485834BC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15775-41AB-B46B-6DB4-0EA8DFC3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845D6-9E94-5AD6-A3EC-217E4FC0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4BFC4-C4C9-1D69-49CB-4C0E7393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0BDE2-F20B-0F21-2FF5-47EC6E04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B7420F-2C05-616E-7936-F14D5F14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856519-0C18-9623-657B-1085D849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EF83-5660-83D1-473D-F4C51AA6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958BA-B541-9EB4-8A96-CFB8E588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28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87EA7-B3A7-42E2-AA06-EF8CCE9C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2B25-0C72-68A7-44EA-7B97A8EB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A6DA49-4B8D-2858-DE20-4EAF27B2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D6937-0793-451C-D549-7FB5A173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A83440-F0D8-4260-9D0A-4779606D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E0CE8-7605-F711-B3AE-323DE8A3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7222C-E6D3-EE28-E541-C4AE081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FF6A8-D0F0-5876-6429-23808E5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75A58E-9797-E09E-08F8-283F8C5F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A714FF-3884-5BBD-0CE4-F1624DBCA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A6F3EA-739E-997A-80AB-9C98EC257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937FDD-CAEB-4BDC-DD45-3E65AA19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C0E3C4-BC29-1A43-4535-190681DD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F1B792-48C9-44CD-8F66-4FB87C85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1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B888F-F579-D621-A3B5-54334972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E0D4EF-346E-C4C2-0C4D-EF2426D7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FADA24-53B7-8824-FF52-5D22E989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CE52EE-2A1E-E736-F926-55AC3DA9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3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81853B-D9BA-E774-9C60-F4B960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7F1258-9168-3679-BCAC-DB9B60DF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621948-9FB9-3A91-9DA2-82228E93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00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52CCD-30A8-E5FB-5F4F-6CB50701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FBDD0-0794-DE9C-4913-65B6BDD9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5B5719-6ADA-9E93-471E-1DBC861C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38E6DD-8CBD-33E8-B6E9-EF19EBEE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497B95-11D4-EFBB-9599-26E1A3EF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7EE064-3BBB-719C-A42F-CB45F3F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56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E0B07-D208-D209-7BC6-92B356BF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365587-CECF-C573-B9E7-E6F47B259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4832E-500B-AD40-5455-ED7EB7DD5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4A3EA9-D04C-2E73-F0DD-729A1342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510EFF-460E-BF03-F5F7-FBF3DCC8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439447-9F4F-A78B-9C06-A0E81767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0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3C320-F957-0528-AC96-0A9666A8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355D46-5036-6AB1-E423-413FA73A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4411D-6182-FBC4-D36F-D25BC89C6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CC8FE-B129-954C-9A30-CEE6FB04A386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B9369-CD7B-3885-1E36-8166E3A90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B37B2-5567-B2E5-4625-D3D62DFA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034-C9C3-8D4A-BF04-97503D90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7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E7A419-6318-3B8D-A189-FEBD2191E0E5}"/>
              </a:ext>
            </a:extLst>
          </p:cNvPr>
          <p:cNvSpPr txBox="1"/>
          <p:nvPr/>
        </p:nvSpPr>
        <p:spPr>
          <a:xfrm>
            <a:off x="1219199" y="1870107"/>
            <a:ext cx="78932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6600"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/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オカベト協同組合</a:t>
            </a:r>
            <a:r>
              <a:rPr lang="ja-JP" altLang="ja-JP" sz="6600"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/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endParaRPr lang="ja-JP" altLang="en-US" sz="6600"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Std W8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vhv</dc:creator>
  <cp:lastModifiedBy>vhv</cp:lastModifiedBy>
  <cp:revision>1</cp:revision>
  <dcterms:created xsi:type="dcterms:W3CDTF">2024-09-28T08:49:29Z</dcterms:created>
  <dcterms:modified xsi:type="dcterms:W3CDTF">2024-09-28T09:17:23Z</dcterms:modified>
</cp:coreProperties>
</file>