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0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9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5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02F3-C158-4F08-9ACA-854467DE180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4700" y="1156983"/>
            <a:ext cx="2625505" cy="49522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35032" y="777265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57887" y="1661578"/>
            <a:ext cx="872599" cy="38024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XML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0357887" y="2404764"/>
            <a:ext cx="872599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Activity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0323405" y="3132904"/>
            <a:ext cx="941561" cy="3629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Fragment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8858478" y="2196270"/>
            <a:ext cx="896293" cy="7967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EventBus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8" idx="0"/>
            <a:endCxn id="7" idx="2"/>
          </p:cNvCxnSpPr>
          <p:nvPr/>
        </p:nvCxnSpPr>
        <p:spPr>
          <a:xfrm flipV="1">
            <a:off x="10794187" y="2041825"/>
            <a:ext cx="0" cy="362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9" idx="1"/>
          </p:cNvCxnSpPr>
          <p:nvPr/>
        </p:nvCxnSpPr>
        <p:spPr>
          <a:xfrm>
            <a:off x="9754771" y="2594623"/>
            <a:ext cx="568634" cy="719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8" idx="1"/>
          </p:cNvCxnSpPr>
          <p:nvPr/>
        </p:nvCxnSpPr>
        <p:spPr>
          <a:xfrm flipV="1">
            <a:off x="9754771" y="2589430"/>
            <a:ext cx="603116" cy="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10794186" y="2774096"/>
            <a:ext cx="1" cy="358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85582" y="1156983"/>
            <a:ext cx="2829542" cy="49522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4201" y="1156983"/>
            <a:ext cx="2908955" cy="4952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65380" y="787651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ViewModel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628279" y="7772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611243" y="2116649"/>
            <a:ext cx="937609" cy="9532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Databinding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5" idx="2"/>
          </p:cNvCxnSpPr>
          <p:nvPr/>
        </p:nvCxnSpPr>
        <p:spPr>
          <a:xfrm flipH="1">
            <a:off x="7410260" y="2593290"/>
            <a:ext cx="200983" cy="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6"/>
          </p:cNvCxnSpPr>
          <p:nvPr/>
        </p:nvCxnSpPr>
        <p:spPr>
          <a:xfrm>
            <a:off x="8548852" y="2593290"/>
            <a:ext cx="200984" cy="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06170" y="1432058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06170" y="2212517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06170" y="2992976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37" name="矩形 36"/>
          <p:cNvSpPr/>
          <p:nvPr/>
        </p:nvSpPr>
        <p:spPr>
          <a:xfrm>
            <a:off x="706170" y="3773435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706170" y="4558420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SharedPreference</a:t>
            </a:r>
            <a:endParaRPr lang="en-US" altLang="zh-CN" dirty="0" smtClean="0"/>
          </a:p>
        </p:txBody>
      </p:sp>
      <p:sp>
        <p:nvSpPr>
          <p:cNvPr id="40" name="矩形 39"/>
          <p:cNvSpPr/>
          <p:nvPr/>
        </p:nvSpPr>
        <p:spPr>
          <a:xfrm>
            <a:off x="706170" y="5343405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en-US" altLang="zh-CN" dirty="0" smtClean="0"/>
          </a:p>
        </p:txBody>
      </p:sp>
      <p:sp>
        <p:nvSpPr>
          <p:cNvPr id="41" name="矩形 40"/>
          <p:cNvSpPr/>
          <p:nvPr/>
        </p:nvSpPr>
        <p:spPr>
          <a:xfrm>
            <a:off x="5051834" y="1350578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22" idx="3"/>
            <a:endCxn id="41" idx="1"/>
          </p:cNvCxnSpPr>
          <p:nvPr/>
        </p:nvCxnSpPr>
        <p:spPr>
          <a:xfrm flipV="1">
            <a:off x="3413156" y="1543514"/>
            <a:ext cx="1638678" cy="2089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051834" y="2359232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DataField</a:t>
            </a:r>
            <a:endParaRPr lang="en-US" altLang="zh-CN" b="1" dirty="0"/>
          </a:p>
        </p:txBody>
      </p:sp>
      <p:cxnSp>
        <p:nvCxnSpPr>
          <p:cNvPr id="64" name="直接箭头连接符 63"/>
          <p:cNvCxnSpPr>
            <a:stCxn id="41" idx="2"/>
            <a:endCxn id="62" idx="0"/>
          </p:cNvCxnSpPr>
          <p:nvPr/>
        </p:nvCxnSpPr>
        <p:spPr>
          <a:xfrm>
            <a:off x="5787369" y="1736450"/>
            <a:ext cx="0" cy="622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51834" y="3196442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context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595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3619" y="10139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OPEN_CAMERA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331674" y="10139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ON_CAMERA_OPENED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3619" y="19283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START_PREVIEW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31674" y="19283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ON_PREVIEW_STARTED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3619" y="28427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STOP_PREVIEW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31674" y="28427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ON_PREVIEW_STOPED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3619" y="37571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CLOSE_CAMERA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331674" y="37571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ON_CAMERA_CLOSED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3619" y="46715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SET_CAMERA_PARM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31674" y="46715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ON_PRAM_SETED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43619" y="153910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ON_CAMERA_AVILABLE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31674" y="153910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ON_CAMERA_UNAVILABLE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7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16876" y="1615156"/>
            <a:ext cx="3059395" cy="2213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41548" y="1841620"/>
            <a:ext cx="1410056" cy="401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JavaBean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41548" y="2328730"/>
            <a:ext cx="1410056" cy="401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POJO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879219" y="1615156"/>
            <a:ext cx="3059395" cy="2213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614160" y="1854438"/>
            <a:ext cx="1589518" cy="4101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&lt;data&gt;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97069" y="2341548"/>
            <a:ext cx="1589518" cy="4101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</a:p>
        </p:txBody>
      </p:sp>
      <p:sp>
        <p:nvSpPr>
          <p:cNvPr id="10" name="矩形 9"/>
          <p:cNvSpPr/>
          <p:nvPr/>
        </p:nvSpPr>
        <p:spPr>
          <a:xfrm>
            <a:off x="5076201" y="324740"/>
            <a:ext cx="2238999" cy="7178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ActivityMainBinding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61660" y="4178893"/>
            <a:ext cx="2068082" cy="615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MainActivity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2300951" y="3459184"/>
            <a:ext cx="14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ViewModule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663296" y="3459184"/>
            <a:ext cx="14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Activity_main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7" idx="1"/>
            <a:endCxn id="10" idx="2"/>
          </p:cNvCxnSpPr>
          <p:nvPr/>
        </p:nvCxnSpPr>
        <p:spPr>
          <a:xfrm flipH="1" flipV="1">
            <a:off x="6195701" y="1042587"/>
            <a:ext cx="1683518" cy="167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1" idx="0"/>
          </p:cNvCxnSpPr>
          <p:nvPr/>
        </p:nvCxnSpPr>
        <p:spPr>
          <a:xfrm>
            <a:off x="6195701" y="1042587"/>
            <a:ext cx="0" cy="3136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1" idx="0"/>
          </p:cNvCxnSpPr>
          <p:nvPr/>
        </p:nvCxnSpPr>
        <p:spPr>
          <a:xfrm>
            <a:off x="4576271" y="2721836"/>
            <a:ext cx="1619430" cy="1457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左右箭头 30"/>
          <p:cNvSpPr/>
          <p:nvPr/>
        </p:nvSpPr>
        <p:spPr>
          <a:xfrm>
            <a:off x="4815554" y="2418460"/>
            <a:ext cx="2820112" cy="5811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双向数据绑定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19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42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</dc:creator>
  <cp:lastModifiedBy>Mi</cp:lastModifiedBy>
  <cp:revision>11</cp:revision>
  <dcterms:created xsi:type="dcterms:W3CDTF">2017-08-31T03:28:00Z</dcterms:created>
  <dcterms:modified xsi:type="dcterms:W3CDTF">2017-09-16T12:05:08Z</dcterms:modified>
</cp:coreProperties>
</file>