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0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9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5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02F3-C158-4F08-9ACA-854467DE180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reference/android/hardware/camera2/CameraConstrainedHighSpeedCaptureSession.html#createHighSpeedRequestList(android.hardware.camera2.CaptureRequest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4700" y="1156983"/>
            <a:ext cx="2625505" cy="49522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35032" y="777265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57887" y="1661578"/>
            <a:ext cx="872599" cy="38024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XML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0357887" y="2404764"/>
            <a:ext cx="872599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Activity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0323405" y="3132904"/>
            <a:ext cx="941561" cy="3629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Fragment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8858478" y="2196270"/>
            <a:ext cx="896293" cy="7967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EventBus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8" idx="0"/>
            <a:endCxn id="7" idx="2"/>
          </p:cNvCxnSpPr>
          <p:nvPr/>
        </p:nvCxnSpPr>
        <p:spPr>
          <a:xfrm flipV="1">
            <a:off x="10794187" y="2041825"/>
            <a:ext cx="0" cy="362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9" idx="1"/>
          </p:cNvCxnSpPr>
          <p:nvPr/>
        </p:nvCxnSpPr>
        <p:spPr>
          <a:xfrm>
            <a:off x="9754771" y="2594623"/>
            <a:ext cx="568634" cy="719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8" idx="1"/>
          </p:cNvCxnSpPr>
          <p:nvPr/>
        </p:nvCxnSpPr>
        <p:spPr>
          <a:xfrm flipV="1">
            <a:off x="9754771" y="2589430"/>
            <a:ext cx="603116" cy="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10794186" y="2774096"/>
            <a:ext cx="1" cy="358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85582" y="1156983"/>
            <a:ext cx="2829542" cy="49522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4201" y="1156983"/>
            <a:ext cx="2908955" cy="4952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65380" y="787651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ViewModel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628279" y="7772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611243" y="2116649"/>
            <a:ext cx="937609" cy="9532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Databinding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5" idx="2"/>
          </p:cNvCxnSpPr>
          <p:nvPr/>
        </p:nvCxnSpPr>
        <p:spPr>
          <a:xfrm flipH="1">
            <a:off x="7410260" y="2593290"/>
            <a:ext cx="200983" cy="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6"/>
          </p:cNvCxnSpPr>
          <p:nvPr/>
        </p:nvCxnSpPr>
        <p:spPr>
          <a:xfrm>
            <a:off x="8548852" y="2593290"/>
            <a:ext cx="200984" cy="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06170" y="1432058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06170" y="2212517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06170" y="2992976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37" name="矩形 36"/>
          <p:cNvSpPr/>
          <p:nvPr/>
        </p:nvSpPr>
        <p:spPr>
          <a:xfrm>
            <a:off x="706170" y="3773435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706170" y="4558420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SharedPreference</a:t>
            </a:r>
            <a:endParaRPr lang="en-US" altLang="zh-CN" dirty="0" smtClean="0"/>
          </a:p>
        </p:txBody>
      </p:sp>
      <p:sp>
        <p:nvSpPr>
          <p:cNvPr id="40" name="矩形 39"/>
          <p:cNvSpPr/>
          <p:nvPr/>
        </p:nvSpPr>
        <p:spPr>
          <a:xfrm>
            <a:off x="706170" y="5343405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en-US" altLang="zh-CN" dirty="0" smtClean="0"/>
          </a:p>
        </p:txBody>
      </p:sp>
      <p:sp>
        <p:nvSpPr>
          <p:cNvPr id="41" name="矩形 40"/>
          <p:cNvSpPr/>
          <p:nvPr/>
        </p:nvSpPr>
        <p:spPr>
          <a:xfrm>
            <a:off x="5051834" y="1350578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22" idx="3"/>
            <a:endCxn id="41" idx="1"/>
          </p:cNvCxnSpPr>
          <p:nvPr/>
        </p:nvCxnSpPr>
        <p:spPr>
          <a:xfrm flipV="1">
            <a:off x="3413156" y="1543514"/>
            <a:ext cx="1638678" cy="2089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051834" y="2359232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DataField</a:t>
            </a:r>
            <a:endParaRPr lang="en-US" altLang="zh-CN" b="1" dirty="0"/>
          </a:p>
        </p:txBody>
      </p:sp>
      <p:cxnSp>
        <p:nvCxnSpPr>
          <p:cNvPr id="64" name="直接箭头连接符 63"/>
          <p:cNvCxnSpPr>
            <a:stCxn id="41" idx="2"/>
            <a:endCxn id="62" idx="0"/>
          </p:cNvCxnSpPr>
          <p:nvPr/>
        </p:nvCxnSpPr>
        <p:spPr>
          <a:xfrm>
            <a:off x="5787369" y="1736450"/>
            <a:ext cx="0" cy="622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51834" y="3196442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context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595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1698" y="5329003"/>
            <a:ext cx="10035914" cy="9738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21698" y="2359232"/>
            <a:ext cx="10035914" cy="18503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1698" y="579422"/>
            <a:ext cx="6535712" cy="16444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871" y="5591332"/>
            <a:ext cx="1539089" cy="39437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Camera api2</a:t>
            </a:r>
            <a:endParaRPr lang="en-US" altLang="zh-CN" dirty="0" smtClean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53950" y="3511764"/>
            <a:ext cx="1471070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日志</a:t>
            </a:r>
            <a:endParaRPr lang="zh-CN" altLang="en-US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53950" y="3039299"/>
            <a:ext cx="1471070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文件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76782" y="3037719"/>
            <a:ext cx="1471070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滤镜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1698" y="5439405"/>
            <a:ext cx="400110" cy="8124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系统平台</a:t>
            </a:r>
            <a:endParaRPr lang="zh-CN" altLang="en-US" sz="1400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21698" y="4282396"/>
            <a:ext cx="10035914" cy="9738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05133" y="5591332"/>
            <a:ext cx="1539089" cy="39437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Graphic</a:t>
            </a:r>
            <a:endParaRPr lang="en-US" altLang="zh-CN" dirty="0" smtClean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85249" y="5591332"/>
            <a:ext cx="1539089" cy="39437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Video</a:t>
            </a:r>
            <a:endParaRPr lang="en-US" altLang="zh-CN" dirty="0" smtClean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65365" y="5591332"/>
            <a:ext cx="1539089" cy="39437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audio</a:t>
            </a:r>
            <a:endParaRPr lang="en-US" altLang="zh-CN" dirty="0" smtClean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311488" y="5591332"/>
            <a:ext cx="1539089" cy="39437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other</a:t>
            </a:r>
            <a:endParaRPr lang="en-US" altLang="zh-CN" dirty="0" smtClean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43761" y="4461781"/>
            <a:ext cx="400110" cy="670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接口层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243761" y="2948941"/>
            <a:ext cx="400110" cy="670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业务层</a:t>
            </a:r>
            <a:endParaRPr lang="zh-CN" altLang="en-US" sz="1400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43761" y="1066175"/>
            <a:ext cx="400110" cy="670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表现层</a:t>
            </a:r>
            <a:endParaRPr lang="zh-CN" altLang="en-US" sz="1400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53950" y="2566834"/>
            <a:ext cx="1471070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网络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11488" y="2638268"/>
            <a:ext cx="1169233" cy="3888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可定制化</a:t>
            </a:r>
          </a:p>
        </p:txBody>
      </p:sp>
      <p:sp>
        <p:nvSpPr>
          <p:cNvPr id="50" name="矩形 49"/>
          <p:cNvSpPr/>
          <p:nvPr/>
        </p:nvSpPr>
        <p:spPr>
          <a:xfrm>
            <a:off x="7964822" y="2638268"/>
            <a:ext cx="1169233" cy="3888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可插件化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44903" y="579422"/>
            <a:ext cx="3412709" cy="16444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76782" y="873239"/>
            <a:ext cx="798962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预览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08655" y="873239"/>
            <a:ext cx="1123699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对焦矩阵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60499" y="873239"/>
            <a:ext cx="1123699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模式菜单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12344" y="873239"/>
            <a:ext cx="923368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直方图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63858" y="873239"/>
            <a:ext cx="923368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测光表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30943" y="1521440"/>
            <a:ext cx="801412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设置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76781" y="1521440"/>
            <a:ext cx="1121251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快捷设置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60499" y="1513883"/>
            <a:ext cx="801412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图库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84198" y="1513883"/>
            <a:ext cx="1151514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变焦组件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76782" y="2563069"/>
            <a:ext cx="1471070" cy="38587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图像处理</a:t>
            </a:r>
            <a:endParaRPr lang="en-US" altLang="zh-CN" b="1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48225" y="1066175"/>
            <a:ext cx="400110" cy="670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latin typeface="方正隶书简体" panose="02010601030101010101" pitchFamily="2" charset="-122"/>
                <a:ea typeface="方正隶书简体" panose="02010601030101010101" pitchFamily="2" charset="-122"/>
              </a:rPr>
              <a:t>插件层</a:t>
            </a:r>
            <a:endParaRPr lang="zh-CN" altLang="en-US" sz="1400" dirty="0"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73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3619" y="10139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OPEN_CAMERA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331674" y="10139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ON_CAMERA_OPENED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3619" y="19283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START_PREVIEW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31674" y="19283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ON_PREVIEW_STARTED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3619" y="28427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STOP_PREVIEW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31674" y="28427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ON_PREVIEW_STOPED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3619" y="37571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CLOSE_CAMERA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331674" y="37571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ON_CAMERA_CLOSED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3619" y="46715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SET_CAMERA_PARM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31674" y="46715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ON_PRAM_SETED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43619" y="153910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ON_CAMERA_AVILABLE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31674" y="153910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ON_CAMERA_UNAVILABLE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7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16876" y="1615156"/>
            <a:ext cx="3059395" cy="2213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41548" y="1841620"/>
            <a:ext cx="1410056" cy="401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JavaBean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41548" y="2328730"/>
            <a:ext cx="1410056" cy="401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POJO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879219" y="1615156"/>
            <a:ext cx="3059395" cy="2213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614160" y="1854438"/>
            <a:ext cx="1589518" cy="4101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&lt;data&gt;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97069" y="2341548"/>
            <a:ext cx="1589518" cy="4101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</a:p>
        </p:txBody>
      </p:sp>
      <p:sp>
        <p:nvSpPr>
          <p:cNvPr id="10" name="矩形 9"/>
          <p:cNvSpPr/>
          <p:nvPr/>
        </p:nvSpPr>
        <p:spPr>
          <a:xfrm>
            <a:off x="5076201" y="324740"/>
            <a:ext cx="2238999" cy="7178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ActivityMainBinding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61660" y="4178893"/>
            <a:ext cx="2068082" cy="615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MainActivity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2300951" y="3459184"/>
            <a:ext cx="14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ViewModule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663296" y="3459184"/>
            <a:ext cx="14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Activity_main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7" idx="1"/>
            <a:endCxn id="10" idx="2"/>
          </p:cNvCxnSpPr>
          <p:nvPr/>
        </p:nvCxnSpPr>
        <p:spPr>
          <a:xfrm flipH="1" flipV="1">
            <a:off x="6195701" y="1042587"/>
            <a:ext cx="1683518" cy="167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1" idx="0"/>
          </p:cNvCxnSpPr>
          <p:nvPr/>
        </p:nvCxnSpPr>
        <p:spPr>
          <a:xfrm>
            <a:off x="6195701" y="1042587"/>
            <a:ext cx="0" cy="3136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1" idx="0"/>
          </p:cNvCxnSpPr>
          <p:nvPr/>
        </p:nvCxnSpPr>
        <p:spPr>
          <a:xfrm>
            <a:off x="4576271" y="2721836"/>
            <a:ext cx="1619430" cy="1457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左右箭头 30"/>
          <p:cNvSpPr/>
          <p:nvPr/>
        </p:nvSpPr>
        <p:spPr>
          <a:xfrm>
            <a:off x="4815554" y="2418460"/>
            <a:ext cx="2820112" cy="5811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双向数据绑定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1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15224" y="1973655"/>
            <a:ext cx="1213164" cy="769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CameraManager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2697933" y="1937441"/>
            <a:ext cx="1692998" cy="80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CameraCharacteristics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60476" y="1937441"/>
            <a:ext cx="1692998" cy="80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CameraCharacteristicsParser</a:t>
            </a:r>
            <a:endParaRPr lang="en-US" altLang="zh-CN" dirty="0" smtClean="0"/>
          </a:p>
        </p:txBody>
      </p:sp>
      <p:cxnSp>
        <p:nvCxnSpPr>
          <p:cNvPr id="12" name="直接箭头连接符 11"/>
          <p:cNvCxnSpPr>
            <a:stCxn id="4" idx="6"/>
            <a:endCxn id="5" idx="1"/>
          </p:cNvCxnSpPr>
          <p:nvPr/>
        </p:nvCxnSpPr>
        <p:spPr>
          <a:xfrm flipV="1">
            <a:off x="1928388" y="2340320"/>
            <a:ext cx="769545" cy="1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0" idx="1"/>
          </p:cNvCxnSpPr>
          <p:nvPr/>
        </p:nvCxnSpPr>
        <p:spPr>
          <a:xfrm>
            <a:off x="4390931" y="2340320"/>
            <a:ext cx="76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541537" y="1937441"/>
            <a:ext cx="1692998" cy="80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 update</a:t>
            </a:r>
          </a:p>
        </p:txBody>
      </p:sp>
      <p:cxnSp>
        <p:nvCxnSpPr>
          <p:cNvPr id="18" name="直接箭头连接符 17"/>
          <p:cNvCxnSpPr>
            <a:stCxn id="10" idx="3"/>
            <a:endCxn id="16" idx="1"/>
          </p:cNvCxnSpPr>
          <p:nvPr/>
        </p:nvCxnSpPr>
        <p:spPr>
          <a:xfrm>
            <a:off x="6853474" y="2340320"/>
            <a:ext cx="688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85584" y="905346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拍照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 err="1">
                <a:solidFill>
                  <a:schemeClr val="bg1"/>
                </a:solidFill>
              </a:rPr>
              <a:t>createCaptureSession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85584" y="1702051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录像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3485584" y="2498756"/>
            <a:ext cx="1747319" cy="5884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高速录像</a:t>
            </a:r>
            <a:r>
              <a:rPr lang="en-US" altLang="zh-CN" sz="1400" dirty="0"/>
              <a:t> (&gt;=120fps)</a:t>
            </a:r>
            <a:endParaRPr lang="en-US" altLang="zh-CN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3485584" y="3385995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连拍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742384" y="1421394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双摄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742384" y="2218099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后摄</a:t>
            </a:r>
            <a:endParaRPr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742384" y="3014804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前摄</a:t>
            </a:r>
            <a:endParaRPr lang="en-US" altLang="zh-CN" dirty="0" smtClean="0"/>
          </a:p>
        </p:txBody>
      </p:sp>
      <p:cxnSp>
        <p:nvCxnSpPr>
          <p:cNvPr id="19" name="直接箭头连接符 18"/>
          <p:cNvCxnSpPr>
            <a:stCxn id="12" idx="3"/>
            <a:endCxn id="4" idx="1"/>
          </p:cNvCxnSpPr>
          <p:nvPr/>
        </p:nvCxnSpPr>
        <p:spPr>
          <a:xfrm flipV="1">
            <a:off x="2489703" y="1199584"/>
            <a:ext cx="995881" cy="51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4" idx="1"/>
          </p:cNvCxnSpPr>
          <p:nvPr/>
        </p:nvCxnSpPr>
        <p:spPr>
          <a:xfrm flipV="1">
            <a:off x="2489703" y="1199584"/>
            <a:ext cx="995881" cy="13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5" idx="1"/>
          </p:cNvCxnSpPr>
          <p:nvPr/>
        </p:nvCxnSpPr>
        <p:spPr>
          <a:xfrm flipV="1">
            <a:off x="2489703" y="1996289"/>
            <a:ext cx="995881" cy="51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3"/>
            <a:endCxn id="6" idx="1"/>
          </p:cNvCxnSpPr>
          <p:nvPr/>
        </p:nvCxnSpPr>
        <p:spPr>
          <a:xfrm>
            <a:off x="2489703" y="2512337"/>
            <a:ext cx="995881" cy="28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3"/>
            <a:endCxn id="7" idx="1"/>
          </p:cNvCxnSpPr>
          <p:nvPr/>
        </p:nvCxnSpPr>
        <p:spPr>
          <a:xfrm>
            <a:off x="2489703" y="2512337"/>
            <a:ext cx="995881" cy="116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3"/>
            <a:endCxn id="4" idx="1"/>
          </p:cNvCxnSpPr>
          <p:nvPr/>
        </p:nvCxnSpPr>
        <p:spPr>
          <a:xfrm flipV="1">
            <a:off x="2489703" y="1199584"/>
            <a:ext cx="995881" cy="210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3"/>
            <a:endCxn id="5" idx="1"/>
          </p:cNvCxnSpPr>
          <p:nvPr/>
        </p:nvCxnSpPr>
        <p:spPr>
          <a:xfrm flipV="1">
            <a:off x="2489703" y="1996289"/>
            <a:ext cx="995881" cy="13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1"/>
            <a:endCxn id="14" idx="3"/>
          </p:cNvCxnSpPr>
          <p:nvPr/>
        </p:nvCxnSpPr>
        <p:spPr>
          <a:xfrm flipH="1" flipV="1">
            <a:off x="2489703" y="3309042"/>
            <a:ext cx="995881" cy="37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140737" y="280658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camera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92988" y="280658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536600" y="280659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43621" y="5232903"/>
            <a:ext cx="1070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endParaRPr lang="en-US" altLang="zh-CN" dirty="0" smtClean="0"/>
          </a:p>
          <a:p>
            <a:r>
              <a:rPr lang="en-US" altLang="zh-CN" dirty="0" smtClean="0"/>
              <a:t>REQUEST_AVAILABLE_CAPABILITIES </a:t>
            </a:r>
            <a:r>
              <a:rPr lang="zh-CN" altLang="en-US" dirty="0" smtClean="0"/>
              <a:t>包含 </a:t>
            </a:r>
            <a:r>
              <a:rPr lang="en-US" altLang="zh-CN" dirty="0" smtClean="0"/>
              <a:t>REQUEST_AVAILABLE_CAPABILITIES_CONSTRAINED_HIGH_SPEED_VIDEO</a:t>
            </a:r>
            <a:r>
              <a:rPr lang="zh-CN" altLang="en-US" dirty="0" smtClean="0"/>
              <a:t>时才支持高速录像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450186" y="2633669"/>
            <a:ext cx="608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hlinkClick r:id="rId2"/>
              </a:rPr>
              <a:t>createHighSpeedRequestList</a:t>
            </a:r>
            <a:r>
              <a:rPr lang="en-US" altLang="zh-CN" sz="1400" dirty="0" smtClean="0">
                <a:hlinkClick r:id="rId2"/>
              </a:rPr>
              <a:t>(</a:t>
            </a:r>
            <a:r>
              <a:rPr lang="en-US" altLang="zh-CN" sz="1400" dirty="0" err="1" smtClean="0">
                <a:hlinkClick r:id="rId2"/>
              </a:rPr>
              <a:t>CaptureRequest</a:t>
            </a:r>
            <a:r>
              <a:rPr lang="en-US" altLang="zh-CN" sz="1400" dirty="0" smtClean="0">
                <a:hlinkClick r:id="rId2"/>
              </a:rPr>
              <a:t>)</a:t>
            </a:r>
            <a:r>
              <a:rPr lang="en-US" altLang="zh-CN" sz="1400" dirty="0"/>
              <a:t>-&gt; </a:t>
            </a:r>
            <a:r>
              <a:rPr lang="en-US" altLang="zh-CN" sz="1400" dirty="0" err="1" smtClean="0"/>
              <a:t>captureBurst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setRepeatingBurst</a:t>
            </a:r>
            <a:endParaRPr lang="en-US" altLang="zh-CN" sz="14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3485584" y="4250600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美颜</a:t>
            </a:r>
            <a:endParaRPr lang="en-US" altLang="zh-CN" sz="1200" dirty="0" smtClean="0"/>
          </a:p>
          <a:p>
            <a:pPr algn="ctr"/>
            <a:r>
              <a:rPr lang="en-US" altLang="zh-CN" sz="1200" dirty="0" err="1"/>
              <a:t>createReprocessableCaptureSession</a:t>
            </a:r>
            <a:r>
              <a:rPr lang="en-US" altLang="zh-CN" sz="1200" dirty="0"/>
              <a:t> </a:t>
            </a:r>
            <a:endParaRPr lang="en-US" altLang="zh-CN" sz="1200" dirty="0" smtClean="0"/>
          </a:p>
        </p:txBody>
      </p:sp>
      <p:sp>
        <p:nvSpPr>
          <p:cNvPr id="54" name="文本框 53"/>
          <p:cNvSpPr txBox="1"/>
          <p:nvPr/>
        </p:nvSpPr>
        <p:spPr>
          <a:xfrm>
            <a:off x="5993394" y="1199583"/>
            <a:ext cx="553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23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123</Words>
  <Application>Microsoft Office PowerPoint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方正隶书简体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</dc:creator>
  <cp:lastModifiedBy>Mi</cp:lastModifiedBy>
  <cp:revision>27</cp:revision>
  <dcterms:created xsi:type="dcterms:W3CDTF">2017-08-31T03:28:00Z</dcterms:created>
  <dcterms:modified xsi:type="dcterms:W3CDTF">2018-01-12T17:31:48Z</dcterms:modified>
</cp:coreProperties>
</file>