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02F3-C158-4F08-9ACA-854467DE1800}" type="datetimeFigureOut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D349-F2BC-4E81-A705-7934119D9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087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02F3-C158-4F08-9ACA-854467DE1800}" type="datetimeFigureOut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D349-F2BC-4E81-A705-7934119D9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101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02F3-C158-4F08-9ACA-854467DE1800}" type="datetimeFigureOut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D349-F2BC-4E81-A705-7934119D9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575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02F3-C158-4F08-9ACA-854467DE1800}" type="datetimeFigureOut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D349-F2BC-4E81-A705-7934119D9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957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02F3-C158-4F08-9ACA-854467DE1800}" type="datetimeFigureOut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D349-F2BC-4E81-A705-7934119D9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469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02F3-C158-4F08-9ACA-854467DE1800}" type="datetimeFigureOut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D349-F2BC-4E81-A705-7934119D9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691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02F3-C158-4F08-9ACA-854467DE1800}" type="datetimeFigureOut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D349-F2BC-4E81-A705-7934119D9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502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02F3-C158-4F08-9ACA-854467DE1800}" type="datetimeFigureOut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D349-F2BC-4E81-A705-7934119D9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695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02F3-C158-4F08-9ACA-854467DE1800}" type="datetimeFigureOut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D349-F2BC-4E81-A705-7934119D9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752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02F3-C158-4F08-9ACA-854467DE1800}" type="datetimeFigureOut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D349-F2BC-4E81-A705-7934119D9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308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02F3-C158-4F08-9ACA-854467DE1800}" type="datetimeFigureOut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D349-F2BC-4E81-A705-7934119D9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651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E02F3-C158-4F08-9ACA-854467DE1800}" type="datetimeFigureOut">
              <a:rPr lang="zh-CN" altLang="en-US" smtClean="0"/>
              <a:t>2017/11/24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8D349-F2BC-4E81-A705-7934119D9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57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google.cn/reference/android/hardware/camera2/CameraConstrainedHighSpeedCaptureSession.html#createHighSpeedRequestList(android.hardware.camera2.CaptureRequest)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54700" y="1156983"/>
            <a:ext cx="2625505" cy="495224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535032" y="777265"/>
            <a:ext cx="64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View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357887" y="1661578"/>
            <a:ext cx="872599" cy="38024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XML</a:t>
            </a:r>
            <a:endParaRPr lang="zh-CN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10357887" y="2404764"/>
            <a:ext cx="872599" cy="36933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Activity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10323405" y="3132904"/>
            <a:ext cx="941561" cy="36293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Fragment</a:t>
            </a:r>
            <a:endParaRPr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8858478" y="2196270"/>
            <a:ext cx="896293" cy="7967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EventBus</a:t>
            </a:r>
            <a:endParaRPr lang="zh-CN" altLang="en-US" sz="1400" dirty="0"/>
          </a:p>
        </p:txBody>
      </p:sp>
      <p:cxnSp>
        <p:nvCxnSpPr>
          <p:cNvPr id="12" name="直接箭头连接符 11"/>
          <p:cNvCxnSpPr>
            <a:stCxn id="8" idx="0"/>
            <a:endCxn id="7" idx="2"/>
          </p:cNvCxnSpPr>
          <p:nvPr/>
        </p:nvCxnSpPr>
        <p:spPr>
          <a:xfrm flipV="1">
            <a:off x="10794187" y="2041825"/>
            <a:ext cx="0" cy="3629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0" idx="6"/>
            <a:endCxn id="9" idx="1"/>
          </p:cNvCxnSpPr>
          <p:nvPr/>
        </p:nvCxnSpPr>
        <p:spPr>
          <a:xfrm>
            <a:off x="9754771" y="2594623"/>
            <a:ext cx="568634" cy="7197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0" idx="6"/>
            <a:endCxn id="8" idx="1"/>
          </p:cNvCxnSpPr>
          <p:nvPr/>
        </p:nvCxnSpPr>
        <p:spPr>
          <a:xfrm flipV="1">
            <a:off x="9754771" y="2589430"/>
            <a:ext cx="603116" cy="51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9" idx="0"/>
            <a:endCxn id="8" idx="2"/>
          </p:cNvCxnSpPr>
          <p:nvPr/>
        </p:nvCxnSpPr>
        <p:spPr>
          <a:xfrm flipV="1">
            <a:off x="10794186" y="2774096"/>
            <a:ext cx="1" cy="3588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4585582" y="1156983"/>
            <a:ext cx="2829542" cy="49522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04201" y="1156983"/>
            <a:ext cx="2908955" cy="49522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265380" y="787651"/>
            <a:ext cx="1257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ViewModel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1628279" y="77726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Model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7611243" y="2116649"/>
            <a:ext cx="937609" cy="95328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Databinding</a:t>
            </a:r>
            <a:endParaRPr lang="en-US" altLang="zh-CN" sz="1400" dirty="0" smtClean="0">
              <a:solidFill>
                <a:schemeClr val="tx1"/>
              </a:solidFill>
            </a:endParaRPr>
          </a:p>
        </p:txBody>
      </p:sp>
      <p:cxnSp>
        <p:nvCxnSpPr>
          <p:cNvPr id="31" name="直接箭头连接符 30"/>
          <p:cNvCxnSpPr>
            <a:stCxn id="25" idx="2"/>
          </p:cNvCxnSpPr>
          <p:nvPr/>
        </p:nvCxnSpPr>
        <p:spPr>
          <a:xfrm flipH="1">
            <a:off x="7410260" y="2593290"/>
            <a:ext cx="200983" cy="13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5" idx="6"/>
          </p:cNvCxnSpPr>
          <p:nvPr/>
        </p:nvCxnSpPr>
        <p:spPr>
          <a:xfrm>
            <a:off x="8548852" y="2593290"/>
            <a:ext cx="200984" cy="13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706170" y="1432058"/>
            <a:ext cx="1539089" cy="57942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706170" y="2212517"/>
            <a:ext cx="1539089" cy="57942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网络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706170" y="2992976"/>
            <a:ext cx="1539089" cy="57942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数据库</a:t>
            </a:r>
          </a:p>
        </p:txBody>
      </p:sp>
      <p:sp>
        <p:nvSpPr>
          <p:cNvPr id="37" name="矩形 36"/>
          <p:cNvSpPr/>
          <p:nvPr/>
        </p:nvSpPr>
        <p:spPr>
          <a:xfrm>
            <a:off x="706170" y="3773435"/>
            <a:ext cx="1539089" cy="57942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缓存</a:t>
            </a:r>
            <a:endParaRPr lang="en-US" altLang="zh-CN" dirty="0" smtClean="0"/>
          </a:p>
        </p:txBody>
      </p:sp>
      <p:sp>
        <p:nvSpPr>
          <p:cNvPr id="38" name="矩形 37"/>
          <p:cNvSpPr/>
          <p:nvPr/>
        </p:nvSpPr>
        <p:spPr>
          <a:xfrm>
            <a:off x="706170" y="4558420"/>
            <a:ext cx="1539089" cy="57942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SharedPreference</a:t>
            </a:r>
            <a:endParaRPr lang="en-US" altLang="zh-CN" dirty="0" smtClean="0"/>
          </a:p>
        </p:txBody>
      </p:sp>
      <p:sp>
        <p:nvSpPr>
          <p:cNvPr id="40" name="矩形 39"/>
          <p:cNvSpPr/>
          <p:nvPr/>
        </p:nvSpPr>
        <p:spPr>
          <a:xfrm>
            <a:off x="706170" y="5343405"/>
            <a:ext cx="1539089" cy="57942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硬件</a:t>
            </a:r>
            <a:endParaRPr lang="en-US" altLang="zh-CN" dirty="0" smtClean="0"/>
          </a:p>
        </p:txBody>
      </p:sp>
      <p:sp>
        <p:nvSpPr>
          <p:cNvPr id="41" name="矩形 40"/>
          <p:cNvSpPr/>
          <p:nvPr/>
        </p:nvSpPr>
        <p:spPr>
          <a:xfrm>
            <a:off x="5051834" y="1350578"/>
            <a:ext cx="1471070" cy="3858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Model</a:t>
            </a:r>
            <a:endParaRPr lang="zh-CN" altLang="en-US" dirty="0"/>
          </a:p>
        </p:txBody>
      </p:sp>
      <p:cxnSp>
        <p:nvCxnSpPr>
          <p:cNvPr id="43" name="直接箭头连接符 42"/>
          <p:cNvCxnSpPr>
            <a:stCxn id="22" idx="3"/>
            <a:endCxn id="41" idx="1"/>
          </p:cNvCxnSpPr>
          <p:nvPr/>
        </p:nvCxnSpPr>
        <p:spPr>
          <a:xfrm flipV="1">
            <a:off x="3413156" y="1543514"/>
            <a:ext cx="1638678" cy="20895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5051834" y="2359232"/>
            <a:ext cx="1471070" cy="3858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DataField</a:t>
            </a:r>
            <a:endParaRPr lang="en-US" altLang="zh-CN" b="1" dirty="0"/>
          </a:p>
        </p:txBody>
      </p:sp>
      <p:cxnSp>
        <p:nvCxnSpPr>
          <p:cNvPr id="64" name="直接箭头连接符 63"/>
          <p:cNvCxnSpPr>
            <a:stCxn id="41" idx="2"/>
            <a:endCxn id="62" idx="0"/>
          </p:cNvCxnSpPr>
          <p:nvPr/>
        </p:nvCxnSpPr>
        <p:spPr>
          <a:xfrm>
            <a:off x="5787369" y="1736450"/>
            <a:ext cx="0" cy="6227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5051834" y="3196442"/>
            <a:ext cx="1471070" cy="3858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context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859564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43619" y="1013989"/>
            <a:ext cx="2661719" cy="497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OPEN_CAMERA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3331674" y="1013989"/>
            <a:ext cx="2860897" cy="497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ON_CAMERA_OPENED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43619" y="1928389"/>
            <a:ext cx="2661719" cy="497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START_PREVIEW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331674" y="1928389"/>
            <a:ext cx="2860897" cy="497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ON_PREVIEW_STARTED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443619" y="2842789"/>
            <a:ext cx="2661719" cy="497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STOP_PREVIEW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3331674" y="2842789"/>
            <a:ext cx="2860897" cy="497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ON_PREVIEW_STOPED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443619" y="3757189"/>
            <a:ext cx="2661719" cy="497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CLOSE_CAMERA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3331674" y="3757189"/>
            <a:ext cx="2860897" cy="497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ON_CAMERA_CLOSED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43619" y="4671589"/>
            <a:ext cx="2661719" cy="497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SET_CAMERA_PARM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3331674" y="4671589"/>
            <a:ext cx="2860897" cy="497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ON_PRAM_SETED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443619" y="153910"/>
            <a:ext cx="2661719" cy="497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ON_CAMERA_AVILABLE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3331674" y="153910"/>
            <a:ext cx="2860897" cy="497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ON_CAMERA_UNAVILABLE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079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516876" y="1615156"/>
            <a:ext cx="3059395" cy="22133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341548" y="1841620"/>
            <a:ext cx="1410056" cy="40165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JavaBean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341548" y="2328730"/>
            <a:ext cx="1410056" cy="40165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POJO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7879219" y="1615156"/>
            <a:ext cx="3059395" cy="22133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8614160" y="1854438"/>
            <a:ext cx="1589518" cy="41019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&lt;data&gt;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8597069" y="2341548"/>
            <a:ext cx="1589518" cy="41019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View</a:t>
            </a:r>
          </a:p>
        </p:txBody>
      </p:sp>
      <p:sp>
        <p:nvSpPr>
          <p:cNvPr id="10" name="矩形 9"/>
          <p:cNvSpPr/>
          <p:nvPr/>
        </p:nvSpPr>
        <p:spPr>
          <a:xfrm>
            <a:off x="5076201" y="324740"/>
            <a:ext cx="2238999" cy="71784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ActivityMainBinding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161660" y="4178893"/>
            <a:ext cx="2068082" cy="615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MainActivity</a:t>
            </a:r>
            <a:endParaRPr lang="en-US" altLang="zh-CN" dirty="0" smtClean="0"/>
          </a:p>
        </p:txBody>
      </p:sp>
      <p:sp>
        <p:nvSpPr>
          <p:cNvPr id="14" name="文本框 13"/>
          <p:cNvSpPr txBox="1"/>
          <p:nvPr/>
        </p:nvSpPr>
        <p:spPr>
          <a:xfrm>
            <a:off x="2300951" y="3459184"/>
            <a:ext cx="149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ViewModule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8663296" y="3459184"/>
            <a:ext cx="149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Activity_main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7" idx="1"/>
            <a:endCxn id="10" idx="2"/>
          </p:cNvCxnSpPr>
          <p:nvPr/>
        </p:nvCxnSpPr>
        <p:spPr>
          <a:xfrm flipH="1" flipV="1">
            <a:off x="6195701" y="1042587"/>
            <a:ext cx="1683518" cy="16792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0" idx="2"/>
            <a:endCxn id="11" idx="0"/>
          </p:cNvCxnSpPr>
          <p:nvPr/>
        </p:nvCxnSpPr>
        <p:spPr>
          <a:xfrm>
            <a:off x="6195701" y="1042587"/>
            <a:ext cx="0" cy="31363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4" idx="3"/>
            <a:endCxn id="11" idx="0"/>
          </p:cNvCxnSpPr>
          <p:nvPr/>
        </p:nvCxnSpPr>
        <p:spPr>
          <a:xfrm>
            <a:off x="4576271" y="2721836"/>
            <a:ext cx="1619430" cy="14570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1" name="左右箭头 30"/>
          <p:cNvSpPr/>
          <p:nvPr/>
        </p:nvSpPr>
        <p:spPr>
          <a:xfrm>
            <a:off x="4815554" y="2418460"/>
            <a:ext cx="2820112" cy="581114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双向数据绑定</a:t>
            </a:r>
            <a:endParaRPr lang="zh-CN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2190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715224" y="1973655"/>
            <a:ext cx="1213164" cy="7695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CameraMan</a:t>
            </a:r>
            <a:r>
              <a:rPr lang="en-US" altLang="zh-CN" sz="1400" dirty="0" err="1" smtClean="0"/>
              <a:t>a</a:t>
            </a:r>
            <a:r>
              <a:rPr lang="en-US" altLang="zh-CN" sz="1400" dirty="0" err="1" smtClean="0"/>
              <a:t>ger</a:t>
            </a:r>
            <a:endParaRPr lang="zh-CN" altLang="en-US" sz="1400" dirty="0"/>
          </a:p>
        </p:txBody>
      </p:sp>
      <p:sp>
        <p:nvSpPr>
          <p:cNvPr id="5" name="圆角矩形 4"/>
          <p:cNvSpPr/>
          <p:nvPr/>
        </p:nvSpPr>
        <p:spPr>
          <a:xfrm>
            <a:off x="2697933" y="1937441"/>
            <a:ext cx="1692998" cy="8057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CameraCharacteristics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5160476" y="1937441"/>
            <a:ext cx="1692998" cy="8057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CameraCharacteristicsParser</a:t>
            </a:r>
            <a:endParaRPr lang="en-US" altLang="zh-CN" dirty="0" smtClean="0"/>
          </a:p>
        </p:txBody>
      </p:sp>
      <p:cxnSp>
        <p:nvCxnSpPr>
          <p:cNvPr id="12" name="直接箭头连接符 11"/>
          <p:cNvCxnSpPr>
            <a:stCxn id="4" idx="6"/>
            <a:endCxn id="5" idx="1"/>
          </p:cNvCxnSpPr>
          <p:nvPr/>
        </p:nvCxnSpPr>
        <p:spPr>
          <a:xfrm flipV="1">
            <a:off x="1928388" y="2340320"/>
            <a:ext cx="769545" cy="18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3"/>
            <a:endCxn id="10" idx="1"/>
          </p:cNvCxnSpPr>
          <p:nvPr/>
        </p:nvCxnSpPr>
        <p:spPr>
          <a:xfrm>
            <a:off x="4390931" y="2340320"/>
            <a:ext cx="769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7541537" y="1937441"/>
            <a:ext cx="1692998" cy="8057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UI update</a:t>
            </a:r>
          </a:p>
        </p:txBody>
      </p:sp>
      <p:cxnSp>
        <p:nvCxnSpPr>
          <p:cNvPr id="18" name="直接箭头连接符 17"/>
          <p:cNvCxnSpPr>
            <a:stCxn id="10" idx="3"/>
            <a:endCxn id="16" idx="1"/>
          </p:cNvCxnSpPr>
          <p:nvPr/>
        </p:nvCxnSpPr>
        <p:spPr>
          <a:xfrm>
            <a:off x="6853474" y="2340320"/>
            <a:ext cx="6880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330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485584" y="905346"/>
            <a:ext cx="1747319" cy="588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</a:rPr>
              <a:t>拍照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sz="1200" dirty="0" err="1">
                <a:solidFill>
                  <a:schemeClr val="bg1"/>
                </a:solidFill>
              </a:rPr>
              <a:t>createCaptureSession</a:t>
            </a:r>
            <a:endParaRPr lang="en-US" altLang="zh-CN" sz="1200" dirty="0" smtClean="0">
              <a:solidFill>
                <a:schemeClr val="bg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485584" y="1702051"/>
            <a:ext cx="1747319" cy="588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录像</a:t>
            </a:r>
            <a:endParaRPr lang="en-US" altLang="zh-CN" dirty="0" smtClean="0"/>
          </a:p>
        </p:txBody>
      </p:sp>
      <p:sp>
        <p:nvSpPr>
          <p:cNvPr id="6" name="圆角矩形 5"/>
          <p:cNvSpPr/>
          <p:nvPr/>
        </p:nvSpPr>
        <p:spPr>
          <a:xfrm>
            <a:off x="3485584" y="2498756"/>
            <a:ext cx="1747319" cy="5884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高速录像</a:t>
            </a:r>
            <a:r>
              <a:rPr lang="en-US" altLang="zh-CN" sz="1400" dirty="0"/>
              <a:t> (&gt;=120fps)</a:t>
            </a:r>
            <a:endParaRPr lang="en-US" altLang="zh-CN" sz="1400" dirty="0" smtClean="0"/>
          </a:p>
        </p:txBody>
      </p:sp>
      <p:sp>
        <p:nvSpPr>
          <p:cNvPr id="7" name="圆角矩形 6"/>
          <p:cNvSpPr/>
          <p:nvPr/>
        </p:nvSpPr>
        <p:spPr>
          <a:xfrm>
            <a:off x="3485584" y="3385995"/>
            <a:ext cx="1747319" cy="588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连拍</a:t>
            </a:r>
            <a:endParaRPr lang="en-US" altLang="zh-CN" dirty="0" smtClean="0"/>
          </a:p>
        </p:txBody>
      </p:sp>
      <p:sp>
        <p:nvSpPr>
          <p:cNvPr id="12" name="圆角矩形 11"/>
          <p:cNvSpPr/>
          <p:nvPr/>
        </p:nvSpPr>
        <p:spPr>
          <a:xfrm>
            <a:off x="742384" y="1421394"/>
            <a:ext cx="1747319" cy="588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双摄</a:t>
            </a:r>
            <a:endParaRPr lang="en-US" altLang="zh-CN" dirty="0" smtClean="0"/>
          </a:p>
        </p:txBody>
      </p:sp>
      <p:sp>
        <p:nvSpPr>
          <p:cNvPr id="13" name="圆角矩形 12"/>
          <p:cNvSpPr/>
          <p:nvPr/>
        </p:nvSpPr>
        <p:spPr>
          <a:xfrm>
            <a:off x="742384" y="2218099"/>
            <a:ext cx="1747319" cy="588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后摄</a:t>
            </a:r>
            <a:endParaRPr lang="en-US" altLang="zh-CN" dirty="0" smtClean="0"/>
          </a:p>
        </p:txBody>
      </p:sp>
      <p:sp>
        <p:nvSpPr>
          <p:cNvPr id="14" name="圆角矩形 13"/>
          <p:cNvSpPr/>
          <p:nvPr/>
        </p:nvSpPr>
        <p:spPr>
          <a:xfrm>
            <a:off x="742384" y="3014804"/>
            <a:ext cx="1747319" cy="588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前摄</a:t>
            </a:r>
            <a:endParaRPr lang="en-US" altLang="zh-CN" dirty="0" smtClean="0"/>
          </a:p>
        </p:txBody>
      </p:sp>
      <p:cxnSp>
        <p:nvCxnSpPr>
          <p:cNvPr id="19" name="直接箭头连接符 18"/>
          <p:cNvCxnSpPr>
            <a:stCxn id="12" idx="3"/>
            <a:endCxn id="4" idx="1"/>
          </p:cNvCxnSpPr>
          <p:nvPr/>
        </p:nvCxnSpPr>
        <p:spPr>
          <a:xfrm flipV="1">
            <a:off x="2489703" y="1199584"/>
            <a:ext cx="995881" cy="516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3" idx="3"/>
            <a:endCxn id="4" idx="1"/>
          </p:cNvCxnSpPr>
          <p:nvPr/>
        </p:nvCxnSpPr>
        <p:spPr>
          <a:xfrm flipV="1">
            <a:off x="2489703" y="1199584"/>
            <a:ext cx="995881" cy="1312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3" idx="3"/>
            <a:endCxn id="5" idx="1"/>
          </p:cNvCxnSpPr>
          <p:nvPr/>
        </p:nvCxnSpPr>
        <p:spPr>
          <a:xfrm flipV="1">
            <a:off x="2489703" y="1996289"/>
            <a:ext cx="995881" cy="516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3" idx="3"/>
            <a:endCxn id="6" idx="1"/>
          </p:cNvCxnSpPr>
          <p:nvPr/>
        </p:nvCxnSpPr>
        <p:spPr>
          <a:xfrm>
            <a:off x="2489703" y="2512337"/>
            <a:ext cx="995881" cy="280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3" idx="3"/>
            <a:endCxn id="7" idx="1"/>
          </p:cNvCxnSpPr>
          <p:nvPr/>
        </p:nvCxnSpPr>
        <p:spPr>
          <a:xfrm>
            <a:off x="2489703" y="2512337"/>
            <a:ext cx="995881" cy="1167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4" idx="3"/>
            <a:endCxn id="4" idx="1"/>
          </p:cNvCxnSpPr>
          <p:nvPr/>
        </p:nvCxnSpPr>
        <p:spPr>
          <a:xfrm flipV="1">
            <a:off x="2489703" y="1199584"/>
            <a:ext cx="995881" cy="2109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4" idx="3"/>
            <a:endCxn id="5" idx="1"/>
          </p:cNvCxnSpPr>
          <p:nvPr/>
        </p:nvCxnSpPr>
        <p:spPr>
          <a:xfrm flipV="1">
            <a:off x="2489703" y="1996289"/>
            <a:ext cx="995881" cy="1312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7" idx="1"/>
            <a:endCxn id="14" idx="3"/>
          </p:cNvCxnSpPr>
          <p:nvPr/>
        </p:nvCxnSpPr>
        <p:spPr>
          <a:xfrm flipH="1" flipV="1">
            <a:off x="2489703" y="3309042"/>
            <a:ext cx="995881" cy="371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140737" y="280658"/>
            <a:ext cx="1131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camera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3892988" y="280658"/>
            <a:ext cx="1131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session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6536600" y="280659"/>
            <a:ext cx="1131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request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443621" y="5232903"/>
            <a:ext cx="10701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注：</a:t>
            </a:r>
            <a:endParaRPr lang="en-US" altLang="zh-CN" dirty="0" smtClean="0"/>
          </a:p>
          <a:p>
            <a:r>
              <a:rPr lang="en-US" altLang="zh-CN" dirty="0" smtClean="0"/>
              <a:t>REQUEST_AVAILABLE_CAPABILITIES </a:t>
            </a:r>
            <a:r>
              <a:rPr lang="zh-CN" altLang="en-US" dirty="0" smtClean="0"/>
              <a:t>包含 </a:t>
            </a:r>
            <a:r>
              <a:rPr lang="en-US" altLang="zh-CN" dirty="0" smtClean="0"/>
              <a:t>REQUEST_AVAILABLE_CAPABILITIES_CONSTRAINED_HIGH_SPEED_VIDEO</a:t>
            </a:r>
            <a:r>
              <a:rPr lang="zh-CN" altLang="en-US" dirty="0" smtClean="0"/>
              <a:t>时才支持高速录像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5450186" y="2633669"/>
            <a:ext cx="6081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>
                <a:hlinkClick r:id="rId2"/>
              </a:rPr>
              <a:t>createHighSpeedRequestList</a:t>
            </a:r>
            <a:r>
              <a:rPr lang="en-US" altLang="zh-CN" sz="1400" dirty="0" smtClean="0">
                <a:hlinkClick r:id="rId2"/>
              </a:rPr>
              <a:t>(</a:t>
            </a:r>
            <a:r>
              <a:rPr lang="en-US" altLang="zh-CN" sz="1400" dirty="0" err="1" smtClean="0">
                <a:hlinkClick r:id="rId2"/>
              </a:rPr>
              <a:t>CaptureRequest</a:t>
            </a:r>
            <a:r>
              <a:rPr lang="en-US" altLang="zh-CN" sz="1400" dirty="0" smtClean="0">
                <a:hlinkClick r:id="rId2"/>
              </a:rPr>
              <a:t>)</a:t>
            </a:r>
            <a:r>
              <a:rPr lang="en-US" altLang="zh-CN" sz="1400" dirty="0"/>
              <a:t>-&gt; </a:t>
            </a:r>
            <a:r>
              <a:rPr lang="en-US" altLang="zh-CN" sz="1400" dirty="0" err="1" smtClean="0"/>
              <a:t>captureBurst</a:t>
            </a:r>
            <a:r>
              <a:rPr lang="en-US" altLang="zh-CN" sz="1400" dirty="0" smtClean="0"/>
              <a:t>/</a:t>
            </a:r>
            <a:r>
              <a:rPr lang="en-US" altLang="zh-CN" sz="1400" dirty="0" err="1" smtClean="0"/>
              <a:t>setRepeatingBurst</a:t>
            </a:r>
            <a:endParaRPr lang="en-US" altLang="zh-CN" sz="1400" dirty="0" smtClean="0"/>
          </a:p>
        </p:txBody>
      </p:sp>
      <p:sp>
        <p:nvSpPr>
          <p:cNvPr id="53" name="圆角矩形 52"/>
          <p:cNvSpPr/>
          <p:nvPr/>
        </p:nvSpPr>
        <p:spPr>
          <a:xfrm>
            <a:off x="3485584" y="4250600"/>
            <a:ext cx="1747319" cy="588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美颜</a:t>
            </a:r>
            <a:endParaRPr lang="en-US" altLang="zh-CN" sz="1200" dirty="0" smtClean="0"/>
          </a:p>
          <a:p>
            <a:pPr algn="ctr"/>
            <a:r>
              <a:rPr lang="en-US" altLang="zh-CN" sz="1200" dirty="0" err="1"/>
              <a:t>createReprocessableCaptureSession</a:t>
            </a:r>
            <a:r>
              <a:rPr lang="en-US" altLang="zh-CN" sz="1200" dirty="0"/>
              <a:t> </a:t>
            </a:r>
            <a:endParaRPr lang="en-US" altLang="zh-CN" sz="1200" dirty="0" smtClean="0"/>
          </a:p>
        </p:txBody>
      </p:sp>
      <p:sp>
        <p:nvSpPr>
          <p:cNvPr id="54" name="文本框 53"/>
          <p:cNvSpPr txBox="1"/>
          <p:nvPr/>
        </p:nvSpPr>
        <p:spPr>
          <a:xfrm>
            <a:off x="5993394" y="1199583"/>
            <a:ext cx="553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8237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1920</TotalTime>
  <Words>79</Words>
  <Application>Microsoft Office PowerPoint</Application>
  <PresentationFormat>宽屏</PresentationFormat>
  <Paragraphs>59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</dc:creator>
  <cp:lastModifiedBy>Mi</cp:lastModifiedBy>
  <cp:revision>17</cp:revision>
  <dcterms:created xsi:type="dcterms:W3CDTF">2017-08-31T03:28:00Z</dcterms:created>
  <dcterms:modified xsi:type="dcterms:W3CDTF">2017-11-23T17:24:11Z</dcterms:modified>
</cp:coreProperties>
</file>