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ixabay.com/en/solar-energy-solar-cells-481914/" TargetMode="External"/><Relationship Id="rId1" Type="http://schemas.openxmlformats.org/officeDocument/2006/relationships/image" Target="../media/image2.jpg"/><Relationship Id="rId5" Type="http://schemas.openxmlformats.org/officeDocument/2006/relationships/hyperlink" Target="https://pixnio.com/miscellaneous/color-paint-colorful-powder" TargetMode="External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ixabay.com/en/solar-energy-solar-cells-481914/" TargetMode="External"/><Relationship Id="rId1" Type="http://schemas.openxmlformats.org/officeDocument/2006/relationships/image" Target="../media/image2.jpg"/><Relationship Id="rId5" Type="http://schemas.openxmlformats.org/officeDocument/2006/relationships/hyperlink" Target="https://pixnio.com/miscellaneous/color-paint-colorful-powder" TargetMode="External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979EE-4A00-4833-9683-00BD5F9FCDF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23C42-4BD9-44BB-9FEF-91039D81BFF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Environmentally Friendly</a:t>
          </a:r>
          <a:endParaRPr lang="en-US" sz="1600" dirty="0"/>
        </a:p>
      </dgm:t>
    </dgm:pt>
    <dgm:pt modelId="{74E773AD-B511-41E2-809A-2015D38007B9}" type="parTrans" cxnId="{9095C536-82ED-448D-96E6-5A5F645CAA6C}">
      <dgm:prSet/>
      <dgm:spPr/>
      <dgm:t>
        <a:bodyPr/>
        <a:lstStyle/>
        <a:p>
          <a:endParaRPr lang="en-US"/>
        </a:p>
      </dgm:t>
    </dgm:pt>
    <dgm:pt modelId="{47E3AF60-3803-450A-98D5-A8492411E75C}" type="sibTrans" cxnId="{9095C536-82ED-448D-96E6-5A5F645CAA6C}">
      <dgm:prSet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r>
            <a:rPr lang="en-US" dirty="0"/>
            <a:t>	</a:t>
          </a:r>
        </a:p>
      </dgm:t>
    </dgm:pt>
    <dgm:pt modelId="{5A663CF2-570E-4724-A436-2F3DDA02A1E2}">
      <dgm:prSet phldrT="[Text]"/>
      <dgm:spPr/>
      <dgm:t>
        <a:bodyPr/>
        <a:lstStyle/>
        <a:p>
          <a:endParaRPr lang="en-US" dirty="0"/>
        </a:p>
      </dgm:t>
    </dgm:pt>
    <dgm:pt modelId="{97E4BD8A-FBB1-48C7-8435-A7487048B338}" type="parTrans" cxnId="{4914296A-6A48-4E95-B034-42647C88348B}">
      <dgm:prSet/>
      <dgm:spPr/>
      <dgm:t>
        <a:bodyPr/>
        <a:lstStyle/>
        <a:p>
          <a:endParaRPr lang="en-US"/>
        </a:p>
      </dgm:t>
    </dgm:pt>
    <dgm:pt modelId="{8CC99C8E-119F-48AF-859D-CD53082D16DC}" type="sibTrans" cxnId="{4914296A-6A48-4E95-B034-42647C88348B}">
      <dgm:prSet/>
      <dgm:spPr/>
      <dgm:t>
        <a:bodyPr/>
        <a:lstStyle/>
        <a:p>
          <a:endParaRPr lang="en-US"/>
        </a:p>
      </dgm:t>
    </dgm:pt>
    <dgm:pt modelId="{555ED55C-3F56-436A-A778-D2CA1232F70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/>
            <a:t>Cost-Effective</a:t>
          </a:r>
          <a:endParaRPr lang="en-US" sz="1400" dirty="0"/>
        </a:p>
      </dgm:t>
    </dgm:pt>
    <dgm:pt modelId="{51BDF3A9-518F-4C27-A9DA-9BD3DFCEAD9B}" type="parTrans" cxnId="{95CDE228-DFB1-45E0-B5DD-002D0B3E2CA9}">
      <dgm:prSet/>
      <dgm:spPr/>
      <dgm:t>
        <a:bodyPr/>
        <a:lstStyle/>
        <a:p>
          <a:endParaRPr lang="en-US"/>
        </a:p>
      </dgm:t>
    </dgm:pt>
    <dgm:pt modelId="{AF19B13F-1770-4B10-8BAB-784E4F0F96A5}" type="sibTrans" cxnId="{95CDE228-DFB1-45E0-B5DD-002D0B3E2CA9}">
      <dgm:prSet/>
      <dgm:spPr>
        <a:blipFill rotWithShape="0">
          <a:blip xmlns:r="http://schemas.openxmlformats.org/officeDocument/2006/relationships" r:embed="rId3"/>
          <a:srcRect/>
          <a:stretch>
            <a:fillRect l="-36000" r="-36000"/>
          </a:stretch>
        </a:blipFill>
      </dgm:spPr>
      <dgm:t>
        <a:bodyPr/>
        <a:lstStyle/>
        <a:p>
          <a:endParaRPr lang="en-US" dirty="0"/>
        </a:p>
      </dgm:t>
    </dgm:pt>
    <dgm:pt modelId="{197F4E65-2C07-48D9-92A8-55CC67184474}">
      <dgm:prSet phldrT="[Text]" phldr="1"/>
      <dgm:spPr/>
      <dgm:t>
        <a:bodyPr/>
        <a:lstStyle/>
        <a:p>
          <a:endParaRPr lang="en-US" dirty="0"/>
        </a:p>
      </dgm:t>
    </dgm:pt>
    <dgm:pt modelId="{BD7C2933-F680-455F-8798-C8E1235F9F8C}" type="parTrans" cxnId="{4E1EE3A5-5B1E-4BBF-A26D-317BCE9324A6}">
      <dgm:prSet/>
      <dgm:spPr/>
      <dgm:t>
        <a:bodyPr/>
        <a:lstStyle/>
        <a:p>
          <a:endParaRPr lang="en-US"/>
        </a:p>
      </dgm:t>
    </dgm:pt>
    <dgm:pt modelId="{5EBC6E23-0B6E-4483-994E-13E190CE3C27}" type="sibTrans" cxnId="{4E1EE3A5-5B1E-4BBF-A26D-317BCE9324A6}">
      <dgm:prSet/>
      <dgm:spPr/>
      <dgm:t>
        <a:bodyPr/>
        <a:lstStyle/>
        <a:p>
          <a:endParaRPr lang="en-US"/>
        </a:p>
      </dgm:t>
    </dgm:pt>
    <dgm:pt modelId="{93AE07B1-A39F-4849-9183-21A7E2A0221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Energy Independence</a:t>
          </a:r>
          <a:endParaRPr lang="en-US" dirty="0"/>
        </a:p>
      </dgm:t>
    </dgm:pt>
    <dgm:pt modelId="{AE08D4E0-BB17-4578-B112-A215C2C4A345}" type="parTrans" cxnId="{9CB28C92-54BB-4415-8568-10881F2A6366}">
      <dgm:prSet/>
      <dgm:spPr/>
      <dgm:t>
        <a:bodyPr/>
        <a:lstStyle/>
        <a:p>
          <a:endParaRPr lang="en-US"/>
        </a:p>
      </dgm:t>
    </dgm:pt>
    <dgm:pt modelId="{294179BC-C31D-4EB5-85AD-C038F8D97ECA}" type="sibTrans" cxnId="{9CB28C92-54BB-4415-8568-10881F2A6366}">
      <dgm:prSet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1D76CF30-099F-4E31-93FE-F8B124B1722C}">
      <dgm:prSet phldrT="[Text]" phldr="1"/>
      <dgm:spPr/>
      <dgm:t>
        <a:bodyPr/>
        <a:lstStyle/>
        <a:p>
          <a:endParaRPr lang="en-US" dirty="0"/>
        </a:p>
      </dgm:t>
    </dgm:pt>
    <dgm:pt modelId="{9AAC12B1-D1AB-4096-B3D1-8B6988974F33}" type="parTrans" cxnId="{FB5DA98E-CE79-401A-AAC4-6476631ECFA5}">
      <dgm:prSet/>
      <dgm:spPr/>
      <dgm:t>
        <a:bodyPr/>
        <a:lstStyle/>
        <a:p>
          <a:endParaRPr lang="en-US"/>
        </a:p>
      </dgm:t>
    </dgm:pt>
    <dgm:pt modelId="{7D80512C-4699-4DC8-89B9-2F34EA57E1BB}" type="sibTrans" cxnId="{FB5DA98E-CE79-401A-AAC4-6476631ECFA5}">
      <dgm:prSet/>
      <dgm:spPr/>
      <dgm:t>
        <a:bodyPr/>
        <a:lstStyle/>
        <a:p>
          <a:endParaRPr lang="en-US"/>
        </a:p>
      </dgm:t>
    </dgm:pt>
    <dgm:pt modelId="{D4D0199B-D861-4CB5-B9B8-161B49718CC4}" type="pres">
      <dgm:prSet presAssocID="{223979EE-4A00-4833-9683-00BD5F9FCDF2}" presName="Name0" presStyleCnt="0">
        <dgm:presLayoutVars>
          <dgm:chMax/>
          <dgm:chPref/>
          <dgm:dir/>
          <dgm:animLvl val="lvl"/>
        </dgm:presLayoutVars>
      </dgm:prSet>
      <dgm:spPr/>
    </dgm:pt>
    <dgm:pt modelId="{C4170957-5E18-4E68-9C71-7B0BA0F36D54}" type="pres">
      <dgm:prSet presAssocID="{B7123C42-4BD9-44BB-9FEF-91039D81BFF5}" presName="composite" presStyleCnt="0"/>
      <dgm:spPr/>
    </dgm:pt>
    <dgm:pt modelId="{B03025FF-67C5-4E0D-9DE9-D9D789FE7731}" type="pres">
      <dgm:prSet presAssocID="{B7123C42-4BD9-44BB-9FEF-91039D81BFF5}" presName="Parent1" presStyleLbl="node1" presStyleIdx="0" presStyleCnt="6" custLinFactNeighborX="1303">
        <dgm:presLayoutVars>
          <dgm:chMax val="1"/>
          <dgm:chPref val="1"/>
          <dgm:bulletEnabled val="1"/>
        </dgm:presLayoutVars>
      </dgm:prSet>
      <dgm:spPr/>
    </dgm:pt>
    <dgm:pt modelId="{BF83B189-F53E-497D-8D5C-FFE36023E5AD}" type="pres">
      <dgm:prSet presAssocID="{B7123C42-4BD9-44BB-9FEF-91039D81BFF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991C025-6CAF-45A5-A4BA-7892261B6025}" type="pres">
      <dgm:prSet presAssocID="{B7123C42-4BD9-44BB-9FEF-91039D81BFF5}" presName="BalanceSpacing" presStyleCnt="0"/>
      <dgm:spPr/>
    </dgm:pt>
    <dgm:pt modelId="{A24E87CF-592E-4FCD-B5A7-865F21224E15}" type="pres">
      <dgm:prSet presAssocID="{B7123C42-4BD9-44BB-9FEF-91039D81BFF5}" presName="BalanceSpacing1" presStyleCnt="0"/>
      <dgm:spPr/>
    </dgm:pt>
    <dgm:pt modelId="{A8AA8A4F-4C08-4E3A-B2CD-0D1D03F56915}" type="pres">
      <dgm:prSet presAssocID="{47E3AF60-3803-450A-98D5-A8492411E75C}" presName="Accent1Text" presStyleLbl="node1" presStyleIdx="1" presStyleCnt="6"/>
      <dgm:spPr/>
    </dgm:pt>
    <dgm:pt modelId="{C7FA582F-0F04-497F-8098-0BAF35B8DE82}" type="pres">
      <dgm:prSet presAssocID="{47E3AF60-3803-450A-98D5-A8492411E75C}" presName="spaceBetweenRectangles" presStyleCnt="0"/>
      <dgm:spPr/>
    </dgm:pt>
    <dgm:pt modelId="{FFF81A2F-B2B4-4169-8FBE-DE8262C8685A}" type="pres">
      <dgm:prSet presAssocID="{555ED55C-3F56-436A-A778-D2CA1232F70A}" presName="composite" presStyleCnt="0"/>
      <dgm:spPr/>
    </dgm:pt>
    <dgm:pt modelId="{031B2F43-EC71-4DD5-87D3-2122C2B59F11}" type="pres">
      <dgm:prSet presAssocID="{555ED55C-3F56-436A-A778-D2CA1232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4A830EF-BF7B-49B1-945D-59F0D039440E}" type="pres">
      <dgm:prSet presAssocID="{555ED55C-3F56-436A-A778-D2CA1232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95B8AFB-E5B5-4102-AC6F-26050FF860C0}" type="pres">
      <dgm:prSet presAssocID="{555ED55C-3F56-436A-A778-D2CA1232F70A}" presName="BalanceSpacing" presStyleCnt="0"/>
      <dgm:spPr/>
    </dgm:pt>
    <dgm:pt modelId="{61E7115E-2245-4BEE-8195-5C0A275EF138}" type="pres">
      <dgm:prSet presAssocID="{555ED55C-3F56-436A-A778-D2CA1232F70A}" presName="BalanceSpacing1" presStyleCnt="0"/>
      <dgm:spPr/>
    </dgm:pt>
    <dgm:pt modelId="{F8C7E026-4891-4406-B9F2-791E8DC31ACA}" type="pres">
      <dgm:prSet presAssocID="{AF19B13F-1770-4B10-8BAB-784E4F0F96A5}" presName="Accent1Text" presStyleLbl="node1" presStyleIdx="3" presStyleCnt="6"/>
      <dgm:spPr/>
    </dgm:pt>
    <dgm:pt modelId="{F08C1718-24E4-45B3-B14F-6B58D7BB6609}" type="pres">
      <dgm:prSet presAssocID="{AF19B13F-1770-4B10-8BAB-784E4F0F96A5}" presName="spaceBetweenRectangles" presStyleCnt="0"/>
      <dgm:spPr/>
    </dgm:pt>
    <dgm:pt modelId="{DC45D36C-4887-4955-BBEC-F186AF212128}" type="pres">
      <dgm:prSet presAssocID="{93AE07B1-A39F-4849-9183-21A7E2A02217}" presName="composite" presStyleCnt="0"/>
      <dgm:spPr/>
    </dgm:pt>
    <dgm:pt modelId="{26181F39-9E98-43BB-BA4A-4D39F8A41A2D}" type="pres">
      <dgm:prSet presAssocID="{93AE07B1-A39F-4849-9183-21A7E2A0221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E255256-53D4-4046-AB35-09411D9C359D}" type="pres">
      <dgm:prSet presAssocID="{93AE07B1-A39F-4849-9183-21A7E2A022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3B5DF97-DDED-44AA-AEA8-EB75EEE5B7A4}" type="pres">
      <dgm:prSet presAssocID="{93AE07B1-A39F-4849-9183-21A7E2A02217}" presName="BalanceSpacing" presStyleCnt="0"/>
      <dgm:spPr/>
    </dgm:pt>
    <dgm:pt modelId="{724F7A23-ACD5-41BB-A8F4-DAFC36A22F54}" type="pres">
      <dgm:prSet presAssocID="{93AE07B1-A39F-4849-9183-21A7E2A02217}" presName="BalanceSpacing1" presStyleCnt="0"/>
      <dgm:spPr/>
    </dgm:pt>
    <dgm:pt modelId="{B3673DFB-3908-4B8B-89CD-DC199B5AACA4}" type="pres">
      <dgm:prSet presAssocID="{294179BC-C31D-4EB5-85AD-C038F8D97ECA}" presName="Accent1Text" presStyleLbl="node1" presStyleIdx="5" presStyleCnt="6" custLinFactNeighborX="1303" custLinFactNeighborY="-40"/>
      <dgm:spPr/>
    </dgm:pt>
  </dgm:ptLst>
  <dgm:cxnLst>
    <dgm:cxn modelId="{F4C4481B-1789-4169-9A22-77B600CBDF01}" type="presOf" srcId="{197F4E65-2C07-48D9-92A8-55CC67184474}" destId="{04A830EF-BF7B-49B1-945D-59F0D039440E}" srcOrd="0" destOrd="0" presId="urn:microsoft.com/office/officeart/2008/layout/AlternatingHexagons"/>
    <dgm:cxn modelId="{F1B70724-A5E0-471A-8E5F-734DBFBA7486}" type="presOf" srcId="{294179BC-C31D-4EB5-85AD-C038F8D97ECA}" destId="{B3673DFB-3908-4B8B-89CD-DC199B5AACA4}" srcOrd="0" destOrd="0" presId="urn:microsoft.com/office/officeart/2008/layout/AlternatingHexagons"/>
    <dgm:cxn modelId="{95CDE228-DFB1-45E0-B5DD-002D0B3E2CA9}" srcId="{223979EE-4A00-4833-9683-00BD5F9FCDF2}" destId="{555ED55C-3F56-436A-A778-D2CA1232F70A}" srcOrd="1" destOrd="0" parTransId="{51BDF3A9-518F-4C27-A9DA-9BD3DFCEAD9B}" sibTransId="{AF19B13F-1770-4B10-8BAB-784E4F0F96A5}"/>
    <dgm:cxn modelId="{24BD002B-8BFE-498F-B971-6CA471743D79}" type="presOf" srcId="{B7123C42-4BD9-44BB-9FEF-91039D81BFF5}" destId="{B03025FF-67C5-4E0D-9DE9-D9D789FE7731}" srcOrd="0" destOrd="0" presId="urn:microsoft.com/office/officeart/2008/layout/AlternatingHexagons"/>
    <dgm:cxn modelId="{9095C536-82ED-448D-96E6-5A5F645CAA6C}" srcId="{223979EE-4A00-4833-9683-00BD5F9FCDF2}" destId="{B7123C42-4BD9-44BB-9FEF-91039D81BFF5}" srcOrd="0" destOrd="0" parTransId="{74E773AD-B511-41E2-809A-2015D38007B9}" sibTransId="{47E3AF60-3803-450A-98D5-A8492411E75C}"/>
    <dgm:cxn modelId="{2D93BB39-5A85-4E4D-BF8C-0461F237DC65}" type="presOf" srcId="{1D76CF30-099F-4E31-93FE-F8B124B1722C}" destId="{2E255256-53D4-4046-AB35-09411D9C359D}" srcOrd="0" destOrd="0" presId="urn:microsoft.com/office/officeart/2008/layout/AlternatingHexagons"/>
    <dgm:cxn modelId="{4914296A-6A48-4E95-B034-42647C88348B}" srcId="{B7123C42-4BD9-44BB-9FEF-91039D81BFF5}" destId="{5A663CF2-570E-4724-A436-2F3DDA02A1E2}" srcOrd="0" destOrd="0" parTransId="{97E4BD8A-FBB1-48C7-8435-A7487048B338}" sibTransId="{8CC99C8E-119F-48AF-859D-CD53082D16DC}"/>
    <dgm:cxn modelId="{2D15F776-8A50-49F5-AD22-92F3EAEE61DB}" type="presOf" srcId="{AF19B13F-1770-4B10-8BAB-784E4F0F96A5}" destId="{F8C7E026-4891-4406-B9F2-791E8DC31ACA}" srcOrd="0" destOrd="0" presId="urn:microsoft.com/office/officeart/2008/layout/AlternatingHexagons"/>
    <dgm:cxn modelId="{FB5DA98E-CE79-401A-AAC4-6476631ECFA5}" srcId="{93AE07B1-A39F-4849-9183-21A7E2A02217}" destId="{1D76CF30-099F-4E31-93FE-F8B124B1722C}" srcOrd="0" destOrd="0" parTransId="{9AAC12B1-D1AB-4096-B3D1-8B6988974F33}" sibTransId="{7D80512C-4699-4DC8-89B9-2F34EA57E1BB}"/>
    <dgm:cxn modelId="{9CB28C92-54BB-4415-8568-10881F2A6366}" srcId="{223979EE-4A00-4833-9683-00BD5F9FCDF2}" destId="{93AE07B1-A39F-4849-9183-21A7E2A02217}" srcOrd="2" destOrd="0" parTransId="{AE08D4E0-BB17-4578-B112-A215C2C4A345}" sibTransId="{294179BC-C31D-4EB5-85AD-C038F8D97ECA}"/>
    <dgm:cxn modelId="{B2647B95-69A8-4DD1-9CC1-60558C23CD67}" type="presOf" srcId="{93AE07B1-A39F-4849-9183-21A7E2A02217}" destId="{26181F39-9E98-43BB-BA4A-4D39F8A41A2D}" srcOrd="0" destOrd="0" presId="urn:microsoft.com/office/officeart/2008/layout/AlternatingHexagons"/>
    <dgm:cxn modelId="{E6DBD396-AB3C-4296-B4A9-058818EE2952}" type="presOf" srcId="{223979EE-4A00-4833-9683-00BD5F9FCDF2}" destId="{D4D0199B-D861-4CB5-B9B8-161B49718CC4}" srcOrd="0" destOrd="0" presId="urn:microsoft.com/office/officeart/2008/layout/AlternatingHexagons"/>
    <dgm:cxn modelId="{4E1EE3A5-5B1E-4BBF-A26D-317BCE9324A6}" srcId="{555ED55C-3F56-436A-A778-D2CA1232F70A}" destId="{197F4E65-2C07-48D9-92A8-55CC67184474}" srcOrd="0" destOrd="0" parTransId="{BD7C2933-F680-455F-8798-C8E1235F9F8C}" sibTransId="{5EBC6E23-0B6E-4483-994E-13E190CE3C27}"/>
    <dgm:cxn modelId="{02F23CB0-5D3C-422F-911E-D7D5AA2092C7}" type="presOf" srcId="{5A663CF2-570E-4724-A436-2F3DDA02A1E2}" destId="{BF83B189-F53E-497D-8D5C-FFE36023E5AD}" srcOrd="0" destOrd="0" presId="urn:microsoft.com/office/officeart/2008/layout/AlternatingHexagons"/>
    <dgm:cxn modelId="{380A09BF-AF66-48BB-B6DE-AA0450A94A66}" type="presOf" srcId="{555ED55C-3F56-436A-A778-D2CA1232F70A}" destId="{031B2F43-EC71-4DD5-87D3-2122C2B59F11}" srcOrd="0" destOrd="0" presId="urn:microsoft.com/office/officeart/2008/layout/AlternatingHexagons"/>
    <dgm:cxn modelId="{7B25EFFE-A05B-42F8-B520-C0AC65822934}" type="presOf" srcId="{47E3AF60-3803-450A-98D5-A8492411E75C}" destId="{A8AA8A4F-4C08-4E3A-B2CD-0D1D03F56915}" srcOrd="0" destOrd="0" presId="urn:microsoft.com/office/officeart/2008/layout/AlternatingHexagons"/>
    <dgm:cxn modelId="{2A9B9E84-4147-4351-8624-F6C8371678FB}" type="presParOf" srcId="{D4D0199B-D861-4CB5-B9B8-161B49718CC4}" destId="{C4170957-5E18-4E68-9C71-7B0BA0F36D54}" srcOrd="0" destOrd="0" presId="urn:microsoft.com/office/officeart/2008/layout/AlternatingHexagons"/>
    <dgm:cxn modelId="{753A2EF9-299D-4822-866F-E22BCFE46797}" type="presParOf" srcId="{C4170957-5E18-4E68-9C71-7B0BA0F36D54}" destId="{B03025FF-67C5-4E0D-9DE9-D9D789FE7731}" srcOrd="0" destOrd="0" presId="urn:microsoft.com/office/officeart/2008/layout/AlternatingHexagons"/>
    <dgm:cxn modelId="{7F9ABF37-EDC8-4D75-84CE-3293B51F9B84}" type="presParOf" srcId="{C4170957-5E18-4E68-9C71-7B0BA0F36D54}" destId="{BF83B189-F53E-497D-8D5C-FFE36023E5AD}" srcOrd="1" destOrd="0" presId="urn:microsoft.com/office/officeart/2008/layout/AlternatingHexagons"/>
    <dgm:cxn modelId="{A2006C15-EDA7-4DE9-931A-90C1D3D036D2}" type="presParOf" srcId="{C4170957-5E18-4E68-9C71-7B0BA0F36D54}" destId="{7991C025-6CAF-45A5-A4BA-7892261B6025}" srcOrd="2" destOrd="0" presId="urn:microsoft.com/office/officeart/2008/layout/AlternatingHexagons"/>
    <dgm:cxn modelId="{50F20CDB-E676-42D4-A9D9-56A6ECED3ABF}" type="presParOf" srcId="{C4170957-5E18-4E68-9C71-7B0BA0F36D54}" destId="{A24E87CF-592E-4FCD-B5A7-865F21224E15}" srcOrd="3" destOrd="0" presId="urn:microsoft.com/office/officeart/2008/layout/AlternatingHexagons"/>
    <dgm:cxn modelId="{02731413-CD87-4170-9AFE-9434117842CE}" type="presParOf" srcId="{C4170957-5E18-4E68-9C71-7B0BA0F36D54}" destId="{A8AA8A4F-4C08-4E3A-B2CD-0D1D03F56915}" srcOrd="4" destOrd="0" presId="urn:microsoft.com/office/officeart/2008/layout/AlternatingHexagons"/>
    <dgm:cxn modelId="{4FD5FE08-6683-4C2F-AF1C-8938B56A3389}" type="presParOf" srcId="{D4D0199B-D861-4CB5-B9B8-161B49718CC4}" destId="{C7FA582F-0F04-497F-8098-0BAF35B8DE82}" srcOrd="1" destOrd="0" presId="urn:microsoft.com/office/officeart/2008/layout/AlternatingHexagons"/>
    <dgm:cxn modelId="{3A2D5891-B8DC-462C-B276-1B82EA9F40C5}" type="presParOf" srcId="{D4D0199B-D861-4CB5-B9B8-161B49718CC4}" destId="{FFF81A2F-B2B4-4169-8FBE-DE8262C8685A}" srcOrd="2" destOrd="0" presId="urn:microsoft.com/office/officeart/2008/layout/AlternatingHexagons"/>
    <dgm:cxn modelId="{B77F95ED-1D2F-42B8-85E2-70B698C33C83}" type="presParOf" srcId="{FFF81A2F-B2B4-4169-8FBE-DE8262C8685A}" destId="{031B2F43-EC71-4DD5-87D3-2122C2B59F11}" srcOrd="0" destOrd="0" presId="urn:microsoft.com/office/officeart/2008/layout/AlternatingHexagons"/>
    <dgm:cxn modelId="{C848FFD4-7418-42C7-A42D-D5C873126415}" type="presParOf" srcId="{FFF81A2F-B2B4-4169-8FBE-DE8262C8685A}" destId="{04A830EF-BF7B-49B1-945D-59F0D039440E}" srcOrd="1" destOrd="0" presId="urn:microsoft.com/office/officeart/2008/layout/AlternatingHexagons"/>
    <dgm:cxn modelId="{39FF26D8-2069-4590-B4DE-E001DE84D810}" type="presParOf" srcId="{FFF81A2F-B2B4-4169-8FBE-DE8262C8685A}" destId="{595B8AFB-E5B5-4102-AC6F-26050FF860C0}" srcOrd="2" destOrd="0" presId="urn:microsoft.com/office/officeart/2008/layout/AlternatingHexagons"/>
    <dgm:cxn modelId="{292E80CC-3F43-4B27-B5C3-2BDEA5ED5C1C}" type="presParOf" srcId="{FFF81A2F-B2B4-4169-8FBE-DE8262C8685A}" destId="{61E7115E-2245-4BEE-8195-5C0A275EF138}" srcOrd="3" destOrd="0" presId="urn:microsoft.com/office/officeart/2008/layout/AlternatingHexagons"/>
    <dgm:cxn modelId="{A1E6CD2A-53A9-4A65-B262-4565DC9296A3}" type="presParOf" srcId="{FFF81A2F-B2B4-4169-8FBE-DE8262C8685A}" destId="{F8C7E026-4891-4406-B9F2-791E8DC31ACA}" srcOrd="4" destOrd="0" presId="urn:microsoft.com/office/officeart/2008/layout/AlternatingHexagons"/>
    <dgm:cxn modelId="{4B718FC7-57A2-4AB4-8CF7-48E101B06C9F}" type="presParOf" srcId="{D4D0199B-D861-4CB5-B9B8-161B49718CC4}" destId="{F08C1718-24E4-45B3-B14F-6B58D7BB6609}" srcOrd="3" destOrd="0" presId="urn:microsoft.com/office/officeart/2008/layout/AlternatingHexagons"/>
    <dgm:cxn modelId="{FB9C8B6E-63B3-484B-AEAA-D510A893A029}" type="presParOf" srcId="{D4D0199B-D861-4CB5-B9B8-161B49718CC4}" destId="{DC45D36C-4887-4955-BBEC-F186AF212128}" srcOrd="4" destOrd="0" presId="urn:microsoft.com/office/officeart/2008/layout/AlternatingHexagons"/>
    <dgm:cxn modelId="{BF178A95-C31E-4223-9FF9-93C42DDD8FBF}" type="presParOf" srcId="{DC45D36C-4887-4955-BBEC-F186AF212128}" destId="{26181F39-9E98-43BB-BA4A-4D39F8A41A2D}" srcOrd="0" destOrd="0" presId="urn:microsoft.com/office/officeart/2008/layout/AlternatingHexagons"/>
    <dgm:cxn modelId="{A8D146E1-DB66-431E-BB1C-6EE4CBCB14A3}" type="presParOf" srcId="{DC45D36C-4887-4955-BBEC-F186AF212128}" destId="{2E255256-53D4-4046-AB35-09411D9C359D}" srcOrd="1" destOrd="0" presId="urn:microsoft.com/office/officeart/2008/layout/AlternatingHexagons"/>
    <dgm:cxn modelId="{6617AECC-D52C-47DC-90A6-541021DB2B99}" type="presParOf" srcId="{DC45D36C-4887-4955-BBEC-F186AF212128}" destId="{D3B5DF97-DDED-44AA-AEA8-EB75EEE5B7A4}" srcOrd="2" destOrd="0" presId="urn:microsoft.com/office/officeart/2008/layout/AlternatingHexagons"/>
    <dgm:cxn modelId="{9633A9D8-6B3F-427D-A452-598DAEBA32DF}" type="presParOf" srcId="{DC45D36C-4887-4955-BBEC-F186AF212128}" destId="{724F7A23-ACD5-41BB-A8F4-DAFC36A22F54}" srcOrd="3" destOrd="0" presId="urn:microsoft.com/office/officeart/2008/layout/AlternatingHexagons"/>
    <dgm:cxn modelId="{9D832D96-95AB-4AD2-9115-A2EFD382F728}" type="presParOf" srcId="{DC45D36C-4887-4955-BBEC-F186AF212128}" destId="{B3673DFB-3908-4B8B-89CD-DC199B5AACA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025FF-67C5-4E0D-9DE9-D9D789FE7731}">
      <dsp:nvSpPr>
        <dsp:cNvPr id="0" name=""/>
        <dsp:cNvSpPr/>
      </dsp:nvSpPr>
      <dsp:spPr>
        <a:xfrm rot="5400000">
          <a:off x="3172652" y="108320"/>
          <a:ext cx="1663233" cy="1447013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Environmentally Friendly</a:t>
          </a:r>
          <a:endParaRPr lang="en-US" sz="1600" kern="1200" dirty="0"/>
        </a:p>
      </dsp:txBody>
      <dsp:txXfrm rot="-5400000">
        <a:off x="3506255" y="259397"/>
        <a:ext cx="996027" cy="1144859"/>
      </dsp:txXfrm>
    </dsp:sp>
    <dsp:sp modelId="{BF83B189-F53E-497D-8D5C-FFE36023E5AD}">
      <dsp:nvSpPr>
        <dsp:cNvPr id="0" name=""/>
        <dsp:cNvSpPr/>
      </dsp:nvSpPr>
      <dsp:spPr>
        <a:xfrm>
          <a:off x="4752830" y="332856"/>
          <a:ext cx="1856168" cy="99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752830" y="332856"/>
        <a:ext cx="1856168" cy="997940"/>
      </dsp:txXfrm>
    </dsp:sp>
    <dsp:sp modelId="{A8AA8A4F-4C08-4E3A-B2CD-0D1D03F56915}">
      <dsp:nvSpPr>
        <dsp:cNvPr id="0" name=""/>
        <dsp:cNvSpPr/>
      </dsp:nvSpPr>
      <dsp:spPr>
        <a:xfrm rot="5400000">
          <a:off x="1591023" y="108320"/>
          <a:ext cx="1663233" cy="1447013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	</a:t>
          </a:r>
        </a:p>
      </dsp:txBody>
      <dsp:txXfrm rot="-5400000">
        <a:off x="1924626" y="259397"/>
        <a:ext cx="996027" cy="1144859"/>
      </dsp:txXfrm>
    </dsp:sp>
    <dsp:sp modelId="{031B2F43-EC71-4DD5-87D3-2122C2B59F11}">
      <dsp:nvSpPr>
        <dsp:cNvPr id="0" name=""/>
        <dsp:cNvSpPr/>
      </dsp:nvSpPr>
      <dsp:spPr>
        <a:xfrm rot="5400000">
          <a:off x="2369417" y="1520072"/>
          <a:ext cx="1663233" cy="1447013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Cost-Effective</a:t>
          </a:r>
          <a:endParaRPr lang="en-US" sz="1400" kern="1200" dirty="0"/>
        </a:p>
      </dsp:txBody>
      <dsp:txXfrm rot="-5400000">
        <a:off x="2703020" y="1671149"/>
        <a:ext cx="996027" cy="1144859"/>
      </dsp:txXfrm>
    </dsp:sp>
    <dsp:sp modelId="{04A830EF-BF7B-49B1-945D-59F0D039440E}">
      <dsp:nvSpPr>
        <dsp:cNvPr id="0" name=""/>
        <dsp:cNvSpPr/>
      </dsp:nvSpPr>
      <dsp:spPr>
        <a:xfrm>
          <a:off x="621358" y="1744609"/>
          <a:ext cx="1796292" cy="99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621358" y="1744609"/>
        <a:ext cx="1796292" cy="997940"/>
      </dsp:txXfrm>
    </dsp:sp>
    <dsp:sp modelId="{F8C7E026-4891-4406-B9F2-791E8DC31ACA}">
      <dsp:nvSpPr>
        <dsp:cNvPr id="0" name=""/>
        <dsp:cNvSpPr/>
      </dsp:nvSpPr>
      <dsp:spPr>
        <a:xfrm rot="5400000">
          <a:off x="3932191" y="1520072"/>
          <a:ext cx="1663233" cy="1447013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rcRect/>
          <a:stretch>
            <a:fillRect l="-36000" r="-3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4265794" y="1671149"/>
        <a:ext cx="996027" cy="1144859"/>
      </dsp:txXfrm>
    </dsp:sp>
    <dsp:sp modelId="{26181F39-9E98-43BB-BA4A-4D39F8A41A2D}">
      <dsp:nvSpPr>
        <dsp:cNvPr id="0" name=""/>
        <dsp:cNvSpPr/>
      </dsp:nvSpPr>
      <dsp:spPr>
        <a:xfrm rot="5400000">
          <a:off x="3153798" y="2931825"/>
          <a:ext cx="1663233" cy="1447013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Energy Independence</a:t>
          </a:r>
          <a:endParaRPr lang="en-US" sz="1200" kern="1200" dirty="0"/>
        </a:p>
      </dsp:txBody>
      <dsp:txXfrm rot="-5400000">
        <a:off x="3487401" y="3082902"/>
        <a:ext cx="996027" cy="1144859"/>
      </dsp:txXfrm>
    </dsp:sp>
    <dsp:sp modelId="{2E255256-53D4-4046-AB35-09411D9C359D}">
      <dsp:nvSpPr>
        <dsp:cNvPr id="0" name=""/>
        <dsp:cNvSpPr/>
      </dsp:nvSpPr>
      <dsp:spPr>
        <a:xfrm>
          <a:off x="4752830" y="3156361"/>
          <a:ext cx="1856168" cy="99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752830" y="3156361"/>
        <a:ext cx="1856168" cy="997940"/>
      </dsp:txXfrm>
    </dsp:sp>
    <dsp:sp modelId="{B3673DFB-3908-4B8B-89CD-DC199B5AACA4}">
      <dsp:nvSpPr>
        <dsp:cNvPr id="0" name=""/>
        <dsp:cNvSpPr/>
      </dsp:nvSpPr>
      <dsp:spPr>
        <a:xfrm rot="5400000">
          <a:off x="1609878" y="2931160"/>
          <a:ext cx="1663233" cy="1447013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943481" y="3082237"/>
        <a:ext cx="996027" cy="114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B10A-D913-50F7-5330-818A21B24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EBA1F-0D84-C801-BE6D-592A3939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B743-B05D-0CC1-CF8C-CDEEBEE0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2787-3622-28D9-2F38-FF9F068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B30-08B2-4A24-7FF8-4AD7E134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6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49B5-FAFE-D4AD-6E31-8ACDED1A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AEF4-96EC-E879-FF20-58219BDFC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DB39-6B90-6783-9B43-BC6155AB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78EC-D9B7-76C5-7321-EE2D5015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6337-CB50-5042-3736-714D0F30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A8FF9-3DC4-5A6A-28E8-C64C70DE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1980-2C4D-C07E-4A4E-F0C581D1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72D8-AA53-E481-4909-7495757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AC8E-E196-B21E-9AEC-016889FF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97DE-C36C-E580-7A67-7F6D257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48EE-CDD1-61A5-D22A-F0769BD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2482-A3B1-4AE3-6C13-CEFD37D6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DD5A-9499-A338-3E91-968C70C6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026BC-5E03-4344-8C7F-B8DB869A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C7B2-F5B5-EAA1-9F0E-355C4C71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1F94-4063-5860-6171-4A1FD9C9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F154-3CFD-B5EC-39E3-6FB426C4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4D9B-4025-F08C-2868-6C18E770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5EB3-AFEA-2048-D29C-016306C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BD86-23B8-5F7E-B5D7-DBCA0EA3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65D5-B016-9CC6-7585-CEAACD76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9FCE-8AE9-2A41-C685-8BDB6AFDD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C3D1-7C21-44FC-7E38-1BFD3CAE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8E74A-85A7-91A5-2F92-788F065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31D0-219D-AC9E-830A-8F0C7BF7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FCDD-9E72-4C91-E315-113084D4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CC65-C20D-0FB8-FADC-0174A8B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FD126-B7D8-81D5-6DB4-1F931EA3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8669-BB97-7776-FD26-BEC3C936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92147-EF6C-2600-7088-5C3AF94DE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43194-4BA9-ACC1-AD36-D457B1F60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A5AC2-41F7-1134-1390-257D6AFA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F0508-B37D-0281-3DF1-5C9A6D9E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96C50-3726-46BE-7A2E-91E96C0E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4023-44B3-3C17-835E-216CEAD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38EA1-5DA4-AE5E-98F6-507BB7C9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584A7-D5B6-6974-EAB0-B492BB7A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788C-71D7-F7E6-74F2-74F0B960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01911-81FE-9918-F5ED-A524F6F9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E45FF-1A68-0859-5624-9B72CC33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C072-EAD2-FB3A-2530-B6AA8CA6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D0AB-1F0F-5DD7-B4EB-7EC5B786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392E-A0DE-CB6B-3C55-7C05B876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6BA82-4639-A826-A43D-35398B77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CCE6-9724-AC22-DA7C-80D7D359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69C2-44AC-E6EA-B0C3-20D44780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5A71F-DC31-4288-310A-39054BC3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1F3C-033D-EC73-C97A-634C4EA4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ECD5A-26F2-D1DD-C0F3-05F4CA891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CD365-34F1-302B-0485-06162379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455E-D024-91D4-AC07-55EF36D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89D4D-2852-7568-AD00-DFB9725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426A2-2944-4902-EE63-86A5E8A9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8A30A-F12C-8F0B-A73F-9406A678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C81AE-2331-E55D-94D9-5DEA6F6B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B956-B51F-07D5-1D94-933C814DC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311E-BBEB-4F03-8989-C0F83BE2550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F9AA-2141-7A65-3DEC-F93D30448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9FFA-3C00-E7B2-A7B9-E0A0FC0D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CE0C-3C83-4E17-BD47-10DE6413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pt/objetos/dispositivos-eletronicos/painel-solar-painel-solar-energia-electricidad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8D7F-5FF3-68D9-3881-D03A174A0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of Renewable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4CA97-BAFE-E6BE-390D-E05650E15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Renewable energy is energy derived from natural resources that are replenished constantly, such as sunlight, wind, and water.</a:t>
            </a:r>
          </a:p>
        </p:txBody>
      </p:sp>
    </p:spTree>
    <p:extLst>
      <p:ext uri="{BB962C8B-B14F-4D97-AF65-F5344CB8AC3E}">
        <p14:creationId xmlns:p14="http://schemas.microsoft.com/office/powerpoint/2010/main" val="282514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4497-4B4C-584A-F5F9-D2931DFB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Renewable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C8793-0E65-4AD6-73A4-322FE7AF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8623" y="1837780"/>
            <a:ext cx="6526261" cy="4655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420C44-14C4-B0B8-1041-A8B9C858DBF6}"/>
              </a:ext>
            </a:extLst>
          </p:cNvPr>
          <p:cNvSpPr txBox="1"/>
          <p:nvPr/>
        </p:nvSpPr>
        <p:spPr>
          <a:xfrm>
            <a:off x="838200" y="1690688"/>
            <a:ext cx="39893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Solar Energy</a:t>
            </a:r>
            <a:r>
              <a:rPr lang="en-US" dirty="0"/>
              <a:t>: Harnessing the power of the sun.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Wind Energy</a:t>
            </a:r>
            <a:r>
              <a:rPr lang="en-US" dirty="0"/>
              <a:t>: Using wind turbines to generate electricity.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Hydro Energy</a:t>
            </a:r>
            <a:r>
              <a:rPr lang="en-US" dirty="0"/>
              <a:t>: Capturing energy from moving water.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Geothermal Energy</a:t>
            </a:r>
            <a:r>
              <a:rPr lang="en-US" dirty="0"/>
              <a:t>: Utilizing heat from within the Earth.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Biomass Energy</a:t>
            </a:r>
            <a:r>
              <a:rPr lang="en-US" dirty="0"/>
              <a:t>: Converting organic material into energy.</a:t>
            </a:r>
          </a:p>
        </p:txBody>
      </p:sp>
    </p:spTree>
    <p:extLst>
      <p:ext uri="{BB962C8B-B14F-4D97-AF65-F5344CB8AC3E}">
        <p14:creationId xmlns:p14="http://schemas.microsoft.com/office/powerpoint/2010/main" val="332857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25AA-1642-66AB-3625-4C018F0F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Renewable Energy?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7FB057-C35D-A651-CEDA-FAA0DC7B2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595392"/>
              </p:ext>
            </p:extLst>
          </p:nvPr>
        </p:nvGraphicFramePr>
        <p:xfrm>
          <a:off x="2253006" y="1825625"/>
          <a:ext cx="7230358" cy="4487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F3345-010F-3AA1-276C-BA908A6F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25857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Power of Renewable Energy</vt:lpstr>
      <vt:lpstr>Types of Renewable Energy</vt:lpstr>
      <vt:lpstr>Why Choose Renewable Energy?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Misbah Sarfaraz</dc:creator>
  <cp:lastModifiedBy>Misbah Sarfaraz</cp:lastModifiedBy>
  <cp:revision>1</cp:revision>
  <dcterms:created xsi:type="dcterms:W3CDTF">2024-11-28T09:08:06Z</dcterms:created>
  <dcterms:modified xsi:type="dcterms:W3CDTF">2024-11-28T09:10:06Z</dcterms:modified>
</cp:coreProperties>
</file>