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49" d="100"/>
          <a:sy n="49" d="100"/>
        </p:scale>
        <p:origin x="6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2EC4A-9B3C-4B5D-8343-D33467E89D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DAB744-859A-4FEB-AD49-233DC368EF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E82E11-517F-489C-918A-DD43044B4CA2}"/>
              </a:ext>
            </a:extLst>
          </p:cNvPr>
          <p:cNvSpPr>
            <a:spLocks noGrp="1"/>
          </p:cNvSpPr>
          <p:nvPr>
            <p:ph type="dt" sz="half" idx="10"/>
          </p:nvPr>
        </p:nvSpPr>
        <p:spPr/>
        <p:txBody>
          <a:bodyPr/>
          <a:lstStyle/>
          <a:p>
            <a:fld id="{14511186-9DEF-413C-AA41-4A72C9193B23}" type="datetimeFigureOut">
              <a:rPr lang="en-US" smtClean="0"/>
              <a:t>1/28/2019</a:t>
            </a:fld>
            <a:endParaRPr lang="en-US"/>
          </a:p>
        </p:txBody>
      </p:sp>
      <p:sp>
        <p:nvSpPr>
          <p:cNvPr id="5" name="Footer Placeholder 4">
            <a:extLst>
              <a:ext uri="{FF2B5EF4-FFF2-40B4-BE49-F238E27FC236}">
                <a16:creationId xmlns:a16="http://schemas.microsoft.com/office/drawing/2014/main" id="{8A725517-E7CC-463A-A403-2410629595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B47C32-F0D0-4CD4-95AC-648C0507FDF6}"/>
              </a:ext>
            </a:extLst>
          </p:cNvPr>
          <p:cNvSpPr>
            <a:spLocks noGrp="1"/>
          </p:cNvSpPr>
          <p:nvPr>
            <p:ph type="sldNum" sz="quarter" idx="12"/>
          </p:nvPr>
        </p:nvSpPr>
        <p:spPr/>
        <p:txBody>
          <a:bodyPr/>
          <a:lstStyle/>
          <a:p>
            <a:fld id="{D97E87C2-6CCF-4333-B8A4-555E706EE827}" type="slidenum">
              <a:rPr lang="en-US" smtClean="0"/>
              <a:t>‹#›</a:t>
            </a:fld>
            <a:endParaRPr lang="en-US"/>
          </a:p>
        </p:txBody>
      </p:sp>
    </p:spTree>
    <p:extLst>
      <p:ext uri="{BB962C8B-B14F-4D97-AF65-F5344CB8AC3E}">
        <p14:creationId xmlns:p14="http://schemas.microsoft.com/office/powerpoint/2010/main" val="352719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DBF6D-067D-4BC7-8F85-0187647C35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B790E8-BB45-4F30-8145-2BD1B12F719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4F7B08-77E9-4853-9FDE-861A428F1CB4}"/>
              </a:ext>
            </a:extLst>
          </p:cNvPr>
          <p:cNvSpPr>
            <a:spLocks noGrp="1"/>
          </p:cNvSpPr>
          <p:nvPr>
            <p:ph type="dt" sz="half" idx="10"/>
          </p:nvPr>
        </p:nvSpPr>
        <p:spPr/>
        <p:txBody>
          <a:bodyPr/>
          <a:lstStyle/>
          <a:p>
            <a:fld id="{14511186-9DEF-413C-AA41-4A72C9193B23}" type="datetimeFigureOut">
              <a:rPr lang="en-US" smtClean="0"/>
              <a:t>1/28/2019</a:t>
            </a:fld>
            <a:endParaRPr lang="en-US"/>
          </a:p>
        </p:txBody>
      </p:sp>
      <p:sp>
        <p:nvSpPr>
          <p:cNvPr id="5" name="Footer Placeholder 4">
            <a:extLst>
              <a:ext uri="{FF2B5EF4-FFF2-40B4-BE49-F238E27FC236}">
                <a16:creationId xmlns:a16="http://schemas.microsoft.com/office/drawing/2014/main" id="{8921545D-AA89-4CE6-8E1E-2C8362D58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D6C8D2-A46C-426B-98B7-A5DB51D64923}"/>
              </a:ext>
            </a:extLst>
          </p:cNvPr>
          <p:cNvSpPr>
            <a:spLocks noGrp="1"/>
          </p:cNvSpPr>
          <p:nvPr>
            <p:ph type="sldNum" sz="quarter" idx="12"/>
          </p:nvPr>
        </p:nvSpPr>
        <p:spPr/>
        <p:txBody>
          <a:bodyPr/>
          <a:lstStyle/>
          <a:p>
            <a:fld id="{D97E87C2-6CCF-4333-B8A4-555E706EE827}" type="slidenum">
              <a:rPr lang="en-US" smtClean="0"/>
              <a:t>‹#›</a:t>
            </a:fld>
            <a:endParaRPr lang="en-US"/>
          </a:p>
        </p:txBody>
      </p:sp>
    </p:spTree>
    <p:extLst>
      <p:ext uri="{BB962C8B-B14F-4D97-AF65-F5344CB8AC3E}">
        <p14:creationId xmlns:p14="http://schemas.microsoft.com/office/powerpoint/2010/main" val="3844851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04AB39-43FA-47AF-A342-AA132905CD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5AC11F-361E-477B-AE90-1058CA4A6F3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86CFE-15D0-4107-BFC5-6218DF782271}"/>
              </a:ext>
            </a:extLst>
          </p:cNvPr>
          <p:cNvSpPr>
            <a:spLocks noGrp="1"/>
          </p:cNvSpPr>
          <p:nvPr>
            <p:ph type="dt" sz="half" idx="10"/>
          </p:nvPr>
        </p:nvSpPr>
        <p:spPr/>
        <p:txBody>
          <a:bodyPr/>
          <a:lstStyle/>
          <a:p>
            <a:fld id="{14511186-9DEF-413C-AA41-4A72C9193B23}" type="datetimeFigureOut">
              <a:rPr lang="en-US" smtClean="0"/>
              <a:t>1/28/2019</a:t>
            </a:fld>
            <a:endParaRPr lang="en-US"/>
          </a:p>
        </p:txBody>
      </p:sp>
      <p:sp>
        <p:nvSpPr>
          <p:cNvPr id="5" name="Footer Placeholder 4">
            <a:extLst>
              <a:ext uri="{FF2B5EF4-FFF2-40B4-BE49-F238E27FC236}">
                <a16:creationId xmlns:a16="http://schemas.microsoft.com/office/drawing/2014/main" id="{C6D21BEE-5FD9-4F50-A00D-F7B31A1D17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938B0E-4402-4D76-853D-20F2592AC6C4}"/>
              </a:ext>
            </a:extLst>
          </p:cNvPr>
          <p:cNvSpPr>
            <a:spLocks noGrp="1"/>
          </p:cNvSpPr>
          <p:nvPr>
            <p:ph type="sldNum" sz="quarter" idx="12"/>
          </p:nvPr>
        </p:nvSpPr>
        <p:spPr/>
        <p:txBody>
          <a:bodyPr/>
          <a:lstStyle/>
          <a:p>
            <a:fld id="{D97E87C2-6CCF-4333-B8A4-555E706EE827}" type="slidenum">
              <a:rPr lang="en-US" smtClean="0"/>
              <a:t>‹#›</a:t>
            </a:fld>
            <a:endParaRPr lang="en-US"/>
          </a:p>
        </p:txBody>
      </p:sp>
    </p:spTree>
    <p:extLst>
      <p:ext uri="{BB962C8B-B14F-4D97-AF65-F5344CB8AC3E}">
        <p14:creationId xmlns:p14="http://schemas.microsoft.com/office/powerpoint/2010/main" val="1272894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9966-621B-42CE-9F92-A8094B6D91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1AD71B-E19E-414E-BF93-15061F98A6A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4846FA-CFA5-4F6E-82FD-3E68176A9BD8}"/>
              </a:ext>
            </a:extLst>
          </p:cNvPr>
          <p:cNvSpPr>
            <a:spLocks noGrp="1"/>
          </p:cNvSpPr>
          <p:nvPr>
            <p:ph type="dt" sz="half" idx="10"/>
          </p:nvPr>
        </p:nvSpPr>
        <p:spPr/>
        <p:txBody>
          <a:bodyPr/>
          <a:lstStyle/>
          <a:p>
            <a:fld id="{14511186-9DEF-413C-AA41-4A72C9193B23}" type="datetimeFigureOut">
              <a:rPr lang="en-US" smtClean="0"/>
              <a:t>1/28/2019</a:t>
            </a:fld>
            <a:endParaRPr lang="en-US"/>
          </a:p>
        </p:txBody>
      </p:sp>
      <p:sp>
        <p:nvSpPr>
          <p:cNvPr id="5" name="Footer Placeholder 4">
            <a:extLst>
              <a:ext uri="{FF2B5EF4-FFF2-40B4-BE49-F238E27FC236}">
                <a16:creationId xmlns:a16="http://schemas.microsoft.com/office/drawing/2014/main" id="{B842F138-DC65-41BB-9071-F875FB8C7C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132798-8FDC-4DBB-ABAF-26B99F09E3FF}"/>
              </a:ext>
            </a:extLst>
          </p:cNvPr>
          <p:cNvSpPr>
            <a:spLocks noGrp="1"/>
          </p:cNvSpPr>
          <p:nvPr>
            <p:ph type="sldNum" sz="quarter" idx="12"/>
          </p:nvPr>
        </p:nvSpPr>
        <p:spPr/>
        <p:txBody>
          <a:bodyPr/>
          <a:lstStyle/>
          <a:p>
            <a:fld id="{D97E87C2-6CCF-4333-B8A4-555E706EE827}" type="slidenum">
              <a:rPr lang="en-US" smtClean="0"/>
              <a:t>‹#›</a:t>
            </a:fld>
            <a:endParaRPr lang="en-US"/>
          </a:p>
        </p:txBody>
      </p:sp>
    </p:spTree>
    <p:extLst>
      <p:ext uri="{BB962C8B-B14F-4D97-AF65-F5344CB8AC3E}">
        <p14:creationId xmlns:p14="http://schemas.microsoft.com/office/powerpoint/2010/main" val="2403416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7C191-1A77-4D2B-BB75-F253F61C3F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41CAA7-65C8-4E24-AADA-2C79F842E1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5F0939D-E4CC-4018-8518-369428BFFBD5}"/>
              </a:ext>
            </a:extLst>
          </p:cNvPr>
          <p:cNvSpPr>
            <a:spLocks noGrp="1"/>
          </p:cNvSpPr>
          <p:nvPr>
            <p:ph type="dt" sz="half" idx="10"/>
          </p:nvPr>
        </p:nvSpPr>
        <p:spPr/>
        <p:txBody>
          <a:bodyPr/>
          <a:lstStyle/>
          <a:p>
            <a:fld id="{14511186-9DEF-413C-AA41-4A72C9193B23}" type="datetimeFigureOut">
              <a:rPr lang="en-US" smtClean="0"/>
              <a:t>1/28/2019</a:t>
            </a:fld>
            <a:endParaRPr lang="en-US"/>
          </a:p>
        </p:txBody>
      </p:sp>
      <p:sp>
        <p:nvSpPr>
          <p:cNvPr id="5" name="Footer Placeholder 4">
            <a:extLst>
              <a:ext uri="{FF2B5EF4-FFF2-40B4-BE49-F238E27FC236}">
                <a16:creationId xmlns:a16="http://schemas.microsoft.com/office/drawing/2014/main" id="{76362204-3F7C-4650-AECB-3913B462F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F8229B-F681-4E04-AA61-0E5A4BA56A3E}"/>
              </a:ext>
            </a:extLst>
          </p:cNvPr>
          <p:cNvSpPr>
            <a:spLocks noGrp="1"/>
          </p:cNvSpPr>
          <p:nvPr>
            <p:ph type="sldNum" sz="quarter" idx="12"/>
          </p:nvPr>
        </p:nvSpPr>
        <p:spPr/>
        <p:txBody>
          <a:bodyPr/>
          <a:lstStyle/>
          <a:p>
            <a:fld id="{D97E87C2-6CCF-4333-B8A4-555E706EE827}" type="slidenum">
              <a:rPr lang="en-US" smtClean="0"/>
              <a:t>‹#›</a:t>
            </a:fld>
            <a:endParaRPr lang="en-US"/>
          </a:p>
        </p:txBody>
      </p:sp>
    </p:spTree>
    <p:extLst>
      <p:ext uri="{BB962C8B-B14F-4D97-AF65-F5344CB8AC3E}">
        <p14:creationId xmlns:p14="http://schemas.microsoft.com/office/powerpoint/2010/main" val="2873659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FB094-FB47-405C-BDC5-B5C3FFCEDD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CE87C7-262B-4051-9ADB-D7E628F7804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215E3D-492B-4E83-A302-2432B34DA67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97B38A-9621-4CE9-8E86-AB3F3D6C4802}"/>
              </a:ext>
            </a:extLst>
          </p:cNvPr>
          <p:cNvSpPr>
            <a:spLocks noGrp="1"/>
          </p:cNvSpPr>
          <p:nvPr>
            <p:ph type="dt" sz="half" idx="10"/>
          </p:nvPr>
        </p:nvSpPr>
        <p:spPr/>
        <p:txBody>
          <a:bodyPr/>
          <a:lstStyle/>
          <a:p>
            <a:fld id="{14511186-9DEF-413C-AA41-4A72C9193B23}" type="datetimeFigureOut">
              <a:rPr lang="en-US" smtClean="0"/>
              <a:t>1/28/2019</a:t>
            </a:fld>
            <a:endParaRPr lang="en-US"/>
          </a:p>
        </p:txBody>
      </p:sp>
      <p:sp>
        <p:nvSpPr>
          <p:cNvPr id="6" name="Footer Placeholder 5">
            <a:extLst>
              <a:ext uri="{FF2B5EF4-FFF2-40B4-BE49-F238E27FC236}">
                <a16:creationId xmlns:a16="http://schemas.microsoft.com/office/drawing/2014/main" id="{36912242-FF04-4794-8F61-C9BDF3A9A4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C1FA1-C739-4BEB-8C84-1D2BF70CE1D1}"/>
              </a:ext>
            </a:extLst>
          </p:cNvPr>
          <p:cNvSpPr>
            <a:spLocks noGrp="1"/>
          </p:cNvSpPr>
          <p:nvPr>
            <p:ph type="sldNum" sz="quarter" idx="12"/>
          </p:nvPr>
        </p:nvSpPr>
        <p:spPr/>
        <p:txBody>
          <a:bodyPr/>
          <a:lstStyle/>
          <a:p>
            <a:fld id="{D97E87C2-6CCF-4333-B8A4-555E706EE827}" type="slidenum">
              <a:rPr lang="en-US" smtClean="0"/>
              <a:t>‹#›</a:t>
            </a:fld>
            <a:endParaRPr lang="en-US"/>
          </a:p>
        </p:txBody>
      </p:sp>
    </p:spTree>
    <p:extLst>
      <p:ext uri="{BB962C8B-B14F-4D97-AF65-F5344CB8AC3E}">
        <p14:creationId xmlns:p14="http://schemas.microsoft.com/office/powerpoint/2010/main" val="1157136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934EE-274B-42F0-812F-C7DED44C16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8B671E-3CBF-442C-99AD-F765643E22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066199C-E01B-4D18-BAA6-B60B2C9F2BD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E4BD83-4850-4588-AA4B-78EEDE9C7D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1F7620C-F705-4842-993C-CA7AC750016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F519C9-1D90-4802-ACF6-26B80562E2A6}"/>
              </a:ext>
            </a:extLst>
          </p:cNvPr>
          <p:cNvSpPr>
            <a:spLocks noGrp="1"/>
          </p:cNvSpPr>
          <p:nvPr>
            <p:ph type="dt" sz="half" idx="10"/>
          </p:nvPr>
        </p:nvSpPr>
        <p:spPr/>
        <p:txBody>
          <a:bodyPr/>
          <a:lstStyle/>
          <a:p>
            <a:fld id="{14511186-9DEF-413C-AA41-4A72C9193B23}" type="datetimeFigureOut">
              <a:rPr lang="en-US" smtClean="0"/>
              <a:t>1/28/2019</a:t>
            </a:fld>
            <a:endParaRPr lang="en-US"/>
          </a:p>
        </p:txBody>
      </p:sp>
      <p:sp>
        <p:nvSpPr>
          <p:cNvPr id="8" name="Footer Placeholder 7">
            <a:extLst>
              <a:ext uri="{FF2B5EF4-FFF2-40B4-BE49-F238E27FC236}">
                <a16:creationId xmlns:a16="http://schemas.microsoft.com/office/drawing/2014/main" id="{02A00C64-B8E2-4DAC-89DE-CF90D8966D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53F68B-5AAC-4A41-80EB-B95D62878A37}"/>
              </a:ext>
            </a:extLst>
          </p:cNvPr>
          <p:cNvSpPr>
            <a:spLocks noGrp="1"/>
          </p:cNvSpPr>
          <p:nvPr>
            <p:ph type="sldNum" sz="quarter" idx="12"/>
          </p:nvPr>
        </p:nvSpPr>
        <p:spPr/>
        <p:txBody>
          <a:bodyPr/>
          <a:lstStyle/>
          <a:p>
            <a:fld id="{D97E87C2-6CCF-4333-B8A4-555E706EE827}" type="slidenum">
              <a:rPr lang="en-US" smtClean="0"/>
              <a:t>‹#›</a:t>
            </a:fld>
            <a:endParaRPr lang="en-US"/>
          </a:p>
        </p:txBody>
      </p:sp>
    </p:spTree>
    <p:extLst>
      <p:ext uri="{BB962C8B-B14F-4D97-AF65-F5344CB8AC3E}">
        <p14:creationId xmlns:p14="http://schemas.microsoft.com/office/powerpoint/2010/main" val="2243151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BA9CC-D305-4CED-9260-E66346BD5F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057AEB-EBED-47AF-9936-0493AF8A3FCF}"/>
              </a:ext>
            </a:extLst>
          </p:cNvPr>
          <p:cNvSpPr>
            <a:spLocks noGrp="1"/>
          </p:cNvSpPr>
          <p:nvPr>
            <p:ph type="dt" sz="half" idx="10"/>
          </p:nvPr>
        </p:nvSpPr>
        <p:spPr/>
        <p:txBody>
          <a:bodyPr/>
          <a:lstStyle/>
          <a:p>
            <a:fld id="{14511186-9DEF-413C-AA41-4A72C9193B23}" type="datetimeFigureOut">
              <a:rPr lang="en-US" smtClean="0"/>
              <a:t>1/28/2019</a:t>
            </a:fld>
            <a:endParaRPr lang="en-US"/>
          </a:p>
        </p:txBody>
      </p:sp>
      <p:sp>
        <p:nvSpPr>
          <p:cNvPr id="4" name="Footer Placeholder 3">
            <a:extLst>
              <a:ext uri="{FF2B5EF4-FFF2-40B4-BE49-F238E27FC236}">
                <a16:creationId xmlns:a16="http://schemas.microsoft.com/office/drawing/2014/main" id="{F007AD84-172E-484B-91D6-DA24D4F102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398997-7C10-4EED-B9FC-44D5168DE62D}"/>
              </a:ext>
            </a:extLst>
          </p:cNvPr>
          <p:cNvSpPr>
            <a:spLocks noGrp="1"/>
          </p:cNvSpPr>
          <p:nvPr>
            <p:ph type="sldNum" sz="quarter" idx="12"/>
          </p:nvPr>
        </p:nvSpPr>
        <p:spPr/>
        <p:txBody>
          <a:bodyPr/>
          <a:lstStyle/>
          <a:p>
            <a:fld id="{D97E87C2-6CCF-4333-B8A4-555E706EE827}" type="slidenum">
              <a:rPr lang="en-US" smtClean="0"/>
              <a:t>‹#›</a:t>
            </a:fld>
            <a:endParaRPr lang="en-US"/>
          </a:p>
        </p:txBody>
      </p:sp>
    </p:spTree>
    <p:extLst>
      <p:ext uri="{BB962C8B-B14F-4D97-AF65-F5344CB8AC3E}">
        <p14:creationId xmlns:p14="http://schemas.microsoft.com/office/powerpoint/2010/main" val="1751299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32C978-641F-4373-A1D4-0FB8594F52A3}"/>
              </a:ext>
            </a:extLst>
          </p:cNvPr>
          <p:cNvSpPr>
            <a:spLocks noGrp="1"/>
          </p:cNvSpPr>
          <p:nvPr>
            <p:ph type="dt" sz="half" idx="10"/>
          </p:nvPr>
        </p:nvSpPr>
        <p:spPr/>
        <p:txBody>
          <a:bodyPr/>
          <a:lstStyle/>
          <a:p>
            <a:fld id="{14511186-9DEF-413C-AA41-4A72C9193B23}" type="datetimeFigureOut">
              <a:rPr lang="en-US" smtClean="0"/>
              <a:t>1/28/2019</a:t>
            </a:fld>
            <a:endParaRPr lang="en-US"/>
          </a:p>
        </p:txBody>
      </p:sp>
      <p:sp>
        <p:nvSpPr>
          <p:cNvPr id="3" name="Footer Placeholder 2">
            <a:extLst>
              <a:ext uri="{FF2B5EF4-FFF2-40B4-BE49-F238E27FC236}">
                <a16:creationId xmlns:a16="http://schemas.microsoft.com/office/drawing/2014/main" id="{6D712A66-12B3-4C14-A35F-171512B3F4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8F4572-0D38-4FEB-B24D-82179E3FF90D}"/>
              </a:ext>
            </a:extLst>
          </p:cNvPr>
          <p:cNvSpPr>
            <a:spLocks noGrp="1"/>
          </p:cNvSpPr>
          <p:nvPr>
            <p:ph type="sldNum" sz="quarter" idx="12"/>
          </p:nvPr>
        </p:nvSpPr>
        <p:spPr/>
        <p:txBody>
          <a:bodyPr/>
          <a:lstStyle/>
          <a:p>
            <a:fld id="{D97E87C2-6CCF-4333-B8A4-555E706EE827}" type="slidenum">
              <a:rPr lang="en-US" smtClean="0"/>
              <a:t>‹#›</a:t>
            </a:fld>
            <a:endParaRPr lang="en-US"/>
          </a:p>
        </p:txBody>
      </p:sp>
    </p:spTree>
    <p:extLst>
      <p:ext uri="{BB962C8B-B14F-4D97-AF65-F5344CB8AC3E}">
        <p14:creationId xmlns:p14="http://schemas.microsoft.com/office/powerpoint/2010/main" val="4183275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29799-F2A5-4904-93FE-D2F9792478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495D0C-3D53-439A-A759-3D4ADFF473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B55C6B-1F02-4E63-B4F0-29B14C6836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F9667B-3A9E-4A77-930C-5E782DBD9300}"/>
              </a:ext>
            </a:extLst>
          </p:cNvPr>
          <p:cNvSpPr>
            <a:spLocks noGrp="1"/>
          </p:cNvSpPr>
          <p:nvPr>
            <p:ph type="dt" sz="half" idx="10"/>
          </p:nvPr>
        </p:nvSpPr>
        <p:spPr/>
        <p:txBody>
          <a:bodyPr/>
          <a:lstStyle/>
          <a:p>
            <a:fld id="{14511186-9DEF-413C-AA41-4A72C9193B23}" type="datetimeFigureOut">
              <a:rPr lang="en-US" smtClean="0"/>
              <a:t>1/28/2019</a:t>
            </a:fld>
            <a:endParaRPr lang="en-US"/>
          </a:p>
        </p:txBody>
      </p:sp>
      <p:sp>
        <p:nvSpPr>
          <p:cNvPr id="6" name="Footer Placeholder 5">
            <a:extLst>
              <a:ext uri="{FF2B5EF4-FFF2-40B4-BE49-F238E27FC236}">
                <a16:creationId xmlns:a16="http://schemas.microsoft.com/office/drawing/2014/main" id="{A95EEB83-86D2-4A61-9625-813B087F60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354D2D-5FE6-4EBD-86AF-74518D7C226B}"/>
              </a:ext>
            </a:extLst>
          </p:cNvPr>
          <p:cNvSpPr>
            <a:spLocks noGrp="1"/>
          </p:cNvSpPr>
          <p:nvPr>
            <p:ph type="sldNum" sz="quarter" idx="12"/>
          </p:nvPr>
        </p:nvSpPr>
        <p:spPr/>
        <p:txBody>
          <a:bodyPr/>
          <a:lstStyle/>
          <a:p>
            <a:fld id="{D97E87C2-6CCF-4333-B8A4-555E706EE827}" type="slidenum">
              <a:rPr lang="en-US" smtClean="0"/>
              <a:t>‹#›</a:t>
            </a:fld>
            <a:endParaRPr lang="en-US"/>
          </a:p>
        </p:txBody>
      </p:sp>
    </p:spTree>
    <p:extLst>
      <p:ext uri="{BB962C8B-B14F-4D97-AF65-F5344CB8AC3E}">
        <p14:creationId xmlns:p14="http://schemas.microsoft.com/office/powerpoint/2010/main" val="3890071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87BF-AAFA-47F0-AE6F-0D9A7A3B6F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B1A677-2C5F-4BFD-8EBB-95C203AD1D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2B84DB-F886-4A4E-8823-6DE4809F67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7A2942-2EB2-4DA0-A3BC-83CB837E89E7}"/>
              </a:ext>
            </a:extLst>
          </p:cNvPr>
          <p:cNvSpPr>
            <a:spLocks noGrp="1"/>
          </p:cNvSpPr>
          <p:nvPr>
            <p:ph type="dt" sz="half" idx="10"/>
          </p:nvPr>
        </p:nvSpPr>
        <p:spPr/>
        <p:txBody>
          <a:bodyPr/>
          <a:lstStyle/>
          <a:p>
            <a:fld id="{14511186-9DEF-413C-AA41-4A72C9193B23}" type="datetimeFigureOut">
              <a:rPr lang="en-US" smtClean="0"/>
              <a:t>1/28/2019</a:t>
            </a:fld>
            <a:endParaRPr lang="en-US"/>
          </a:p>
        </p:txBody>
      </p:sp>
      <p:sp>
        <p:nvSpPr>
          <p:cNvPr id="6" name="Footer Placeholder 5">
            <a:extLst>
              <a:ext uri="{FF2B5EF4-FFF2-40B4-BE49-F238E27FC236}">
                <a16:creationId xmlns:a16="http://schemas.microsoft.com/office/drawing/2014/main" id="{4EF843FC-5973-4181-AC09-4FAC430C65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AAE543-E52E-499E-B861-E9F0104C8832}"/>
              </a:ext>
            </a:extLst>
          </p:cNvPr>
          <p:cNvSpPr>
            <a:spLocks noGrp="1"/>
          </p:cNvSpPr>
          <p:nvPr>
            <p:ph type="sldNum" sz="quarter" idx="12"/>
          </p:nvPr>
        </p:nvSpPr>
        <p:spPr/>
        <p:txBody>
          <a:bodyPr/>
          <a:lstStyle/>
          <a:p>
            <a:fld id="{D97E87C2-6CCF-4333-B8A4-555E706EE827}" type="slidenum">
              <a:rPr lang="en-US" smtClean="0"/>
              <a:t>‹#›</a:t>
            </a:fld>
            <a:endParaRPr lang="en-US"/>
          </a:p>
        </p:txBody>
      </p:sp>
    </p:spTree>
    <p:extLst>
      <p:ext uri="{BB962C8B-B14F-4D97-AF65-F5344CB8AC3E}">
        <p14:creationId xmlns:p14="http://schemas.microsoft.com/office/powerpoint/2010/main" val="2523712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DB5EBE-ECAF-4DE9-A68D-1AA09E49C9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C44658-55F8-47A5-AC54-FC27ABCB87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598023-BFAE-4ACF-9F94-A7808F043E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11186-9DEF-413C-AA41-4A72C9193B23}" type="datetimeFigureOut">
              <a:rPr lang="en-US" smtClean="0"/>
              <a:t>1/28/2019</a:t>
            </a:fld>
            <a:endParaRPr lang="en-US"/>
          </a:p>
        </p:txBody>
      </p:sp>
      <p:sp>
        <p:nvSpPr>
          <p:cNvPr id="5" name="Footer Placeholder 4">
            <a:extLst>
              <a:ext uri="{FF2B5EF4-FFF2-40B4-BE49-F238E27FC236}">
                <a16:creationId xmlns:a16="http://schemas.microsoft.com/office/drawing/2014/main" id="{5FF13E5E-9035-48A3-A353-041C0C2BAC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07AD22-395A-48E3-A212-CFA5D4C463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7E87C2-6CCF-4333-B8A4-555E706EE827}" type="slidenum">
              <a:rPr lang="en-US" smtClean="0"/>
              <a:t>‹#›</a:t>
            </a:fld>
            <a:endParaRPr lang="en-US"/>
          </a:p>
        </p:txBody>
      </p:sp>
    </p:spTree>
    <p:extLst>
      <p:ext uri="{BB962C8B-B14F-4D97-AF65-F5344CB8AC3E}">
        <p14:creationId xmlns:p14="http://schemas.microsoft.com/office/powerpoint/2010/main" val="748553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BA2F1-5E76-4860-8EE6-7A3DCC49F73E}"/>
              </a:ext>
            </a:extLst>
          </p:cNvPr>
          <p:cNvSpPr>
            <a:spLocks noGrp="1"/>
          </p:cNvSpPr>
          <p:nvPr>
            <p:ph type="ctrTitle"/>
          </p:nvPr>
        </p:nvSpPr>
        <p:spPr/>
        <p:txBody>
          <a:bodyPr/>
          <a:lstStyle/>
          <a:p>
            <a:r>
              <a:rPr lang="en-US" dirty="0"/>
              <a:t>NODEJS STARTER GUIDE</a:t>
            </a:r>
          </a:p>
        </p:txBody>
      </p:sp>
      <p:sp>
        <p:nvSpPr>
          <p:cNvPr id="3" name="Subtitle 2">
            <a:extLst>
              <a:ext uri="{FF2B5EF4-FFF2-40B4-BE49-F238E27FC236}">
                <a16:creationId xmlns:a16="http://schemas.microsoft.com/office/drawing/2014/main" id="{D558F176-0B4C-4354-858C-613AA8C5A1A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80660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2D69-5A7D-4182-8D04-91193221E502}"/>
              </a:ext>
            </a:extLst>
          </p:cNvPr>
          <p:cNvSpPr>
            <a:spLocks noGrp="1"/>
          </p:cNvSpPr>
          <p:nvPr>
            <p:ph type="title"/>
          </p:nvPr>
        </p:nvSpPr>
        <p:spPr/>
        <p:txBody>
          <a:bodyPr/>
          <a:lstStyle/>
          <a:p>
            <a:r>
              <a:rPr lang="en-US" dirty="0"/>
              <a:t>Init NPM on project directory</a:t>
            </a:r>
          </a:p>
        </p:txBody>
      </p:sp>
      <p:pic>
        <p:nvPicPr>
          <p:cNvPr id="5" name="Content Placeholder 4">
            <a:extLst>
              <a:ext uri="{FF2B5EF4-FFF2-40B4-BE49-F238E27FC236}">
                <a16:creationId xmlns:a16="http://schemas.microsoft.com/office/drawing/2014/main" id="{9EDD8D4A-DE4F-4FE8-8CF4-0AA254CAC29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451" t="17958" r="18410" b="19447"/>
          <a:stretch/>
        </p:blipFill>
        <p:spPr>
          <a:xfrm>
            <a:off x="838200" y="1904421"/>
            <a:ext cx="10515599" cy="4588453"/>
          </a:xfrm>
        </p:spPr>
      </p:pic>
    </p:spTree>
    <p:extLst>
      <p:ext uri="{BB962C8B-B14F-4D97-AF65-F5344CB8AC3E}">
        <p14:creationId xmlns:p14="http://schemas.microsoft.com/office/powerpoint/2010/main" val="1141844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B552A-3254-4AA0-AFFF-4FB4E378F8CD}"/>
              </a:ext>
            </a:extLst>
          </p:cNvPr>
          <p:cNvSpPr>
            <a:spLocks noGrp="1"/>
          </p:cNvSpPr>
          <p:nvPr>
            <p:ph type="title"/>
          </p:nvPr>
        </p:nvSpPr>
        <p:spPr/>
        <p:txBody>
          <a:bodyPr/>
          <a:lstStyle/>
          <a:p>
            <a:r>
              <a:rPr lang="en-US" dirty="0"/>
              <a:t>Fill up prompts, press enter to skip/accept default in () </a:t>
            </a:r>
          </a:p>
        </p:txBody>
      </p:sp>
      <p:pic>
        <p:nvPicPr>
          <p:cNvPr id="5" name="Content Placeholder 4">
            <a:extLst>
              <a:ext uri="{FF2B5EF4-FFF2-40B4-BE49-F238E27FC236}">
                <a16:creationId xmlns:a16="http://schemas.microsoft.com/office/drawing/2014/main" id="{73B9CE02-60B8-4C4A-BC2D-B8EF8E9EF02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450" t="17491" r="18409" b="17211"/>
          <a:stretch/>
        </p:blipFill>
        <p:spPr>
          <a:xfrm>
            <a:off x="857656" y="1830117"/>
            <a:ext cx="10698804" cy="4481811"/>
          </a:xfrm>
        </p:spPr>
      </p:pic>
    </p:spTree>
    <p:extLst>
      <p:ext uri="{BB962C8B-B14F-4D97-AF65-F5344CB8AC3E}">
        <p14:creationId xmlns:p14="http://schemas.microsoft.com/office/powerpoint/2010/main" val="609837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66E9C-04C0-4712-8E16-1601CC0360EB}"/>
              </a:ext>
            </a:extLst>
          </p:cNvPr>
          <p:cNvSpPr>
            <a:spLocks noGrp="1"/>
          </p:cNvSpPr>
          <p:nvPr>
            <p:ph type="title"/>
          </p:nvPr>
        </p:nvSpPr>
        <p:spPr/>
        <p:txBody>
          <a:bodyPr/>
          <a:lstStyle/>
          <a:p>
            <a:r>
              <a:rPr lang="en-US" dirty="0"/>
              <a:t>Accept summary by pressing enter, no to change and </a:t>
            </a:r>
            <a:r>
              <a:rPr lang="en-US" dirty="0" err="1"/>
              <a:t>ctrl+C</a:t>
            </a:r>
            <a:r>
              <a:rPr lang="en-US" dirty="0"/>
              <a:t> to terminate at any time</a:t>
            </a:r>
          </a:p>
        </p:txBody>
      </p:sp>
      <p:pic>
        <p:nvPicPr>
          <p:cNvPr id="5" name="Content Placeholder 4">
            <a:extLst>
              <a:ext uri="{FF2B5EF4-FFF2-40B4-BE49-F238E27FC236}">
                <a16:creationId xmlns:a16="http://schemas.microsoft.com/office/drawing/2014/main" id="{96B8AE89-866D-47F4-8B2E-FB2BDB89E9C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450" t="17063" r="18159" b="16764"/>
          <a:stretch/>
        </p:blipFill>
        <p:spPr>
          <a:xfrm>
            <a:off x="1381329" y="1780031"/>
            <a:ext cx="8754892" cy="4562410"/>
          </a:xfrm>
        </p:spPr>
      </p:pic>
    </p:spTree>
    <p:extLst>
      <p:ext uri="{BB962C8B-B14F-4D97-AF65-F5344CB8AC3E}">
        <p14:creationId xmlns:p14="http://schemas.microsoft.com/office/powerpoint/2010/main" val="2518701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6A8A6-7ABD-4120-884E-BD5EC29C6BFA}"/>
              </a:ext>
            </a:extLst>
          </p:cNvPr>
          <p:cNvSpPr>
            <a:spLocks noGrp="1"/>
          </p:cNvSpPr>
          <p:nvPr>
            <p:ph type="title"/>
          </p:nvPr>
        </p:nvSpPr>
        <p:spPr/>
        <p:txBody>
          <a:bodyPr>
            <a:normAutofit fontScale="90000"/>
          </a:bodyPr>
          <a:lstStyle/>
          <a:p>
            <a:r>
              <a:rPr lang="en-US" dirty="0"/>
              <a:t>Install packages (on project directory) </a:t>
            </a:r>
            <a:r>
              <a:rPr lang="en-US" dirty="0" err="1"/>
              <a:t>p.s</a:t>
            </a:r>
            <a:r>
              <a:rPr lang="en-US" dirty="0"/>
              <a:t> don’t enclose package name in &lt;&gt; when actually doing it</a:t>
            </a:r>
          </a:p>
        </p:txBody>
      </p:sp>
      <p:pic>
        <p:nvPicPr>
          <p:cNvPr id="5" name="Content Placeholder 4">
            <a:extLst>
              <a:ext uri="{FF2B5EF4-FFF2-40B4-BE49-F238E27FC236}">
                <a16:creationId xmlns:a16="http://schemas.microsoft.com/office/drawing/2014/main" id="{708A48FB-41FF-4F6C-842F-5A4BA7FC8F6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177" t="10356" r="22181" b="24366"/>
          <a:stretch/>
        </p:blipFill>
        <p:spPr>
          <a:xfrm>
            <a:off x="1361873" y="1766742"/>
            <a:ext cx="9805480" cy="5023161"/>
          </a:xfrm>
        </p:spPr>
      </p:pic>
    </p:spTree>
    <p:extLst>
      <p:ext uri="{BB962C8B-B14F-4D97-AF65-F5344CB8AC3E}">
        <p14:creationId xmlns:p14="http://schemas.microsoft.com/office/powerpoint/2010/main" val="2341343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5790F-6EE1-4F1E-9840-60A39547937F}"/>
              </a:ext>
            </a:extLst>
          </p:cNvPr>
          <p:cNvSpPr>
            <a:spLocks noGrp="1"/>
          </p:cNvSpPr>
          <p:nvPr>
            <p:ph type="title"/>
          </p:nvPr>
        </p:nvSpPr>
        <p:spPr/>
        <p:txBody>
          <a:bodyPr>
            <a:noAutofit/>
          </a:bodyPr>
          <a:lstStyle/>
          <a:p>
            <a:r>
              <a:rPr lang="en-US" sz="2400" dirty="0"/>
              <a:t>After installing packages, directory looks like that (</a:t>
            </a:r>
            <a:r>
              <a:rPr lang="en-US" sz="2400" dirty="0" err="1"/>
              <a:t>node_modules</a:t>
            </a:r>
            <a:r>
              <a:rPr lang="en-US" sz="2400" dirty="0"/>
              <a:t> and package-</a:t>
            </a:r>
            <a:r>
              <a:rPr lang="en-US" sz="2400" dirty="0" err="1"/>
              <a:t>lock.json</a:t>
            </a:r>
            <a:r>
              <a:rPr lang="en-US" sz="2400" dirty="0"/>
              <a:t> are added). Exclude </a:t>
            </a:r>
            <a:r>
              <a:rPr lang="en-US" sz="2400" dirty="0" err="1"/>
              <a:t>node_modules</a:t>
            </a:r>
            <a:r>
              <a:rPr lang="en-US" sz="2400" dirty="0"/>
              <a:t> from git, you can get it all back if the package json files are available, also beside is a sample code using the express package.(</a:t>
            </a:r>
            <a:r>
              <a:rPr lang="en-US" sz="2400" dirty="0" err="1"/>
              <a:t>p.s</a:t>
            </a:r>
            <a:r>
              <a:rPr lang="en-US" sz="2400" dirty="0"/>
              <a:t> this </a:t>
            </a:r>
            <a:r>
              <a:rPr lang="en-US" sz="2400" dirty="0" err="1"/>
              <a:t>myapp</a:t>
            </a:r>
            <a:r>
              <a:rPr lang="en-US" sz="2400" dirty="0"/>
              <a:t> directory is just an example)</a:t>
            </a:r>
          </a:p>
        </p:txBody>
      </p:sp>
      <p:pic>
        <p:nvPicPr>
          <p:cNvPr id="5" name="Content Placeholder 4">
            <a:extLst>
              <a:ext uri="{FF2B5EF4-FFF2-40B4-BE49-F238E27FC236}">
                <a16:creationId xmlns:a16="http://schemas.microsoft.com/office/drawing/2014/main" id="{B1A2E38D-4653-4C68-BABB-398A0BDC8C2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9066"/>
          <a:stretch/>
        </p:blipFill>
        <p:spPr>
          <a:xfrm>
            <a:off x="1089498" y="1825625"/>
            <a:ext cx="10264302" cy="4438988"/>
          </a:xfrm>
        </p:spPr>
      </p:pic>
    </p:spTree>
    <p:extLst>
      <p:ext uri="{BB962C8B-B14F-4D97-AF65-F5344CB8AC3E}">
        <p14:creationId xmlns:p14="http://schemas.microsoft.com/office/powerpoint/2010/main" val="1762780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BBCEA-C92A-468B-8A30-361478E921E9}"/>
              </a:ext>
            </a:extLst>
          </p:cNvPr>
          <p:cNvSpPr>
            <a:spLocks noGrp="1"/>
          </p:cNvSpPr>
          <p:nvPr>
            <p:ph type="title"/>
          </p:nvPr>
        </p:nvSpPr>
        <p:spPr/>
        <p:txBody>
          <a:bodyPr>
            <a:noAutofit/>
          </a:bodyPr>
          <a:lstStyle/>
          <a:p>
            <a:r>
              <a:rPr lang="en-US" sz="2400" dirty="0"/>
              <a:t>Launch node server from with node(</a:t>
            </a:r>
            <a:r>
              <a:rPr lang="en-US" sz="2400" dirty="0" err="1"/>
              <a:t>js</a:t>
            </a:r>
            <a:r>
              <a:rPr lang="en-US" sz="2400" dirty="0"/>
              <a:t> file), is better if the </a:t>
            </a:r>
            <a:r>
              <a:rPr lang="en-US" sz="2400" dirty="0" err="1"/>
              <a:t>js</a:t>
            </a:r>
            <a:r>
              <a:rPr lang="en-US" sz="2400" dirty="0"/>
              <a:t> file </a:t>
            </a:r>
            <a:r>
              <a:rPr lang="en-US" sz="2400" dirty="0" err="1"/>
              <a:t>th</a:t>
            </a:r>
            <a:r>
              <a:rPr lang="en-US" sz="2400" dirty="0"/>
              <a:t> server is launched from is the entry point file specified in the app creation with </a:t>
            </a:r>
            <a:r>
              <a:rPr lang="en-US" sz="2400" dirty="0" err="1"/>
              <a:t>npm</a:t>
            </a:r>
            <a:r>
              <a:rPr lang="en-US" sz="2400" dirty="0"/>
              <a:t> </a:t>
            </a:r>
            <a:r>
              <a:rPr lang="en-US" sz="2400" dirty="0" err="1"/>
              <a:t>init</a:t>
            </a:r>
            <a:r>
              <a:rPr lang="en-US" sz="2400" dirty="0"/>
              <a:t>, to see if server is working open localhost:3000 on browser</a:t>
            </a:r>
          </a:p>
        </p:txBody>
      </p:sp>
      <p:pic>
        <p:nvPicPr>
          <p:cNvPr id="5" name="Content Placeholder 4">
            <a:extLst>
              <a:ext uri="{FF2B5EF4-FFF2-40B4-BE49-F238E27FC236}">
                <a16:creationId xmlns:a16="http://schemas.microsoft.com/office/drawing/2014/main" id="{DE77B6AE-5D82-4DD2-912C-A407F6D3BC6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657" t="4097" r="26957" b="57452"/>
          <a:stretch/>
        </p:blipFill>
        <p:spPr>
          <a:xfrm>
            <a:off x="583651" y="2412458"/>
            <a:ext cx="11338374" cy="3482504"/>
          </a:xfrm>
        </p:spPr>
      </p:pic>
    </p:spTree>
    <p:extLst>
      <p:ext uri="{BB962C8B-B14F-4D97-AF65-F5344CB8AC3E}">
        <p14:creationId xmlns:p14="http://schemas.microsoft.com/office/powerpoint/2010/main" val="4274181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168</Words>
  <Application>Microsoft Office PowerPoint</Application>
  <PresentationFormat>Widescreen</PresentationFormat>
  <Paragraphs>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NODEJS STARTER GUIDE</vt:lpstr>
      <vt:lpstr>Init NPM on project directory</vt:lpstr>
      <vt:lpstr>Fill up prompts, press enter to skip/accept default in () </vt:lpstr>
      <vt:lpstr>Accept summary by pressing enter, no to change and ctrl+C to terminate at any time</vt:lpstr>
      <vt:lpstr>Install packages (on project directory) p.s don’t enclose package name in &lt;&gt; when actually doing it</vt:lpstr>
      <vt:lpstr>After installing packages, directory looks like that (node_modules and package-lock.json are added). Exclude node_modules from git, you can get it all back if the package json files are available, also beside is a sample code using the express package.(p.s this myapp directory is just an example)</vt:lpstr>
      <vt:lpstr>Launch node server from with node(js file), is better if the js file th server is launched from is the entry point file specified in the app creation with npm init, to see if server is working open localhost:3000 on browser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 STARTER GUIDE</dc:title>
  <dc:creator>Chibueze Analogbei</dc:creator>
  <cp:lastModifiedBy>Chibueze Analogbei</cp:lastModifiedBy>
  <cp:revision>3</cp:revision>
  <dcterms:created xsi:type="dcterms:W3CDTF">2019-01-28T19:08:26Z</dcterms:created>
  <dcterms:modified xsi:type="dcterms:W3CDTF">2019-01-28T19:30:25Z</dcterms:modified>
</cp:coreProperties>
</file>