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83" r:id="rId6"/>
    <p:sldId id="260" r:id="rId7"/>
    <p:sldId id="262" r:id="rId8"/>
    <p:sldId id="267" r:id="rId9"/>
    <p:sldId id="284" r:id="rId10"/>
    <p:sldId id="273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9338E-52AE-4C59-8494-489DF97D703B}">
  <a:tblStyle styleId="{01D9338E-52AE-4C59-8494-489DF97D7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226065-5802-48D1-B405-3CBFA64263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098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759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de5226d7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de5226d7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0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45f46612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45f46612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25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28dcc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28dcc5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1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28dcc51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b28dcc51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2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4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5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d66d1e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ed66d1e9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44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b28dcc51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b28dcc51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9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d66d1e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ed66d1e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66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85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89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Волгоградский Государственный Технический Университет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Факультет «Электроники и вычислительной техники»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Кафедра «Программное обеспечение автоматизированных систем»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ct val="30555"/>
            </a:pPr>
            <a:r>
              <a:rPr lang="ru-RU" sz="3200" dirty="0"/>
              <a:t>С</a:t>
            </a:r>
            <a:r>
              <a:rPr lang="ru-RU" sz="3200" b="1" dirty="0"/>
              <a:t>овершенствование веб-сервиса для автоматизированного сбора информации о турецкой недвижимости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82200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 Студент группы ПрИн-467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Кузьмин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Д. Г.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Терехов Г. В., старший преподаватель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Волгоград,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69725" y="1986775"/>
            <a:ext cx="85206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2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14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Программный средства используемые в разработке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988849" y="1483275"/>
            <a:ext cx="7130747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в 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«Зарубежной недвижимости»: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2.7.5;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on rails 6.1.4.4;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14.1;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5; CSS 3;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ES6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Mechanize 2.8.4;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3.3.7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Nokogiri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1.13.1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 баз </a:t>
            </a:r>
            <a:r>
              <a:rPr lang="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данных с </a:t>
            </a: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недвижимостью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245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</a:t>
            </a:r>
            <a:r>
              <a:rPr lang="ru-RU" sz="20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ru" sz="20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(БД)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хранилище</a:t>
            </a:r>
            <a:r>
              <a:rPr lang="en-US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данных, содержащее информацию в структурированном виде по определенной предметной области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Рынок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 растет. </a:t>
            </a:r>
            <a:r>
              <a:rPr lang="ru" sz="2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Турция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входит в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ТОП-</a:t>
            </a:r>
            <a:r>
              <a:rPr lang="en-US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соответствующей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 нет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Базы 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 для пользователей, для бизнеса и для науки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Составление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турецкой недвижимости является актуальной задачей.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Проблема поиска готовой базы знаний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78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 «Зарубежная недвижимость»,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которому нужна база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 по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турецкой недвижимости, но в открытом доступе такой нет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 этой системе также есть админ-панель для просмотра парсеров, которая требует доработок.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Ручной сбор информации требует значительных временных затрат и подвержен ошибкам и опечаткам из-за влияния человеческого фактора. Поэтому процесс сбора данных рекомендуется автоматизировать, чтобы повысить эффективность и точность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Далеко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все сайты предоставляют доступ к своему API.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Веб-сайт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www.hepsiemlak.com</a:t>
            </a:r>
            <a:r>
              <a:rPr lang="ru" sz="20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является популярным в Турции, но открытого API не имеет.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Автоматизированный сбор информации (Парсинг) с HTML наиболее подходящий способ, за счет своей простоты, отсутствия ограничений по доступу и надежному относительно ручного метода сбора.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Цель и задачи работы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совершенствование системы для автоматизированного сбора информации о турецкой недвижимости, а также сокращение времени на сбор данных о турецкой недвижимости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актуальности баз данных с зарубежной недвижимостью, обзор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парсеров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веб-сайтов с зарубежной недвижимостью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доработка системы автоматизированного сбора информации о турецкой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оработка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админ-панели для отображения информации о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разработанного системы, проверка эффективности работы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Объект и предмет исследования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Объектом исследования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работе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выступают методы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автоматизированного сбора информации для формирования базы данных о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турецкой недвижимости. Процесс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сбора и обработки данных о недвижимости на рынке Турции, включая автоматизацию операций по извлечению, хранению и анализу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информации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Удобство админ-панели для просмотра информации о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Предметом </a:t>
            </a: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является база данных о турецкой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недвижимости, админ-панель для просмотра информации о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4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75425" y="20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Существующее решение и процесс решения задачи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275425" y="1361287"/>
            <a:ext cx="8520600" cy="3577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Получить информацию о турецкой недвижимости можно разными способами. Через буклеты, брошюры или каталоги, видеоролики или веб-сайты.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Наполнить БД информацией о веб-сайте можно разными способами, например, ручной сбор информации,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API,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скрэйпинг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готовые БД,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Наилучшим является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который состоит из следующих этапов: получение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HTML-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страницы, предобработка, формирование необходимой информации, передача данных на выход (сохранение в БД).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-101075"/>
            <a:ext cx="85206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Анализ аналогов систем сбора информации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7" name="Google Shape;97;p19"/>
          <p:cNvGraphicFramePr/>
          <p:nvPr>
            <p:extLst>
              <p:ext uri="{D42A27DB-BD31-4B8C-83A1-F6EECF244321}">
                <p14:modId xmlns:p14="http://schemas.microsoft.com/office/powerpoint/2010/main" val="2156248826"/>
              </p:ext>
            </p:extLst>
          </p:nvPr>
        </p:nvGraphicFramePr>
        <p:xfrm>
          <a:off x="712063" y="466463"/>
          <a:ext cx="7719025" cy="4073626"/>
        </p:xfrm>
        <a:graphic>
          <a:graphicData uri="http://schemas.openxmlformats.org/drawingml/2006/table">
            <a:tbl>
              <a:tblPr>
                <a:noFill/>
                <a:tableStyleId>{01D9338E-52AE-4C59-8494-489DF97D703B}</a:tableStyleId>
              </a:tblPr>
              <a:tblGrid>
                <a:gridCol w="3216500"/>
                <a:gridCol w="877193"/>
                <a:gridCol w="1175658"/>
                <a:gridCol w="2449674"/>
              </a:tblGrid>
              <a:tr h="61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AviParser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Octoparse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«Зарубежная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недвижимость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Пагинация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в админ-панели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Парсинг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сайта </a:t>
                      </a: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hepsiemlak.com</a:t>
                      </a:r>
                      <a:endParaRPr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14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Гибкость в настройке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14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 данных об объектах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+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614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</a:t>
                      </a:r>
                      <a:r>
                        <a:rPr lang="en-US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 информацией о </a:t>
                      </a:r>
                      <a:r>
                        <a:rPr lang="ru-RU" sz="2000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парсерах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Сохранение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изображений и их сопостовление к БД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Google Shape;82;p17"/>
          <p:cNvSpPr txBox="1">
            <a:spLocks noGrp="1"/>
          </p:cNvSpPr>
          <p:nvPr>
            <p:ph type="body" idx="1"/>
          </p:nvPr>
        </p:nvSpPr>
        <p:spPr>
          <a:xfrm>
            <a:off x="712063" y="4392167"/>
            <a:ext cx="7719025" cy="546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подходящим является «Зарубежная система»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3125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Предлагаемое решение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82;p17"/>
          <p:cNvSpPr txBox="1">
            <a:spLocks noGrp="1"/>
          </p:cNvSpPr>
          <p:nvPr>
            <p:ph type="body" idx="1"/>
          </p:nvPr>
        </p:nvSpPr>
        <p:spPr>
          <a:xfrm>
            <a:off x="275425" y="863950"/>
            <a:ext cx="8520600" cy="407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Предлагается совершенствование веб-сервиса для парсинга турецкой недвижимости. Решение состоит из двух модулей:</a:t>
            </a:r>
          </a:p>
          <a:p>
            <a:pPr marL="4445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парсинга.</a:t>
            </a:r>
          </a:p>
          <a:p>
            <a:pPr marL="4445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админ-панели.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пагинации на админ-панель, создание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сайта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hepsiemlak.com.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ru-RU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3600" dirty="0" smtClean="0"/>
              <a:t>Практическая </a:t>
            </a:r>
            <a:r>
              <a:rPr lang="ru-RU" sz="3600" dirty="0"/>
              <a:t>значимость 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будут применяться для автоматизации сбора данных о турецкой недвижимости, что значительно упростит анализ рынка и принятие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решений. Также будет улучшена админ-панель, для более эффективного управления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парсерами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Пользователи смогут оперативно находить актуальную информацию об объектах недвижимости, экономя время и снижая вероятность ошибок.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сможет прогнозировать рыночные тенденции, оптимизируя работу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агенств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недвижимости.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Наука сможет использовать базы данных для проведения исследований в области урбанизации, экономики а также аналитики.</a:t>
            </a:r>
          </a:p>
          <a:p>
            <a:pPr marL="0" lvl="0" indent="449580" algn="just">
              <a:lnSpc>
                <a:spcPct val="150000"/>
              </a:lnSpc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8543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683</Words>
  <Application>Microsoft Office PowerPoint</Application>
  <PresentationFormat>Экран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Волгоградский Государственный Технический Университет Факультет «Электроники и вычислительной техники» Кафедра «Программное обеспечение автоматизированных систем»  Совершенствование веб-сервиса для автоматизированного сбора информации о турецкой недвижимости</vt:lpstr>
      <vt:lpstr>Актуальность баз данных с недвижимостью</vt:lpstr>
      <vt:lpstr>Проблема поиска готовой базы знаний</vt:lpstr>
      <vt:lpstr>Цель и задачи работы</vt:lpstr>
      <vt:lpstr>Объект и предмет исследования</vt:lpstr>
      <vt:lpstr>Существующее решение и процесс решения задачи</vt:lpstr>
      <vt:lpstr>Анализ аналогов систем сбора информации</vt:lpstr>
      <vt:lpstr>Предлагаемое решение</vt:lpstr>
      <vt:lpstr>Практическая значимость </vt:lpstr>
      <vt:lpstr>Презентация PowerPoint</vt:lpstr>
      <vt:lpstr>Программный средства используемые в разработке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Волгоградский Государственный Технический Университет Факультет «Электроники и вычислительной техники» Кафедра «Программное обеспечение автоматизированных систем»  Совершенствование веб-сервиса для автоматизированного сбора информации о турецкой недвижимости</dc:title>
  <dc:creator>okejo .</dc:creator>
  <cp:lastModifiedBy>Учетная запись Майкрософт</cp:lastModifiedBy>
  <cp:revision>38</cp:revision>
  <dcterms:modified xsi:type="dcterms:W3CDTF">2024-12-19T19:35:45Z</dcterms:modified>
</cp:coreProperties>
</file>