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6932D-FEB1-4BD3-BD0A-F35297E1E30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B6D56-CC94-4540-86AC-2C62C74C1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3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B6D56-CC94-4540-86AC-2C62C74C105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6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DBCC3-D6B0-1D84-AA9F-D961EEF25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9A0796-A598-9A08-25E3-0E4DBCE3C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AA675-B05B-FC42-3F6E-802A6979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41C-9574-4C6C-A9E5-A85039FAAF6D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23A7B-0C0D-5854-5167-5531B3E1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3D20D-E268-DE04-3C68-D2E99B8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E308-9C79-4D09-A9C2-629AB8E4A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7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0CD0A-D7FF-F742-FB69-F942EC58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0B8703-68F6-EF31-2338-375D9C4AB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A32BE-2939-DD66-4BD4-37290463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41C-9574-4C6C-A9E5-A85039FAAF6D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F5CA0-4C2F-03B3-DFC1-C07A3AED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DEC86-ECD3-79FC-B751-2501CE95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E308-9C79-4D09-A9C2-629AB8E4A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1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A90FB8-5D25-EF57-C2AE-D7D1D5633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6FC748-FF78-9274-233B-29A2EBEA9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65096-50DC-FC62-9F51-B263CDE5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41C-9574-4C6C-A9E5-A85039FAAF6D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D6EB0-F9C8-E6EB-457B-BF44C975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5F8CD-741B-795F-55B7-8C260F2A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E308-9C79-4D09-A9C2-629AB8E4A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6985-0F12-3F27-7FD7-D187126B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B8803-2BB6-64E0-8215-51FE62A9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55500-9952-F262-33F3-82BFCD51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41C-9574-4C6C-A9E5-A85039FAAF6D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4EC88-7496-569A-E2C8-A8BD0BCD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D3F32-AAA2-6B5E-8DFF-2F7E1F5D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E308-9C79-4D09-A9C2-629AB8E4A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4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2E32F-AB31-8DC1-1E7A-E8E4A5FC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65746-BFD1-7253-0441-B3CE140B5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6AEE4-4B36-2196-6871-D6BE5ED4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41C-9574-4C6C-A9E5-A85039FAAF6D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ABDE5-5D2F-9044-67F4-85A66A88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A464F-5CBE-7B98-4D6F-B855BFDB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E308-9C79-4D09-A9C2-629AB8E4A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4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660EE-A7F3-BC1F-5FAA-238816F5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E5C40-FCA5-946D-0286-DCFBA80B9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F29792-CB61-1DDC-CC77-D300A41C9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E0B952-3486-326F-5B61-2281B365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41C-9574-4C6C-A9E5-A85039FAAF6D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133ACB-9E62-4397-22BB-8C0B91AC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62788-198A-9596-E7E7-20FACA7F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E308-9C79-4D09-A9C2-629AB8E4A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D81F7-8193-EF73-7EA7-92106E0D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E0F12-F077-D706-6616-BF6064C0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D9C539-447F-BF56-36D2-66A4B387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E98941-39D7-8E0B-808F-095D29418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3301A2-FE37-B196-5678-A3659234D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011008-D0D0-DD4B-B95D-019A5506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41C-9574-4C6C-A9E5-A85039FAAF6D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FDAFC5-D7FD-B5DF-4F22-1DF3A886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B595E0-7307-0CDD-3CE7-A8E9A28A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E308-9C79-4D09-A9C2-629AB8E4A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4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77F7E-9E8B-B12C-8724-AFA7DCB5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604A-0054-8202-D8C2-427EBABD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41C-9574-4C6C-A9E5-A85039FAAF6D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F1CECC-821A-168F-A879-DB0A9F2D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DB9779-70BB-7975-75BD-F2216D28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E308-9C79-4D09-A9C2-629AB8E4A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2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6E95AA-C3BA-44AA-DF6C-233C1389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41C-9574-4C6C-A9E5-A85039FAAF6D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F73CBE-2784-E7DB-6E3C-D13F0C51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59D4E-5BE6-4892-0319-AA1CA32F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E308-9C79-4D09-A9C2-629AB8E4A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8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F0C85-4FDE-FB6C-4D79-5920FBD1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DB3A6-BD9C-8DF0-B6C9-C9105107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B8CB1F-4C3B-E5BB-66B1-B11020A2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9ACDC-1767-44C6-062C-2FB915A8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41C-9574-4C6C-A9E5-A85039FAAF6D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D7EE7-1915-9250-9D55-3441CA4A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BC715-DA43-F014-70A0-8128AC4D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E308-9C79-4D09-A9C2-629AB8E4A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7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FA857-4F64-E338-BD84-D2E13F04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60A1EB-FF8B-3DAF-558C-3D3BC9987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6AB922-6AD2-A113-880D-66F40E3A0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530610-4A5B-866B-B10D-AA44CA1F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41C-9574-4C6C-A9E5-A85039FAAF6D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C9B279-09A3-4B71-D443-951384CF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3C47D-5F5B-8A26-C822-AD49AA91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E308-9C79-4D09-A9C2-629AB8E4A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4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66C030-4C64-266E-12BA-72D14D37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CA9366-6365-4F18-B4AD-384C31D4A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93157-9279-C41D-15FD-12156BA06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341C-9574-4C6C-A9E5-A85039FAAF6D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5C248-A26B-31EA-6ADD-66A0BB0F5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1DBE3-FA95-B760-FCA1-B74B5B86F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E308-9C79-4D09-A9C2-629AB8E4A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155E2-ADE8-0830-DC1E-CC0A46003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编译实验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7641C0-9BE6-0948-5D9A-2D7FA67EC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张嘉茵 </a:t>
            </a:r>
            <a:r>
              <a:rPr lang="en-US" altLang="zh-CN" dirty="0"/>
              <a:t>21074113</a:t>
            </a:r>
          </a:p>
          <a:p>
            <a:r>
              <a:rPr lang="zh-CN" altLang="en-US" dirty="0"/>
              <a:t>王林诺 </a:t>
            </a:r>
            <a:r>
              <a:rPr lang="en-US" altLang="zh-CN" dirty="0"/>
              <a:t>21074114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29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4EA85-E33A-5DDF-2E88-99CDBCE4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2CB6E-127A-07C7-B942-E13C3B42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：张嘉茵</a:t>
            </a:r>
            <a:r>
              <a:rPr lang="en-US" altLang="zh-CN" dirty="0"/>
              <a:t>+</a:t>
            </a:r>
            <a:r>
              <a:rPr lang="zh-CN" altLang="en-US" dirty="0"/>
              <a:t>王林诺</a:t>
            </a:r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：张嘉茵</a:t>
            </a:r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：张嘉茵</a:t>
            </a:r>
            <a:r>
              <a:rPr lang="en-US" altLang="zh-CN" dirty="0"/>
              <a:t>+</a:t>
            </a:r>
            <a:r>
              <a:rPr lang="zh-CN" altLang="en-US" dirty="0"/>
              <a:t>王林诺</a:t>
            </a:r>
            <a:endParaRPr lang="en-US" altLang="zh-CN" dirty="0"/>
          </a:p>
          <a:p>
            <a:r>
              <a:rPr lang="zh-CN" altLang="en-US" dirty="0"/>
              <a:t>报告：王林诺</a:t>
            </a:r>
            <a:r>
              <a:rPr lang="en-US" altLang="zh-CN" dirty="0"/>
              <a:t>+</a:t>
            </a:r>
            <a:r>
              <a:rPr lang="zh-CN" altLang="en-US" dirty="0"/>
              <a:t>张嘉茵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84DB7EF-1A58-F2A5-3F62-0F16001371BE}"/>
              </a:ext>
            </a:extLst>
          </p:cNvPr>
          <p:cNvSpPr txBox="1">
            <a:spLocks/>
          </p:cNvSpPr>
          <p:nvPr/>
        </p:nvSpPr>
        <p:spPr>
          <a:xfrm>
            <a:off x="6343650" y="349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使用工具及环境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F28243E-0441-70E8-2DED-8C5E695EF0EC}"/>
              </a:ext>
            </a:extLst>
          </p:cNvPr>
          <p:cNvSpPr txBox="1">
            <a:spLocks/>
          </p:cNvSpPr>
          <p:nvPr/>
        </p:nvSpPr>
        <p:spPr>
          <a:xfrm>
            <a:off x="6343650" y="18097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Git</a:t>
            </a:r>
            <a:r>
              <a:rPr lang="zh-CN" altLang="en-US" dirty="0"/>
              <a:t> 版本控制工具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VS Code</a:t>
            </a:r>
          </a:p>
          <a:p>
            <a:r>
              <a:rPr lang="en-US" altLang="zh-CN" dirty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3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BFD6E-B27B-C0D1-FCCB-4052A421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DFD90-0FAA-DCD0-E239-DDAD8EEB9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完成基本功能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错误处理：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识别不合法的数字与符号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发生错误情况的不输出给语法分析模块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CAEF4E-52DE-55DF-DC1F-3370AB112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070" y="1603041"/>
            <a:ext cx="3427730" cy="36519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7E485A3-D8B0-A014-F357-BE99B7436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955" y="4259157"/>
            <a:ext cx="350568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1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AB806-F9EE-0CBB-B014-12A9704C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语法分析生成三地址中间代码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80FD8-4FBD-0357-61F1-65FF917C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1473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实现</a:t>
            </a:r>
            <a:r>
              <a:rPr lang="en-US" altLang="zh-CN" dirty="0"/>
              <a:t>LR(1)</a:t>
            </a:r>
            <a:r>
              <a:rPr lang="zh-CN" altLang="en-US" dirty="0"/>
              <a:t>分析法，支持</a:t>
            </a:r>
            <a:r>
              <a:rPr lang="en-US" altLang="zh-CN" dirty="0"/>
              <a:t>&lt;=, &gt;=, &lt;&gt;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实现根据产生式构造项目集、预测表，并显示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根据预测表进行归约，归约过程构造语法分析树并显示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三地址码生成部分：完成控制语句跳转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错误识别：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3A3CB2-5113-7642-E039-CD4F7254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51" y="4243574"/>
            <a:ext cx="3496163" cy="24577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DE9C07-CD0F-EB98-3551-02E736C0B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208" y="1092917"/>
            <a:ext cx="1898650" cy="511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92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136</Words>
  <Application>Microsoft Office PowerPoint</Application>
  <PresentationFormat>宽屏</PresentationFormat>
  <Paragraphs>26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编译实验</vt:lpstr>
      <vt:lpstr>分工</vt:lpstr>
      <vt:lpstr>词法分析</vt:lpstr>
      <vt:lpstr>语法分析生成三地址中间代码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编译实验</dc:title>
  <dc:creator>Milky A</dc:creator>
  <cp:lastModifiedBy>Lino Wang</cp:lastModifiedBy>
  <cp:revision>26</cp:revision>
  <dcterms:created xsi:type="dcterms:W3CDTF">2024-05-17T06:36:16Z</dcterms:created>
  <dcterms:modified xsi:type="dcterms:W3CDTF">2024-05-20T03:21:32Z</dcterms:modified>
</cp:coreProperties>
</file>