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2C9F1-0C4C-E8FA-6CC6-6C458A8AD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25B0E9-9EE4-8E25-BC7D-3C98C3E9C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556E-69FE-A20A-246C-16E5A7C7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E8E61-F668-9C0A-84C4-475C6FAE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111AFD-43B6-6C8F-CC71-EBC02DE9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43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C0521-C39A-592E-E82F-EB411AB1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098B84-3873-0193-3891-A40D3CF65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26812-F43F-93C8-6E52-C9331AB8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0F913A-562F-CABA-2FD5-35F740CA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8D4C95-2A1B-20CF-E67B-F6286B85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41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84964B-A6C9-B3C1-2924-E4D2E85E3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90F07C-1D9E-C824-8D3B-00FAEAA90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013C3-7296-8E87-E514-EF3D914C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20A81-4531-1CA7-74B1-5B3AA074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339CF7-7CEE-9657-3E0F-A94447DF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6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77601-A889-1C4D-938A-CE5D671E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76F46-8047-66D7-65E2-AFC2D736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B41923-6AC8-9D15-DE52-0B1526E1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53BCD1-971B-F574-5FDD-757CBD7A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BE8B1E-CE90-E1B5-78A5-6ECA8F53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55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2F49F-CED0-FBC2-198D-8214122D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AA3973-EEB2-3E58-3862-A4D3822A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96CE84-1917-065C-1C19-CA07FE0F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4A5F8-B0A7-70AF-0118-1212C793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00BB6-B95C-4859-2CC8-84331110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23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818D7-846E-C18D-3D73-8469CC59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2A8F2-CC9C-7191-B0C6-F4176D69E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B623A3-955B-7AE3-ECE3-AB061EEB2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036A19-99B3-F04D-6C0D-8CA9785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3088FB-E1B4-E3CA-F936-592C75FB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059782-CCFD-76EE-4004-440CA9A7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4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7EACE-80D7-CFF4-16A1-02CA692D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2AAD28-ED2C-2587-2571-99544A788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800BAA-912F-6752-730F-F0D0E09EF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1BFAC2-E7A8-82A6-20F7-620FBB53D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3E7B96-8135-1372-58A0-4C188F6F7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ECB703-E4BE-03CE-2417-B22781CE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D0927F-28A6-115E-FADE-C5540112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2E04F8-198B-BADE-2355-D0336C81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69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EFA8F-EB75-7E41-A898-ACE94716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81F77F-6A1D-66CC-A029-BE3280E9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AD240D-A621-C5DD-6380-06CF68A1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363503-2167-924D-48F3-C14DB327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34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E40FC8-8CE6-06BF-E23F-524B2384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64B478-169D-0574-160B-2C77441D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2D6C1E-F8C8-2A72-D78C-A4F37CED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55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5F45D-D8D3-EE4C-43E9-DCC7265A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E4522-F0F9-B5BB-527E-05644F5C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AFA2D8-2E34-9EF3-1990-B96FD019B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C0D81F-6E4F-AE3B-015D-0944A94E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5E00F-351A-07A7-9C62-85A42EDC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423A33-1470-0EF3-5D42-BA5F06B4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84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BAD2F-CD61-D3EF-A495-BFB917EB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6C2D93-8E97-CB6F-3152-92DEC88FD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3B61E6-1142-6973-4EE0-68622531F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F57937-EBED-168E-38EE-58231B94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713-C4A5-4F5C-91DF-4ADE2226BD8A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24A9B1-9A9F-9E13-3C72-0C60671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FBA4A1-ED4B-493D-B86F-49CA8C77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23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11CC9F-C163-3B98-C5C5-979CF891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B92C3F-2045-AA17-7C86-B2797D0E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DE5AED-1C10-3EA3-F275-5048EE151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DB713-C4A5-4F5C-91DF-4ADE2226BD8A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A1D03-843A-C466-8A0C-7A5BD8960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05566A-A98C-3086-5875-9DB08F694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759F-045D-4E2B-9705-60293CCEB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4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75B7170-86B7-3671-2812-3F6DD58A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31" y="479807"/>
            <a:ext cx="6029137" cy="58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7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9FA9705-9F63-5A37-90C6-2653584B4943}"/>
              </a:ext>
            </a:extLst>
          </p:cNvPr>
          <p:cNvSpPr txBox="1"/>
          <p:nvPr/>
        </p:nvSpPr>
        <p:spPr>
          <a:xfrm>
            <a:off x="2238375" y="352425"/>
            <a:ext cx="7715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0" dirty="0"/>
              <a:t>Reinforcement Learning (RL)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B7807A-BF8D-3929-DC81-D1947C0FEDA1}"/>
              </a:ext>
            </a:extLst>
          </p:cNvPr>
          <p:cNvSpPr txBox="1"/>
          <p:nvPr/>
        </p:nvSpPr>
        <p:spPr>
          <a:xfrm>
            <a:off x="409575" y="1997839"/>
            <a:ext cx="8039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000" dirty="0"/>
              <a:t>Art des maschinellen Lernens, bei dem ein Agent durch Interaktion mit seiner Umgebung lernt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000" dirty="0"/>
              <a:t>Ziel: Maximierung einer Belohnung durch Auswahl optimaler Aktionen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000" dirty="0"/>
              <a:t>Prinzipien: Agent, Umgebung, Aktionen, Belohnungen, Zustände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680C25-1855-71C6-ECAF-4B76BB1B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5" y="3429000"/>
            <a:ext cx="5029200" cy="273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5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215A903-5E6D-18D3-C51F-F7578B5B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2081446"/>
            <a:ext cx="5524500" cy="66655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7CF3CCC-8D0C-D9F6-C212-E7EB5859FC4E}"/>
              </a:ext>
            </a:extLst>
          </p:cNvPr>
          <p:cNvSpPr txBox="1"/>
          <p:nvPr/>
        </p:nvSpPr>
        <p:spPr>
          <a:xfrm>
            <a:off x="2857500" y="466725"/>
            <a:ext cx="6477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500" dirty="0"/>
              <a:t>Deep Q-Learning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754B2F6-0858-3F6F-BDDD-C302C016DBB7}"/>
              </a:ext>
            </a:extLst>
          </p:cNvPr>
          <p:cNvSpPr txBox="1"/>
          <p:nvPr/>
        </p:nvSpPr>
        <p:spPr>
          <a:xfrm>
            <a:off x="447675" y="2257182"/>
            <a:ext cx="6096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000" dirty="0"/>
              <a:t>Berechnet den gesamt Wert einer Aktion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000" dirty="0"/>
              <a:t>Bezieht zukünftige Belohnungen ein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000" dirty="0"/>
              <a:t>Verwendet Neuronales Netz um sich diesen Wert zu nähern</a:t>
            </a:r>
          </a:p>
          <a:p>
            <a:pPr marL="285750" indent="-285750">
              <a:buFontTx/>
              <a:buChar char="-"/>
            </a:pP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60516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644A3B-EC7F-DB18-F817-8A20B4C7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2233575"/>
            <a:ext cx="4511286" cy="295755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C2D7001-9D15-A218-0818-0E95969100F8}"/>
              </a:ext>
            </a:extLst>
          </p:cNvPr>
          <p:cNvSpPr txBox="1"/>
          <p:nvPr/>
        </p:nvSpPr>
        <p:spPr>
          <a:xfrm>
            <a:off x="1114425" y="238125"/>
            <a:ext cx="99631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500" dirty="0"/>
              <a:t>Aufbau eines Deep Q-Networks (DQN)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011993-9ADD-2ECF-1B6C-2AEFE649440D}"/>
              </a:ext>
            </a:extLst>
          </p:cNvPr>
          <p:cNvSpPr txBox="1"/>
          <p:nvPr/>
        </p:nvSpPr>
        <p:spPr>
          <a:xfrm>
            <a:off x="647700" y="2486465"/>
            <a:ext cx="61341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000" dirty="0"/>
              <a:t>Eingabeschicht: Zustand des Spiels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000" dirty="0"/>
              <a:t>Versteckte Schichten: Lernen komplexe Muster und Merkmale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000" dirty="0"/>
              <a:t>Ausgabeschicht: Q-Werte für jede mögliche Aktion</a:t>
            </a:r>
          </a:p>
        </p:txBody>
      </p:sp>
    </p:spTree>
    <p:extLst>
      <p:ext uri="{BB962C8B-B14F-4D97-AF65-F5344CB8AC3E}">
        <p14:creationId xmlns:p14="http://schemas.microsoft.com/office/powerpoint/2010/main" val="247644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9CDA982-57A9-0B65-4485-B050B292947C}"/>
              </a:ext>
            </a:extLst>
          </p:cNvPr>
          <p:cNvSpPr txBox="1"/>
          <p:nvPr/>
        </p:nvSpPr>
        <p:spPr>
          <a:xfrm>
            <a:off x="1724025" y="323850"/>
            <a:ext cx="87439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500" dirty="0"/>
              <a:t>Ablauf des Trainingsprozesses</a:t>
            </a:r>
          </a:p>
          <a:p>
            <a:endParaRPr lang="de-DE" sz="55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D9E5F3-37D3-E7A3-FAAA-1959EBCAB57D}"/>
              </a:ext>
            </a:extLst>
          </p:cNvPr>
          <p:cNvSpPr txBox="1"/>
          <p:nvPr/>
        </p:nvSpPr>
        <p:spPr>
          <a:xfrm>
            <a:off x="962025" y="2108954"/>
            <a:ext cx="5829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Initialisierung: Modell, Replay-Speicher, Hyperparameter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Exploration vs. Exploitation: Zufällige Aktionen vs. Ausnutzen des Gelernten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Erfahrung sammeln: Spielen des Spiels, Speichern von Erfahrungen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Training: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Langzeitgedächtnis-Training: Mit zufällig ausgewählten Erfahrungen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Kurzzeitgedächtnis-Training: Nach jedem Zug im Spiel</a:t>
            </a:r>
          </a:p>
        </p:txBody>
      </p:sp>
    </p:spTree>
    <p:extLst>
      <p:ext uri="{BB962C8B-B14F-4D97-AF65-F5344CB8AC3E}">
        <p14:creationId xmlns:p14="http://schemas.microsoft.com/office/powerpoint/2010/main" val="138521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0DB59A4-0C01-BEEF-384D-8E2523EF9F7E}"/>
              </a:ext>
            </a:extLst>
          </p:cNvPr>
          <p:cNvSpPr txBox="1"/>
          <p:nvPr/>
        </p:nvSpPr>
        <p:spPr>
          <a:xfrm>
            <a:off x="1804987" y="400050"/>
            <a:ext cx="85820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500" dirty="0"/>
              <a:t>Anwendung: Spiel "2048" mit DQN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176F09-8475-5594-BA11-CC797ED0216F}"/>
              </a:ext>
            </a:extLst>
          </p:cNvPr>
          <p:cNvSpPr txBox="1"/>
          <p:nvPr/>
        </p:nvSpPr>
        <p:spPr>
          <a:xfrm>
            <a:off x="1307305" y="2495550"/>
            <a:ext cx="95773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000" dirty="0"/>
              <a:t>Ziel: Maximierung des Punktestands im Spiel "2048"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000" dirty="0"/>
              <a:t>Agent: Entscheidet über Aktionen basierend auf Q-Werten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000" dirty="0"/>
              <a:t>Modell: DQN, das den Agenten unterstützt, Aktionen zu wählen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000" dirty="0"/>
              <a:t>Spielmechanik: Bewegung der Kacheln in 4 Richtungen</a:t>
            </a:r>
          </a:p>
        </p:txBody>
      </p:sp>
    </p:spTree>
    <p:extLst>
      <p:ext uri="{BB962C8B-B14F-4D97-AF65-F5344CB8AC3E}">
        <p14:creationId xmlns:p14="http://schemas.microsoft.com/office/powerpoint/2010/main" val="316285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Meißner</dc:creator>
  <cp:lastModifiedBy>Jonas Meißner</cp:lastModifiedBy>
  <cp:revision>1</cp:revision>
  <dcterms:created xsi:type="dcterms:W3CDTF">2024-03-21T17:03:14Z</dcterms:created>
  <dcterms:modified xsi:type="dcterms:W3CDTF">2024-03-21T17:03:36Z</dcterms:modified>
</cp:coreProperties>
</file>