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A21A-F38D-47D3-834A-508F4BBFDDC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20ED-2B2C-4838-BDE1-3C473A99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&lt;html&gt;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beginners.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</a:t>
            </a:r>
            <a:r>
              <a:rPr lang="en-US" b="1" u="sng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know how to code with &lt;html&gt;</a:t>
            </a:r>
          </a:p>
          <a:p>
            <a:r>
              <a:rPr lang="en-US" dirty="0" smtClean="0"/>
              <a:t>I know how to make a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for Html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869"/>
            <a:ext cx="2841142" cy="2340985"/>
          </a:xfrm>
        </p:spPr>
      </p:pic>
      <p:sp>
        <p:nvSpPr>
          <p:cNvPr id="5" name="TextBox 4"/>
          <p:cNvSpPr txBox="1"/>
          <p:nvPr/>
        </p:nvSpPr>
        <p:spPr>
          <a:xfrm>
            <a:off x="2841142" y="2254791"/>
            <a:ext cx="148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And</a:t>
            </a:r>
            <a:endParaRPr lang="en-US" sz="4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2" y="1506792"/>
            <a:ext cx="2843804" cy="2019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35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309"/>
            <a:ext cx="9538855" cy="4987635"/>
          </a:xfrm>
        </p:spPr>
      </p:pic>
      <p:sp>
        <p:nvSpPr>
          <p:cNvPr id="5" name="TextBox 4"/>
          <p:cNvSpPr txBox="1"/>
          <p:nvPr/>
        </p:nvSpPr>
        <p:spPr>
          <a:xfrm>
            <a:off x="5084618" y="139930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use &lt;html&gt; &lt;/html&gt;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881745" y="1583975"/>
            <a:ext cx="2202873" cy="10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3048000" y="1583975"/>
            <a:ext cx="2036618" cy="448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68714"/>
              </p:ext>
            </p:extLst>
          </p:nvPr>
        </p:nvGraphicFramePr>
        <p:xfrm>
          <a:off x="838200" y="1825623"/>
          <a:ext cx="10515600" cy="219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285136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96940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91343382"/>
                    </a:ext>
                  </a:extLst>
                </a:gridCol>
              </a:tblGrid>
              <a:tr h="1096098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0023"/>
                  </a:ext>
                </a:extLst>
              </a:tr>
              <a:tr h="1096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1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0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task is to make 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5 minutes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1" y="2604656"/>
            <a:ext cx="2186493" cy="8035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382982" y="2923309"/>
            <a:ext cx="2175163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4187249"/>
            <a:ext cx="4973782" cy="250886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81" y="1497969"/>
            <a:ext cx="4054979" cy="221337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6484397" y="3711342"/>
            <a:ext cx="1062074" cy="51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82982" y="2078182"/>
            <a:ext cx="3380509" cy="210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08663" y="2189018"/>
            <a:ext cx="2065665" cy="214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92657" y="2360568"/>
            <a:ext cx="2480904" cy="212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Vocabulary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Hyper</a:t>
            </a:r>
          </a:p>
          <a:p>
            <a:r>
              <a:rPr lang="en-US" u="sng" dirty="0" smtClean="0"/>
              <a:t>Html</a:t>
            </a:r>
          </a:p>
          <a:p>
            <a:r>
              <a:rPr lang="en-US" u="sng" dirty="0" smtClean="0"/>
              <a:t>Marku</a:t>
            </a:r>
            <a:r>
              <a:rPr lang="en-US" u="sng" dirty="0"/>
              <a:t>p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916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use &lt;html&gt;</vt:lpstr>
      <vt:lpstr>                                        Aim</vt:lpstr>
      <vt:lpstr>Things for Html</vt:lpstr>
      <vt:lpstr>Code html</vt:lpstr>
      <vt:lpstr>Table of html</vt:lpstr>
      <vt:lpstr>A task is to make a course</vt:lpstr>
      <vt:lpstr>Vocabulary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&lt;html&gt;</dc:title>
  <dc:creator>Windows User</dc:creator>
  <cp:lastModifiedBy>Windows User</cp:lastModifiedBy>
  <cp:revision>6</cp:revision>
  <dcterms:created xsi:type="dcterms:W3CDTF">2023-06-26T19:07:32Z</dcterms:created>
  <dcterms:modified xsi:type="dcterms:W3CDTF">2023-06-27T17:00:35Z</dcterms:modified>
</cp:coreProperties>
</file>