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6" r:id="rId1"/>
  </p:sldMasterIdLst>
  <p:notesMasterIdLst>
    <p:notesMasterId r:id="rId8"/>
  </p:notesMasterIdLst>
  <p:sldIdLst>
    <p:sldId id="256" r:id="rId2"/>
    <p:sldId id="2134806978" r:id="rId3"/>
    <p:sldId id="2134807451" r:id="rId4"/>
    <p:sldId id="257" r:id="rId5"/>
    <p:sldId id="2134807452" r:id="rId6"/>
    <p:sldId id="213480745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96"/>
    <a:srgbClr val="F2F6FA"/>
    <a:srgbClr val="FFFFFF"/>
    <a:srgbClr val="7E7E7E"/>
    <a:srgbClr val="CCCCCC"/>
    <a:srgbClr val="000000"/>
    <a:srgbClr val="E00020"/>
    <a:srgbClr val="03A134"/>
    <a:srgbClr val="E7E200"/>
    <a:srgbClr val="D4C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69" autoAdjust="0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>
        <p:guide orient="horz" pos="459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6"/>
    </p:cViewPr>
  </p:sorterViewPr>
  <p:notesViewPr>
    <p:cSldViewPr snapToGrid="0" showGuides="1">
      <p:cViewPr varScale="1">
        <p:scale>
          <a:sx n="64" d="100"/>
          <a:sy n="64" d="100"/>
        </p:scale>
        <p:origin x="210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16DA-23F3-4681-8FCE-B227EC1A6667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A037-B237-406F-B42D-39A9100E1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8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7A037-B237-406F-B42D-39A9100E132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937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69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937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70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937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4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 кластерами (основн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ackGroundTitleSlide">
            <a:extLst>
              <a:ext uri="{FF2B5EF4-FFF2-40B4-BE49-F238E27FC236}">
                <a16:creationId xmlns:a16="http://schemas.microsoft.com/office/drawing/2014/main" id="{AAC3B466-1B48-8649-8B92-8DB1C966B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1" y="762"/>
            <a:ext cx="11396813" cy="6413298"/>
          </a:xfrm>
          <a:prstGeom prst="rect">
            <a:avLst/>
          </a:prstGeom>
        </p:spPr>
      </p:pic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10506142" y="5873922"/>
            <a:ext cx="129891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7E7E7F"/>
              </a:solidFill>
              <a:effectLst/>
              <a:uLnTx/>
              <a:uFillTx/>
              <a:latin typeface="GPN_DIN Condensed Regular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086561" y="3469021"/>
            <a:ext cx="6335713" cy="873254"/>
          </a:xfrm>
        </p:spPr>
        <p:txBody>
          <a:bodyPr tIns="0" anchor="t">
            <a:noAutofit/>
          </a:bodyPr>
          <a:lstStyle>
            <a:lvl1pPr>
              <a:lnSpc>
                <a:spcPct val="80000"/>
              </a:lnSpc>
              <a:defRPr kumimoji="0" lang="ru-RU" sz="3200" b="0" i="0" u="none" strike="noStrike" kern="1200" cap="all" spc="0" normalizeH="0" baseline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j-cs"/>
              </a:defRPr>
            </a:lvl1pPr>
          </a:lstStyle>
          <a:p>
            <a:r>
              <a:rPr lang="ru-RU" dirty="0"/>
              <a:t>ШАБЛОН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sp>
        <p:nvSpPr>
          <p:cNvPr id="45" name="Подзаголовок 2">
            <a:extLst>
              <a:ext uri="{FF2B5EF4-FFF2-40B4-BE49-F238E27FC236}">
                <a16:creationId xmlns:a16="http://schemas.microsoft.com/office/drawing/2014/main" id="{7E0A3357-E9E1-C84A-A7A8-1F407D8B72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6510" y="6213849"/>
            <a:ext cx="3459560" cy="1080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900" b="0" i="0" cap="none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ДАТА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210F8070-3D82-4F4A-8CBE-3FA34598E8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656" y="5760621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en-US" dirty="0"/>
              <a:t>PETROV.PP@GAZPROM-NEFT.RU</a:t>
            </a:r>
            <a:endParaRPr lang="ru-RU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F89376FD-B120-FB4E-96F4-AD3132FE07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6656" y="5590538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baseline="0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П.П. ПЕТРОВ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75E2650-382E-5F4B-8395-A2740C2D0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656" y="5201002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baseline="0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НАЗВАНИЕ СТРУКТУРНОГО ПОДРАЗДЕЛЕНИЯ</a:t>
            </a:r>
          </a:p>
        </p:txBody>
      </p:sp>
      <p:sp>
        <p:nvSpPr>
          <p:cNvPr id="49" name="Text Placeholder 36">
            <a:extLst>
              <a:ext uri="{FF2B5EF4-FFF2-40B4-BE49-F238E27FC236}">
                <a16:creationId xmlns:a16="http://schemas.microsoft.com/office/drawing/2014/main" id="{975604B8-2161-EF4C-B8E3-9724CBADF4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114" y="6380539"/>
            <a:ext cx="3459956" cy="108001"/>
          </a:xfrm>
        </p:spPr>
        <p:txBody>
          <a:bodyPr/>
          <a:lstStyle>
            <a:lvl1pPr marL="0" indent="0">
              <a:buNone/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ВЕРСИЯ</a:t>
            </a:r>
          </a:p>
        </p:txBody>
      </p: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F9E6AC4B-EADA-B44E-8DFA-9750E80B7C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1805" y="5174964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52" name="Text Placeholder 36">
            <a:extLst>
              <a:ext uri="{FF2B5EF4-FFF2-40B4-BE49-F238E27FC236}">
                <a16:creationId xmlns:a16="http://schemas.microsoft.com/office/drawing/2014/main" id="{78E195AB-EC96-9042-8988-7774718C54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1805" y="6360442"/>
            <a:ext cx="2718197" cy="107998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53" name="Text Placeholder 36">
            <a:extLst>
              <a:ext uri="{FF2B5EF4-FFF2-40B4-BE49-F238E27FC236}">
                <a16:creationId xmlns:a16="http://schemas.microsoft.com/office/drawing/2014/main" id="{E1A917A4-F1EE-734D-9898-93A1D1B0A3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1805" y="5329451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54" name="Text Placeholder 36">
            <a:extLst>
              <a:ext uri="{FF2B5EF4-FFF2-40B4-BE49-F238E27FC236}">
                <a16:creationId xmlns:a16="http://schemas.microsoft.com/office/drawing/2014/main" id="{54B1AB96-3B05-B543-8CF0-124A254C4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1805" y="5487988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 </a:t>
            </a:r>
          </a:p>
        </p:txBody>
      </p:sp>
      <p:pic>
        <p:nvPicPr>
          <p:cNvPr id="59" name="Рисунок 50">
            <a:extLst>
              <a:ext uri="{FF2B5EF4-FFF2-40B4-BE49-F238E27FC236}">
                <a16:creationId xmlns:a16="http://schemas.microsoft.com/office/drawing/2014/main" id="{1C4B524E-B400-E3E6-C246-62468A03C0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819" y="5722601"/>
            <a:ext cx="1893991" cy="1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ный 2 строки и фот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95C28D77-899F-72F0-A5C2-9A571584451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55367" y="-5400"/>
            <a:ext cx="6336633" cy="6868800"/>
          </a:xfrm>
          <a:custGeom>
            <a:avLst/>
            <a:gdLst>
              <a:gd name="connsiteX0" fmla="*/ 0 w 6336633"/>
              <a:gd name="connsiteY0" fmla="*/ 0 h 6857999"/>
              <a:gd name="connsiteX1" fmla="*/ 6336633 w 6336633"/>
              <a:gd name="connsiteY1" fmla="*/ 0 h 6857999"/>
              <a:gd name="connsiteX2" fmla="*/ 6336633 w 6336633"/>
              <a:gd name="connsiteY2" fmla="*/ 6857999 h 6857999"/>
              <a:gd name="connsiteX3" fmla="*/ 0 w 6336633"/>
              <a:gd name="connsiteY3" fmla="*/ 6857999 h 6857999"/>
              <a:gd name="connsiteX4" fmla="*/ 0 w 6336633"/>
              <a:gd name="connsiteY4" fmla="*/ 0 h 6857999"/>
              <a:gd name="connsiteX0" fmla="*/ 1466850 w 6336633"/>
              <a:gd name="connsiteY0" fmla="*/ 9525 h 6857999"/>
              <a:gd name="connsiteX1" fmla="*/ 6336633 w 6336633"/>
              <a:gd name="connsiteY1" fmla="*/ 0 h 6857999"/>
              <a:gd name="connsiteX2" fmla="*/ 6336633 w 6336633"/>
              <a:gd name="connsiteY2" fmla="*/ 6857999 h 6857999"/>
              <a:gd name="connsiteX3" fmla="*/ 0 w 6336633"/>
              <a:gd name="connsiteY3" fmla="*/ 6857999 h 6857999"/>
              <a:gd name="connsiteX4" fmla="*/ 1466850 w 6336633"/>
              <a:gd name="connsiteY4" fmla="*/ 95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633" h="6857999">
                <a:moveTo>
                  <a:pt x="1466850" y="9525"/>
                </a:moveTo>
                <a:lnTo>
                  <a:pt x="6336633" y="0"/>
                </a:lnTo>
                <a:lnTo>
                  <a:pt x="6336633" y="6857999"/>
                </a:lnTo>
                <a:lnTo>
                  <a:pt x="0" y="6857999"/>
                </a:lnTo>
                <a:lnTo>
                  <a:pt x="1466850" y="9525"/>
                </a:lnTo>
                <a:close/>
              </a:path>
            </a:pathLst>
          </a:custGeom>
        </p:spPr>
        <p:txBody>
          <a:bodyPr/>
          <a:lstStyle/>
          <a:p>
            <a:endParaRPr lang="ru-RU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FCB869-430C-8A42-A27D-D3AB11742F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804" y="2317373"/>
            <a:ext cx="1428751" cy="352425"/>
          </a:xfrm>
          <a:ln>
            <a:solidFill>
              <a:srgbClr val="004596"/>
            </a:solidFill>
          </a:ln>
        </p:spPr>
        <p:txBody>
          <a:bodyPr lIns="0" rIns="0"/>
          <a:lstStyle>
            <a:lvl1pPr>
              <a:defRPr kumimoji="0" lang="ru-RU" sz="2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6020202020204" pitchFamily="34" charset="77"/>
                <a:ea typeface="GPN_DIN Condensed Bold" panose="020B0706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РАЗДЕЛ 01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E364D1A-61F4-F543-A859-89227795BF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1804" y="3094128"/>
            <a:ext cx="5240796" cy="942269"/>
          </a:xfrm>
          <a:ln>
            <a:solidFill>
              <a:srgbClr val="004596"/>
            </a:solidFill>
          </a:ln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kumimoji="0" lang="ru-RU" sz="4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6020202020204" pitchFamily="34" charset="77"/>
                <a:ea typeface="GPN_DIN Condensed Bold" panose="020B0706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НАЗВАНИЕ РАЗДЕЛА </a:t>
            </a:r>
          </a:p>
          <a:p>
            <a:pPr lvl="0"/>
            <a:r>
              <a:rPr lang="ru-RU" dirty="0"/>
              <a:t>В ДВЕ СТРОКИ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22041BD-E345-5241-9EEF-3501F046B9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804" y="4740194"/>
            <a:ext cx="3469146" cy="215468"/>
          </a:xfrm>
          <a:ln>
            <a:solidFill>
              <a:srgbClr val="004596"/>
            </a:solidFill>
          </a:ln>
        </p:spPr>
        <p:txBody>
          <a:bodyPr lIns="0" tIns="0" rIns="0" bIns="0"/>
          <a:lstStyle>
            <a:lvl1pPr>
              <a:defRPr kumimoji="0" lang="ru-RU" sz="2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+mj-lt"/>
                <a:ea typeface="GPN_DIN Condensed Regular" panose="020B0506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АННОТАЦИЯ К РАЗДЕЛУ</a:t>
            </a:r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E842D932-CAE3-EA44-95E3-DF2BA7BB5465}"/>
              </a:ext>
            </a:extLst>
          </p:cNvPr>
          <p:cNvCxnSpPr>
            <a:cxnSpLocks/>
          </p:cNvCxnSpPr>
          <p:nvPr userDrawn="1"/>
        </p:nvCxnSpPr>
        <p:spPr>
          <a:xfrm>
            <a:off x="321742" y="2850515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E1B184B8-B315-DC4E-8395-3A7A670461AB}"/>
              </a:ext>
            </a:extLst>
          </p:cNvPr>
          <p:cNvCxnSpPr>
            <a:cxnSpLocks/>
          </p:cNvCxnSpPr>
          <p:nvPr userDrawn="1"/>
        </p:nvCxnSpPr>
        <p:spPr>
          <a:xfrm>
            <a:off x="321742" y="4292600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">
            <a:extLst>
              <a:ext uri="{FF2B5EF4-FFF2-40B4-BE49-F238E27FC236}">
                <a16:creationId xmlns:a16="http://schemas.microsoft.com/office/drawing/2014/main" id="{375FC3E8-74B7-E84A-8324-4B0B58F8C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16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99A0925-28C5-E43F-F531-C83457B29A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804" y="4087211"/>
            <a:ext cx="3469146" cy="215468"/>
          </a:xfrm>
          <a:ln>
            <a:solidFill>
              <a:srgbClr val="004596"/>
            </a:solidFill>
          </a:ln>
        </p:spPr>
        <p:txBody>
          <a:bodyPr lIns="0" tIns="0" rIns="0" bIns="0"/>
          <a:lstStyle>
            <a:lvl1pPr>
              <a:defRPr kumimoji="0" lang="ru-RU" sz="2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+mj-lt"/>
                <a:ea typeface="GPN_DIN Condensed Regular" panose="020B0506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AB3415EB-5D86-E9B4-EDAC-4C3112FE15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1803" y="3093668"/>
            <a:ext cx="10920819" cy="472112"/>
          </a:xfrm>
          <a:ln>
            <a:solidFill>
              <a:srgbClr val="004596"/>
            </a:solidFill>
          </a:ln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kumimoji="0" lang="ru-RU" sz="4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6020202020204" pitchFamily="34" charset="77"/>
                <a:ea typeface="GPN_DIN Condensed Bold" panose="020B0706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E464BC2B-2C22-6E3C-3CC4-2AD33EAE6ABE}"/>
              </a:ext>
            </a:extLst>
          </p:cNvPr>
          <p:cNvCxnSpPr>
            <a:cxnSpLocks/>
          </p:cNvCxnSpPr>
          <p:nvPr userDrawn="1"/>
        </p:nvCxnSpPr>
        <p:spPr>
          <a:xfrm>
            <a:off x="335967" y="2961043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A8E59309-6BE9-75FB-2032-994234894800}"/>
              </a:ext>
            </a:extLst>
          </p:cNvPr>
          <p:cNvCxnSpPr>
            <a:cxnSpLocks/>
          </p:cNvCxnSpPr>
          <p:nvPr userDrawn="1"/>
        </p:nvCxnSpPr>
        <p:spPr>
          <a:xfrm>
            <a:off x="335967" y="3698405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42803A1-B126-954D-A020-ACE9B741D5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714" y="4821334"/>
            <a:ext cx="5071470" cy="108000"/>
          </a:xfr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1200" b="0" i="0" cap="none" baseline="0" dirty="0" smtClean="0">
                <a:solidFill>
                  <a:srgbClr val="004596"/>
                </a:solidFill>
                <a:latin typeface="GPN_DIN Regular" panose="020B0704020202020204" pitchFamily="34" charset="0"/>
                <a:ea typeface="GPN_DIN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kumimoji="0" lang="ru-RU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PN_DIN Regular" panose="020B0704020202020204" pitchFamily="34" charset="0"/>
                <a:ea typeface="GPN_DIN Regular" panose="020B0704020202020204" pitchFamily="34" charset="0"/>
              </a:rPr>
              <a:t>Иван Иванов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6921CA0-786D-A348-BB57-46FC39898B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5666" y="5332353"/>
            <a:ext cx="5071470" cy="108000"/>
          </a:xfr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1200" b="0" i="0" cap="none" baseline="0" dirty="0" smtClean="0">
                <a:solidFill>
                  <a:srgbClr val="004596"/>
                </a:solidFill>
                <a:latin typeface="GPN_DIN Regular" panose="020B0704020202020204" pitchFamily="34" charset="0"/>
                <a:ea typeface="GPN_DIN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ru-RU" sz="1200" dirty="0">
                <a:latin typeface="GPN_DIN Regular" panose="020B0704020202020204" pitchFamily="34" charset="0"/>
                <a:ea typeface="GPN_DIN Regular" panose="020B0704020202020204" pitchFamily="34" charset="0"/>
              </a:rPr>
              <a:t>Управление маркетинговых коммуникаций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PN_DIN Regular" panose="020B0704020202020204" pitchFamily="34" charset="0"/>
              <a:ea typeface="GPN_DIN Regular" panose="020B0704020202020204" pitchFamily="34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4FDB198-B4DB-8942-8F5C-C8E48882F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7394" y="5594871"/>
            <a:ext cx="5071470" cy="28441"/>
          </a:xfr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1200" b="0" i="0" cap="none" baseline="0" dirty="0" smtClean="0">
                <a:solidFill>
                  <a:srgbClr val="004596"/>
                </a:solidFill>
                <a:latin typeface="GPN_DIN Regular" panose="020B0704020202020204" pitchFamily="34" charset="0"/>
                <a:ea typeface="GPN_DIN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200" dirty="0">
                <a:latin typeface="GPN_DIN Regular" panose="020B0704020202020204" pitchFamily="34" charset="0"/>
                <a:ea typeface="GPN_DIN Regular" panose="020B0704020202020204" pitchFamily="34" charset="0"/>
              </a:rPr>
              <a:t>XX</a:t>
            </a:r>
            <a:r>
              <a:rPr kumimoji="0" lang="ru-RU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PN_DIN Regular" panose="020B0704020202020204" pitchFamily="34" charset="0"/>
                <a:ea typeface="GPN_DIN Regular" panose="020B0704020202020204" pitchFamily="34" charset="0"/>
              </a:rPr>
              <a:t>.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PN_DIN Regular" panose="020B0704020202020204" pitchFamily="34" charset="0"/>
                <a:ea typeface="GPN_DIN Regular" panose="020B0704020202020204" pitchFamily="34" charset="0"/>
              </a:rPr>
              <a:t>XX</a:t>
            </a:r>
            <a:r>
              <a:rPr kumimoji="0" lang="ru-RU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PN_DIN Regular" panose="020B0704020202020204" pitchFamily="34" charset="0"/>
                <a:ea typeface="GPN_DIN Regular" panose="020B0704020202020204" pitchFamily="34" charset="0"/>
              </a:rPr>
              <a:t>.20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PN_DIN Regular" panose="020B0704020202020204" pitchFamily="34" charset="0"/>
                <a:ea typeface="GPN_DIN Regular" panose="020B0704020202020204" pitchFamily="34" charset="0"/>
              </a:rPr>
              <a:t>XX</a:t>
            </a:r>
            <a:endParaRPr kumimoji="0" lang="ru-RU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PN_DIN Regular" panose="020B0704020202020204" pitchFamily="34" charset="0"/>
              <a:ea typeface="GPN_DIN Regular" panose="020B0704020202020204" pitchFamily="34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8A95C56-1563-2A47-A768-3A371A1053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6801" y="5062724"/>
            <a:ext cx="4610427" cy="108000"/>
          </a:xfr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1200" b="0" i="0" cap="none" baseline="0" dirty="0" smtClean="0">
                <a:solidFill>
                  <a:srgbClr val="004596"/>
                </a:solidFill>
                <a:latin typeface="GPN_DIN Regular" panose="020B0704020202020204" pitchFamily="34" charset="0"/>
                <a:ea typeface="GPN_DIN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200" dirty="0" err="1">
                <a:latin typeface="GPN_DIN Regular" panose="020B0704020202020204" pitchFamily="34" charset="0"/>
                <a:ea typeface="GPN_DIN Regular" panose="020B0704020202020204" pitchFamily="34" charset="0"/>
              </a:rPr>
              <a:t>IVANOV.II@gazprom-neft.ru</a:t>
            </a:r>
            <a:endParaRPr lang="en-US" sz="1200" dirty="0">
              <a:latin typeface="GPN_DIN Regular" panose="020B0704020202020204" pitchFamily="34" charset="0"/>
              <a:ea typeface="GPN_DIN Regular" panose="020B07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endParaRPr lang="en-US" sz="1200" dirty="0">
              <a:latin typeface="GPN_DIN Regular" panose="020B0704020202020204" pitchFamily="34" charset="0"/>
              <a:ea typeface="GPN_DIN Regular" panose="020B0704020202020204" pitchFamily="34" charset="0"/>
            </a:endParaRPr>
          </a:p>
        </p:txBody>
      </p:sp>
      <p:sp>
        <p:nvSpPr>
          <p:cNvPr id="11" name="Номер слайда 1">
            <a:extLst>
              <a:ext uri="{FF2B5EF4-FFF2-40B4-BE49-F238E27FC236}">
                <a16:creationId xmlns:a16="http://schemas.microsoft.com/office/drawing/2014/main" id="{B9993093-D1CE-614C-94B9-7C81DB192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8F133F02-7ABE-5B7B-0A0E-D32314A4E2CF}"/>
              </a:ext>
            </a:extLst>
          </p:cNvPr>
          <p:cNvSpPr txBox="1">
            <a:spLocks/>
          </p:cNvSpPr>
          <p:nvPr userDrawn="1"/>
        </p:nvSpPr>
        <p:spPr>
          <a:xfrm>
            <a:off x="3400628" y="3192944"/>
            <a:ext cx="5390744" cy="47211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marR="0" indent="-2667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469C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6020202020204" pitchFamily="34" charset="77"/>
                <a:ea typeface="GPN_DIN Condensed Bold" panose="020B0706020202020204" pitchFamily="34" charset="77"/>
                <a:cs typeface="+mn-cs"/>
              </a:rPr>
              <a:t>СПАСИБО ЗА ВНИМАНИЕ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EE04C0A-6140-A446-8538-F7A8F2A92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217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модуля Зали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8">
            <a:extLst>
              <a:ext uri="{FF2B5EF4-FFF2-40B4-BE49-F238E27FC236}">
                <a16:creationId xmlns:a16="http://schemas.microsoft.com/office/drawing/2014/main" id="{B60BE0A5-D2F5-A84A-86FC-A07C2446A81E}"/>
              </a:ext>
            </a:extLst>
          </p:cNvPr>
          <p:cNvSpPr>
            <a:spLocks/>
          </p:cNvSpPr>
          <p:nvPr userDrawn="1"/>
        </p:nvSpPr>
        <p:spPr>
          <a:xfrm>
            <a:off x="6166246" y="1776391"/>
            <a:ext cx="569079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96">
            <a:extLst>
              <a:ext uri="{FF2B5EF4-FFF2-40B4-BE49-F238E27FC236}">
                <a16:creationId xmlns:a16="http://schemas.microsoft.com/office/drawing/2014/main" id="{F6823806-22C1-5C4D-9EC8-681BC3EC68D6}"/>
              </a:ext>
            </a:extLst>
          </p:cNvPr>
          <p:cNvSpPr>
            <a:spLocks/>
          </p:cNvSpPr>
          <p:nvPr userDrawn="1"/>
        </p:nvSpPr>
        <p:spPr>
          <a:xfrm>
            <a:off x="6166246" y="1128391"/>
            <a:ext cx="569079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5" name="Text Placeholder 58">
            <a:extLst>
              <a:ext uri="{FF2B5EF4-FFF2-40B4-BE49-F238E27FC236}">
                <a16:creationId xmlns:a16="http://schemas.microsoft.com/office/drawing/2014/main" id="{855212D8-25C3-0646-AB16-1844EB7D64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2796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6" name="Text Placeholder 78">
            <a:extLst>
              <a:ext uri="{FF2B5EF4-FFF2-40B4-BE49-F238E27FC236}">
                <a16:creationId xmlns:a16="http://schemas.microsoft.com/office/drawing/2014/main" id="{0A7FE6AF-BD6D-5449-8706-38672F16C6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2796" y="2137227"/>
            <a:ext cx="5434214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378813D9-342B-CA44-A980-9755B94CB8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8222" y="1128713"/>
            <a:ext cx="5675404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9" name="Номер слайда 1">
            <a:extLst>
              <a:ext uri="{FF2B5EF4-FFF2-40B4-BE49-F238E27FC236}">
                <a16:creationId xmlns:a16="http://schemas.microsoft.com/office/drawing/2014/main" id="{F6C8F711-BD2D-D043-9CC3-B3AB7DB5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AC9CFC8-9240-794B-99C5-9E7F77ABB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2400" b="0" i="0" kern="1200" cap="all" baseline="0" dirty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  <a:cs typeface="+mj-cs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Freeform: Shape 28">
            <a:extLst>
              <a:ext uri="{FF2B5EF4-FFF2-40B4-BE49-F238E27FC236}">
                <a16:creationId xmlns:a16="http://schemas.microsoft.com/office/drawing/2014/main" id="{0D375D73-F3AD-A64F-73BC-6769748C2CBC}"/>
              </a:ext>
            </a:extLst>
          </p:cNvPr>
          <p:cNvSpPr>
            <a:spLocks/>
          </p:cNvSpPr>
          <p:nvPr userDrawn="1"/>
        </p:nvSpPr>
        <p:spPr>
          <a:xfrm>
            <a:off x="334963" y="1780915"/>
            <a:ext cx="569079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: Shape 96">
            <a:extLst>
              <a:ext uri="{FF2B5EF4-FFF2-40B4-BE49-F238E27FC236}">
                <a16:creationId xmlns:a16="http://schemas.microsoft.com/office/drawing/2014/main" id="{956C53BB-5E0D-3738-FFE8-82BA275E6ABC}"/>
              </a:ext>
            </a:extLst>
          </p:cNvPr>
          <p:cNvSpPr>
            <a:spLocks/>
          </p:cNvSpPr>
          <p:nvPr userDrawn="1"/>
        </p:nvSpPr>
        <p:spPr>
          <a:xfrm>
            <a:off x="334963" y="1132915"/>
            <a:ext cx="569079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6" name="Text Placeholder 58">
            <a:extLst>
              <a:ext uri="{FF2B5EF4-FFF2-40B4-BE49-F238E27FC236}">
                <a16:creationId xmlns:a16="http://schemas.microsoft.com/office/drawing/2014/main" id="{52E8EBF1-3938-95F4-619B-A9D38866364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1513" y="1850193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" name="Text Placeholder 78">
            <a:extLst>
              <a:ext uri="{FF2B5EF4-FFF2-40B4-BE49-F238E27FC236}">
                <a16:creationId xmlns:a16="http://schemas.microsoft.com/office/drawing/2014/main" id="{9ECD714B-712C-D62A-18F8-3786E9E32A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1513" y="2141751"/>
            <a:ext cx="5434214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6EF8BF1E-2BA4-F553-E555-286414D49C6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6939" y="1133237"/>
            <a:ext cx="5675404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7" name="Текст 6">
            <a:extLst>
              <a:ext uri="{FF2B5EF4-FFF2-40B4-BE49-F238E27FC236}">
                <a16:creationId xmlns:a16="http://schemas.microsoft.com/office/drawing/2014/main" id="{AE8D96D1-9D7D-7D43-97A8-5E90A9CC405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0720556C-A56D-CD43-B714-9FF254FC2C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82814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модуля Зали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6"/>
            <a:ext cx="3576606" cy="4059025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391"/>
            <a:ext cx="3741557" cy="648022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6" name="Freeform: Shape 28">
            <a:extLst>
              <a:ext uri="{FF2B5EF4-FFF2-40B4-BE49-F238E27FC236}">
                <a16:creationId xmlns:a16="http://schemas.microsoft.com/office/drawing/2014/main" id="{53A80C76-031E-9047-880E-91080B966CC3}"/>
              </a:ext>
            </a:extLst>
          </p:cNvPr>
          <p:cNvSpPr>
            <a:spLocks/>
          </p:cNvSpPr>
          <p:nvPr userDrawn="1"/>
        </p:nvSpPr>
        <p:spPr>
          <a:xfrm>
            <a:off x="4222687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6">
            <a:extLst>
              <a:ext uri="{FF2B5EF4-FFF2-40B4-BE49-F238E27FC236}">
                <a16:creationId xmlns:a16="http://schemas.microsoft.com/office/drawing/2014/main" id="{D7E97438-58EF-E74B-8B1D-36B4FF450FF7}"/>
              </a:ext>
            </a:extLst>
          </p:cNvPr>
          <p:cNvSpPr>
            <a:spLocks/>
          </p:cNvSpPr>
          <p:nvPr userDrawn="1"/>
        </p:nvSpPr>
        <p:spPr>
          <a:xfrm>
            <a:off x="4222687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id="{20EC2CF5-54B9-5F42-9316-DA437D5C3F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79236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2" name="Text Placeholder 78">
            <a:extLst>
              <a:ext uri="{FF2B5EF4-FFF2-40B4-BE49-F238E27FC236}">
                <a16:creationId xmlns:a16="http://schemas.microsoft.com/office/drawing/2014/main" id="{9EBF861C-47FF-3E41-9A95-089B7F4D63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79236" y="2137227"/>
            <a:ext cx="3576606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BE07BC8F-96C0-CC47-BCDA-AF597066A1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22451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E1D6F27-CE1C-7549-8793-366470D55352}"/>
              </a:ext>
            </a:extLst>
          </p:cNvPr>
          <p:cNvSpPr>
            <a:spLocks/>
          </p:cNvSpPr>
          <p:nvPr userDrawn="1"/>
        </p:nvSpPr>
        <p:spPr>
          <a:xfrm>
            <a:off x="8113478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96">
            <a:extLst>
              <a:ext uri="{FF2B5EF4-FFF2-40B4-BE49-F238E27FC236}">
                <a16:creationId xmlns:a16="http://schemas.microsoft.com/office/drawing/2014/main" id="{1F1B1B5B-532C-7149-8A3F-2EED530372E9}"/>
              </a:ext>
            </a:extLst>
          </p:cNvPr>
          <p:cNvSpPr>
            <a:spLocks/>
          </p:cNvSpPr>
          <p:nvPr userDrawn="1"/>
        </p:nvSpPr>
        <p:spPr>
          <a:xfrm>
            <a:off x="8113478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1" name="Text Placeholder 58">
            <a:extLst>
              <a:ext uri="{FF2B5EF4-FFF2-40B4-BE49-F238E27FC236}">
                <a16:creationId xmlns:a16="http://schemas.microsoft.com/office/drawing/2014/main" id="{EABB35E9-310F-3446-9394-9C23B6036C1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70027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2" name="Text Placeholder 78">
            <a:extLst>
              <a:ext uri="{FF2B5EF4-FFF2-40B4-BE49-F238E27FC236}">
                <a16:creationId xmlns:a16="http://schemas.microsoft.com/office/drawing/2014/main" id="{008DF7AB-FFE2-E847-A066-610EB5EA301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70027" y="2137227"/>
            <a:ext cx="3576606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035F40F3-E5FF-864C-92DD-B7E43F61C0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13242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24" name="Номер слайда 1">
            <a:extLst>
              <a:ext uri="{FF2B5EF4-FFF2-40B4-BE49-F238E27FC236}">
                <a16:creationId xmlns:a16="http://schemas.microsoft.com/office/drawing/2014/main" id="{719CA99E-ECDB-C044-8CF7-9516B0EA3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E5A9618C-1939-2C40-BA1D-DBC4DBA566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031F491-1FB7-E643-9E82-A21D1687E8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6" name="Текст 12">
            <a:extLst>
              <a:ext uri="{FF2B5EF4-FFF2-40B4-BE49-F238E27FC236}">
                <a16:creationId xmlns:a16="http://schemas.microsoft.com/office/drawing/2014/main" id="{B8AC56C7-FDE9-874C-995A-2D0AAF08C0A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53801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модуля Зали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180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7"/>
            <a:ext cx="2647874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8" name="Номер слайда 1">
            <a:extLst>
              <a:ext uri="{FF2B5EF4-FFF2-40B4-BE49-F238E27FC236}">
                <a16:creationId xmlns:a16="http://schemas.microsoft.com/office/drawing/2014/main" id="{1858A45B-8036-4049-BAC1-1D0EC21F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23" name="Freeform: Shape 28">
            <a:extLst>
              <a:ext uri="{FF2B5EF4-FFF2-40B4-BE49-F238E27FC236}">
                <a16:creationId xmlns:a16="http://schemas.microsoft.com/office/drawing/2014/main" id="{B52AC95F-DAC9-6A49-B77B-BF6A27474D62}"/>
              </a:ext>
            </a:extLst>
          </p:cNvPr>
          <p:cNvSpPr>
            <a:spLocks/>
          </p:cNvSpPr>
          <p:nvPr userDrawn="1"/>
        </p:nvSpPr>
        <p:spPr>
          <a:xfrm>
            <a:off x="3255662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96">
            <a:extLst>
              <a:ext uri="{FF2B5EF4-FFF2-40B4-BE49-F238E27FC236}">
                <a16:creationId xmlns:a16="http://schemas.microsoft.com/office/drawing/2014/main" id="{D717BB3F-4119-C647-A8F9-461124443804}"/>
              </a:ext>
            </a:extLst>
          </p:cNvPr>
          <p:cNvSpPr>
            <a:spLocks/>
          </p:cNvSpPr>
          <p:nvPr userDrawn="1"/>
        </p:nvSpPr>
        <p:spPr>
          <a:xfrm>
            <a:off x="3255662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5" name="Text Placeholder 58">
            <a:extLst>
              <a:ext uri="{FF2B5EF4-FFF2-40B4-BE49-F238E27FC236}">
                <a16:creationId xmlns:a16="http://schemas.microsoft.com/office/drawing/2014/main" id="{0B693C74-8B6B-4948-AC45-2F71AD8446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2211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6" name="Text Placeholder 78">
            <a:extLst>
              <a:ext uri="{FF2B5EF4-FFF2-40B4-BE49-F238E27FC236}">
                <a16:creationId xmlns:a16="http://schemas.microsoft.com/office/drawing/2014/main" id="{1ACE89D3-A02F-864E-9D5C-3B710BE8CF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211" y="2137227"/>
            <a:ext cx="2647874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1D1A357B-3BA7-2148-B649-C05BCA7100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5427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D3A2E364-6BCA-E44B-98E5-0DC833B9FD75}"/>
              </a:ext>
            </a:extLst>
          </p:cNvPr>
          <p:cNvSpPr>
            <a:spLocks/>
          </p:cNvSpPr>
          <p:nvPr userDrawn="1"/>
        </p:nvSpPr>
        <p:spPr>
          <a:xfrm>
            <a:off x="6175294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96">
            <a:extLst>
              <a:ext uri="{FF2B5EF4-FFF2-40B4-BE49-F238E27FC236}">
                <a16:creationId xmlns:a16="http://schemas.microsoft.com/office/drawing/2014/main" id="{8F3B5CC8-D38D-DC44-8F4F-6551236C620E}"/>
              </a:ext>
            </a:extLst>
          </p:cNvPr>
          <p:cNvSpPr>
            <a:spLocks/>
          </p:cNvSpPr>
          <p:nvPr userDrawn="1"/>
        </p:nvSpPr>
        <p:spPr>
          <a:xfrm>
            <a:off x="617529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7" name="Text Placeholder 58">
            <a:extLst>
              <a:ext uri="{FF2B5EF4-FFF2-40B4-BE49-F238E27FC236}">
                <a16:creationId xmlns:a16="http://schemas.microsoft.com/office/drawing/2014/main" id="{2C7C1E23-9B38-9241-AB97-39FC2897C0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1843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8" name="Text Placeholder 78">
            <a:extLst>
              <a:ext uri="{FF2B5EF4-FFF2-40B4-BE49-F238E27FC236}">
                <a16:creationId xmlns:a16="http://schemas.microsoft.com/office/drawing/2014/main" id="{A0484FCE-FD46-9C4A-85E5-46193F1C10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1843" y="2137227"/>
            <a:ext cx="2647874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F568EA2A-5425-4D40-B15F-725AD3AE9C4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7505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56599275-E10A-984C-B99F-070535D46F55}"/>
              </a:ext>
            </a:extLst>
          </p:cNvPr>
          <p:cNvSpPr>
            <a:spLocks/>
          </p:cNvSpPr>
          <p:nvPr userDrawn="1"/>
        </p:nvSpPr>
        <p:spPr>
          <a:xfrm>
            <a:off x="9083675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96">
            <a:extLst>
              <a:ext uri="{FF2B5EF4-FFF2-40B4-BE49-F238E27FC236}">
                <a16:creationId xmlns:a16="http://schemas.microsoft.com/office/drawing/2014/main" id="{FF970A2F-8FD1-D442-97D0-A80734A2E639}"/>
              </a:ext>
            </a:extLst>
          </p:cNvPr>
          <p:cNvSpPr>
            <a:spLocks/>
          </p:cNvSpPr>
          <p:nvPr userDrawn="1"/>
        </p:nvSpPr>
        <p:spPr>
          <a:xfrm>
            <a:off x="9083675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42" name="Text Placeholder 58">
            <a:extLst>
              <a:ext uri="{FF2B5EF4-FFF2-40B4-BE49-F238E27FC236}">
                <a16:creationId xmlns:a16="http://schemas.microsoft.com/office/drawing/2014/main" id="{96FB4AF1-25D4-EE49-930D-9223B65E7F0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224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3" name="Text Placeholder 78">
            <a:extLst>
              <a:ext uri="{FF2B5EF4-FFF2-40B4-BE49-F238E27FC236}">
                <a16:creationId xmlns:a16="http://schemas.microsoft.com/office/drawing/2014/main" id="{1B3B720E-0BFE-0442-B4AC-4E18FB790F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224" y="2137227"/>
            <a:ext cx="2647874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2FF0E40F-C4F8-DF4B-ADF5-D214BAC65B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83440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C0B2B8D3-678C-B74C-8D9E-75FFA252884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48D0937-951D-DC4E-9041-DCBD05DDB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4" name="Текст 12">
            <a:extLst>
              <a:ext uri="{FF2B5EF4-FFF2-40B4-BE49-F238E27FC236}">
                <a16:creationId xmlns:a16="http://schemas.microsoft.com/office/drawing/2014/main" id="{63AABC13-61E2-BF40-962A-9952457262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2259593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широких модуля Зали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8"/>
            <a:ext cx="543421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3" name="Freeform: Shape 28">
            <a:extLst>
              <a:ext uri="{FF2B5EF4-FFF2-40B4-BE49-F238E27FC236}">
                <a16:creationId xmlns:a16="http://schemas.microsoft.com/office/drawing/2014/main" id="{B60BE0A5-D2F5-A84A-86FC-A07C2446A81E}"/>
              </a:ext>
            </a:extLst>
          </p:cNvPr>
          <p:cNvSpPr>
            <a:spLocks/>
          </p:cNvSpPr>
          <p:nvPr userDrawn="1"/>
        </p:nvSpPr>
        <p:spPr>
          <a:xfrm>
            <a:off x="6170865" y="1776391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96">
            <a:extLst>
              <a:ext uri="{FF2B5EF4-FFF2-40B4-BE49-F238E27FC236}">
                <a16:creationId xmlns:a16="http://schemas.microsoft.com/office/drawing/2014/main" id="{F6823806-22C1-5C4D-9EC8-681BC3EC68D6}"/>
              </a:ext>
            </a:extLst>
          </p:cNvPr>
          <p:cNvSpPr>
            <a:spLocks/>
          </p:cNvSpPr>
          <p:nvPr userDrawn="1"/>
        </p:nvSpPr>
        <p:spPr>
          <a:xfrm>
            <a:off x="6170865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5" name="Text Placeholder 58">
            <a:extLst>
              <a:ext uri="{FF2B5EF4-FFF2-40B4-BE49-F238E27FC236}">
                <a16:creationId xmlns:a16="http://schemas.microsoft.com/office/drawing/2014/main" id="{855212D8-25C3-0646-AB16-1844EB7D64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414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6" name="Text Placeholder 78">
            <a:extLst>
              <a:ext uri="{FF2B5EF4-FFF2-40B4-BE49-F238E27FC236}">
                <a16:creationId xmlns:a16="http://schemas.microsoft.com/office/drawing/2014/main" id="{0A7FE6AF-BD6D-5449-8706-38672F16C6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414" y="2137228"/>
            <a:ext cx="543421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378813D9-342B-CA44-A980-9755B94CB8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839" y="1128713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6" name="Freeform: Shape 28">
            <a:extLst>
              <a:ext uri="{FF2B5EF4-FFF2-40B4-BE49-F238E27FC236}">
                <a16:creationId xmlns:a16="http://schemas.microsoft.com/office/drawing/2014/main" id="{CA697198-F55C-5045-AC66-D71AC60690A9}"/>
              </a:ext>
            </a:extLst>
          </p:cNvPr>
          <p:cNvSpPr>
            <a:spLocks/>
          </p:cNvSpPr>
          <p:nvPr userDrawn="1"/>
        </p:nvSpPr>
        <p:spPr>
          <a:xfrm>
            <a:off x="334963" y="4155010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6">
            <a:extLst>
              <a:ext uri="{FF2B5EF4-FFF2-40B4-BE49-F238E27FC236}">
                <a16:creationId xmlns:a16="http://schemas.microsoft.com/office/drawing/2014/main" id="{44DEAB49-60EE-0F4C-A6F7-786DF6C25C43}"/>
              </a:ext>
            </a:extLst>
          </p:cNvPr>
          <p:cNvSpPr>
            <a:spLocks/>
          </p:cNvSpPr>
          <p:nvPr userDrawn="1"/>
        </p:nvSpPr>
        <p:spPr>
          <a:xfrm>
            <a:off x="334963" y="3507010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id="{A1196D06-E541-4242-91AA-B5D7A577EF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1512" y="4224288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2" name="Text Placeholder 78">
            <a:extLst>
              <a:ext uri="{FF2B5EF4-FFF2-40B4-BE49-F238E27FC236}">
                <a16:creationId xmlns:a16="http://schemas.microsoft.com/office/drawing/2014/main" id="{714417BA-77DD-0248-94E2-2F29DF9D845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1512" y="4515847"/>
            <a:ext cx="543421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7" name="Freeform: Shape 28">
            <a:extLst>
              <a:ext uri="{FF2B5EF4-FFF2-40B4-BE49-F238E27FC236}">
                <a16:creationId xmlns:a16="http://schemas.microsoft.com/office/drawing/2014/main" id="{3A57F3A5-218E-0544-B368-863B47EDB869}"/>
              </a:ext>
            </a:extLst>
          </p:cNvPr>
          <p:cNvSpPr>
            <a:spLocks/>
          </p:cNvSpPr>
          <p:nvPr userDrawn="1"/>
        </p:nvSpPr>
        <p:spPr>
          <a:xfrm>
            <a:off x="6167454" y="4155010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96">
            <a:extLst>
              <a:ext uri="{FF2B5EF4-FFF2-40B4-BE49-F238E27FC236}">
                <a16:creationId xmlns:a16="http://schemas.microsoft.com/office/drawing/2014/main" id="{FF1415D5-AAD0-5547-A412-8809EE2F255A}"/>
              </a:ext>
            </a:extLst>
          </p:cNvPr>
          <p:cNvSpPr>
            <a:spLocks/>
          </p:cNvSpPr>
          <p:nvPr userDrawn="1"/>
        </p:nvSpPr>
        <p:spPr>
          <a:xfrm>
            <a:off x="6167454" y="3507010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0" name="Text Placeholder 58">
            <a:extLst>
              <a:ext uri="{FF2B5EF4-FFF2-40B4-BE49-F238E27FC236}">
                <a16:creationId xmlns:a16="http://schemas.microsoft.com/office/drawing/2014/main" id="{5451B0E0-D598-6D49-91DF-953926CAA6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24003" y="4224288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1" name="Text Placeholder 78">
            <a:extLst>
              <a:ext uri="{FF2B5EF4-FFF2-40B4-BE49-F238E27FC236}">
                <a16:creationId xmlns:a16="http://schemas.microsoft.com/office/drawing/2014/main" id="{03FB86BF-5F1F-754A-A332-98A79B7CCB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24003" y="4515847"/>
            <a:ext cx="543421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823CE63C-0186-FC44-9715-E604F9B3AC0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727" y="3507332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A53B46B7-564A-9642-9BDA-432C2ECE582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79428" y="3507332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35" name="Номер слайда 1">
            <a:extLst>
              <a:ext uri="{FF2B5EF4-FFF2-40B4-BE49-F238E27FC236}">
                <a16:creationId xmlns:a16="http://schemas.microsoft.com/office/drawing/2014/main" id="{03B588AC-79E2-D24A-A027-2F9C06AB0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360C0210-C64A-DC4E-B879-7D2D1C083C4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538330D-DAB0-E649-AE01-236E358347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74D34415-5E77-1C4F-8AC4-CA33BF8E6A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64085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модулей Зали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8"/>
            <a:ext cx="3576606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6" name="Freeform: Shape 28">
            <a:extLst>
              <a:ext uri="{FF2B5EF4-FFF2-40B4-BE49-F238E27FC236}">
                <a16:creationId xmlns:a16="http://schemas.microsoft.com/office/drawing/2014/main" id="{CA697198-F55C-5045-AC66-D71AC60690A9}"/>
              </a:ext>
            </a:extLst>
          </p:cNvPr>
          <p:cNvSpPr>
            <a:spLocks/>
          </p:cNvSpPr>
          <p:nvPr userDrawn="1"/>
        </p:nvSpPr>
        <p:spPr>
          <a:xfrm>
            <a:off x="334963" y="4155010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6">
            <a:extLst>
              <a:ext uri="{FF2B5EF4-FFF2-40B4-BE49-F238E27FC236}">
                <a16:creationId xmlns:a16="http://schemas.microsoft.com/office/drawing/2014/main" id="{44DEAB49-60EE-0F4C-A6F7-786DF6C25C43}"/>
              </a:ext>
            </a:extLst>
          </p:cNvPr>
          <p:cNvSpPr>
            <a:spLocks/>
          </p:cNvSpPr>
          <p:nvPr userDrawn="1"/>
        </p:nvSpPr>
        <p:spPr>
          <a:xfrm>
            <a:off x="334963" y="3507010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id="{A1196D06-E541-4242-91AA-B5D7A577EF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1512" y="4224288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2" name="Text Placeholder 78">
            <a:extLst>
              <a:ext uri="{FF2B5EF4-FFF2-40B4-BE49-F238E27FC236}">
                <a16:creationId xmlns:a16="http://schemas.microsoft.com/office/drawing/2014/main" id="{714417BA-77DD-0248-94E2-2F29DF9D845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1512" y="4515847"/>
            <a:ext cx="3576606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823CE63C-0186-FC44-9715-E604F9B3AC0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727" y="3507332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C9CAE8AF-6816-2847-A767-21C1BFBA08E9}"/>
              </a:ext>
            </a:extLst>
          </p:cNvPr>
          <p:cNvSpPr>
            <a:spLocks/>
          </p:cNvSpPr>
          <p:nvPr userDrawn="1"/>
        </p:nvSpPr>
        <p:spPr>
          <a:xfrm>
            <a:off x="4231644" y="1776391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96">
            <a:extLst>
              <a:ext uri="{FF2B5EF4-FFF2-40B4-BE49-F238E27FC236}">
                <a16:creationId xmlns:a16="http://schemas.microsoft.com/office/drawing/2014/main" id="{5EB663EA-2334-6F4A-9A40-B0D15BB03893}"/>
              </a:ext>
            </a:extLst>
          </p:cNvPr>
          <p:cNvSpPr>
            <a:spLocks/>
          </p:cNvSpPr>
          <p:nvPr userDrawn="1"/>
        </p:nvSpPr>
        <p:spPr>
          <a:xfrm>
            <a:off x="423164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7" name="Text Placeholder 58">
            <a:extLst>
              <a:ext uri="{FF2B5EF4-FFF2-40B4-BE49-F238E27FC236}">
                <a16:creationId xmlns:a16="http://schemas.microsoft.com/office/drawing/2014/main" id="{7AA62CC5-97C0-324A-9119-F0DBF0CFF8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88193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8" name="Text Placeholder 78">
            <a:extLst>
              <a:ext uri="{FF2B5EF4-FFF2-40B4-BE49-F238E27FC236}">
                <a16:creationId xmlns:a16="http://schemas.microsoft.com/office/drawing/2014/main" id="{DC448A48-FB2C-4E40-B031-34022EC5650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8193" y="2137228"/>
            <a:ext cx="3576606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4C88DCCE-7313-7543-A50E-53A121A2268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31408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2D9E3137-5BFF-494A-9038-30DDD56EE8AE}"/>
              </a:ext>
            </a:extLst>
          </p:cNvPr>
          <p:cNvSpPr>
            <a:spLocks/>
          </p:cNvSpPr>
          <p:nvPr userDrawn="1"/>
        </p:nvSpPr>
        <p:spPr>
          <a:xfrm>
            <a:off x="4228233" y="4155010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96">
            <a:extLst>
              <a:ext uri="{FF2B5EF4-FFF2-40B4-BE49-F238E27FC236}">
                <a16:creationId xmlns:a16="http://schemas.microsoft.com/office/drawing/2014/main" id="{7EA797B1-F607-7343-A5AB-66FD9FDECA55}"/>
              </a:ext>
            </a:extLst>
          </p:cNvPr>
          <p:cNvSpPr>
            <a:spLocks/>
          </p:cNvSpPr>
          <p:nvPr userDrawn="1"/>
        </p:nvSpPr>
        <p:spPr>
          <a:xfrm>
            <a:off x="4228233" y="3507010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42" name="Text Placeholder 58">
            <a:extLst>
              <a:ext uri="{FF2B5EF4-FFF2-40B4-BE49-F238E27FC236}">
                <a16:creationId xmlns:a16="http://schemas.microsoft.com/office/drawing/2014/main" id="{56B67575-12CA-9E45-B308-9FE624C7B7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4782" y="4224288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3" name="Text Placeholder 78">
            <a:extLst>
              <a:ext uri="{FF2B5EF4-FFF2-40B4-BE49-F238E27FC236}">
                <a16:creationId xmlns:a16="http://schemas.microsoft.com/office/drawing/2014/main" id="{456C7CB2-0C9E-124B-B54E-D2DA072556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4782" y="4515847"/>
            <a:ext cx="3576606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D01C36E8-5153-EF4B-BD1E-A0BD5556456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27997" y="3507332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46" name="Freeform: Shape 28">
            <a:extLst>
              <a:ext uri="{FF2B5EF4-FFF2-40B4-BE49-F238E27FC236}">
                <a16:creationId xmlns:a16="http://schemas.microsoft.com/office/drawing/2014/main" id="{A67D839D-77FD-C049-9F59-9A887C6DBC70}"/>
              </a:ext>
            </a:extLst>
          </p:cNvPr>
          <p:cNvSpPr>
            <a:spLocks/>
          </p:cNvSpPr>
          <p:nvPr userDrawn="1"/>
        </p:nvSpPr>
        <p:spPr>
          <a:xfrm>
            <a:off x="8113762" y="1776391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96">
            <a:extLst>
              <a:ext uri="{FF2B5EF4-FFF2-40B4-BE49-F238E27FC236}">
                <a16:creationId xmlns:a16="http://schemas.microsoft.com/office/drawing/2014/main" id="{FECB267F-A7F9-D244-B1FE-06F1A6FC3EFC}"/>
              </a:ext>
            </a:extLst>
          </p:cNvPr>
          <p:cNvSpPr>
            <a:spLocks/>
          </p:cNvSpPr>
          <p:nvPr userDrawn="1"/>
        </p:nvSpPr>
        <p:spPr>
          <a:xfrm>
            <a:off x="8113762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48" name="Text Placeholder 58">
            <a:extLst>
              <a:ext uri="{FF2B5EF4-FFF2-40B4-BE49-F238E27FC236}">
                <a16:creationId xmlns:a16="http://schemas.microsoft.com/office/drawing/2014/main" id="{B6583149-EEB0-0E46-9F45-C875815FF29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70311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9" name="Text Placeholder 78">
            <a:extLst>
              <a:ext uri="{FF2B5EF4-FFF2-40B4-BE49-F238E27FC236}">
                <a16:creationId xmlns:a16="http://schemas.microsoft.com/office/drawing/2014/main" id="{FA7A5E36-5243-EF42-9C91-08B91375B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70311" y="2137228"/>
            <a:ext cx="3576606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A352D317-C2F3-FF44-B211-AA0A4447D9C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13526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51" name="Freeform: Shape 28">
            <a:extLst>
              <a:ext uri="{FF2B5EF4-FFF2-40B4-BE49-F238E27FC236}">
                <a16:creationId xmlns:a16="http://schemas.microsoft.com/office/drawing/2014/main" id="{92877EF4-CF2C-CC4E-A57B-3D7EB8003502}"/>
              </a:ext>
            </a:extLst>
          </p:cNvPr>
          <p:cNvSpPr>
            <a:spLocks/>
          </p:cNvSpPr>
          <p:nvPr userDrawn="1"/>
        </p:nvSpPr>
        <p:spPr>
          <a:xfrm>
            <a:off x="8110351" y="4155010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96">
            <a:extLst>
              <a:ext uri="{FF2B5EF4-FFF2-40B4-BE49-F238E27FC236}">
                <a16:creationId xmlns:a16="http://schemas.microsoft.com/office/drawing/2014/main" id="{65E7C112-8573-3644-9617-3A2D620827BB}"/>
              </a:ext>
            </a:extLst>
          </p:cNvPr>
          <p:cNvSpPr>
            <a:spLocks/>
          </p:cNvSpPr>
          <p:nvPr userDrawn="1"/>
        </p:nvSpPr>
        <p:spPr>
          <a:xfrm>
            <a:off x="8110351" y="3507010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3" name="Text Placeholder 58">
            <a:extLst>
              <a:ext uri="{FF2B5EF4-FFF2-40B4-BE49-F238E27FC236}">
                <a16:creationId xmlns:a16="http://schemas.microsoft.com/office/drawing/2014/main" id="{71F06FFA-8EB2-2849-9D2A-0FAEC91D69B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66900" y="4224288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4" name="Text Placeholder 78">
            <a:extLst>
              <a:ext uri="{FF2B5EF4-FFF2-40B4-BE49-F238E27FC236}">
                <a16:creationId xmlns:a16="http://schemas.microsoft.com/office/drawing/2014/main" id="{6554755B-D68D-FF4D-B6A8-5AEC09FC1B6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66900" y="4515847"/>
            <a:ext cx="3576606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5" name="Текст 4">
            <a:extLst>
              <a:ext uri="{FF2B5EF4-FFF2-40B4-BE49-F238E27FC236}">
                <a16:creationId xmlns:a16="http://schemas.microsoft.com/office/drawing/2014/main" id="{518A716D-D3B4-FA4F-886F-D60B5E5A3B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110115" y="3507332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45" name="Номер слайда 1">
            <a:extLst>
              <a:ext uri="{FF2B5EF4-FFF2-40B4-BE49-F238E27FC236}">
                <a16:creationId xmlns:a16="http://schemas.microsoft.com/office/drawing/2014/main" id="{B0FBFA99-1FE9-9E49-A0E0-2215F8E63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56" name="Текст 6">
            <a:extLst>
              <a:ext uri="{FF2B5EF4-FFF2-40B4-BE49-F238E27FC236}">
                <a16:creationId xmlns:a16="http://schemas.microsoft.com/office/drawing/2014/main" id="{B94D191E-EA2C-8443-BA76-CEA7A1FDA3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5332A4B9-BD33-A543-A06E-A98241D23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62" name="Текст 12">
            <a:extLst>
              <a:ext uri="{FF2B5EF4-FFF2-40B4-BE49-F238E27FC236}">
                <a16:creationId xmlns:a16="http://schemas.microsoft.com/office/drawing/2014/main" id="{EBB7601E-3279-C147-8E1F-B2B79CA5BD7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5186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модулей Зали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8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16" name="Freeform: Shape 28">
            <a:extLst>
              <a:ext uri="{FF2B5EF4-FFF2-40B4-BE49-F238E27FC236}">
                <a16:creationId xmlns:a16="http://schemas.microsoft.com/office/drawing/2014/main" id="{CA697198-F55C-5045-AC66-D71AC60690A9}"/>
              </a:ext>
            </a:extLst>
          </p:cNvPr>
          <p:cNvSpPr>
            <a:spLocks/>
          </p:cNvSpPr>
          <p:nvPr userDrawn="1"/>
        </p:nvSpPr>
        <p:spPr>
          <a:xfrm>
            <a:off x="334963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6">
            <a:extLst>
              <a:ext uri="{FF2B5EF4-FFF2-40B4-BE49-F238E27FC236}">
                <a16:creationId xmlns:a16="http://schemas.microsoft.com/office/drawing/2014/main" id="{44DEAB49-60EE-0F4C-A6F7-786DF6C25C43}"/>
              </a:ext>
            </a:extLst>
          </p:cNvPr>
          <p:cNvSpPr>
            <a:spLocks/>
          </p:cNvSpPr>
          <p:nvPr userDrawn="1"/>
        </p:nvSpPr>
        <p:spPr>
          <a:xfrm>
            <a:off x="334963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id="{A1196D06-E541-4242-91AA-B5D7A577EF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1512" y="4224288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2" name="Text Placeholder 78">
            <a:extLst>
              <a:ext uri="{FF2B5EF4-FFF2-40B4-BE49-F238E27FC236}">
                <a16:creationId xmlns:a16="http://schemas.microsoft.com/office/drawing/2014/main" id="{714417BA-77DD-0248-94E2-2F29DF9D845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1512" y="4515847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823CE63C-0186-FC44-9715-E604F9B3AC0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728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43BB9893-E2FD-EF4B-AE81-E0364D0BB911}"/>
              </a:ext>
            </a:extLst>
          </p:cNvPr>
          <p:cNvSpPr>
            <a:spLocks/>
          </p:cNvSpPr>
          <p:nvPr userDrawn="1"/>
        </p:nvSpPr>
        <p:spPr>
          <a:xfrm>
            <a:off x="3251200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96">
            <a:extLst>
              <a:ext uri="{FF2B5EF4-FFF2-40B4-BE49-F238E27FC236}">
                <a16:creationId xmlns:a16="http://schemas.microsoft.com/office/drawing/2014/main" id="{2AC4BAE7-B55B-C848-884C-CDC26C02438E}"/>
              </a:ext>
            </a:extLst>
          </p:cNvPr>
          <p:cNvSpPr>
            <a:spLocks/>
          </p:cNvSpPr>
          <p:nvPr userDrawn="1"/>
        </p:nvSpPr>
        <p:spPr>
          <a:xfrm>
            <a:off x="3251200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7" name="Text Placeholder 58">
            <a:extLst>
              <a:ext uri="{FF2B5EF4-FFF2-40B4-BE49-F238E27FC236}">
                <a16:creationId xmlns:a16="http://schemas.microsoft.com/office/drawing/2014/main" id="{24B2A2D7-C471-1247-842E-14DD7EF0FE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07749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8" name="Text Placeholder 78">
            <a:extLst>
              <a:ext uri="{FF2B5EF4-FFF2-40B4-BE49-F238E27FC236}">
                <a16:creationId xmlns:a16="http://schemas.microsoft.com/office/drawing/2014/main" id="{3FC14334-1BFC-CD4C-A2DC-A2484285738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07749" y="2137228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6D2AA019-7FF8-3646-809D-6C737BE2B5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50965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CFF2854F-DEB1-4A4E-99B0-B9CD9500A454}"/>
              </a:ext>
            </a:extLst>
          </p:cNvPr>
          <p:cNvSpPr>
            <a:spLocks/>
          </p:cNvSpPr>
          <p:nvPr userDrawn="1"/>
        </p:nvSpPr>
        <p:spPr>
          <a:xfrm>
            <a:off x="3247789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96">
            <a:extLst>
              <a:ext uri="{FF2B5EF4-FFF2-40B4-BE49-F238E27FC236}">
                <a16:creationId xmlns:a16="http://schemas.microsoft.com/office/drawing/2014/main" id="{D3930E9B-6016-6C4B-8CB7-9692F2221010}"/>
              </a:ext>
            </a:extLst>
          </p:cNvPr>
          <p:cNvSpPr>
            <a:spLocks/>
          </p:cNvSpPr>
          <p:nvPr userDrawn="1"/>
        </p:nvSpPr>
        <p:spPr>
          <a:xfrm>
            <a:off x="3247789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42" name="Text Placeholder 58">
            <a:extLst>
              <a:ext uri="{FF2B5EF4-FFF2-40B4-BE49-F238E27FC236}">
                <a16:creationId xmlns:a16="http://schemas.microsoft.com/office/drawing/2014/main" id="{53CCDDDF-470C-1A4C-96F1-A56AA02CFA8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04338" y="4224288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3" name="Text Placeholder 78">
            <a:extLst>
              <a:ext uri="{FF2B5EF4-FFF2-40B4-BE49-F238E27FC236}">
                <a16:creationId xmlns:a16="http://schemas.microsoft.com/office/drawing/2014/main" id="{41480258-95BC-174F-81F6-F2FE5B2BD4F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04338" y="4515847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7BCCA9F5-CF37-954C-96D1-F7187399F0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7554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45" name="Freeform: Shape 28">
            <a:extLst>
              <a:ext uri="{FF2B5EF4-FFF2-40B4-BE49-F238E27FC236}">
                <a16:creationId xmlns:a16="http://schemas.microsoft.com/office/drawing/2014/main" id="{87AB708E-94DF-3544-A8D2-81680317EF52}"/>
              </a:ext>
            </a:extLst>
          </p:cNvPr>
          <p:cNvSpPr>
            <a:spLocks/>
          </p:cNvSpPr>
          <p:nvPr userDrawn="1"/>
        </p:nvSpPr>
        <p:spPr>
          <a:xfrm>
            <a:off x="6174497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96">
            <a:extLst>
              <a:ext uri="{FF2B5EF4-FFF2-40B4-BE49-F238E27FC236}">
                <a16:creationId xmlns:a16="http://schemas.microsoft.com/office/drawing/2014/main" id="{47CADB1E-0732-0E4F-B63F-250A8F6141B6}"/>
              </a:ext>
            </a:extLst>
          </p:cNvPr>
          <p:cNvSpPr>
            <a:spLocks/>
          </p:cNvSpPr>
          <p:nvPr userDrawn="1"/>
        </p:nvSpPr>
        <p:spPr>
          <a:xfrm>
            <a:off x="6174497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6CEA455A-8EC5-8444-BC32-8DF8E3B3596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31046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8" name="Text Placeholder 78">
            <a:extLst>
              <a:ext uri="{FF2B5EF4-FFF2-40B4-BE49-F238E27FC236}">
                <a16:creationId xmlns:a16="http://schemas.microsoft.com/office/drawing/2014/main" id="{9B2B494A-E514-6D41-BAD9-9EB83C53CD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31046" y="2137228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CB01DB03-9792-634F-9228-A084ECA80D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74262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50" name="Freeform: Shape 28">
            <a:extLst>
              <a:ext uri="{FF2B5EF4-FFF2-40B4-BE49-F238E27FC236}">
                <a16:creationId xmlns:a16="http://schemas.microsoft.com/office/drawing/2014/main" id="{46750C02-11CB-6A4E-82CA-248F3A1CA805}"/>
              </a:ext>
            </a:extLst>
          </p:cNvPr>
          <p:cNvSpPr>
            <a:spLocks/>
          </p:cNvSpPr>
          <p:nvPr userDrawn="1"/>
        </p:nvSpPr>
        <p:spPr>
          <a:xfrm>
            <a:off x="6171086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96">
            <a:extLst>
              <a:ext uri="{FF2B5EF4-FFF2-40B4-BE49-F238E27FC236}">
                <a16:creationId xmlns:a16="http://schemas.microsoft.com/office/drawing/2014/main" id="{CF9F77C3-8886-9943-9146-9AC18F587E4B}"/>
              </a:ext>
            </a:extLst>
          </p:cNvPr>
          <p:cNvSpPr>
            <a:spLocks/>
          </p:cNvSpPr>
          <p:nvPr userDrawn="1"/>
        </p:nvSpPr>
        <p:spPr>
          <a:xfrm>
            <a:off x="6171086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2" name="Text Placeholder 58">
            <a:extLst>
              <a:ext uri="{FF2B5EF4-FFF2-40B4-BE49-F238E27FC236}">
                <a16:creationId xmlns:a16="http://schemas.microsoft.com/office/drawing/2014/main" id="{A1CDC319-2D19-8D40-8065-CBEEBE092B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27635" y="4224288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3" name="Text Placeholder 78">
            <a:extLst>
              <a:ext uri="{FF2B5EF4-FFF2-40B4-BE49-F238E27FC236}">
                <a16:creationId xmlns:a16="http://schemas.microsoft.com/office/drawing/2014/main" id="{FEDD205A-489A-CA44-BAC2-7D1EC8403BC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27635" y="4515847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4" name="Текст 4">
            <a:extLst>
              <a:ext uri="{FF2B5EF4-FFF2-40B4-BE49-F238E27FC236}">
                <a16:creationId xmlns:a16="http://schemas.microsoft.com/office/drawing/2014/main" id="{BD8070A7-7561-7F4B-8D25-1E2FEBDFD73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70851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55" name="Freeform: Shape 28">
            <a:extLst>
              <a:ext uri="{FF2B5EF4-FFF2-40B4-BE49-F238E27FC236}">
                <a16:creationId xmlns:a16="http://schemas.microsoft.com/office/drawing/2014/main" id="{35D6D9CC-1D49-6E4E-B2A6-6A785EC24A4E}"/>
              </a:ext>
            </a:extLst>
          </p:cNvPr>
          <p:cNvSpPr>
            <a:spLocks/>
          </p:cNvSpPr>
          <p:nvPr userDrawn="1"/>
        </p:nvSpPr>
        <p:spPr>
          <a:xfrm>
            <a:off x="9083869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96">
            <a:extLst>
              <a:ext uri="{FF2B5EF4-FFF2-40B4-BE49-F238E27FC236}">
                <a16:creationId xmlns:a16="http://schemas.microsoft.com/office/drawing/2014/main" id="{76EA24AB-EFEB-8E42-A1E7-736C99C126FD}"/>
              </a:ext>
            </a:extLst>
          </p:cNvPr>
          <p:cNvSpPr>
            <a:spLocks/>
          </p:cNvSpPr>
          <p:nvPr userDrawn="1"/>
        </p:nvSpPr>
        <p:spPr>
          <a:xfrm>
            <a:off x="9083869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7" name="Text Placeholder 58">
            <a:extLst>
              <a:ext uri="{FF2B5EF4-FFF2-40B4-BE49-F238E27FC236}">
                <a16:creationId xmlns:a16="http://schemas.microsoft.com/office/drawing/2014/main" id="{2B4768A1-E111-1848-82B8-8CDD5CD58A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40418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8" name="Text Placeholder 78">
            <a:extLst>
              <a:ext uri="{FF2B5EF4-FFF2-40B4-BE49-F238E27FC236}">
                <a16:creationId xmlns:a16="http://schemas.microsoft.com/office/drawing/2014/main" id="{7BAEE319-1C57-5949-8391-EE3803050D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40418" y="2137228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60" name="Текст 4">
            <a:extLst>
              <a:ext uri="{FF2B5EF4-FFF2-40B4-BE49-F238E27FC236}">
                <a16:creationId xmlns:a16="http://schemas.microsoft.com/office/drawing/2014/main" id="{103769DF-2EC7-D641-AFB3-BDD799E721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83634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61" name="Freeform: Shape 28">
            <a:extLst>
              <a:ext uri="{FF2B5EF4-FFF2-40B4-BE49-F238E27FC236}">
                <a16:creationId xmlns:a16="http://schemas.microsoft.com/office/drawing/2014/main" id="{1D6BB305-01D6-0143-A320-F6B6883EAE5E}"/>
              </a:ext>
            </a:extLst>
          </p:cNvPr>
          <p:cNvSpPr>
            <a:spLocks/>
          </p:cNvSpPr>
          <p:nvPr userDrawn="1"/>
        </p:nvSpPr>
        <p:spPr>
          <a:xfrm>
            <a:off x="9080458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96">
            <a:extLst>
              <a:ext uri="{FF2B5EF4-FFF2-40B4-BE49-F238E27FC236}">
                <a16:creationId xmlns:a16="http://schemas.microsoft.com/office/drawing/2014/main" id="{7793457C-A9BC-5441-9EB6-82C2916DA9C1}"/>
              </a:ext>
            </a:extLst>
          </p:cNvPr>
          <p:cNvSpPr>
            <a:spLocks/>
          </p:cNvSpPr>
          <p:nvPr userDrawn="1"/>
        </p:nvSpPr>
        <p:spPr>
          <a:xfrm>
            <a:off x="9080458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63" name="Text Placeholder 58">
            <a:extLst>
              <a:ext uri="{FF2B5EF4-FFF2-40B4-BE49-F238E27FC236}">
                <a16:creationId xmlns:a16="http://schemas.microsoft.com/office/drawing/2014/main" id="{94706F80-6634-3845-B912-C5A342C4694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37007" y="4224288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64" name="Text Placeholder 78">
            <a:extLst>
              <a:ext uri="{FF2B5EF4-FFF2-40B4-BE49-F238E27FC236}">
                <a16:creationId xmlns:a16="http://schemas.microsoft.com/office/drawing/2014/main" id="{5EC60963-8C10-A54B-AA1C-B4EC9E68E10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37007" y="4515847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65" name="Текст 4">
            <a:extLst>
              <a:ext uri="{FF2B5EF4-FFF2-40B4-BE49-F238E27FC236}">
                <a16:creationId xmlns:a16="http://schemas.microsoft.com/office/drawing/2014/main" id="{E36221E4-E58B-DE4C-B48A-A43AE30EA6B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80223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66" name="Номер слайда 1">
            <a:extLst>
              <a:ext uri="{FF2B5EF4-FFF2-40B4-BE49-F238E27FC236}">
                <a16:creationId xmlns:a16="http://schemas.microsoft.com/office/drawing/2014/main" id="{E89BEC67-F530-434A-BC05-E13301D64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7AF9D069-81BF-B248-9451-AFCD1FD94C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57BE73F8-C076-8B4D-AA40-38451CDCE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70" name="Текст 12">
            <a:extLst>
              <a:ext uri="{FF2B5EF4-FFF2-40B4-BE49-F238E27FC236}">
                <a16:creationId xmlns:a16="http://schemas.microsoft.com/office/drawing/2014/main" id="{58F74FE8-68A2-AB4F-82EC-7CAF7423712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3240965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модуля и вывод Зали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chemeClr val="bg1"/>
              </a:solidFill>
              <a:latin typeface="GPN_DIN Condensed Bold" panose="020B0706020202020204" pitchFamily="34" charset="0"/>
              <a:ea typeface="GPN_DIN Condensed Bold" panose="020B0706020202020204" pitchFamily="34" charset="0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7"/>
            <a:ext cx="5434214" cy="785081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3" name="Freeform: Shape 28">
            <a:extLst>
              <a:ext uri="{FF2B5EF4-FFF2-40B4-BE49-F238E27FC236}">
                <a16:creationId xmlns:a16="http://schemas.microsoft.com/office/drawing/2014/main" id="{B60BE0A5-D2F5-A84A-86FC-A07C2446A81E}"/>
              </a:ext>
            </a:extLst>
          </p:cNvPr>
          <p:cNvSpPr>
            <a:spLocks/>
          </p:cNvSpPr>
          <p:nvPr userDrawn="1"/>
        </p:nvSpPr>
        <p:spPr>
          <a:xfrm>
            <a:off x="6170865" y="1776391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96">
            <a:extLst>
              <a:ext uri="{FF2B5EF4-FFF2-40B4-BE49-F238E27FC236}">
                <a16:creationId xmlns:a16="http://schemas.microsoft.com/office/drawing/2014/main" id="{F6823806-22C1-5C4D-9EC8-681BC3EC68D6}"/>
              </a:ext>
            </a:extLst>
          </p:cNvPr>
          <p:cNvSpPr>
            <a:spLocks/>
          </p:cNvSpPr>
          <p:nvPr userDrawn="1"/>
        </p:nvSpPr>
        <p:spPr>
          <a:xfrm>
            <a:off x="6170865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chemeClr val="bg1"/>
              </a:solidFill>
              <a:latin typeface="GPN_DIN Condensed Bold" panose="020B0706020202020204" pitchFamily="34" charset="0"/>
              <a:ea typeface="GPN_DIN Condensed Bold" panose="020B0706020202020204" pitchFamily="34" charset="0"/>
            </a:endParaRPr>
          </a:p>
        </p:txBody>
      </p:sp>
      <p:sp>
        <p:nvSpPr>
          <p:cNvPr id="25" name="Text Placeholder 58">
            <a:extLst>
              <a:ext uri="{FF2B5EF4-FFF2-40B4-BE49-F238E27FC236}">
                <a16:creationId xmlns:a16="http://schemas.microsoft.com/office/drawing/2014/main" id="{855212D8-25C3-0646-AB16-1844EB7D64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414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6" name="Text Placeholder 78">
            <a:extLst>
              <a:ext uri="{FF2B5EF4-FFF2-40B4-BE49-F238E27FC236}">
                <a16:creationId xmlns:a16="http://schemas.microsoft.com/office/drawing/2014/main" id="{0A7FE6AF-BD6D-5449-8706-38672F16C6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414" y="2137227"/>
            <a:ext cx="5434214" cy="785081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378813D9-342B-CA44-A980-9755B94CB8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839" y="1128713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45" name="Freeform: Shape 28">
            <a:extLst>
              <a:ext uri="{FF2B5EF4-FFF2-40B4-BE49-F238E27FC236}">
                <a16:creationId xmlns:a16="http://schemas.microsoft.com/office/drawing/2014/main" id="{F8F3C1E1-FA35-D243-A1E9-89CAD32AB8A6}"/>
              </a:ext>
            </a:extLst>
          </p:cNvPr>
          <p:cNvSpPr>
            <a:spLocks/>
          </p:cNvSpPr>
          <p:nvPr userDrawn="1"/>
        </p:nvSpPr>
        <p:spPr>
          <a:xfrm>
            <a:off x="338374" y="3840863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96">
            <a:extLst>
              <a:ext uri="{FF2B5EF4-FFF2-40B4-BE49-F238E27FC236}">
                <a16:creationId xmlns:a16="http://schemas.microsoft.com/office/drawing/2014/main" id="{B0BE7277-6F7A-9049-B50B-478CC7797844}"/>
              </a:ext>
            </a:extLst>
          </p:cNvPr>
          <p:cNvSpPr>
            <a:spLocks/>
          </p:cNvSpPr>
          <p:nvPr userDrawn="1"/>
        </p:nvSpPr>
        <p:spPr>
          <a:xfrm>
            <a:off x="338374" y="3192863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chemeClr val="bg1"/>
              </a:solidFill>
              <a:latin typeface="GPN_DIN Condensed Bold" panose="020B0706020202020204" pitchFamily="34" charset="0"/>
              <a:ea typeface="GPN_DIN Condensed Bold" panose="020B0706020202020204" pitchFamily="34" charset="0"/>
            </a:endParaRP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BDDD7381-9A0D-E84D-A183-ECEA473B6A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4923" y="3910141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8" name="Text Placeholder 78">
            <a:extLst>
              <a:ext uri="{FF2B5EF4-FFF2-40B4-BE49-F238E27FC236}">
                <a16:creationId xmlns:a16="http://schemas.microsoft.com/office/drawing/2014/main" id="{BF39538D-248B-D246-B305-C44DAE75CC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4923" y="4201699"/>
            <a:ext cx="5434214" cy="785081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9" name="Freeform: Shape 28">
            <a:extLst>
              <a:ext uri="{FF2B5EF4-FFF2-40B4-BE49-F238E27FC236}">
                <a16:creationId xmlns:a16="http://schemas.microsoft.com/office/drawing/2014/main" id="{5D61F28D-BFB4-994C-946D-6E2108D1AC3F}"/>
              </a:ext>
            </a:extLst>
          </p:cNvPr>
          <p:cNvSpPr>
            <a:spLocks/>
          </p:cNvSpPr>
          <p:nvPr userDrawn="1"/>
        </p:nvSpPr>
        <p:spPr>
          <a:xfrm>
            <a:off x="6170865" y="3840863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96">
            <a:extLst>
              <a:ext uri="{FF2B5EF4-FFF2-40B4-BE49-F238E27FC236}">
                <a16:creationId xmlns:a16="http://schemas.microsoft.com/office/drawing/2014/main" id="{46E72C79-C0D2-A54D-9CA2-0BEDBDA79B6A}"/>
              </a:ext>
            </a:extLst>
          </p:cNvPr>
          <p:cNvSpPr>
            <a:spLocks/>
          </p:cNvSpPr>
          <p:nvPr userDrawn="1"/>
        </p:nvSpPr>
        <p:spPr>
          <a:xfrm>
            <a:off x="6170865" y="3192863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chemeClr val="bg1"/>
              </a:solidFill>
              <a:latin typeface="GPN_DIN Condensed Bold" panose="020B0706020202020204" pitchFamily="34" charset="0"/>
              <a:ea typeface="GPN_DIN Condensed Bold" panose="020B0706020202020204" pitchFamily="34" charset="0"/>
            </a:endParaRPr>
          </a:p>
        </p:txBody>
      </p:sp>
      <p:sp>
        <p:nvSpPr>
          <p:cNvPr id="51" name="Text Placeholder 58">
            <a:extLst>
              <a:ext uri="{FF2B5EF4-FFF2-40B4-BE49-F238E27FC236}">
                <a16:creationId xmlns:a16="http://schemas.microsoft.com/office/drawing/2014/main" id="{2F63CBA4-BA4F-DB48-A586-35DD55E1F9A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27414" y="3910141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2" name="Text Placeholder 78">
            <a:extLst>
              <a:ext uri="{FF2B5EF4-FFF2-40B4-BE49-F238E27FC236}">
                <a16:creationId xmlns:a16="http://schemas.microsoft.com/office/drawing/2014/main" id="{2DEA4E7E-77D5-F147-8DB8-D6EB81B713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27414" y="4201699"/>
            <a:ext cx="5434214" cy="785081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3" name="Текст 4">
            <a:extLst>
              <a:ext uri="{FF2B5EF4-FFF2-40B4-BE49-F238E27FC236}">
                <a16:creationId xmlns:a16="http://schemas.microsoft.com/office/drawing/2014/main" id="{2006AEB6-E223-0647-825C-CF95A6944C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8138" y="3193185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54" name="Текст 4">
            <a:extLst>
              <a:ext uri="{FF2B5EF4-FFF2-40B4-BE49-F238E27FC236}">
                <a16:creationId xmlns:a16="http://schemas.microsoft.com/office/drawing/2014/main" id="{CCEF5549-BBA3-FB42-9317-AE6CAF83FE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82839" y="3193185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55" name="Freeform: Shape 96">
            <a:extLst>
              <a:ext uri="{FF2B5EF4-FFF2-40B4-BE49-F238E27FC236}">
                <a16:creationId xmlns:a16="http://schemas.microsoft.com/office/drawing/2014/main" id="{6D1BDDBF-E205-174D-BE8F-37C7717AD954}"/>
              </a:ext>
            </a:extLst>
          </p:cNvPr>
          <p:cNvSpPr>
            <a:spLocks/>
          </p:cNvSpPr>
          <p:nvPr userDrawn="1"/>
        </p:nvSpPr>
        <p:spPr>
          <a:xfrm>
            <a:off x="339810" y="5248169"/>
            <a:ext cx="11517227" cy="952756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E659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chemeClr val="bg1"/>
              </a:solidFill>
              <a:latin typeface="GPN_DIN Condensed Bold" panose="020B0706020202020204" pitchFamily="34" charset="0"/>
              <a:ea typeface="GPN_DIN Condensed Bold" panose="020B0706020202020204" pitchFamily="34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6F0CEB1-1735-8A4C-B7DB-DD29CEC38DA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4963" y="5248019"/>
            <a:ext cx="11522075" cy="952756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kern="1200" dirty="0">
                <a:solidFill>
                  <a:schemeClr val="bg1"/>
                </a:solidFill>
                <a:latin typeface="GPN_DIN Condensed Bold" panose="020B0504020202020204" pitchFamily="34" charset="0"/>
                <a:ea typeface="GPN_DIN Condensed Bold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9" name="Номер слайда 1">
            <a:extLst>
              <a:ext uri="{FF2B5EF4-FFF2-40B4-BE49-F238E27FC236}">
                <a16:creationId xmlns:a16="http://schemas.microsoft.com/office/drawing/2014/main" id="{16C54CEF-CC5D-CC47-9E01-CD8316096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04503DB6-08A8-A745-BB3F-422A798FC8F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3562458-9E56-DC4D-B43E-91E15B8EE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13877647-F5C0-4B4E-9460-1FED9ED51DC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443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 кластерами и виз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ackGroundTitleSlide">
            <a:extLst>
              <a:ext uri="{FF2B5EF4-FFF2-40B4-BE49-F238E27FC236}">
                <a16:creationId xmlns:a16="http://schemas.microsoft.com/office/drawing/2014/main" id="{D985F08A-7410-BA40-A9E1-F8204D168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1" y="762"/>
            <a:ext cx="11396813" cy="6413298"/>
          </a:xfrm>
          <a:prstGeom prst="rect">
            <a:avLst/>
          </a:prstGeom>
        </p:spPr>
      </p:pic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10506142" y="5873922"/>
            <a:ext cx="129891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7E7E7F"/>
              </a:solidFill>
              <a:effectLst/>
              <a:uLnTx/>
              <a:uFillTx/>
              <a:latin typeface="GPN_DIN Condensed Regular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086561" y="3469021"/>
            <a:ext cx="6335713" cy="873254"/>
          </a:xfrm>
        </p:spPr>
        <p:txBody>
          <a:bodyPr tIns="0" anchor="t">
            <a:noAutofit/>
          </a:bodyPr>
          <a:lstStyle>
            <a:lvl1pPr>
              <a:lnSpc>
                <a:spcPct val="80000"/>
              </a:lnSpc>
              <a:defRPr kumimoji="0" lang="ru-RU" sz="3200" b="0" i="0" u="none" strike="noStrike" kern="1200" cap="all" spc="0" normalizeH="0" baseline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j-cs"/>
              </a:defRPr>
            </a:lvl1pPr>
          </a:lstStyle>
          <a:p>
            <a:r>
              <a:rPr lang="ru-RU" dirty="0"/>
              <a:t>ШАБЛОН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sp>
        <p:nvSpPr>
          <p:cNvPr id="45" name="Подзаголовок 2">
            <a:extLst>
              <a:ext uri="{FF2B5EF4-FFF2-40B4-BE49-F238E27FC236}">
                <a16:creationId xmlns:a16="http://schemas.microsoft.com/office/drawing/2014/main" id="{7E0A3357-E9E1-C84A-A7A8-1F407D8B72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6510" y="6213849"/>
            <a:ext cx="3459560" cy="1080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900" b="0" i="0" cap="none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ДАТА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210F8070-3D82-4F4A-8CBE-3FA34598E8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656" y="5760621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en-US" dirty="0"/>
              <a:t>PETROV.PP@GAZPROM-NEFT.RU</a:t>
            </a:r>
            <a:endParaRPr lang="ru-RU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F89376FD-B120-FB4E-96F4-AD3132FE07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6656" y="5590538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baseline="0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П.П. ПЕТРОВ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75E2650-382E-5F4B-8395-A2740C2D0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656" y="5201002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baseline="0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НАЗВАНИЕ СТРУКТУРНОГО ПОДРАЗДЕЛЕНИЯ</a:t>
            </a:r>
          </a:p>
        </p:txBody>
      </p:sp>
      <p:sp>
        <p:nvSpPr>
          <p:cNvPr id="49" name="Text Placeholder 36">
            <a:extLst>
              <a:ext uri="{FF2B5EF4-FFF2-40B4-BE49-F238E27FC236}">
                <a16:creationId xmlns:a16="http://schemas.microsoft.com/office/drawing/2014/main" id="{975604B8-2161-EF4C-B8E3-9724CBADF4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114" y="6380539"/>
            <a:ext cx="3459956" cy="108001"/>
          </a:xfrm>
        </p:spPr>
        <p:txBody>
          <a:bodyPr/>
          <a:lstStyle>
            <a:lvl1pPr marL="0" indent="0">
              <a:buNone/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ВЕРСИЯ</a:t>
            </a:r>
          </a:p>
        </p:txBody>
      </p:sp>
      <p:cxnSp>
        <p:nvCxnSpPr>
          <p:cNvPr id="50" name="Straight Connector 8">
            <a:extLst>
              <a:ext uri="{FF2B5EF4-FFF2-40B4-BE49-F238E27FC236}">
                <a16:creationId xmlns:a16="http://schemas.microsoft.com/office/drawing/2014/main" id="{B5EE06EA-7BE4-6549-9492-5F13D7BA1707}"/>
              </a:ext>
            </a:extLst>
          </p:cNvPr>
          <p:cNvCxnSpPr>
            <a:cxnSpLocks/>
          </p:cNvCxnSpPr>
          <p:nvPr userDrawn="1"/>
        </p:nvCxnSpPr>
        <p:spPr>
          <a:xfrm>
            <a:off x="5101805" y="6324637"/>
            <a:ext cx="1785938" cy="0"/>
          </a:xfrm>
          <a:prstGeom prst="line">
            <a:avLst/>
          </a:prstGeom>
          <a:ln w="12700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F9E6AC4B-EADA-B44E-8DFA-9750E80B7C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1805" y="5174964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УТВЕРЖДАЮ:</a:t>
            </a:r>
          </a:p>
        </p:txBody>
      </p:sp>
      <p:sp>
        <p:nvSpPr>
          <p:cNvPr id="52" name="Text Placeholder 36">
            <a:extLst>
              <a:ext uri="{FF2B5EF4-FFF2-40B4-BE49-F238E27FC236}">
                <a16:creationId xmlns:a16="http://schemas.microsoft.com/office/drawing/2014/main" id="{78E195AB-EC96-9042-8988-7774718C54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1805" y="6360442"/>
            <a:ext cx="2718197" cy="107998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И.И. ИВАНОВ</a:t>
            </a:r>
          </a:p>
        </p:txBody>
      </p:sp>
      <p:sp>
        <p:nvSpPr>
          <p:cNvPr id="53" name="Text Placeholder 36">
            <a:extLst>
              <a:ext uri="{FF2B5EF4-FFF2-40B4-BE49-F238E27FC236}">
                <a16:creationId xmlns:a16="http://schemas.microsoft.com/office/drawing/2014/main" id="{E1A917A4-F1EE-734D-9898-93A1D1B0A3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1805" y="5329451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54" name="Text Placeholder 36">
            <a:extLst>
              <a:ext uri="{FF2B5EF4-FFF2-40B4-BE49-F238E27FC236}">
                <a16:creationId xmlns:a16="http://schemas.microsoft.com/office/drawing/2014/main" id="{54B1AB96-3B05-B543-8CF0-124A254C4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1805" y="5487988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В ДВЕ СТРОКИ</a:t>
            </a:r>
          </a:p>
        </p:txBody>
      </p:sp>
      <p:pic>
        <p:nvPicPr>
          <p:cNvPr id="59" name="Рисунок 50">
            <a:extLst>
              <a:ext uri="{FF2B5EF4-FFF2-40B4-BE49-F238E27FC236}">
                <a16:creationId xmlns:a16="http://schemas.microsoft.com/office/drawing/2014/main" id="{1C4B524E-B400-E3E6-C246-62468A03C0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819" y="5722601"/>
            <a:ext cx="1893991" cy="1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модуля Об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8">
            <a:extLst>
              <a:ext uri="{FF2B5EF4-FFF2-40B4-BE49-F238E27FC236}">
                <a16:creationId xmlns:a16="http://schemas.microsoft.com/office/drawing/2014/main" id="{B60BE0A5-D2F5-A84A-86FC-A07C2446A81E}"/>
              </a:ext>
            </a:extLst>
          </p:cNvPr>
          <p:cNvSpPr>
            <a:spLocks/>
          </p:cNvSpPr>
          <p:nvPr userDrawn="1"/>
        </p:nvSpPr>
        <p:spPr>
          <a:xfrm>
            <a:off x="6166246" y="1776391"/>
            <a:ext cx="569079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96">
            <a:extLst>
              <a:ext uri="{FF2B5EF4-FFF2-40B4-BE49-F238E27FC236}">
                <a16:creationId xmlns:a16="http://schemas.microsoft.com/office/drawing/2014/main" id="{F6823806-22C1-5C4D-9EC8-681BC3EC68D6}"/>
              </a:ext>
            </a:extLst>
          </p:cNvPr>
          <p:cNvSpPr>
            <a:spLocks/>
          </p:cNvSpPr>
          <p:nvPr userDrawn="1"/>
        </p:nvSpPr>
        <p:spPr>
          <a:xfrm>
            <a:off x="6166246" y="1128391"/>
            <a:ext cx="569079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5" name="Text Placeholder 58">
            <a:extLst>
              <a:ext uri="{FF2B5EF4-FFF2-40B4-BE49-F238E27FC236}">
                <a16:creationId xmlns:a16="http://schemas.microsoft.com/office/drawing/2014/main" id="{855212D8-25C3-0646-AB16-1844EB7D64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2796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6" name="Text Placeholder 78">
            <a:extLst>
              <a:ext uri="{FF2B5EF4-FFF2-40B4-BE49-F238E27FC236}">
                <a16:creationId xmlns:a16="http://schemas.microsoft.com/office/drawing/2014/main" id="{0A7FE6AF-BD6D-5449-8706-38672F16C6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2796" y="2137227"/>
            <a:ext cx="5434214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378813D9-342B-CA44-A980-9755B94CB8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66246" y="1128713"/>
            <a:ext cx="5690791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9" name="Номер слайда 1">
            <a:extLst>
              <a:ext uri="{FF2B5EF4-FFF2-40B4-BE49-F238E27FC236}">
                <a16:creationId xmlns:a16="http://schemas.microsoft.com/office/drawing/2014/main" id="{F6C8F711-BD2D-D043-9CC3-B3AB7DB5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AC9CFC8-9240-794B-99C5-9E7F77ABB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Freeform: Shape 28">
            <a:extLst>
              <a:ext uri="{FF2B5EF4-FFF2-40B4-BE49-F238E27FC236}">
                <a16:creationId xmlns:a16="http://schemas.microsoft.com/office/drawing/2014/main" id="{0D375D73-F3AD-A64F-73BC-6769748C2CBC}"/>
              </a:ext>
            </a:extLst>
          </p:cNvPr>
          <p:cNvSpPr>
            <a:spLocks/>
          </p:cNvSpPr>
          <p:nvPr userDrawn="1"/>
        </p:nvSpPr>
        <p:spPr>
          <a:xfrm>
            <a:off x="334963" y="1780915"/>
            <a:ext cx="569079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: Shape 96">
            <a:extLst>
              <a:ext uri="{FF2B5EF4-FFF2-40B4-BE49-F238E27FC236}">
                <a16:creationId xmlns:a16="http://schemas.microsoft.com/office/drawing/2014/main" id="{956C53BB-5E0D-3738-FFE8-82BA275E6ABC}"/>
              </a:ext>
            </a:extLst>
          </p:cNvPr>
          <p:cNvSpPr>
            <a:spLocks/>
          </p:cNvSpPr>
          <p:nvPr userDrawn="1"/>
        </p:nvSpPr>
        <p:spPr>
          <a:xfrm>
            <a:off x="334963" y="1132915"/>
            <a:ext cx="569079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6" name="Text Placeholder 58">
            <a:extLst>
              <a:ext uri="{FF2B5EF4-FFF2-40B4-BE49-F238E27FC236}">
                <a16:creationId xmlns:a16="http://schemas.microsoft.com/office/drawing/2014/main" id="{52E8EBF1-3938-95F4-619B-A9D38866364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1513" y="1850193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" name="Text Placeholder 78">
            <a:extLst>
              <a:ext uri="{FF2B5EF4-FFF2-40B4-BE49-F238E27FC236}">
                <a16:creationId xmlns:a16="http://schemas.microsoft.com/office/drawing/2014/main" id="{9ECD714B-712C-D62A-18F8-3786E9E32A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1513" y="2141751"/>
            <a:ext cx="5434214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6EF8BF1E-2BA4-F553-E555-286414D49C6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6939" y="1133237"/>
            <a:ext cx="5675404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7" name="Текст 6">
            <a:extLst>
              <a:ext uri="{FF2B5EF4-FFF2-40B4-BE49-F238E27FC236}">
                <a16:creationId xmlns:a16="http://schemas.microsoft.com/office/drawing/2014/main" id="{AE8D96D1-9D7D-7D43-97A8-5E90A9CC405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0720556C-A56D-CD43-B714-9FF254FC2C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56522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модуля Об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6"/>
            <a:ext cx="3576606" cy="4059025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391"/>
            <a:ext cx="3741557" cy="648022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6" name="Freeform: Shape 28">
            <a:extLst>
              <a:ext uri="{FF2B5EF4-FFF2-40B4-BE49-F238E27FC236}">
                <a16:creationId xmlns:a16="http://schemas.microsoft.com/office/drawing/2014/main" id="{53A80C76-031E-9047-880E-91080B966CC3}"/>
              </a:ext>
            </a:extLst>
          </p:cNvPr>
          <p:cNvSpPr>
            <a:spLocks/>
          </p:cNvSpPr>
          <p:nvPr userDrawn="1"/>
        </p:nvSpPr>
        <p:spPr>
          <a:xfrm>
            <a:off x="4222687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6">
            <a:extLst>
              <a:ext uri="{FF2B5EF4-FFF2-40B4-BE49-F238E27FC236}">
                <a16:creationId xmlns:a16="http://schemas.microsoft.com/office/drawing/2014/main" id="{D7E97438-58EF-E74B-8B1D-36B4FF450FF7}"/>
              </a:ext>
            </a:extLst>
          </p:cNvPr>
          <p:cNvSpPr>
            <a:spLocks/>
          </p:cNvSpPr>
          <p:nvPr userDrawn="1"/>
        </p:nvSpPr>
        <p:spPr>
          <a:xfrm>
            <a:off x="4222687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id="{20EC2CF5-54B9-5F42-9316-DA437D5C3F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79236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2" name="Text Placeholder 78">
            <a:extLst>
              <a:ext uri="{FF2B5EF4-FFF2-40B4-BE49-F238E27FC236}">
                <a16:creationId xmlns:a16="http://schemas.microsoft.com/office/drawing/2014/main" id="{9EBF861C-47FF-3E41-9A95-089B7F4D63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79236" y="2137227"/>
            <a:ext cx="3576606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BE07BC8F-96C0-CC47-BCDA-AF597066A1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22451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E1D6F27-CE1C-7549-8793-366470D55352}"/>
              </a:ext>
            </a:extLst>
          </p:cNvPr>
          <p:cNvSpPr>
            <a:spLocks/>
          </p:cNvSpPr>
          <p:nvPr userDrawn="1"/>
        </p:nvSpPr>
        <p:spPr>
          <a:xfrm>
            <a:off x="8113478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96">
            <a:extLst>
              <a:ext uri="{FF2B5EF4-FFF2-40B4-BE49-F238E27FC236}">
                <a16:creationId xmlns:a16="http://schemas.microsoft.com/office/drawing/2014/main" id="{1F1B1B5B-532C-7149-8A3F-2EED530372E9}"/>
              </a:ext>
            </a:extLst>
          </p:cNvPr>
          <p:cNvSpPr>
            <a:spLocks/>
          </p:cNvSpPr>
          <p:nvPr userDrawn="1"/>
        </p:nvSpPr>
        <p:spPr>
          <a:xfrm>
            <a:off x="8113478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1" name="Text Placeholder 58">
            <a:extLst>
              <a:ext uri="{FF2B5EF4-FFF2-40B4-BE49-F238E27FC236}">
                <a16:creationId xmlns:a16="http://schemas.microsoft.com/office/drawing/2014/main" id="{EABB35E9-310F-3446-9394-9C23B6036C1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70027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2" name="Text Placeholder 78">
            <a:extLst>
              <a:ext uri="{FF2B5EF4-FFF2-40B4-BE49-F238E27FC236}">
                <a16:creationId xmlns:a16="http://schemas.microsoft.com/office/drawing/2014/main" id="{008DF7AB-FFE2-E847-A066-610EB5EA301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70027" y="2137227"/>
            <a:ext cx="3576606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035F40F3-E5FF-864C-92DD-B7E43F61C0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13242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24" name="Номер слайда 1">
            <a:extLst>
              <a:ext uri="{FF2B5EF4-FFF2-40B4-BE49-F238E27FC236}">
                <a16:creationId xmlns:a16="http://schemas.microsoft.com/office/drawing/2014/main" id="{719CA99E-ECDB-C044-8CF7-9516B0EA3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E5A9618C-1939-2C40-BA1D-DBC4DBA566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031F491-1FB7-E643-9E82-A21D1687E8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6" name="Текст 12">
            <a:extLst>
              <a:ext uri="{FF2B5EF4-FFF2-40B4-BE49-F238E27FC236}">
                <a16:creationId xmlns:a16="http://schemas.microsoft.com/office/drawing/2014/main" id="{B8AC56C7-FDE9-874C-995A-2D0AAF08C0A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54457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модуля Об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7"/>
            <a:ext cx="2647874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8" name="Номер слайда 1">
            <a:extLst>
              <a:ext uri="{FF2B5EF4-FFF2-40B4-BE49-F238E27FC236}">
                <a16:creationId xmlns:a16="http://schemas.microsoft.com/office/drawing/2014/main" id="{1858A45B-8036-4049-BAC1-1D0EC21F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23" name="Freeform: Shape 28">
            <a:extLst>
              <a:ext uri="{FF2B5EF4-FFF2-40B4-BE49-F238E27FC236}">
                <a16:creationId xmlns:a16="http://schemas.microsoft.com/office/drawing/2014/main" id="{B52AC95F-DAC9-6A49-B77B-BF6A27474D62}"/>
              </a:ext>
            </a:extLst>
          </p:cNvPr>
          <p:cNvSpPr>
            <a:spLocks/>
          </p:cNvSpPr>
          <p:nvPr userDrawn="1"/>
        </p:nvSpPr>
        <p:spPr>
          <a:xfrm>
            <a:off x="3255662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96">
            <a:extLst>
              <a:ext uri="{FF2B5EF4-FFF2-40B4-BE49-F238E27FC236}">
                <a16:creationId xmlns:a16="http://schemas.microsoft.com/office/drawing/2014/main" id="{D717BB3F-4119-C647-A8F9-461124443804}"/>
              </a:ext>
            </a:extLst>
          </p:cNvPr>
          <p:cNvSpPr>
            <a:spLocks/>
          </p:cNvSpPr>
          <p:nvPr userDrawn="1"/>
        </p:nvSpPr>
        <p:spPr>
          <a:xfrm>
            <a:off x="3255662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5" name="Text Placeholder 58">
            <a:extLst>
              <a:ext uri="{FF2B5EF4-FFF2-40B4-BE49-F238E27FC236}">
                <a16:creationId xmlns:a16="http://schemas.microsoft.com/office/drawing/2014/main" id="{0B693C74-8B6B-4948-AC45-2F71AD8446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2211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6" name="Text Placeholder 78">
            <a:extLst>
              <a:ext uri="{FF2B5EF4-FFF2-40B4-BE49-F238E27FC236}">
                <a16:creationId xmlns:a16="http://schemas.microsoft.com/office/drawing/2014/main" id="{1ACE89D3-A02F-864E-9D5C-3B710BE8CF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211" y="2137227"/>
            <a:ext cx="2647874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1D1A357B-3BA7-2148-B649-C05BCA7100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5427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D3A2E364-6BCA-E44B-98E5-0DC833B9FD75}"/>
              </a:ext>
            </a:extLst>
          </p:cNvPr>
          <p:cNvSpPr>
            <a:spLocks/>
          </p:cNvSpPr>
          <p:nvPr userDrawn="1"/>
        </p:nvSpPr>
        <p:spPr>
          <a:xfrm>
            <a:off x="6175294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96">
            <a:extLst>
              <a:ext uri="{FF2B5EF4-FFF2-40B4-BE49-F238E27FC236}">
                <a16:creationId xmlns:a16="http://schemas.microsoft.com/office/drawing/2014/main" id="{8F3B5CC8-D38D-DC44-8F4F-6551236C620E}"/>
              </a:ext>
            </a:extLst>
          </p:cNvPr>
          <p:cNvSpPr>
            <a:spLocks/>
          </p:cNvSpPr>
          <p:nvPr userDrawn="1"/>
        </p:nvSpPr>
        <p:spPr>
          <a:xfrm>
            <a:off x="617529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7" name="Text Placeholder 58">
            <a:extLst>
              <a:ext uri="{FF2B5EF4-FFF2-40B4-BE49-F238E27FC236}">
                <a16:creationId xmlns:a16="http://schemas.microsoft.com/office/drawing/2014/main" id="{2C7C1E23-9B38-9241-AB97-39FC2897C0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1843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8" name="Text Placeholder 78">
            <a:extLst>
              <a:ext uri="{FF2B5EF4-FFF2-40B4-BE49-F238E27FC236}">
                <a16:creationId xmlns:a16="http://schemas.microsoft.com/office/drawing/2014/main" id="{A0484FCE-FD46-9C4A-85E5-46193F1C10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1843" y="2137227"/>
            <a:ext cx="2647874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F568EA2A-5425-4D40-B15F-725AD3AE9C4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7505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56599275-E10A-984C-B99F-070535D46F55}"/>
              </a:ext>
            </a:extLst>
          </p:cNvPr>
          <p:cNvSpPr>
            <a:spLocks/>
          </p:cNvSpPr>
          <p:nvPr userDrawn="1"/>
        </p:nvSpPr>
        <p:spPr>
          <a:xfrm>
            <a:off x="9083675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96">
            <a:extLst>
              <a:ext uri="{FF2B5EF4-FFF2-40B4-BE49-F238E27FC236}">
                <a16:creationId xmlns:a16="http://schemas.microsoft.com/office/drawing/2014/main" id="{FF970A2F-8FD1-D442-97D0-A80734A2E639}"/>
              </a:ext>
            </a:extLst>
          </p:cNvPr>
          <p:cNvSpPr>
            <a:spLocks/>
          </p:cNvSpPr>
          <p:nvPr userDrawn="1"/>
        </p:nvSpPr>
        <p:spPr>
          <a:xfrm>
            <a:off x="9083675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42" name="Text Placeholder 58">
            <a:extLst>
              <a:ext uri="{FF2B5EF4-FFF2-40B4-BE49-F238E27FC236}">
                <a16:creationId xmlns:a16="http://schemas.microsoft.com/office/drawing/2014/main" id="{96FB4AF1-25D4-EE49-930D-9223B65E7F0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224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3" name="Text Placeholder 78">
            <a:extLst>
              <a:ext uri="{FF2B5EF4-FFF2-40B4-BE49-F238E27FC236}">
                <a16:creationId xmlns:a16="http://schemas.microsoft.com/office/drawing/2014/main" id="{1B3B720E-0BFE-0442-B4AC-4E18FB790F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224" y="2137227"/>
            <a:ext cx="2647874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2FF0E40F-C4F8-DF4B-ADF5-D214BAC65B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83440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C0B2B8D3-678C-B74C-8D9E-75FFA252884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48D0937-951D-DC4E-9041-DCBD05DDB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4" name="Текст 12">
            <a:extLst>
              <a:ext uri="{FF2B5EF4-FFF2-40B4-BE49-F238E27FC236}">
                <a16:creationId xmlns:a16="http://schemas.microsoft.com/office/drawing/2014/main" id="{63AABC13-61E2-BF40-962A-9952457262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547315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широких модуля Об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8"/>
            <a:ext cx="543421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3" name="Freeform: Shape 28">
            <a:extLst>
              <a:ext uri="{FF2B5EF4-FFF2-40B4-BE49-F238E27FC236}">
                <a16:creationId xmlns:a16="http://schemas.microsoft.com/office/drawing/2014/main" id="{B60BE0A5-D2F5-A84A-86FC-A07C2446A81E}"/>
              </a:ext>
            </a:extLst>
          </p:cNvPr>
          <p:cNvSpPr>
            <a:spLocks/>
          </p:cNvSpPr>
          <p:nvPr userDrawn="1"/>
        </p:nvSpPr>
        <p:spPr>
          <a:xfrm>
            <a:off x="6170865" y="1776391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96">
            <a:extLst>
              <a:ext uri="{FF2B5EF4-FFF2-40B4-BE49-F238E27FC236}">
                <a16:creationId xmlns:a16="http://schemas.microsoft.com/office/drawing/2014/main" id="{F6823806-22C1-5C4D-9EC8-681BC3EC68D6}"/>
              </a:ext>
            </a:extLst>
          </p:cNvPr>
          <p:cNvSpPr>
            <a:spLocks/>
          </p:cNvSpPr>
          <p:nvPr userDrawn="1"/>
        </p:nvSpPr>
        <p:spPr>
          <a:xfrm>
            <a:off x="6170865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5" name="Text Placeholder 58">
            <a:extLst>
              <a:ext uri="{FF2B5EF4-FFF2-40B4-BE49-F238E27FC236}">
                <a16:creationId xmlns:a16="http://schemas.microsoft.com/office/drawing/2014/main" id="{855212D8-25C3-0646-AB16-1844EB7D64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414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6" name="Text Placeholder 78">
            <a:extLst>
              <a:ext uri="{FF2B5EF4-FFF2-40B4-BE49-F238E27FC236}">
                <a16:creationId xmlns:a16="http://schemas.microsoft.com/office/drawing/2014/main" id="{0A7FE6AF-BD6D-5449-8706-38672F16C6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7414" y="2137228"/>
            <a:ext cx="543421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378813D9-342B-CA44-A980-9755B94CB8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839" y="1128713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6" name="Freeform: Shape 28">
            <a:extLst>
              <a:ext uri="{FF2B5EF4-FFF2-40B4-BE49-F238E27FC236}">
                <a16:creationId xmlns:a16="http://schemas.microsoft.com/office/drawing/2014/main" id="{CA697198-F55C-5045-AC66-D71AC60690A9}"/>
              </a:ext>
            </a:extLst>
          </p:cNvPr>
          <p:cNvSpPr>
            <a:spLocks/>
          </p:cNvSpPr>
          <p:nvPr userDrawn="1"/>
        </p:nvSpPr>
        <p:spPr>
          <a:xfrm>
            <a:off x="334963" y="4155010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6">
            <a:extLst>
              <a:ext uri="{FF2B5EF4-FFF2-40B4-BE49-F238E27FC236}">
                <a16:creationId xmlns:a16="http://schemas.microsoft.com/office/drawing/2014/main" id="{44DEAB49-60EE-0F4C-A6F7-786DF6C25C43}"/>
              </a:ext>
            </a:extLst>
          </p:cNvPr>
          <p:cNvSpPr>
            <a:spLocks/>
          </p:cNvSpPr>
          <p:nvPr userDrawn="1"/>
        </p:nvSpPr>
        <p:spPr>
          <a:xfrm>
            <a:off x="334963" y="3507010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id="{A1196D06-E541-4242-91AA-B5D7A577EF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1512" y="4224288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2" name="Text Placeholder 78">
            <a:extLst>
              <a:ext uri="{FF2B5EF4-FFF2-40B4-BE49-F238E27FC236}">
                <a16:creationId xmlns:a16="http://schemas.microsoft.com/office/drawing/2014/main" id="{714417BA-77DD-0248-94E2-2F29DF9D845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1512" y="4515847"/>
            <a:ext cx="543421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7" name="Freeform: Shape 28">
            <a:extLst>
              <a:ext uri="{FF2B5EF4-FFF2-40B4-BE49-F238E27FC236}">
                <a16:creationId xmlns:a16="http://schemas.microsoft.com/office/drawing/2014/main" id="{3A57F3A5-218E-0544-B368-863B47EDB869}"/>
              </a:ext>
            </a:extLst>
          </p:cNvPr>
          <p:cNvSpPr>
            <a:spLocks/>
          </p:cNvSpPr>
          <p:nvPr userDrawn="1"/>
        </p:nvSpPr>
        <p:spPr>
          <a:xfrm>
            <a:off x="6167454" y="4155010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96">
            <a:extLst>
              <a:ext uri="{FF2B5EF4-FFF2-40B4-BE49-F238E27FC236}">
                <a16:creationId xmlns:a16="http://schemas.microsoft.com/office/drawing/2014/main" id="{FF1415D5-AAD0-5547-A412-8809EE2F255A}"/>
              </a:ext>
            </a:extLst>
          </p:cNvPr>
          <p:cNvSpPr>
            <a:spLocks/>
          </p:cNvSpPr>
          <p:nvPr userDrawn="1"/>
        </p:nvSpPr>
        <p:spPr>
          <a:xfrm>
            <a:off x="6167454" y="3507010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0" name="Text Placeholder 58">
            <a:extLst>
              <a:ext uri="{FF2B5EF4-FFF2-40B4-BE49-F238E27FC236}">
                <a16:creationId xmlns:a16="http://schemas.microsoft.com/office/drawing/2014/main" id="{5451B0E0-D598-6D49-91DF-953926CAA6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24003" y="4224288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1" name="Text Placeholder 78">
            <a:extLst>
              <a:ext uri="{FF2B5EF4-FFF2-40B4-BE49-F238E27FC236}">
                <a16:creationId xmlns:a16="http://schemas.microsoft.com/office/drawing/2014/main" id="{03FB86BF-5F1F-754A-A332-98A79B7CCB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24003" y="4515847"/>
            <a:ext cx="543421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823CE63C-0186-FC44-9715-E604F9B3AC0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727" y="3507332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A53B46B7-564A-9642-9BDA-432C2ECE582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79428" y="3507332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35" name="Номер слайда 1">
            <a:extLst>
              <a:ext uri="{FF2B5EF4-FFF2-40B4-BE49-F238E27FC236}">
                <a16:creationId xmlns:a16="http://schemas.microsoft.com/office/drawing/2014/main" id="{03B588AC-79E2-D24A-A027-2F9C06AB0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360C0210-C64A-DC4E-B879-7D2D1C083C4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538330D-DAB0-E649-AE01-236E358347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74D34415-5E77-1C4F-8AC4-CA33BF8E6A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687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модулей Об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8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16" name="Freeform: Shape 28">
            <a:extLst>
              <a:ext uri="{FF2B5EF4-FFF2-40B4-BE49-F238E27FC236}">
                <a16:creationId xmlns:a16="http://schemas.microsoft.com/office/drawing/2014/main" id="{CA697198-F55C-5045-AC66-D71AC60690A9}"/>
              </a:ext>
            </a:extLst>
          </p:cNvPr>
          <p:cNvSpPr>
            <a:spLocks/>
          </p:cNvSpPr>
          <p:nvPr userDrawn="1"/>
        </p:nvSpPr>
        <p:spPr>
          <a:xfrm>
            <a:off x="334963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6">
            <a:extLst>
              <a:ext uri="{FF2B5EF4-FFF2-40B4-BE49-F238E27FC236}">
                <a16:creationId xmlns:a16="http://schemas.microsoft.com/office/drawing/2014/main" id="{44DEAB49-60EE-0F4C-A6F7-786DF6C25C43}"/>
              </a:ext>
            </a:extLst>
          </p:cNvPr>
          <p:cNvSpPr>
            <a:spLocks/>
          </p:cNvSpPr>
          <p:nvPr userDrawn="1"/>
        </p:nvSpPr>
        <p:spPr>
          <a:xfrm>
            <a:off x="334963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id="{A1196D06-E541-4242-91AA-B5D7A577EF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1512" y="4224288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2" name="Text Placeholder 78">
            <a:extLst>
              <a:ext uri="{FF2B5EF4-FFF2-40B4-BE49-F238E27FC236}">
                <a16:creationId xmlns:a16="http://schemas.microsoft.com/office/drawing/2014/main" id="{714417BA-77DD-0248-94E2-2F29DF9D845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1512" y="4515847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823CE63C-0186-FC44-9715-E604F9B3AC0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728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43BB9893-E2FD-EF4B-AE81-E0364D0BB911}"/>
              </a:ext>
            </a:extLst>
          </p:cNvPr>
          <p:cNvSpPr>
            <a:spLocks/>
          </p:cNvSpPr>
          <p:nvPr userDrawn="1"/>
        </p:nvSpPr>
        <p:spPr>
          <a:xfrm>
            <a:off x="3251200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96">
            <a:extLst>
              <a:ext uri="{FF2B5EF4-FFF2-40B4-BE49-F238E27FC236}">
                <a16:creationId xmlns:a16="http://schemas.microsoft.com/office/drawing/2014/main" id="{2AC4BAE7-B55B-C848-884C-CDC26C02438E}"/>
              </a:ext>
            </a:extLst>
          </p:cNvPr>
          <p:cNvSpPr>
            <a:spLocks/>
          </p:cNvSpPr>
          <p:nvPr userDrawn="1"/>
        </p:nvSpPr>
        <p:spPr>
          <a:xfrm>
            <a:off x="3251200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7" name="Text Placeholder 58">
            <a:extLst>
              <a:ext uri="{FF2B5EF4-FFF2-40B4-BE49-F238E27FC236}">
                <a16:creationId xmlns:a16="http://schemas.microsoft.com/office/drawing/2014/main" id="{24B2A2D7-C471-1247-842E-14DD7EF0FE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07749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8" name="Text Placeholder 78">
            <a:extLst>
              <a:ext uri="{FF2B5EF4-FFF2-40B4-BE49-F238E27FC236}">
                <a16:creationId xmlns:a16="http://schemas.microsoft.com/office/drawing/2014/main" id="{3FC14334-1BFC-CD4C-A2DC-A2484285738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07749" y="2137228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6D2AA019-7FF8-3646-809D-6C737BE2B5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50965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CFF2854F-DEB1-4A4E-99B0-B9CD9500A454}"/>
              </a:ext>
            </a:extLst>
          </p:cNvPr>
          <p:cNvSpPr>
            <a:spLocks/>
          </p:cNvSpPr>
          <p:nvPr userDrawn="1"/>
        </p:nvSpPr>
        <p:spPr>
          <a:xfrm>
            <a:off x="3247789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96">
            <a:extLst>
              <a:ext uri="{FF2B5EF4-FFF2-40B4-BE49-F238E27FC236}">
                <a16:creationId xmlns:a16="http://schemas.microsoft.com/office/drawing/2014/main" id="{D3930E9B-6016-6C4B-8CB7-9692F2221010}"/>
              </a:ext>
            </a:extLst>
          </p:cNvPr>
          <p:cNvSpPr>
            <a:spLocks/>
          </p:cNvSpPr>
          <p:nvPr userDrawn="1"/>
        </p:nvSpPr>
        <p:spPr>
          <a:xfrm>
            <a:off x="3247789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42" name="Text Placeholder 58">
            <a:extLst>
              <a:ext uri="{FF2B5EF4-FFF2-40B4-BE49-F238E27FC236}">
                <a16:creationId xmlns:a16="http://schemas.microsoft.com/office/drawing/2014/main" id="{53CCDDDF-470C-1A4C-96F1-A56AA02CFA8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04338" y="4224288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3" name="Text Placeholder 78">
            <a:extLst>
              <a:ext uri="{FF2B5EF4-FFF2-40B4-BE49-F238E27FC236}">
                <a16:creationId xmlns:a16="http://schemas.microsoft.com/office/drawing/2014/main" id="{41480258-95BC-174F-81F6-F2FE5B2BD4F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04338" y="4515847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7BCCA9F5-CF37-954C-96D1-F7187399F0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7554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45" name="Freeform: Shape 28">
            <a:extLst>
              <a:ext uri="{FF2B5EF4-FFF2-40B4-BE49-F238E27FC236}">
                <a16:creationId xmlns:a16="http://schemas.microsoft.com/office/drawing/2014/main" id="{87AB708E-94DF-3544-A8D2-81680317EF52}"/>
              </a:ext>
            </a:extLst>
          </p:cNvPr>
          <p:cNvSpPr>
            <a:spLocks/>
          </p:cNvSpPr>
          <p:nvPr userDrawn="1"/>
        </p:nvSpPr>
        <p:spPr>
          <a:xfrm>
            <a:off x="6174497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96">
            <a:extLst>
              <a:ext uri="{FF2B5EF4-FFF2-40B4-BE49-F238E27FC236}">
                <a16:creationId xmlns:a16="http://schemas.microsoft.com/office/drawing/2014/main" id="{47CADB1E-0732-0E4F-B63F-250A8F6141B6}"/>
              </a:ext>
            </a:extLst>
          </p:cNvPr>
          <p:cNvSpPr>
            <a:spLocks/>
          </p:cNvSpPr>
          <p:nvPr userDrawn="1"/>
        </p:nvSpPr>
        <p:spPr>
          <a:xfrm>
            <a:off x="6174497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6CEA455A-8EC5-8444-BC32-8DF8E3B3596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31046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8" name="Text Placeholder 78">
            <a:extLst>
              <a:ext uri="{FF2B5EF4-FFF2-40B4-BE49-F238E27FC236}">
                <a16:creationId xmlns:a16="http://schemas.microsoft.com/office/drawing/2014/main" id="{9B2B494A-E514-6D41-BAD9-9EB83C53CD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31046" y="2137228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CB01DB03-9792-634F-9228-A084ECA80D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74262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50" name="Freeform: Shape 28">
            <a:extLst>
              <a:ext uri="{FF2B5EF4-FFF2-40B4-BE49-F238E27FC236}">
                <a16:creationId xmlns:a16="http://schemas.microsoft.com/office/drawing/2014/main" id="{46750C02-11CB-6A4E-82CA-248F3A1CA805}"/>
              </a:ext>
            </a:extLst>
          </p:cNvPr>
          <p:cNvSpPr>
            <a:spLocks/>
          </p:cNvSpPr>
          <p:nvPr userDrawn="1"/>
        </p:nvSpPr>
        <p:spPr>
          <a:xfrm>
            <a:off x="6171086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96">
            <a:extLst>
              <a:ext uri="{FF2B5EF4-FFF2-40B4-BE49-F238E27FC236}">
                <a16:creationId xmlns:a16="http://schemas.microsoft.com/office/drawing/2014/main" id="{CF9F77C3-8886-9943-9146-9AC18F587E4B}"/>
              </a:ext>
            </a:extLst>
          </p:cNvPr>
          <p:cNvSpPr>
            <a:spLocks/>
          </p:cNvSpPr>
          <p:nvPr userDrawn="1"/>
        </p:nvSpPr>
        <p:spPr>
          <a:xfrm>
            <a:off x="6171086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2" name="Text Placeholder 58">
            <a:extLst>
              <a:ext uri="{FF2B5EF4-FFF2-40B4-BE49-F238E27FC236}">
                <a16:creationId xmlns:a16="http://schemas.microsoft.com/office/drawing/2014/main" id="{A1CDC319-2D19-8D40-8065-CBEEBE092B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27635" y="4224288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3" name="Text Placeholder 78">
            <a:extLst>
              <a:ext uri="{FF2B5EF4-FFF2-40B4-BE49-F238E27FC236}">
                <a16:creationId xmlns:a16="http://schemas.microsoft.com/office/drawing/2014/main" id="{FEDD205A-489A-CA44-BAC2-7D1EC8403BC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27635" y="4515847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4" name="Текст 4">
            <a:extLst>
              <a:ext uri="{FF2B5EF4-FFF2-40B4-BE49-F238E27FC236}">
                <a16:creationId xmlns:a16="http://schemas.microsoft.com/office/drawing/2014/main" id="{BD8070A7-7561-7F4B-8D25-1E2FEBDFD73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70851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55" name="Freeform: Shape 28">
            <a:extLst>
              <a:ext uri="{FF2B5EF4-FFF2-40B4-BE49-F238E27FC236}">
                <a16:creationId xmlns:a16="http://schemas.microsoft.com/office/drawing/2014/main" id="{35D6D9CC-1D49-6E4E-B2A6-6A785EC24A4E}"/>
              </a:ext>
            </a:extLst>
          </p:cNvPr>
          <p:cNvSpPr>
            <a:spLocks/>
          </p:cNvSpPr>
          <p:nvPr userDrawn="1"/>
        </p:nvSpPr>
        <p:spPr>
          <a:xfrm>
            <a:off x="9083869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96">
            <a:extLst>
              <a:ext uri="{FF2B5EF4-FFF2-40B4-BE49-F238E27FC236}">
                <a16:creationId xmlns:a16="http://schemas.microsoft.com/office/drawing/2014/main" id="{76EA24AB-EFEB-8E42-A1E7-736C99C126FD}"/>
              </a:ext>
            </a:extLst>
          </p:cNvPr>
          <p:cNvSpPr>
            <a:spLocks/>
          </p:cNvSpPr>
          <p:nvPr userDrawn="1"/>
        </p:nvSpPr>
        <p:spPr>
          <a:xfrm>
            <a:off x="9083869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7" name="Text Placeholder 58">
            <a:extLst>
              <a:ext uri="{FF2B5EF4-FFF2-40B4-BE49-F238E27FC236}">
                <a16:creationId xmlns:a16="http://schemas.microsoft.com/office/drawing/2014/main" id="{2B4768A1-E111-1848-82B8-8CDD5CD58A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40418" y="1845669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8" name="Text Placeholder 78">
            <a:extLst>
              <a:ext uri="{FF2B5EF4-FFF2-40B4-BE49-F238E27FC236}">
                <a16:creationId xmlns:a16="http://schemas.microsoft.com/office/drawing/2014/main" id="{7BAEE319-1C57-5949-8391-EE3803050D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40418" y="2137228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60" name="Текст 4">
            <a:extLst>
              <a:ext uri="{FF2B5EF4-FFF2-40B4-BE49-F238E27FC236}">
                <a16:creationId xmlns:a16="http://schemas.microsoft.com/office/drawing/2014/main" id="{103769DF-2EC7-D641-AFB3-BDD799E721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83634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61" name="Freeform: Shape 28">
            <a:extLst>
              <a:ext uri="{FF2B5EF4-FFF2-40B4-BE49-F238E27FC236}">
                <a16:creationId xmlns:a16="http://schemas.microsoft.com/office/drawing/2014/main" id="{1D6BB305-01D6-0143-A320-F6B6883EAE5E}"/>
              </a:ext>
            </a:extLst>
          </p:cNvPr>
          <p:cNvSpPr>
            <a:spLocks/>
          </p:cNvSpPr>
          <p:nvPr userDrawn="1"/>
        </p:nvSpPr>
        <p:spPr>
          <a:xfrm>
            <a:off x="9080458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noFill/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96">
            <a:extLst>
              <a:ext uri="{FF2B5EF4-FFF2-40B4-BE49-F238E27FC236}">
                <a16:creationId xmlns:a16="http://schemas.microsoft.com/office/drawing/2014/main" id="{7793457C-A9BC-5441-9EB6-82C2916DA9C1}"/>
              </a:ext>
            </a:extLst>
          </p:cNvPr>
          <p:cNvSpPr>
            <a:spLocks/>
          </p:cNvSpPr>
          <p:nvPr userDrawn="1"/>
        </p:nvSpPr>
        <p:spPr>
          <a:xfrm>
            <a:off x="9080458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63" name="Text Placeholder 58">
            <a:extLst>
              <a:ext uri="{FF2B5EF4-FFF2-40B4-BE49-F238E27FC236}">
                <a16:creationId xmlns:a16="http://schemas.microsoft.com/office/drawing/2014/main" id="{94706F80-6634-3845-B912-C5A342C4694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37007" y="4224288"/>
            <a:ext cx="264787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64" name="Text Placeholder 78">
            <a:extLst>
              <a:ext uri="{FF2B5EF4-FFF2-40B4-BE49-F238E27FC236}">
                <a16:creationId xmlns:a16="http://schemas.microsoft.com/office/drawing/2014/main" id="{5EC60963-8C10-A54B-AA1C-B4EC9E68E10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37007" y="4515847"/>
            <a:ext cx="2647874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65" name="Текст 4">
            <a:extLst>
              <a:ext uri="{FF2B5EF4-FFF2-40B4-BE49-F238E27FC236}">
                <a16:creationId xmlns:a16="http://schemas.microsoft.com/office/drawing/2014/main" id="{E36221E4-E58B-DE4C-B48A-A43AE30EA6B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80223" y="3507332"/>
            <a:ext cx="2769992" cy="647700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  <a:b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</a:b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в 2 строки</a:t>
            </a:r>
          </a:p>
        </p:txBody>
      </p:sp>
      <p:sp>
        <p:nvSpPr>
          <p:cNvPr id="66" name="Номер слайда 1">
            <a:extLst>
              <a:ext uri="{FF2B5EF4-FFF2-40B4-BE49-F238E27FC236}">
                <a16:creationId xmlns:a16="http://schemas.microsoft.com/office/drawing/2014/main" id="{E89BEC67-F530-434A-BC05-E13301D64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7AF9D069-81BF-B248-9451-AFCD1FD94C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57BE73F8-C076-8B4D-AA40-38451CDCE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70" name="Текст 12">
            <a:extLst>
              <a:ext uri="{FF2B5EF4-FFF2-40B4-BE49-F238E27FC236}">
                <a16:creationId xmlns:a16="http://schemas.microsoft.com/office/drawing/2014/main" id="{58F74FE8-68A2-AB4F-82EC-7CAF7423712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70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дуль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5684752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7"/>
            <a:ext cx="5434214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2C6A2AF9-A586-C74F-BA43-9C8AC83557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46C8F84C-9B74-6F45-9D3C-EBB304B12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7E686-2CE7-984F-8E48-B6020FAF30A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167536" y="1128391"/>
            <a:ext cx="5629026" cy="45902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029A3B70-E495-0947-BC00-CFD2EF54A26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2A4A7A4-ADA3-4041-A8DF-914D1ABC3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602B501B-1BF8-3B46-ACAC-C29D8A98267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125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дуль и 2 вертикальных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28">
            <a:extLst>
              <a:ext uri="{FF2B5EF4-FFF2-40B4-BE49-F238E27FC236}">
                <a16:creationId xmlns:a16="http://schemas.microsoft.com/office/drawing/2014/main" id="{59DD6344-6ACF-A045-90F1-C76DE6BA2943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3741501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96">
            <a:extLst>
              <a:ext uri="{FF2B5EF4-FFF2-40B4-BE49-F238E27FC236}">
                <a16:creationId xmlns:a16="http://schemas.microsoft.com/office/drawing/2014/main" id="{9E4C265C-0ABB-5D44-8F85-BF95D737C2DF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14" name="Text Placeholder 58">
            <a:extLst>
              <a:ext uri="{FF2B5EF4-FFF2-40B4-BE49-F238E27FC236}">
                <a16:creationId xmlns:a16="http://schemas.microsoft.com/office/drawing/2014/main" id="{FBD63E05-E395-0440-B3B2-D5C6BA7420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15" name="Text Placeholder 78">
            <a:extLst>
              <a:ext uri="{FF2B5EF4-FFF2-40B4-BE49-F238E27FC236}">
                <a16:creationId xmlns:a16="http://schemas.microsoft.com/office/drawing/2014/main" id="{D3F7E849-5FD3-C44F-9287-1D5BB7BD6A7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7"/>
            <a:ext cx="3576606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2DA29E93-71D6-C74C-A54E-9AC9312934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9" y="1128713"/>
            <a:ext cx="3736502" cy="647678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8" name="Номер слайда 1">
            <a:extLst>
              <a:ext uri="{FF2B5EF4-FFF2-40B4-BE49-F238E27FC236}">
                <a16:creationId xmlns:a16="http://schemas.microsoft.com/office/drawing/2014/main" id="{DD6B9303-A0C8-0D46-BCA9-C3F994388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465C999D-4AFA-3844-9C52-9E2DED4A2921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229573" y="1128391"/>
            <a:ext cx="3736266" cy="45902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0DA6D390-E8CA-8040-9481-7874D278B8E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118154" y="1128391"/>
            <a:ext cx="3736266" cy="45902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BEC87124-8358-AF4F-AA7A-B77AAB49D76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AB70F72-EA1F-5C40-BB84-DD3DA2E7D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E05CD9B6-AA70-184B-ADA4-E28764042FD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3370123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дуль и 2 горизонтальных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28">
            <a:extLst>
              <a:ext uri="{FF2B5EF4-FFF2-40B4-BE49-F238E27FC236}">
                <a16:creationId xmlns:a16="http://schemas.microsoft.com/office/drawing/2014/main" id="{59DD6344-6ACF-A045-90F1-C76DE6BA2943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4713051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96">
            <a:extLst>
              <a:ext uri="{FF2B5EF4-FFF2-40B4-BE49-F238E27FC236}">
                <a16:creationId xmlns:a16="http://schemas.microsoft.com/office/drawing/2014/main" id="{9E4C265C-0ABB-5D44-8F85-BF95D737C2DF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14" name="Text Placeholder 58">
            <a:extLst>
              <a:ext uri="{FF2B5EF4-FFF2-40B4-BE49-F238E27FC236}">
                <a16:creationId xmlns:a16="http://schemas.microsoft.com/office/drawing/2014/main" id="{FBD63E05-E395-0440-B3B2-D5C6BA7420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4505338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15" name="Text Placeholder 78">
            <a:extLst>
              <a:ext uri="{FF2B5EF4-FFF2-40B4-BE49-F238E27FC236}">
                <a16:creationId xmlns:a16="http://schemas.microsoft.com/office/drawing/2014/main" id="{D3F7E849-5FD3-C44F-9287-1D5BB7BD6A7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7"/>
            <a:ext cx="4505338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2DA29E93-71D6-C74C-A54E-9AC9312934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9" y="1128713"/>
            <a:ext cx="4706754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866500AB-A0F6-A743-AF3C-C6F9919D45C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195888" y="1133852"/>
            <a:ext cx="6661150" cy="222371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56460F5E-AA25-8942-A990-347E7B0443D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195888" y="3500437"/>
            <a:ext cx="6661150" cy="223361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Номер слайда 1">
            <a:extLst>
              <a:ext uri="{FF2B5EF4-FFF2-40B4-BE49-F238E27FC236}">
                <a16:creationId xmlns:a16="http://schemas.microsoft.com/office/drawing/2014/main" id="{82C32EEB-197E-FE46-AC73-4E98D575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1" name="Текст 6">
            <a:extLst>
              <a:ext uri="{FF2B5EF4-FFF2-40B4-BE49-F238E27FC236}">
                <a16:creationId xmlns:a16="http://schemas.microsoft.com/office/drawing/2014/main" id="{AAC1BA71-1C3F-734A-B2A4-AA1876FF82B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0EA560A-F174-CC45-B425-F3B4D80F93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0A11EBE4-9964-0A45-8038-7C96E024C7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859190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28">
            <a:extLst>
              <a:ext uri="{FF2B5EF4-FFF2-40B4-BE49-F238E27FC236}">
                <a16:creationId xmlns:a16="http://schemas.microsoft.com/office/drawing/2014/main" id="{A6F47029-190B-0E44-9895-C7AA453D0459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6">
            <a:extLst>
              <a:ext uri="{FF2B5EF4-FFF2-40B4-BE49-F238E27FC236}">
                <a16:creationId xmlns:a16="http://schemas.microsoft.com/office/drawing/2014/main" id="{F3836674-FA52-C447-B8E9-E78FE2CA72B2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id="{9A53F451-3201-9B48-AA60-C504285DE8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2" name="Text Placeholder 78">
            <a:extLst>
              <a:ext uri="{FF2B5EF4-FFF2-40B4-BE49-F238E27FC236}">
                <a16:creationId xmlns:a16="http://schemas.microsoft.com/office/drawing/2014/main" id="{6EAA0087-AD20-7043-8FBD-CE3AD72041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7"/>
            <a:ext cx="5434214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7" name="Freeform: Shape 28">
            <a:extLst>
              <a:ext uri="{FF2B5EF4-FFF2-40B4-BE49-F238E27FC236}">
                <a16:creationId xmlns:a16="http://schemas.microsoft.com/office/drawing/2014/main" id="{61BE4B1F-1B42-4647-B656-485F2E837759}"/>
              </a:ext>
            </a:extLst>
          </p:cNvPr>
          <p:cNvSpPr>
            <a:spLocks/>
          </p:cNvSpPr>
          <p:nvPr userDrawn="1"/>
        </p:nvSpPr>
        <p:spPr>
          <a:xfrm>
            <a:off x="6166247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96">
            <a:extLst>
              <a:ext uri="{FF2B5EF4-FFF2-40B4-BE49-F238E27FC236}">
                <a16:creationId xmlns:a16="http://schemas.microsoft.com/office/drawing/2014/main" id="{1B18B201-920B-C74B-A05A-A06C01149D4C}"/>
              </a:ext>
            </a:extLst>
          </p:cNvPr>
          <p:cNvSpPr>
            <a:spLocks/>
          </p:cNvSpPr>
          <p:nvPr userDrawn="1"/>
        </p:nvSpPr>
        <p:spPr>
          <a:xfrm>
            <a:off x="6166247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0" name="Text Placeholder 58">
            <a:extLst>
              <a:ext uri="{FF2B5EF4-FFF2-40B4-BE49-F238E27FC236}">
                <a16:creationId xmlns:a16="http://schemas.microsoft.com/office/drawing/2014/main" id="{3D636A2C-2D42-4941-B5D3-8A3AC10B06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2796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1" name="Text Placeholder 78">
            <a:extLst>
              <a:ext uri="{FF2B5EF4-FFF2-40B4-BE49-F238E27FC236}">
                <a16:creationId xmlns:a16="http://schemas.microsoft.com/office/drawing/2014/main" id="{5AB90643-34B7-DD42-9F0C-2C3EC9BC62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2796" y="2137227"/>
            <a:ext cx="5434214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13025B2C-DB58-4D42-98CF-569FF3622C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8221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41B42E27-69D5-BB48-A582-6AEEA21B4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8" name="Номер слайда 1">
            <a:extLst>
              <a:ext uri="{FF2B5EF4-FFF2-40B4-BE49-F238E27FC236}">
                <a16:creationId xmlns:a16="http://schemas.microsoft.com/office/drawing/2014/main" id="{B26F2286-8073-CD44-BF80-126101C7E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113F25C1-99A7-B84A-9665-8C6298A36B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F9EFB3D-7809-B440-B757-640D7FCB5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  <a:br>
              <a:rPr lang="ru-RU" dirty="0"/>
            </a:br>
            <a:r>
              <a:rPr lang="ru-RU" dirty="0"/>
              <a:t>в 2 строки</a:t>
            </a:r>
          </a:p>
        </p:txBody>
      </p:sp>
      <p:sp>
        <p:nvSpPr>
          <p:cNvPr id="26" name="Текст 12">
            <a:extLst>
              <a:ext uri="{FF2B5EF4-FFF2-40B4-BE49-F238E27FC236}">
                <a16:creationId xmlns:a16="http://schemas.microsoft.com/office/drawing/2014/main" id="{2E061D0A-DB6D-E640-AC0B-478219C9BC6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8895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3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2169704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461261"/>
            <a:ext cx="5434214" cy="3600491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3" name="Freeform: Shape 28">
            <a:extLst>
              <a:ext uri="{FF2B5EF4-FFF2-40B4-BE49-F238E27FC236}">
                <a16:creationId xmlns:a16="http://schemas.microsoft.com/office/drawing/2014/main" id="{B60BE0A5-D2F5-A84A-86FC-A07C2446A81E}"/>
              </a:ext>
            </a:extLst>
          </p:cNvPr>
          <p:cNvSpPr>
            <a:spLocks/>
          </p:cNvSpPr>
          <p:nvPr userDrawn="1"/>
        </p:nvSpPr>
        <p:spPr>
          <a:xfrm>
            <a:off x="6166247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96">
            <a:extLst>
              <a:ext uri="{FF2B5EF4-FFF2-40B4-BE49-F238E27FC236}">
                <a16:creationId xmlns:a16="http://schemas.microsoft.com/office/drawing/2014/main" id="{F6823806-22C1-5C4D-9EC8-681BC3EC68D6}"/>
              </a:ext>
            </a:extLst>
          </p:cNvPr>
          <p:cNvSpPr>
            <a:spLocks/>
          </p:cNvSpPr>
          <p:nvPr userDrawn="1"/>
        </p:nvSpPr>
        <p:spPr>
          <a:xfrm>
            <a:off x="6166247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5" name="Text Placeholder 58">
            <a:extLst>
              <a:ext uri="{FF2B5EF4-FFF2-40B4-BE49-F238E27FC236}">
                <a16:creationId xmlns:a16="http://schemas.microsoft.com/office/drawing/2014/main" id="{855212D8-25C3-0646-AB16-1844EB7D64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2796" y="2169704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6" name="Text Placeholder 78">
            <a:extLst>
              <a:ext uri="{FF2B5EF4-FFF2-40B4-BE49-F238E27FC236}">
                <a16:creationId xmlns:a16="http://schemas.microsoft.com/office/drawing/2014/main" id="{0A7FE6AF-BD6D-5449-8706-38672F16C6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2796" y="2461261"/>
            <a:ext cx="5434214" cy="3600491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378813D9-342B-CA44-A980-9755B94CB8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8221" y="1452748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AA5999C9-AAAA-4347-BF28-03EA6C06495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459905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6" name="Номер слайда 1">
            <a:extLst>
              <a:ext uri="{FF2B5EF4-FFF2-40B4-BE49-F238E27FC236}">
                <a16:creationId xmlns:a16="http://schemas.microsoft.com/office/drawing/2014/main" id="{B8545EAC-DDDE-D44B-AD9A-8EF1B3A07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1" name="Текст 6">
            <a:extLst>
              <a:ext uri="{FF2B5EF4-FFF2-40B4-BE49-F238E27FC236}">
                <a16:creationId xmlns:a16="http://schemas.microsoft.com/office/drawing/2014/main" id="{109E735A-4A2F-C848-8CF7-7DF5387239D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37EEBE7-6E28-CA42-B09B-CDAFA39F5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1151812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</a:t>
            </a:r>
            <a:br>
              <a:rPr lang="ru-RU" dirty="0"/>
            </a:br>
            <a:r>
              <a:rPr lang="ru-RU" dirty="0"/>
              <a:t>СЛАЙДА</a:t>
            </a:r>
            <a:br>
              <a:rPr lang="ru-RU" dirty="0"/>
            </a:br>
            <a:r>
              <a:rPr lang="ru-RU" dirty="0"/>
              <a:t>в 3 строки</a:t>
            </a:r>
          </a:p>
        </p:txBody>
      </p:sp>
      <p:sp>
        <p:nvSpPr>
          <p:cNvPr id="28" name="Текст 12">
            <a:extLst>
              <a:ext uri="{FF2B5EF4-FFF2-40B4-BE49-F238E27FC236}">
                <a16:creationId xmlns:a16="http://schemas.microsoft.com/office/drawing/2014/main" id="{844D61CA-EA69-5C48-87E2-D53D4267BE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564834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F9270-DCC8-95F0-7E4F-B73666808C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6368" y="761"/>
            <a:ext cx="9939600" cy="4857269"/>
          </a:xfrm>
          <a:prstGeom prst="rect">
            <a:avLst/>
          </a:prstGeom>
        </p:spPr>
      </p:pic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10506142" y="5873922"/>
            <a:ext cx="129891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7E7E7F"/>
              </a:solidFill>
              <a:effectLst/>
              <a:uLnTx/>
              <a:uFillTx/>
              <a:latin typeface="GPN_DIN Condensed Regular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086561" y="3469021"/>
            <a:ext cx="6335713" cy="873254"/>
          </a:xfrm>
        </p:spPr>
        <p:txBody>
          <a:bodyPr tIns="0" anchor="t">
            <a:noAutofit/>
          </a:bodyPr>
          <a:lstStyle>
            <a:lvl1pPr>
              <a:lnSpc>
                <a:spcPct val="80000"/>
              </a:lnSpc>
              <a:defRPr kumimoji="0" lang="ru-RU" sz="3200" b="0" i="0" u="none" strike="noStrike" kern="1200" cap="all" spc="0" normalizeH="0" baseline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j-cs"/>
              </a:defRPr>
            </a:lvl1pPr>
          </a:lstStyle>
          <a:p>
            <a:r>
              <a:rPr lang="ru-RU" dirty="0"/>
              <a:t>ШАБЛОН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sp>
        <p:nvSpPr>
          <p:cNvPr id="45" name="Подзаголовок 2">
            <a:extLst>
              <a:ext uri="{FF2B5EF4-FFF2-40B4-BE49-F238E27FC236}">
                <a16:creationId xmlns:a16="http://schemas.microsoft.com/office/drawing/2014/main" id="{7E0A3357-E9E1-C84A-A7A8-1F407D8B72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6510" y="6213849"/>
            <a:ext cx="3459560" cy="1080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900" b="0" i="0" cap="none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ДАТА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210F8070-3D82-4F4A-8CBE-3FA34598E8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656" y="5760621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en-US" dirty="0"/>
              <a:t>PETROV.PP@GAZPROM-NEFT.RU</a:t>
            </a:r>
            <a:endParaRPr lang="ru-RU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F89376FD-B120-FB4E-96F4-AD3132FE07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6656" y="5590538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baseline="0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П.П. ПЕТРОВ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75E2650-382E-5F4B-8395-A2740C2D0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656" y="5201002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baseline="0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НАЗВАНИЕ СТРУКТУРНОГО ПОДРАЗДЕЛЕНИЯ</a:t>
            </a:r>
          </a:p>
        </p:txBody>
      </p:sp>
      <p:sp>
        <p:nvSpPr>
          <p:cNvPr id="49" name="Text Placeholder 36">
            <a:extLst>
              <a:ext uri="{FF2B5EF4-FFF2-40B4-BE49-F238E27FC236}">
                <a16:creationId xmlns:a16="http://schemas.microsoft.com/office/drawing/2014/main" id="{975604B8-2161-EF4C-B8E3-9724CBADF4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114" y="6380539"/>
            <a:ext cx="3459956" cy="108001"/>
          </a:xfrm>
        </p:spPr>
        <p:txBody>
          <a:bodyPr/>
          <a:lstStyle>
            <a:lvl1pPr marL="0" indent="0">
              <a:buNone/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ВЕРСИЯ</a:t>
            </a:r>
          </a:p>
        </p:txBody>
      </p: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F9E6AC4B-EADA-B44E-8DFA-9750E80B7C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1805" y="5174964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52" name="Text Placeholder 36">
            <a:extLst>
              <a:ext uri="{FF2B5EF4-FFF2-40B4-BE49-F238E27FC236}">
                <a16:creationId xmlns:a16="http://schemas.microsoft.com/office/drawing/2014/main" id="{78E195AB-EC96-9042-8988-7774718C54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1805" y="6360442"/>
            <a:ext cx="2718197" cy="107998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53" name="Text Placeholder 36">
            <a:extLst>
              <a:ext uri="{FF2B5EF4-FFF2-40B4-BE49-F238E27FC236}">
                <a16:creationId xmlns:a16="http://schemas.microsoft.com/office/drawing/2014/main" id="{E1A917A4-F1EE-734D-9898-93A1D1B0A3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1805" y="5329451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54" name="Text Placeholder 36">
            <a:extLst>
              <a:ext uri="{FF2B5EF4-FFF2-40B4-BE49-F238E27FC236}">
                <a16:creationId xmlns:a16="http://schemas.microsoft.com/office/drawing/2014/main" id="{54B1AB96-3B05-B543-8CF0-124A254C4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1805" y="5487988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 </a:t>
            </a:r>
          </a:p>
        </p:txBody>
      </p:sp>
      <p:pic>
        <p:nvPicPr>
          <p:cNvPr id="59" name="Рисунок 50">
            <a:extLst>
              <a:ext uri="{FF2B5EF4-FFF2-40B4-BE49-F238E27FC236}">
                <a16:creationId xmlns:a16="http://schemas.microsoft.com/office/drawing/2014/main" id="{1C4B524E-B400-E3E6-C246-62468A03C0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819" y="5722601"/>
            <a:ext cx="1893991" cy="1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48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дескрип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28">
            <a:extLst>
              <a:ext uri="{FF2B5EF4-FFF2-40B4-BE49-F238E27FC236}">
                <a16:creationId xmlns:a16="http://schemas.microsoft.com/office/drawing/2014/main" id="{A6F47029-190B-0E44-9895-C7AA453D0459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6">
            <a:extLst>
              <a:ext uri="{FF2B5EF4-FFF2-40B4-BE49-F238E27FC236}">
                <a16:creationId xmlns:a16="http://schemas.microsoft.com/office/drawing/2014/main" id="{F3836674-FA52-C447-B8E9-E78FE2CA72B2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id="{9A53F451-3201-9B48-AA60-C504285DE8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2" name="Text Placeholder 78">
            <a:extLst>
              <a:ext uri="{FF2B5EF4-FFF2-40B4-BE49-F238E27FC236}">
                <a16:creationId xmlns:a16="http://schemas.microsoft.com/office/drawing/2014/main" id="{6EAA0087-AD20-7043-8FBD-CE3AD72041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7"/>
            <a:ext cx="5434214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7" name="Freeform: Shape 28">
            <a:extLst>
              <a:ext uri="{FF2B5EF4-FFF2-40B4-BE49-F238E27FC236}">
                <a16:creationId xmlns:a16="http://schemas.microsoft.com/office/drawing/2014/main" id="{61BE4B1F-1B42-4647-B656-485F2E837759}"/>
              </a:ext>
            </a:extLst>
          </p:cNvPr>
          <p:cNvSpPr>
            <a:spLocks/>
          </p:cNvSpPr>
          <p:nvPr userDrawn="1"/>
        </p:nvSpPr>
        <p:spPr>
          <a:xfrm>
            <a:off x="6166247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96">
            <a:extLst>
              <a:ext uri="{FF2B5EF4-FFF2-40B4-BE49-F238E27FC236}">
                <a16:creationId xmlns:a16="http://schemas.microsoft.com/office/drawing/2014/main" id="{1B18B201-920B-C74B-A05A-A06C01149D4C}"/>
              </a:ext>
            </a:extLst>
          </p:cNvPr>
          <p:cNvSpPr>
            <a:spLocks/>
          </p:cNvSpPr>
          <p:nvPr userDrawn="1"/>
        </p:nvSpPr>
        <p:spPr>
          <a:xfrm>
            <a:off x="6166247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0" name="Text Placeholder 58">
            <a:extLst>
              <a:ext uri="{FF2B5EF4-FFF2-40B4-BE49-F238E27FC236}">
                <a16:creationId xmlns:a16="http://schemas.microsoft.com/office/drawing/2014/main" id="{3D636A2C-2D42-4941-B5D3-8A3AC10B06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2796" y="1845669"/>
            <a:ext cx="5434214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1" name="Text Placeholder 78">
            <a:extLst>
              <a:ext uri="{FF2B5EF4-FFF2-40B4-BE49-F238E27FC236}">
                <a16:creationId xmlns:a16="http://schemas.microsoft.com/office/drawing/2014/main" id="{5AB90643-34B7-DD42-9F0C-2C3EC9BC62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2796" y="2137227"/>
            <a:ext cx="5434214" cy="3419150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13025B2C-DB58-4D42-98CF-569FF3622C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8221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2772563-E9A3-9245-859D-292464BA50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0854" y="726981"/>
            <a:ext cx="859994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>
              <a:defRPr lang="ru-RU" sz="2000" b="0" i="0" dirty="0" smtClean="0">
                <a:solidFill>
                  <a:srgbClr val="7E7E7E"/>
                </a:solidFill>
                <a:latin typeface="+mj-lt"/>
                <a:ea typeface="GPN_DIN Condensed Regular" panose="020B0506020202020204" pitchFamily="34" charset="-52"/>
              </a:defRPr>
            </a:lvl1pPr>
          </a:lstStyle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ДЕСКРИПТОР СЛАЙДА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05DE1B7A-46E9-A649-89EB-0F3C279E5C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8" name="Номер слайда 1">
            <a:extLst>
              <a:ext uri="{FF2B5EF4-FFF2-40B4-BE49-F238E27FC236}">
                <a16:creationId xmlns:a16="http://schemas.microsoft.com/office/drawing/2014/main" id="{65488613-2403-364E-87E2-B90FBBE57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D9FBDD6E-FA50-E54B-80FF-4C29200A8B0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0F868B-37E1-994F-88A8-77EE9301EC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37146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26" name="Текст 12">
            <a:extLst>
              <a:ext uri="{FF2B5EF4-FFF2-40B4-BE49-F238E27FC236}">
                <a16:creationId xmlns:a16="http://schemas.microsoft.com/office/drawing/2014/main" id="{6433415B-3F55-1A46-AFF4-C9BB6B4C90F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935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на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2" y="2169704"/>
            <a:ext cx="5577335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2" y="2461261"/>
            <a:ext cx="5577335" cy="3600491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3" name="Freeform: Shape 28">
            <a:extLst>
              <a:ext uri="{FF2B5EF4-FFF2-40B4-BE49-F238E27FC236}">
                <a16:creationId xmlns:a16="http://schemas.microsoft.com/office/drawing/2014/main" id="{B60BE0A5-D2F5-A84A-86FC-A07C2446A81E}"/>
              </a:ext>
            </a:extLst>
          </p:cNvPr>
          <p:cNvSpPr>
            <a:spLocks/>
          </p:cNvSpPr>
          <p:nvPr userDrawn="1"/>
        </p:nvSpPr>
        <p:spPr>
          <a:xfrm>
            <a:off x="6166247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96">
            <a:extLst>
              <a:ext uri="{FF2B5EF4-FFF2-40B4-BE49-F238E27FC236}">
                <a16:creationId xmlns:a16="http://schemas.microsoft.com/office/drawing/2014/main" id="{F6823806-22C1-5C4D-9EC8-681BC3EC68D6}"/>
              </a:ext>
            </a:extLst>
          </p:cNvPr>
          <p:cNvSpPr>
            <a:spLocks/>
          </p:cNvSpPr>
          <p:nvPr userDrawn="1"/>
        </p:nvSpPr>
        <p:spPr>
          <a:xfrm>
            <a:off x="6166247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5" name="Text Placeholder 58">
            <a:extLst>
              <a:ext uri="{FF2B5EF4-FFF2-40B4-BE49-F238E27FC236}">
                <a16:creationId xmlns:a16="http://schemas.microsoft.com/office/drawing/2014/main" id="{855212D8-25C3-0646-AB16-1844EB7D64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2796" y="2169704"/>
            <a:ext cx="5574282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6" name="Text Placeholder 78">
            <a:extLst>
              <a:ext uri="{FF2B5EF4-FFF2-40B4-BE49-F238E27FC236}">
                <a16:creationId xmlns:a16="http://schemas.microsoft.com/office/drawing/2014/main" id="{0A7FE6AF-BD6D-5449-8706-38672F16C6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2796" y="2461261"/>
            <a:ext cx="5574282" cy="3600491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378813D9-342B-CA44-A980-9755B94CB8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8221" y="1452748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C1678F-EC25-EE49-96C4-14BF7BC04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647786"/>
            <a:ext cx="8699380" cy="365125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Заголовок СЛАЙДА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0EA8E3-BC7E-F545-83A6-6EB390F405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0854" y="1088510"/>
            <a:ext cx="859994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>
              <a:defRPr lang="ru-RU" sz="2000" b="0" i="0" dirty="0" smtClean="0">
                <a:solidFill>
                  <a:srgbClr val="7E7E7E"/>
                </a:solidFill>
                <a:latin typeface="+mj-lt"/>
                <a:ea typeface="GPN_DIN Condensed Regular" panose="020B0506020202020204" pitchFamily="34" charset="-52"/>
              </a:defRPr>
            </a:lvl1pPr>
          </a:lstStyle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ДЕСКРИПТОР СЛАЙДА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E21C94F7-9090-2E44-9E2F-6441D266C64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5255" y="277595"/>
            <a:ext cx="8695545" cy="3065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rgbClr val="004596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НАДЗАГОЛОВОК СЛАЙДА</a:t>
            </a:r>
            <a:endParaRPr lang="en-US" dirty="0"/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78F9E3B6-A6E9-1C4E-80FD-4D98B693A0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459905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27" name="Номер слайда 1">
            <a:extLst>
              <a:ext uri="{FF2B5EF4-FFF2-40B4-BE49-F238E27FC236}">
                <a16:creationId xmlns:a16="http://schemas.microsoft.com/office/drawing/2014/main" id="{B1AA6559-5508-464F-9338-1D632260D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3A05478D-427A-844B-8543-2477FDB997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34" name="Текст 12">
            <a:extLst>
              <a:ext uri="{FF2B5EF4-FFF2-40B4-BE49-F238E27FC236}">
                <a16:creationId xmlns:a16="http://schemas.microsoft.com/office/drawing/2014/main" id="{D3D30669-E6AC-A141-BD7A-1DC2FC6C94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86113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Мони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25A5675-4BAC-7544-B66E-44F47F0779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600" y="772928"/>
            <a:ext cx="7838876" cy="5888717"/>
          </a:xfrm>
          <a:prstGeom prst="rect">
            <a:avLst/>
          </a:prstGeom>
        </p:spPr>
      </p:pic>
      <p:sp>
        <p:nvSpPr>
          <p:cNvPr id="17" name="Freeform: Shape 28">
            <a:extLst>
              <a:ext uri="{FF2B5EF4-FFF2-40B4-BE49-F238E27FC236}">
                <a16:creationId xmlns:a16="http://schemas.microsoft.com/office/drawing/2014/main" id="{DA074E5C-9C95-E245-9778-76CFC10519D6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47130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96">
            <a:extLst>
              <a:ext uri="{FF2B5EF4-FFF2-40B4-BE49-F238E27FC236}">
                <a16:creationId xmlns:a16="http://schemas.microsoft.com/office/drawing/2014/main" id="{256BF456-2F15-C248-8B23-DD1C56B7D7FA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B9394D-69D8-48C1-AC36-E448E983C1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4470991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21E94AD-A8CB-4D7F-BF34-A174A6855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7"/>
            <a:ext cx="4656502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A597E-A907-BB41-A837-A1B5BEDC7C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713"/>
            <a:ext cx="4713051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B237B9A2-2B56-0F42-9AFD-5215B2CABC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5763" y="1391920"/>
            <a:ext cx="6135394" cy="344360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3" name="Номер слайда 1">
            <a:extLst>
              <a:ext uri="{FF2B5EF4-FFF2-40B4-BE49-F238E27FC236}">
                <a16:creationId xmlns:a16="http://schemas.microsoft.com/office/drawing/2014/main" id="{0BD9EC4F-759B-A94E-A22C-D96CD7973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3F54B621-73C6-CB4F-8803-D6817552E0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1862A08-AB7F-7C40-9DA5-484FE8D09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747AF185-76F0-BA41-A5B5-39437440AB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747987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Планш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B237B9A2-2B56-0F42-9AFD-5215B2CABC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2577" y="1572322"/>
            <a:ext cx="3155796" cy="418805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51872B-B978-9640-9D95-6D544123A4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479" y="699828"/>
            <a:ext cx="5092965" cy="6321743"/>
          </a:xfrm>
          <a:prstGeom prst="rect">
            <a:avLst/>
          </a:prstGeom>
        </p:spPr>
      </p:pic>
      <p:sp>
        <p:nvSpPr>
          <p:cNvPr id="15" name="Freeform: Shape 28">
            <a:extLst>
              <a:ext uri="{FF2B5EF4-FFF2-40B4-BE49-F238E27FC236}">
                <a16:creationId xmlns:a16="http://schemas.microsoft.com/office/drawing/2014/main" id="{59CB238E-A3F4-EF47-ACBF-2FAB877C474C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96">
            <a:extLst>
              <a:ext uri="{FF2B5EF4-FFF2-40B4-BE49-F238E27FC236}">
                <a16:creationId xmlns:a16="http://schemas.microsoft.com/office/drawing/2014/main" id="{062E24C5-3DA0-4F41-AEE3-9352F1CA3AA0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2" name="Text Placeholder 58">
            <a:extLst>
              <a:ext uri="{FF2B5EF4-FFF2-40B4-BE49-F238E27FC236}">
                <a16:creationId xmlns:a16="http://schemas.microsoft.com/office/drawing/2014/main" id="{A1FA2249-39CE-1B46-9B80-28F94D4254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3" name="Text Placeholder 78">
            <a:extLst>
              <a:ext uri="{FF2B5EF4-FFF2-40B4-BE49-F238E27FC236}">
                <a16:creationId xmlns:a16="http://schemas.microsoft.com/office/drawing/2014/main" id="{D838967C-D22A-A043-BB9D-977E58482A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7"/>
            <a:ext cx="3576606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33571AFF-8E09-434A-8A28-9F62450D20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25" name="Freeform: Shape 28">
            <a:extLst>
              <a:ext uri="{FF2B5EF4-FFF2-40B4-BE49-F238E27FC236}">
                <a16:creationId xmlns:a16="http://schemas.microsoft.com/office/drawing/2014/main" id="{B3B66B99-77C0-5147-8240-F3176AF2F15D}"/>
              </a:ext>
            </a:extLst>
          </p:cNvPr>
          <p:cNvSpPr>
            <a:spLocks/>
          </p:cNvSpPr>
          <p:nvPr userDrawn="1"/>
        </p:nvSpPr>
        <p:spPr>
          <a:xfrm>
            <a:off x="4222687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96">
            <a:extLst>
              <a:ext uri="{FF2B5EF4-FFF2-40B4-BE49-F238E27FC236}">
                <a16:creationId xmlns:a16="http://schemas.microsoft.com/office/drawing/2014/main" id="{24586272-5B97-D547-BB54-46E2E6AF660C}"/>
              </a:ext>
            </a:extLst>
          </p:cNvPr>
          <p:cNvSpPr>
            <a:spLocks/>
          </p:cNvSpPr>
          <p:nvPr userDrawn="1"/>
        </p:nvSpPr>
        <p:spPr>
          <a:xfrm>
            <a:off x="4222687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7" name="Text Placeholder 58">
            <a:extLst>
              <a:ext uri="{FF2B5EF4-FFF2-40B4-BE49-F238E27FC236}">
                <a16:creationId xmlns:a16="http://schemas.microsoft.com/office/drawing/2014/main" id="{59F1CE52-31E2-7C49-967B-AB5B06E00D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79236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9" name="Text Placeholder 78">
            <a:extLst>
              <a:ext uri="{FF2B5EF4-FFF2-40B4-BE49-F238E27FC236}">
                <a16:creationId xmlns:a16="http://schemas.microsoft.com/office/drawing/2014/main" id="{79F28B29-366F-694E-ABA4-7B8BF7277CC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79236" y="2137227"/>
            <a:ext cx="3576606" cy="4059024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F397536A-8AAF-FC4B-B1FA-589DA5E040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22451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8" name="Номер слайда 1">
            <a:extLst>
              <a:ext uri="{FF2B5EF4-FFF2-40B4-BE49-F238E27FC236}">
                <a16:creationId xmlns:a16="http://schemas.microsoft.com/office/drawing/2014/main" id="{ECD2C38D-6C53-264C-A109-E5C6B487D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3D548EE-DE4C-1C42-BCFC-2839A7C15E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B48E207-BBE3-8941-BE27-055CB106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3" name="Текст 12">
            <a:extLst>
              <a:ext uri="{FF2B5EF4-FFF2-40B4-BE49-F238E27FC236}">
                <a16:creationId xmlns:a16="http://schemas.microsoft.com/office/drawing/2014/main" id="{B5163CBE-AF37-5F44-847A-BA84915EB59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68155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Теле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005D14-D1C0-2A47-94E0-760D72A25F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800" y="852616"/>
            <a:ext cx="3161652" cy="528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8841B-F916-427A-B2A6-C06F8ECB7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9369662" cy="365125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B237B9A2-2B56-0F42-9AFD-5215B2CABC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11784" y="1700582"/>
            <a:ext cx="1977263" cy="349563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5" name="Freeform: Shape 28">
            <a:extLst>
              <a:ext uri="{FF2B5EF4-FFF2-40B4-BE49-F238E27FC236}">
                <a16:creationId xmlns:a16="http://schemas.microsoft.com/office/drawing/2014/main" id="{B3B66B99-77C0-5147-8240-F3176AF2F15D}"/>
              </a:ext>
            </a:extLst>
          </p:cNvPr>
          <p:cNvSpPr>
            <a:spLocks/>
          </p:cNvSpPr>
          <p:nvPr userDrawn="1"/>
        </p:nvSpPr>
        <p:spPr>
          <a:xfrm>
            <a:off x="5199299" y="1776391"/>
            <a:ext cx="3741501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96">
            <a:extLst>
              <a:ext uri="{FF2B5EF4-FFF2-40B4-BE49-F238E27FC236}">
                <a16:creationId xmlns:a16="http://schemas.microsoft.com/office/drawing/2014/main" id="{24586272-5B97-D547-BB54-46E2E6AF660C}"/>
              </a:ext>
            </a:extLst>
          </p:cNvPr>
          <p:cNvSpPr>
            <a:spLocks/>
          </p:cNvSpPr>
          <p:nvPr userDrawn="1"/>
        </p:nvSpPr>
        <p:spPr>
          <a:xfrm>
            <a:off x="5199299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27" name="Text Placeholder 58">
            <a:extLst>
              <a:ext uri="{FF2B5EF4-FFF2-40B4-BE49-F238E27FC236}">
                <a16:creationId xmlns:a16="http://schemas.microsoft.com/office/drawing/2014/main" id="{59F1CE52-31E2-7C49-967B-AB5B06E00D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55848" y="1845669"/>
            <a:ext cx="3576606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29" name="Text Placeholder 78">
            <a:extLst>
              <a:ext uri="{FF2B5EF4-FFF2-40B4-BE49-F238E27FC236}">
                <a16:creationId xmlns:a16="http://schemas.microsoft.com/office/drawing/2014/main" id="{79F28B29-366F-694E-ABA4-7B8BF7277CC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55848" y="2137227"/>
            <a:ext cx="3576606" cy="349259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F397536A-8AAF-FC4B-B1FA-589DA5E040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99063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18" name="Freeform: Shape 28">
            <a:extLst>
              <a:ext uri="{FF2B5EF4-FFF2-40B4-BE49-F238E27FC236}">
                <a16:creationId xmlns:a16="http://schemas.microsoft.com/office/drawing/2014/main" id="{1923478E-81C2-6E46-B4CA-AE16CCE861FB}"/>
              </a:ext>
            </a:extLst>
          </p:cNvPr>
          <p:cNvSpPr>
            <a:spLocks/>
          </p:cNvSpPr>
          <p:nvPr userDrawn="1"/>
        </p:nvSpPr>
        <p:spPr>
          <a:xfrm>
            <a:off x="338374" y="1776391"/>
            <a:ext cx="47130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96">
            <a:extLst>
              <a:ext uri="{FF2B5EF4-FFF2-40B4-BE49-F238E27FC236}">
                <a16:creationId xmlns:a16="http://schemas.microsoft.com/office/drawing/2014/main" id="{D067ADD6-728D-9147-9453-C16A5182A795}"/>
              </a:ext>
            </a:extLst>
          </p:cNvPr>
          <p:cNvSpPr>
            <a:spLocks/>
          </p:cNvSpPr>
          <p:nvPr userDrawn="1"/>
        </p:nvSpPr>
        <p:spPr>
          <a:xfrm>
            <a:off x="338374" y="1128391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2" name="Text Placeholder 58">
            <a:extLst>
              <a:ext uri="{FF2B5EF4-FFF2-40B4-BE49-F238E27FC236}">
                <a16:creationId xmlns:a16="http://schemas.microsoft.com/office/drawing/2014/main" id="{0CE5EBA7-5E00-094C-8C83-F005A5810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923" y="1845669"/>
            <a:ext cx="4505338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3" name="Text Placeholder 78">
            <a:extLst>
              <a:ext uri="{FF2B5EF4-FFF2-40B4-BE49-F238E27FC236}">
                <a16:creationId xmlns:a16="http://schemas.microsoft.com/office/drawing/2014/main" id="{12B8776C-A5FA-8440-AC64-DF44DD44D0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923" y="2137228"/>
            <a:ext cx="4505338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926D71B2-4F01-8341-8334-F4A2198EF2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8138" y="1128713"/>
            <a:ext cx="4713121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45B3DB45-8346-274C-A053-3917E67AA99E}"/>
              </a:ext>
            </a:extLst>
          </p:cNvPr>
          <p:cNvSpPr>
            <a:spLocks/>
          </p:cNvSpPr>
          <p:nvPr userDrawn="1"/>
        </p:nvSpPr>
        <p:spPr>
          <a:xfrm>
            <a:off x="334963" y="4155010"/>
            <a:ext cx="47130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96">
            <a:extLst>
              <a:ext uri="{FF2B5EF4-FFF2-40B4-BE49-F238E27FC236}">
                <a16:creationId xmlns:a16="http://schemas.microsoft.com/office/drawing/2014/main" id="{EC37CF7E-C140-2643-A746-84D6C565CEB1}"/>
              </a:ext>
            </a:extLst>
          </p:cNvPr>
          <p:cNvSpPr>
            <a:spLocks/>
          </p:cNvSpPr>
          <p:nvPr userDrawn="1"/>
        </p:nvSpPr>
        <p:spPr>
          <a:xfrm>
            <a:off x="334963" y="3507010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706020202020204" pitchFamily="34" charset="0"/>
              <a:ea typeface="GPN_DIN Condensed Bold" panose="020B0706020202020204" pitchFamily="34" charset="0"/>
              <a:cs typeface="+mn-cs"/>
            </a:endParaRPr>
          </a:p>
        </p:txBody>
      </p:sp>
      <p:sp>
        <p:nvSpPr>
          <p:cNvPr id="37" name="Text Placeholder 58">
            <a:extLst>
              <a:ext uri="{FF2B5EF4-FFF2-40B4-BE49-F238E27FC236}">
                <a16:creationId xmlns:a16="http://schemas.microsoft.com/office/drawing/2014/main" id="{46671F13-DA12-724C-A091-38B465D860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1512" y="4224288"/>
            <a:ext cx="4505338" cy="277200"/>
          </a:xfrm>
        </p:spPr>
        <p:txBody>
          <a:bodyPr/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n-cs"/>
              </a:defRPr>
            </a:lvl1pPr>
            <a:lvl2pPr>
              <a:defRPr kumimoji="0" lang="en-US" sz="1200" b="1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506020202020204" pitchFamily="34" charset="0"/>
                <a:ea typeface="GPN_DIN Condensed Bold" panose="020B0506020202020204" pitchFamily="34" charset="0"/>
                <a:cs typeface="+mn-cs"/>
              </a:defRPr>
            </a:lvl2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8" name="Text Placeholder 78">
            <a:extLst>
              <a:ext uri="{FF2B5EF4-FFF2-40B4-BE49-F238E27FC236}">
                <a16:creationId xmlns:a16="http://schemas.microsoft.com/office/drawing/2014/main" id="{1395E219-E5B6-364A-B939-ACB8508105D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1512" y="4515847"/>
            <a:ext cx="4505338" cy="1113972"/>
          </a:xfrm>
        </p:spPr>
        <p:txBody>
          <a:bodyPr>
            <a:noAutofit/>
          </a:bodyPr>
          <a:lstStyle>
            <a:lvl1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1pPr>
            <a:lvl2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2pPr>
            <a:lvl3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3pPr>
            <a:lvl4pPr>
              <a:def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4pPr>
            <a:lvl5pPr>
              <a:defRPr kumimoji="0" lang="ru-RU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PN_DIN Regular" panose="020B0504020202020204" pitchFamily="34" charset="77"/>
                <a:ea typeface="GPN_DIN Regular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Нажмите для вставки текста</a:t>
            </a:r>
            <a:endParaRPr lang="en-US" dirty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CA54879F-E8D7-4B49-B418-CF162DA394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727" y="3507332"/>
            <a:ext cx="4713121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>
                <a:solidFill>
                  <a:schemeClr val="bg1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chemeClr val="bg1"/>
                </a:solidFill>
                <a:latin typeface="GPN_DIN Condensed Bold" panose="020B0706020202020204" pitchFamily="34" charset="0"/>
                <a:ea typeface="GPN_DIN Condensed Bold" panose="020B0706020202020204" pitchFamily="34" charset="0"/>
              </a:rPr>
              <a:t>Заголовок модуля</a:t>
            </a:r>
          </a:p>
        </p:txBody>
      </p:sp>
      <p:sp>
        <p:nvSpPr>
          <p:cNvPr id="23" name="Номер слайда 1">
            <a:extLst>
              <a:ext uri="{FF2B5EF4-FFF2-40B4-BE49-F238E27FC236}">
                <a16:creationId xmlns:a16="http://schemas.microsoft.com/office/drawing/2014/main" id="{4ACDADA5-737B-4A4D-A875-05B7A2EC7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4E71762F-76F0-A94F-AAFC-3C4230D8D28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28" name="Текст 12">
            <a:extLst>
              <a:ext uri="{FF2B5EF4-FFF2-40B4-BE49-F238E27FC236}">
                <a16:creationId xmlns:a16="http://schemas.microsoft.com/office/drawing/2014/main" id="{87D583A6-24F9-8445-B0FB-BC8882D9C8A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503971" y="242943"/>
            <a:ext cx="1442459" cy="331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99165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 фото и виз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9DFCC4C-131D-4AD9-BA2D-0E2402B8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6368" y="761"/>
            <a:ext cx="9939600" cy="4857269"/>
          </a:xfrm>
          <a:prstGeom prst="rect">
            <a:avLst/>
          </a:prstGeom>
        </p:spPr>
      </p:pic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10506142" y="5873922"/>
            <a:ext cx="129891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7E7E7F"/>
              </a:solidFill>
              <a:effectLst/>
              <a:uLnTx/>
              <a:uFillTx/>
              <a:latin typeface="GPN_DIN Condensed Regular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086561" y="3469021"/>
            <a:ext cx="6335713" cy="873254"/>
          </a:xfrm>
        </p:spPr>
        <p:txBody>
          <a:bodyPr tIns="0" anchor="t">
            <a:noAutofit/>
          </a:bodyPr>
          <a:lstStyle>
            <a:lvl1pPr>
              <a:lnSpc>
                <a:spcPct val="80000"/>
              </a:lnSpc>
              <a:defRPr kumimoji="0" lang="ru-RU" sz="3200" b="0" i="0" u="none" strike="noStrike" kern="1200" cap="all" spc="0" normalizeH="0" baseline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PN_DIN Condensed Bold" panose="020B0704020202020204" pitchFamily="34" charset="0"/>
                <a:ea typeface="GPN_DIN Condensed Bold" panose="020B0704020202020204" pitchFamily="34" charset="0"/>
                <a:cs typeface="+mj-cs"/>
              </a:defRPr>
            </a:lvl1pPr>
          </a:lstStyle>
          <a:p>
            <a:r>
              <a:rPr lang="ru-RU" dirty="0"/>
              <a:t>ШАБЛОН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sp>
        <p:nvSpPr>
          <p:cNvPr id="45" name="Подзаголовок 2">
            <a:extLst>
              <a:ext uri="{FF2B5EF4-FFF2-40B4-BE49-F238E27FC236}">
                <a16:creationId xmlns:a16="http://schemas.microsoft.com/office/drawing/2014/main" id="{7E0A3357-E9E1-C84A-A7A8-1F407D8B72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6510" y="6213849"/>
            <a:ext cx="3459560" cy="1080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900" b="0" i="0" cap="none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ДАТА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210F8070-3D82-4F4A-8CBE-3FA34598E8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656" y="5760621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en-US" dirty="0"/>
              <a:t>PETROV.PP@GAZPROM-NEFT.RU</a:t>
            </a:r>
            <a:endParaRPr lang="ru-RU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F89376FD-B120-FB4E-96F4-AD3132FE07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6656" y="5590538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baseline="0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П.П. ПЕТРОВ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75E2650-382E-5F4B-8395-A2740C2D0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656" y="5201002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900" b="0" i="0" cap="none" baseline="0" dirty="0" smtClean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НАЗВАНИЕ СТРУКТУРНОГО ПОДРАЗДЕЛЕНИЯ</a:t>
            </a:r>
          </a:p>
        </p:txBody>
      </p:sp>
      <p:sp>
        <p:nvSpPr>
          <p:cNvPr id="49" name="Text Placeholder 36">
            <a:extLst>
              <a:ext uri="{FF2B5EF4-FFF2-40B4-BE49-F238E27FC236}">
                <a16:creationId xmlns:a16="http://schemas.microsoft.com/office/drawing/2014/main" id="{975604B8-2161-EF4C-B8E3-9724CBADF4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114" y="6380539"/>
            <a:ext cx="3459956" cy="108001"/>
          </a:xfrm>
        </p:spPr>
        <p:txBody>
          <a:bodyPr/>
          <a:lstStyle>
            <a:lvl1pPr marL="0" indent="0">
              <a:buNone/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ВЕРСИЯ</a:t>
            </a:r>
          </a:p>
        </p:txBody>
      </p:sp>
      <p:cxnSp>
        <p:nvCxnSpPr>
          <p:cNvPr id="50" name="Straight Connector 8">
            <a:extLst>
              <a:ext uri="{FF2B5EF4-FFF2-40B4-BE49-F238E27FC236}">
                <a16:creationId xmlns:a16="http://schemas.microsoft.com/office/drawing/2014/main" id="{B5EE06EA-7BE4-6549-9492-5F13D7BA1707}"/>
              </a:ext>
            </a:extLst>
          </p:cNvPr>
          <p:cNvCxnSpPr>
            <a:cxnSpLocks/>
          </p:cNvCxnSpPr>
          <p:nvPr userDrawn="1"/>
        </p:nvCxnSpPr>
        <p:spPr>
          <a:xfrm>
            <a:off x="5101805" y="6324637"/>
            <a:ext cx="1785938" cy="0"/>
          </a:xfrm>
          <a:prstGeom prst="line">
            <a:avLst/>
          </a:prstGeom>
          <a:ln w="12700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F9E6AC4B-EADA-B44E-8DFA-9750E80B7C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1805" y="5174964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УТВЕРЖДАЮ:</a:t>
            </a:r>
          </a:p>
        </p:txBody>
      </p:sp>
      <p:sp>
        <p:nvSpPr>
          <p:cNvPr id="52" name="Text Placeholder 36">
            <a:extLst>
              <a:ext uri="{FF2B5EF4-FFF2-40B4-BE49-F238E27FC236}">
                <a16:creationId xmlns:a16="http://schemas.microsoft.com/office/drawing/2014/main" id="{78E195AB-EC96-9042-8988-7774718C54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1805" y="6360442"/>
            <a:ext cx="2718197" cy="107998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И.И. ИВАНОВ</a:t>
            </a:r>
          </a:p>
        </p:txBody>
      </p:sp>
      <p:sp>
        <p:nvSpPr>
          <p:cNvPr id="53" name="Text Placeholder 36">
            <a:extLst>
              <a:ext uri="{FF2B5EF4-FFF2-40B4-BE49-F238E27FC236}">
                <a16:creationId xmlns:a16="http://schemas.microsoft.com/office/drawing/2014/main" id="{E1A917A4-F1EE-734D-9898-93A1D1B0A3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1805" y="5329451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54" name="Text Placeholder 36">
            <a:extLst>
              <a:ext uri="{FF2B5EF4-FFF2-40B4-BE49-F238E27FC236}">
                <a16:creationId xmlns:a16="http://schemas.microsoft.com/office/drawing/2014/main" id="{54B1AB96-3B05-B543-8CF0-124A254C4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1805" y="5487988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В ДВЕ СТРОКИ</a:t>
            </a:r>
          </a:p>
        </p:txBody>
      </p:sp>
      <p:pic>
        <p:nvPicPr>
          <p:cNvPr id="59" name="Рисунок 50">
            <a:extLst>
              <a:ext uri="{FF2B5EF4-FFF2-40B4-BE49-F238E27FC236}">
                <a16:creationId xmlns:a16="http://schemas.microsoft.com/office/drawing/2014/main" id="{1C4B524E-B400-E3E6-C246-62468A03C0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819" y="5722601"/>
            <a:ext cx="1893991" cy="1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51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10506142" y="5873922"/>
            <a:ext cx="129891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7E7E7F"/>
              </a:solidFill>
              <a:effectLst/>
              <a:uLnTx/>
              <a:uFillTx/>
              <a:latin typeface="GPN_DIN Condensed Regular"/>
              <a:ea typeface="+mn-ea"/>
              <a:cs typeface="+mn-cs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6E94371A-351C-7A41-A3A7-14EA3618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15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Заголовок 1 стр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 1">
            <a:extLst>
              <a:ext uri="{FF2B5EF4-FFF2-40B4-BE49-F238E27FC236}">
                <a16:creationId xmlns:a16="http://schemas.microsoft.com/office/drawing/2014/main" id="{F6C8F711-BD2D-D043-9CC3-B3AB7DB5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AC9CFC8-9240-794B-99C5-9E7F77ABB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2400" b="0" i="0" kern="1200" cap="all" baseline="0" dirty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  <a:cs typeface="+mj-cs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17" name="Текст 6">
            <a:extLst>
              <a:ext uri="{FF2B5EF4-FFF2-40B4-BE49-F238E27FC236}">
                <a16:creationId xmlns:a16="http://schemas.microsoft.com/office/drawing/2014/main" id="{AE8D96D1-9D7D-7D43-97A8-5E90A9CC405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0720556C-A56D-CD43-B714-9FF254FC2C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48260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Заголовок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 1">
            <a:extLst>
              <a:ext uri="{FF2B5EF4-FFF2-40B4-BE49-F238E27FC236}">
                <a16:creationId xmlns:a16="http://schemas.microsoft.com/office/drawing/2014/main" id="{F6C8F711-BD2D-D043-9CC3-B3AB7DB5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>
            <a:extLst>
              <a:ext uri="{FF2B5EF4-FFF2-40B4-BE49-F238E27FC236}">
                <a16:creationId xmlns:a16="http://schemas.microsoft.com/office/drawing/2014/main" id="{AE8D96D1-9D7D-7D43-97A8-5E90A9CC405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0777" y="6400222"/>
            <a:ext cx="5724525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kern="1200" cap="none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Нижний колонтитул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0720556C-A56D-CD43-B714-9FF254FC2C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3675" y="283135"/>
            <a:ext cx="2862755" cy="6979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 dirty="0">
                <a:solidFill>
                  <a:schemeClr val="bg1">
                    <a:lumMod val="50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lvl="0" algn="r" defTabSz="914400"/>
            <a:r>
              <a:rPr lang="ru-RU" dirty="0"/>
              <a:t>НАВИГАЦИЯ СЛАЙДА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E3AA9A-EDB0-0A42-B704-FDCFC14E1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solidFill>
                  <a:srgbClr val="7E7E7E"/>
                </a:solidFill>
                <a:latin typeface="GPN_DIN Condensed Bold" panose="020B0704020202020204" pitchFamily="34" charset="0"/>
                <a:ea typeface="GPN_DIN Condensed Bold" panose="020B0704020202020204" pitchFamily="34" charset="0"/>
              </a:defRPr>
            </a:lvl1pPr>
          </a:lstStyle>
          <a:p>
            <a:r>
              <a:rPr lang="ru-RU" dirty="0"/>
              <a:t>Заголовок СЛАЙДА</a:t>
            </a:r>
            <a:br>
              <a:rPr lang="ru-RU" dirty="0"/>
            </a:br>
            <a:r>
              <a:rPr lang="ru-RU" dirty="0"/>
              <a:t>в 2 строки</a:t>
            </a:r>
          </a:p>
        </p:txBody>
      </p:sp>
    </p:spTree>
    <p:extLst>
      <p:ext uri="{BB962C8B-B14F-4D97-AF65-F5344CB8AC3E}">
        <p14:creationId xmlns:p14="http://schemas.microsoft.com/office/powerpoint/2010/main" val="365611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ный 1 стро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1F8DBAA-4A26-47DF-DF5E-A862447DB1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804" y="2317373"/>
            <a:ext cx="1428751" cy="352425"/>
          </a:xfrm>
        </p:spPr>
        <p:txBody>
          <a:bodyPr lIns="0" rIns="0"/>
          <a:lstStyle>
            <a:lvl1pPr>
              <a:defRPr kumimoji="0" lang="ru-RU" sz="2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6020202020204" pitchFamily="34" charset="77"/>
                <a:ea typeface="GPN_DIN Condensed Bold" panose="020B0706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РАЗДЕЛ 01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99A0925-28C5-E43F-F531-C83457B29A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804" y="4087211"/>
            <a:ext cx="3469146" cy="215468"/>
          </a:xfrm>
        </p:spPr>
        <p:txBody>
          <a:bodyPr lIns="0" tIns="0" rIns="0" bIns="0"/>
          <a:lstStyle>
            <a:lvl1pPr>
              <a:defRPr kumimoji="0" lang="ru-RU" sz="2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+mj-lt"/>
                <a:ea typeface="GPN_DIN Condensed Regular" panose="020B0704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АННОТАЦИЯ К РАЗДЕЛУ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AB3415EB-5D86-E9B4-EDAC-4C3112FE15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1803" y="3093668"/>
            <a:ext cx="10920819" cy="472112"/>
          </a:xfrm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kumimoji="0" lang="ru-RU" sz="4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6020202020204" pitchFamily="34" charset="77"/>
                <a:ea typeface="GPN_DIN Condensed Bold" panose="020B0706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НАЗВАНИЕ РАЗДЕЛА В ОДНУ СТРОКУ</a:t>
            </a:r>
          </a:p>
        </p:txBody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E464BC2B-2C22-6E3C-3CC4-2AD33EAE6ABE}"/>
              </a:ext>
            </a:extLst>
          </p:cNvPr>
          <p:cNvCxnSpPr>
            <a:cxnSpLocks/>
          </p:cNvCxnSpPr>
          <p:nvPr userDrawn="1"/>
        </p:nvCxnSpPr>
        <p:spPr>
          <a:xfrm>
            <a:off x="335967" y="2961043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A8E59309-6BE9-75FB-2032-994234894800}"/>
              </a:ext>
            </a:extLst>
          </p:cNvPr>
          <p:cNvCxnSpPr>
            <a:cxnSpLocks/>
          </p:cNvCxnSpPr>
          <p:nvPr userDrawn="1"/>
        </p:nvCxnSpPr>
        <p:spPr>
          <a:xfrm>
            <a:off x="335967" y="3698405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00F1A0E3-D993-7C49-8CFD-3BF21B2D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82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ный 2 строк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44125BE-D57A-EE4C-A01A-2BB074617E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804" y="2317373"/>
            <a:ext cx="1428751" cy="352425"/>
          </a:xfrm>
          <a:ln>
            <a:solidFill>
              <a:srgbClr val="004596"/>
            </a:solidFill>
          </a:ln>
        </p:spPr>
        <p:txBody>
          <a:bodyPr lIns="0" rIns="0"/>
          <a:lstStyle>
            <a:lvl1pPr>
              <a:defRPr kumimoji="0" lang="ru-RU" sz="2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6020202020204" pitchFamily="34" charset="77"/>
                <a:ea typeface="GPN_DIN Condensed Bold" panose="020B0706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РАЗДЕЛ 01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940FC9C-C932-D449-A86E-4BDEF56506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1804" y="3094128"/>
            <a:ext cx="4311156" cy="942269"/>
          </a:xfrm>
          <a:ln>
            <a:solidFill>
              <a:srgbClr val="004596"/>
            </a:solidFill>
          </a:ln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kumimoji="0" lang="ru-RU" sz="4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GPN_DIN Condensed Bold" panose="020B0706020202020204" pitchFamily="34" charset="77"/>
                <a:ea typeface="GPN_DIN Condensed Bold" panose="020B0706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НАЗВАНИЕ РАЗДЕЛА В ДВЕ СТРОКИ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36D4B0-5F46-3645-87D5-2D12896CC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804" y="4740194"/>
            <a:ext cx="3469146" cy="215468"/>
          </a:xfrm>
          <a:ln>
            <a:solidFill>
              <a:srgbClr val="004596"/>
            </a:solidFill>
          </a:ln>
        </p:spPr>
        <p:txBody>
          <a:bodyPr lIns="0" tIns="0" rIns="0" bIns="0"/>
          <a:lstStyle>
            <a:lvl1pPr>
              <a:defRPr kumimoji="0" lang="ru-RU" sz="2000" b="0" i="0" u="none" strike="noStrike" kern="1200" cap="none" spc="0" normalizeH="0" baseline="0" dirty="0" smtClean="0">
                <a:ln>
                  <a:noFill/>
                </a:ln>
                <a:solidFill>
                  <a:srgbClr val="004596"/>
                </a:solidFill>
                <a:effectLst/>
                <a:uLnTx/>
                <a:uFillTx/>
                <a:latin typeface="+mj-lt"/>
                <a:ea typeface="GPN_DIN Condensed Regular" panose="020B0506020202020204" pitchFamily="34" charset="77"/>
                <a:cs typeface="+mn-cs"/>
              </a:defRPr>
            </a:lvl1pPr>
          </a:lstStyle>
          <a:p>
            <a:pPr lvl="0"/>
            <a:r>
              <a:rPr lang="ru-RU" dirty="0"/>
              <a:t>АННОТАЦИЯ К РАЗДЕЛУ</a:t>
            </a:r>
          </a:p>
        </p:txBody>
      </p: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F948FACA-4646-864E-B1F4-E9E3BCFC35BB}"/>
              </a:ext>
            </a:extLst>
          </p:cNvPr>
          <p:cNvCxnSpPr>
            <a:cxnSpLocks/>
          </p:cNvCxnSpPr>
          <p:nvPr userDrawn="1"/>
        </p:nvCxnSpPr>
        <p:spPr>
          <a:xfrm>
            <a:off x="321742" y="2850515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BF1AFA75-B457-474D-A9BC-84F95068DC45}"/>
              </a:ext>
            </a:extLst>
          </p:cNvPr>
          <p:cNvCxnSpPr>
            <a:cxnSpLocks/>
          </p:cNvCxnSpPr>
          <p:nvPr userDrawn="1"/>
        </p:nvCxnSpPr>
        <p:spPr>
          <a:xfrm>
            <a:off x="321742" y="4292600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4F127115-AB24-604E-89FB-B5BA9A49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F">
                    <a:tint val="75000"/>
                  </a:srgbClr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F">
                  <a:tint val="75000"/>
                </a:srgbClr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4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ogoEng" hidden="1"/>
          <p:cNvSpPr/>
          <p:nvPr/>
        </p:nvSpPr>
        <p:spPr>
          <a:xfrm>
            <a:off x="7246933" y="6500048"/>
            <a:ext cx="420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ea typeface="+mn-ea"/>
                <a:cs typeface="+mn-cs"/>
              </a:rPr>
              <a:t>Gazprom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ea typeface="+mn-ea"/>
                <a:cs typeface="+mn-cs"/>
              </a:rPr>
              <a:t>neft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GPN_DIN Condensed Regular"/>
              <a:ea typeface="+mn-ea"/>
              <a:cs typeface="+mn-cs"/>
            </a:endParaRPr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4BF4718D-6139-319F-8F0F-08DA8DA4E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710" y="6296520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rgbClr val="7E7E7E"/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t>ГАЗПРОМ НЕФТЬ   </a:t>
            </a:r>
            <a:fld id="{D58DDE06-DF15-0A4F-A85A-4EB38848D8EB}" type="slidenum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7E7E7E"/>
              </a:solidFill>
              <a:effectLst/>
              <a:uLnTx/>
              <a:uFillTx/>
              <a:latin typeface="GPN_DIN Condensed Regular" panose="020B0504020202020204" pitchFamily="34" charset="0"/>
              <a:ea typeface="GPN_DIN Condensed Regular" panose="020B05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19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701" r:id="rId6"/>
    <p:sldLayoutId id="2147483702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703" r:id="rId19"/>
    <p:sldLayoutId id="2147483695" r:id="rId20"/>
    <p:sldLayoutId id="2147483696" r:id="rId21"/>
    <p:sldLayoutId id="2147483697" r:id="rId22"/>
    <p:sldLayoutId id="2147483698" r:id="rId23"/>
    <p:sldLayoutId id="2147483700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all" baseline="0">
          <a:solidFill>
            <a:schemeClr val="tx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266700" marR="0" indent="-266700" algn="l" defTabSz="914400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accent3"/>
        </a:buClr>
        <a:buFont typeface="Wingdings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8">
          <p15:clr>
            <a:srgbClr val="F26B43"/>
          </p15:clr>
        </p15:guide>
        <p15:guide id="2" orient="horz" pos="1207">
          <p15:clr>
            <a:srgbClr val="F26B43"/>
          </p15:clr>
        </p15:guide>
        <p15:guide id="3" pos="7469">
          <p15:clr>
            <a:srgbClr val="F26B43"/>
          </p15:clr>
        </p15:guide>
        <p15:guide id="4" pos="211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4110">
          <p15:clr>
            <a:srgbClr val="F26B43"/>
          </p15:clr>
        </p15:guide>
        <p15:guide id="7" pos="1958">
          <p15:clr>
            <a:srgbClr val="F26B43"/>
          </p15:clr>
        </p15:guide>
        <p15:guide id="8" pos="2570">
          <p15:clr>
            <a:srgbClr val="F26B43"/>
          </p15:clr>
        </p15:guide>
        <p15:guide id="9" orient="horz" pos="1117">
          <p15:clr>
            <a:srgbClr val="F26B43"/>
          </p15:clr>
        </p15:guide>
        <p15:guide id="10" orient="horz" pos="1616">
          <p15:clr>
            <a:srgbClr val="F26B43"/>
          </p15:clr>
        </p15:guide>
        <p15:guide id="11" pos="1436">
          <p15:clr>
            <a:srgbClr val="F26B43"/>
          </p15:clr>
        </p15:guide>
        <p15:guide id="12" pos="1345">
          <p15:clr>
            <a:srgbClr val="F26B43"/>
          </p15:clr>
        </p15:guide>
        <p15:guide id="13" pos="824">
          <p15:clr>
            <a:srgbClr val="F26B43"/>
          </p15:clr>
        </p15:guide>
        <p15:guide id="14" pos="3182">
          <p15:clr>
            <a:srgbClr val="F26B43"/>
          </p15:clr>
        </p15:guide>
        <p15:guide id="15" pos="3273">
          <p15:clr>
            <a:srgbClr val="F26B43"/>
          </p15:clr>
        </p15:guide>
        <p15:guide id="16" pos="3795">
          <p15:clr>
            <a:srgbClr val="F26B43"/>
          </p15:clr>
        </p15:guide>
        <p15:guide id="17" pos="733">
          <p15:clr>
            <a:srgbClr val="F26B43"/>
          </p15:clr>
        </p15:guide>
        <p15:guide id="18" orient="horz" pos="618">
          <p15:clr>
            <a:srgbClr val="F26B43"/>
          </p15:clr>
        </p15:guide>
        <p15:guide id="19" pos="2661">
          <p15:clr>
            <a:srgbClr val="F26B43"/>
          </p15:clr>
        </p15:guide>
        <p15:guide id="20" pos="3885">
          <p15:clr>
            <a:srgbClr val="F26B43"/>
          </p15:clr>
        </p15:guide>
        <p15:guide id="21" pos="4407">
          <p15:clr>
            <a:srgbClr val="F26B43"/>
          </p15:clr>
        </p15:guide>
        <p15:guide id="22" pos="4498">
          <p15:clr>
            <a:srgbClr val="F26B43"/>
          </p15:clr>
        </p15:guide>
        <p15:guide id="23" pos="5019">
          <p15:clr>
            <a:srgbClr val="F26B43"/>
          </p15:clr>
        </p15:guide>
        <p15:guide id="24" pos="5632">
          <p15:clr>
            <a:srgbClr val="F26B43"/>
          </p15:clr>
        </p15:guide>
        <p15:guide id="25" pos="5110">
          <p15:clr>
            <a:srgbClr val="F26B43"/>
          </p15:clr>
        </p15:guide>
        <p15:guide id="26" pos="5722">
          <p15:clr>
            <a:srgbClr val="F26B43"/>
          </p15:clr>
        </p15:guide>
        <p15:guide id="27" pos="6244">
          <p15:clr>
            <a:srgbClr val="F26B43"/>
          </p15:clr>
        </p15:guide>
        <p15:guide id="28" pos="6335">
          <p15:clr>
            <a:srgbClr val="F26B43"/>
          </p15:clr>
        </p15:guide>
        <p15:guide id="29" pos="6856">
          <p15:clr>
            <a:srgbClr val="F26B43"/>
          </p15:clr>
        </p15:guide>
        <p15:guide id="30" pos="6947">
          <p15:clr>
            <a:srgbClr val="F26B43"/>
          </p15:clr>
        </p15:guide>
        <p15:guide id="31" orient="horz" pos="3906">
          <p15:clr>
            <a:srgbClr val="F26B43"/>
          </p15:clr>
        </p15:guide>
        <p15:guide id="32" orient="horz" pos="1706">
          <p15:clr>
            <a:srgbClr val="F26B43"/>
          </p15:clr>
        </p15:guide>
        <p15:guide id="33" orient="horz" pos="3702">
          <p15:clr>
            <a:srgbClr val="F26B43"/>
          </p15:clr>
        </p15:guide>
        <p15:guide id="34" orient="horz" pos="3612">
          <p15:clr>
            <a:srgbClr val="F26B43"/>
          </p15:clr>
        </p15:guide>
        <p15:guide id="35" orient="horz" pos="3203">
          <p15:clr>
            <a:srgbClr val="F26B43"/>
          </p15:clr>
        </p15:guide>
        <p15:guide id="36" orient="horz" pos="3113">
          <p15:clr>
            <a:srgbClr val="F26B43"/>
          </p15:clr>
        </p15:guide>
        <p15:guide id="37" orient="horz" pos="2704">
          <p15:clr>
            <a:srgbClr val="F26B43"/>
          </p15:clr>
        </p15:guide>
        <p15:guide id="38" orient="horz" pos="2614">
          <p15:clr>
            <a:srgbClr val="F26B43"/>
          </p15:clr>
        </p15:guide>
        <p15:guide id="39" orient="horz" pos="2205">
          <p15:clr>
            <a:srgbClr val="F26B43"/>
          </p15:clr>
        </p15:guide>
        <p15:guide id="40" orient="horz" pos="2115">
          <p15:clr>
            <a:srgbClr val="F26B43"/>
          </p15:clr>
        </p15:guide>
        <p15:guide id="41" orient="horz" pos="7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A0AA-7C8F-7600-6F81-56BFDB025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6562" y="3469021"/>
            <a:ext cx="5527010" cy="1101919"/>
          </a:xfrm>
        </p:spPr>
        <p:txBody>
          <a:bodyPr/>
          <a:lstStyle/>
          <a:p>
            <a:r>
              <a:rPr lang="ru-RU" dirty="0"/>
              <a:t>Практика по курсу «Python: от основ до машинного обучения»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20ACA-E27A-C513-9D81-DB980914E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07.06.2025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9A334-EEC4-56F7-F295-D8D2636FA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800" y="5753477"/>
            <a:ext cx="3459568" cy="108000"/>
          </a:xfrm>
        </p:spPr>
        <p:txBody>
          <a:bodyPr/>
          <a:lstStyle/>
          <a:p>
            <a:endParaRPr lang="ru-RU" dirty="0"/>
          </a:p>
          <a:p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5A8A85-E37A-94ED-470F-5B8196A506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6114" y="4941448"/>
            <a:ext cx="3459568" cy="1003892"/>
          </a:xfrm>
        </p:spPr>
        <p:txBody>
          <a:bodyPr/>
          <a:lstStyle/>
          <a:p>
            <a:r>
              <a:rPr lang="ru-RU" dirty="0"/>
              <a:t>Бахмутов Алексей Викторович</a:t>
            </a:r>
          </a:p>
          <a:p>
            <a:r>
              <a:rPr lang="ru-RU" dirty="0"/>
              <a:t>Борисов Владимир Вячеславович</a:t>
            </a:r>
          </a:p>
          <a:p>
            <a:r>
              <a:rPr lang="ru-RU" dirty="0"/>
              <a:t>Волков Егор Дмитриевич</a:t>
            </a:r>
          </a:p>
          <a:p>
            <a:r>
              <a:rPr lang="ru-RU" dirty="0"/>
              <a:t>Охтин Никита Сергеевич</a:t>
            </a:r>
            <a:endParaRPr lang="x-non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36A90E-013C-E5C9-D354-D7B0A6623C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BFB160-3DE7-3E64-CF9C-D3C1FEF538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484C7B-3C1B-9FB9-17B2-CC30E5FDA9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2142F-630A-629D-03CF-C7A49BC07F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DAD134-7C72-DECB-1F90-2CCFB814D9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8581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4D7876-E7E8-9551-66E6-319B1B74A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b="0" i="0" kern="1200" spc="0">
                <a:solidFill>
                  <a:schemeClr val="tx1">
                    <a:tint val="75000"/>
                  </a:schemeClr>
                </a:solidFill>
                <a:latin typeface="GPN_DIN Condensed Regular" panose="020B0504020202020204" pitchFamily="34" charset="0"/>
                <a:ea typeface="GPN_DIN Condensed Regular" panose="020B0504020202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F9CCA-622E-B1F7-E1B2-A7C2F2967D08}"/>
              </a:ext>
            </a:extLst>
          </p:cNvPr>
          <p:cNvSpPr txBox="1"/>
          <p:nvPr/>
        </p:nvSpPr>
        <p:spPr>
          <a:xfrm>
            <a:off x="337044" y="350216"/>
            <a:ext cx="800685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b="1" cap="all" dirty="0">
                <a:solidFill>
                  <a:srgbClr val="0070C0"/>
                </a:solidFill>
                <a:cs typeface="+mj-cs"/>
              </a:rPr>
              <a:t>Цель работы, предлагаемое решение</a:t>
            </a:r>
          </a:p>
        </p:txBody>
      </p:sp>
      <p:sp>
        <p:nvSpPr>
          <p:cNvPr id="4" name="Прямоугольник 29">
            <a:extLst>
              <a:ext uri="{FF2B5EF4-FFF2-40B4-BE49-F238E27FC236}">
                <a16:creationId xmlns:a16="http://schemas.microsoft.com/office/drawing/2014/main" id="{B3E37542-CE39-BCAF-0B2A-F8D1965EBC21}"/>
              </a:ext>
            </a:extLst>
          </p:cNvPr>
          <p:cNvSpPr/>
          <p:nvPr/>
        </p:nvSpPr>
        <p:spPr>
          <a:xfrm>
            <a:off x="337044" y="801537"/>
            <a:ext cx="11179220" cy="759843"/>
          </a:xfrm>
          <a:prstGeom prst="rect">
            <a:avLst/>
          </a:pr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PN_DIN Condensed Bold" panose="020B0504020202020204" pitchFamily="34" charset="0"/>
                <a:ea typeface="GPN_DIN Condensed Bold" panose="020B0504020202020204" pitchFamily="34" charset="0"/>
                <a:cs typeface="+mn-cs"/>
              </a:rPr>
              <a:t>Цель работы</a:t>
            </a:r>
          </a:p>
        </p:txBody>
      </p:sp>
      <p:sp>
        <p:nvSpPr>
          <p:cNvPr id="7" name="Прямоугольник 32">
            <a:extLst>
              <a:ext uri="{FF2B5EF4-FFF2-40B4-BE49-F238E27FC236}">
                <a16:creationId xmlns:a16="http://schemas.microsoft.com/office/drawing/2014/main" id="{4583629C-41E1-364D-2A9D-84184932A884}"/>
              </a:ext>
            </a:extLst>
          </p:cNvPr>
          <p:cNvSpPr/>
          <p:nvPr/>
        </p:nvSpPr>
        <p:spPr>
          <a:xfrm>
            <a:off x="337044" y="1561380"/>
            <a:ext cx="11179220" cy="1276711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R="0" lvl="0" algn="just" defTabSz="914400" rtl="0" eaLnBrk="1" fontAlgn="t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PN_DIN Regular" panose="020B0504020202020204" pitchFamily="34" charset="0"/>
                <a:ea typeface="GPN_DIN Regular" panose="020B0504020202020204" pitchFamily="34" charset="0"/>
                <a:cs typeface="+mn-cs"/>
              </a:rPr>
              <a:t>Разработать инструмент для оперативного прогнозирования динамики дебита нефтяных скважин. Обеспечить высокую точность прогноза при минимальном времени вычислений для поддержки принятия решений в управлении добычей.</a:t>
            </a:r>
          </a:p>
        </p:txBody>
      </p:sp>
      <p:sp>
        <p:nvSpPr>
          <p:cNvPr id="5" name="Прямоугольник 29">
            <a:extLst>
              <a:ext uri="{FF2B5EF4-FFF2-40B4-BE49-F238E27FC236}">
                <a16:creationId xmlns:a16="http://schemas.microsoft.com/office/drawing/2014/main" id="{B9B28820-0F7D-B0F9-219A-3C3F4031A091}"/>
              </a:ext>
            </a:extLst>
          </p:cNvPr>
          <p:cNvSpPr/>
          <p:nvPr/>
        </p:nvSpPr>
        <p:spPr>
          <a:xfrm>
            <a:off x="337044" y="3192004"/>
            <a:ext cx="5373644" cy="759843"/>
          </a:xfrm>
          <a:prstGeom prst="rect">
            <a:avLst/>
          </a:prstGeom>
          <a:solidFill>
            <a:srgbClr val="004596"/>
          </a:solidFill>
          <a:ln w="12700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PN_DIN Condensed Bold" panose="020B0504020202020204" pitchFamily="34" charset="0"/>
                <a:ea typeface="GPN_DIN Condensed Bold" panose="020B0504020202020204" pitchFamily="34" charset="0"/>
                <a:cs typeface="+mn-cs"/>
              </a:rPr>
              <a:t>Предлагаемое решение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PN_DIN Condensed Bold" panose="020B0504020202020204" pitchFamily="34" charset="0"/>
              <a:ea typeface="GPN_DIN Condensed Bold" panose="020B0504020202020204" pitchFamily="34" charset="0"/>
              <a:cs typeface="+mn-cs"/>
            </a:endParaRPr>
          </a:p>
        </p:txBody>
      </p:sp>
      <p:sp>
        <p:nvSpPr>
          <p:cNvPr id="6" name="Прямоугольник 32">
            <a:extLst>
              <a:ext uri="{FF2B5EF4-FFF2-40B4-BE49-F238E27FC236}">
                <a16:creationId xmlns:a16="http://schemas.microsoft.com/office/drawing/2014/main" id="{DBD96793-672B-E949-BD40-F829394D51DF}"/>
              </a:ext>
            </a:extLst>
          </p:cNvPr>
          <p:cNvSpPr/>
          <p:nvPr/>
        </p:nvSpPr>
        <p:spPr>
          <a:xfrm>
            <a:off x="351287" y="4371479"/>
            <a:ext cx="5373645" cy="2207414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R="0" lvl="0" algn="just" defTabSz="914400" rtl="0" eaLnBrk="1" fontAlgn="t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PN_DIN Regular" panose="020B0504020202020204" pitchFamily="34" charset="0"/>
                <a:ea typeface="GPN_DIN Regular" panose="020B0504020202020204" pitchFamily="34" charset="0"/>
                <a:cs typeface="+mn-cs"/>
              </a:rPr>
              <a:t>LSTM-модель, обученная на исторических данных добычи с предобработкой (нормализация, формирование временных последовательностей). Архитектура: два LSTM-слоя (256 нейронов) с </a:t>
            </a:r>
            <a:r>
              <a:rPr kumimoji="0" lang="ru-RU" sz="15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PN_DIN Regular" panose="020B0504020202020204" pitchFamily="34" charset="0"/>
                <a:ea typeface="GPN_DIN Regular" panose="020B0504020202020204" pitchFamily="34" charset="0"/>
                <a:cs typeface="+mn-cs"/>
              </a:rPr>
              <a:t>Dropout</a:t>
            </a:r>
            <a:r>
              <a:rPr kumimoji="0" lang="ru-RU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PN_DIN Regular" panose="020B0504020202020204" pitchFamily="34" charset="0"/>
                <a:ea typeface="GPN_DIN Regular" panose="020B0504020202020204" pitchFamily="34" charset="0"/>
                <a:cs typeface="+mn-cs"/>
              </a:rPr>
              <a:t> для регуляризации, выходной </a:t>
            </a:r>
            <a:r>
              <a:rPr kumimoji="0" lang="ru-RU" sz="15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PN_DIN Regular" panose="020B0504020202020204" pitchFamily="34" charset="0"/>
                <a:ea typeface="GPN_DIN Regular" panose="020B0504020202020204" pitchFamily="34" charset="0"/>
                <a:cs typeface="+mn-cs"/>
              </a:rPr>
              <a:t>Dense</a:t>
            </a:r>
            <a:r>
              <a:rPr kumimoji="0" lang="ru-RU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PN_DIN Regular" panose="020B0504020202020204" pitchFamily="34" charset="0"/>
                <a:ea typeface="GPN_DIN Regular" panose="020B0504020202020204" pitchFamily="34" charset="0"/>
                <a:cs typeface="+mn-cs"/>
              </a:rPr>
              <a:t>-слой. Обучение на 80% данных с окном в 100 дней.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E4F87C5-FE2A-402B-F523-98A284A9C4D7}"/>
              </a:ext>
            </a:extLst>
          </p:cNvPr>
          <p:cNvGrpSpPr/>
          <p:nvPr/>
        </p:nvGrpSpPr>
        <p:grpSpPr>
          <a:xfrm>
            <a:off x="5975572" y="3054931"/>
            <a:ext cx="1120140" cy="1303280"/>
            <a:chOff x="6679860" y="3983479"/>
            <a:chExt cx="1601498" cy="1863339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40FDC32C-551D-320E-752C-B611F38DAF5C}"/>
                </a:ext>
              </a:extLst>
            </p:cNvPr>
            <p:cNvSpPr/>
            <p:nvPr/>
          </p:nvSpPr>
          <p:spPr>
            <a:xfrm>
              <a:off x="6679860" y="4245320"/>
              <a:ext cx="1601498" cy="1601498"/>
            </a:xfrm>
            <a:prstGeom prst="ellipse">
              <a:avLst/>
            </a:prstGeom>
            <a:solidFill>
              <a:srgbClr val="004596"/>
            </a:solidFill>
            <a:ln w="12700">
              <a:solidFill>
                <a:srgbClr val="0045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spcBef>
                  <a:spcPts val="300"/>
                </a:spcBef>
              </a:pPr>
              <a:endParaRPr lang="ru-RU" sz="2000" b="1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5A0892-8A4A-E50D-520A-00950F29CC6B}"/>
                </a:ext>
              </a:extLst>
            </p:cNvPr>
            <p:cNvSpPr txBox="1"/>
            <p:nvPr/>
          </p:nvSpPr>
          <p:spPr>
            <a:xfrm>
              <a:off x="6920345" y="3983479"/>
              <a:ext cx="739281" cy="1569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6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ACF10B-C41A-C962-B750-2052A9917DCE}"/>
              </a:ext>
            </a:extLst>
          </p:cNvPr>
          <p:cNvSpPr/>
          <p:nvPr/>
        </p:nvSpPr>
        <p:spPr>
          <a:xfrm>
            <a:off x="337043" y="801537"/>
            <a:ext cx="11179220" cy="2104616"/>
          </a:xfrm>
          <a:prstGeom prst="rect">
            <a:avLst/>
          </a:prstGeom>
          <a:noFill/>
          <a:ln>
            <a:solidFill>
              <a:srgbClr val="004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F5C49E4-B8A3-DBE0-6DCD-3F2708164D12}"/>
              </a:ext>
            </a:extLst>
          </p:cNvPr>
          <p:cNvSpPr/>
          <p:nvPr/>
        </p:nvSpPr>
        <p:spPr>
          <a:xfrm>
            <a:off x="337043" y="3192003"/>
            <a:ext cx="5373644" cy="3115805"/>
          </a:xfrm>
          <a:prstGeom prst="rect">
            <a:avLst/>
          </a:prstGeom>
          <a:noFill/>
          <a:ln>
            <a:solidFill>
              <a:srgbClr val="004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8204800-8234-63B8-7D2B-C475C58868CE}"/>
              </a:ext>
            </a:extLst>
          </p:cNvPr>
          <p:cNvSpPr/>
          <p:nvPr/>
        </p:nvSpPr>
        <p:spPr>
          <a:xfrm>
            <a:off x="5710687" y="3192002"/>
            <a:ext cx="5805576" cy="3115805"/>
          </a:xfrm>
          <a:prstGeom prst="rect">
            <a:avLst/>
          </a:prstGeom>
          <a:noFill/>
          <a:ln>
            <a:solidFill>
              <a:srgbClr val="004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32">
            <a:extLst>
              <a:ext uri="{FF2B5EF4-FFF2-40B4-BE49-F238E27FC236}">
                <a16:creationId xmlns:a16="http://schemas.microsoft.com/office/drawing/2014/main" id="{AD80813C-20D1-CCA9-41C5-982417267207}"/>
              </a:ext>
            </a:extLst>
          </p:cNvPr>
          <p:cNvSpPr/>
          <p:nvPr/>
        </p:nvSpPr>
        <p:spPr>
          <a:xfrm>
            <a:off x="7285283" y="3429000"/>
            <a:ext cx="3893257" cy="648648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R="0" lvl="0" algn="just" defTabSz="914400" rtl="0" eaLnBrk="1" fontAlgn="t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PN_DIN Regular" panose="020B0504020202020204" pitchFamily="34" charset="0"/>
                <a:ea typeface="GPN_DIN Regular" panose="020B0504020202020204" pitchFamily="34" charset="0"/>
                <a:cs typeface="+mn-cs"/>
              </a:rPr>
              <a:t>Почему именно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PN_DIN Regular" panose="020B0504020202020204" pitchFamily="34" charset="0"/>
                <a:ea typeface="GPN_DIN Regular" panose="020B0504020202020204" pitchFamily="34" charset="0"/>
                <a:cs typeface="+mn-cs"/>
              </a:rPr>
              <a:t>LSTM-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PN_DIN Regular" panose="020B0504020202020204" pitchFamily="34" charset="0"/>
                <a:ea typeface="GPN_DIN Regular" panose="020B0504020202020204" pitchFamily="34" charset="0"/>
                <a:cs typeface="+mn-cs"/>
              </a:rPr>
              <a:t>модель?</a:t>
            </a:r>
          </a:p>
        </p:txBody>
      </p:sp>
      <p:sp>
        <p:nvSpPr>
          <p:cNvPr id="16" name="Прямоугольник 32">
            <a:extLst>
              <a:ext uri="{FF2B5EF4-FFF2-40B4-BE49-F238E27FC236}">
                <a16:creationId xmlns:a16="http://schemas.microsoft.com/office/drawing/2014/main" id="{B5FFAC9F-14FC-746B-7000-3194C347199C}"/>
              </a:ext>
            </a:extLst>
          </p:cNvPr>
          <p:cNvSpPr/>
          <p:nvPr/>
        </p:nvSpPr>
        <p:spPr>
          <a:xfrm>
            <a:off x="5886012" y="4363572"/>
            <a:ext cx="5440680" cy="1574363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R="0" lvl="0" algn="just" defTabSz="914400" rtl="0" eaLnBrk="1" fontAlgn="t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PN_DIN Regular" panose="020B0504020202020204" pitchFamily="34" charset="0"/>
                <a:ea typeface="GPN_DIN Regular" panose="020B0504020202020204" pitchFamily="34" charset="0"/>
                <a:cs typeface="+mn-cs"/>
              </a:rPr>
              <a:t>LSTM эффективно обрабатывает долгосрочные зависимости во временных рядах благодаря механизму "забывания/запоминания". Это критично для прогнозирования дебита, где ключевые паттерны могут быть разделены месяцами/годами (сезонность, изменение динамики после проведения геолого-технических мероприятий).</a:t>
            </a:r>
          </a:p>
        </p:txBody>
      </p:sp>
    </p:spTree>
    <p:extLst>
      <p:ext uri="{BB962C8B-B14F-4D97-AF65-F5344CB8AC3E}">
        <p14:creationId xmlns:p14="http://schemas.microsoft.com/office/powerpoint/2010/main" val="372243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5220" y="147940"/>
            <a:ext cx="8699380" cy="245619"/>
          </a:xfrm>
        </p:spPr>
        <p:txBody>
          <a:bodyPr/>
          <a:lstStyle/>
          <a:p>
            <a:r>
              <a:rPr lang="ru-RU" sz="1800" b="1" dirty="0">
                <a:solidFill>
                  <a:srgbClr val="0070C0"/>
                </a:solidFill>
              </a:rPr>
              <a:t>Актуальность проблемы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65220" y="457200"/>
            <a:ext cx="6933119" cy="191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rgbClr val="000C24"/>
                </a:solidFill>
              </a:rPr>
              <a:t>Методы искусственного интеллекта все активнее проникают в различные области, связанные с анализом, прогнозированием и оптимизацией различных технологических процессов</a:t>
            </a:r>
          </a:p>
          <a:p>
            <a:pPr marL="171450" indent="-1714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rgbClr val="000C24"/>
                </a:solidFill>
              </a:rPr>
              <a:t>Не является исключением и область разработки месторождений нефти газа</a:t>
            </a:r>
          </a:p>
          <a:p>
            <a:pPr marL="171450" indent="-1714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rgbClr val="000C24"/>
                </a:solidFill>
              </a:rPr>
              <a:t>Использование искусственных нейронных сетей позволяет выявлять закономерности поведения и взаимное влияние одних параметров на другие</a:t>
            </a:r>
          </a:p>
          <a:p>
            <a:pPr marL="171450" indent="-1714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rgbClr val="000C24"/>
                </a:solidFill>
              </a:rPr>
              <a:t>Традиционные ГДМ сложно использовать в задачах оперативного управления из-за ограничений, связанных с длительностью расчетов и высокой ресурсоемкостью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24995" y="2641598"/>
          <a:ext cx="6974647" cy="27906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50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1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Характеристика</a:t>
                      </a:r>
                      <a:endParaRPr lang="ru-RU" sz="900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3576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Гидродинамическое моделирование (ГДМ)</a:t>
                      </a:r>
                      <a:endParaRPr lang="ru-RU" sz="900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2980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Нейронная сеть (ИИ)</a:t>
                      </a:r>
                      <a:endParaRPr lang="ru-RU" sz="900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29804" marR="29804" marT="29804" marB="298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90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Скорость расчета</a:t>
                      </a:r>
                    </a:p>
                  </a:txBody>
                  <a:tcPr marL="3576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Очень низкая</a:t>
                      </a:r>
                    </a:p>
                  </a:txBody>
                  <a:tcPr marL="2980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Очень высокая </a:t>
                      </a:r>
                    </a:p>
                  </a:txBody>
                  <a:tcPr marL="29804" marR="29804" marT="29804" marB="298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10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Требования к </a:t>
                      </a:r>
                      <a:r>
                        <a:rPr lang="ru-RU" sz="900" dirty="0" err="1">
                          <a:effectLst/>
                        </a:rPr>
                        <a:t>выч</a:t>
                      </a:r>
                      <a:r>
                        <a:rPr lang="ru-RU" sz="900" dirty="0">
                          <a:effectLst/>
                        </a:rPr>
                        <a:t>. ресурсам</a:t>
                      </a:r>
                    </a:p>
                  </a:txBody>
                  <a:tcPr marL="3576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 Очень высокие</a:t>
                      </a:r>
                    </a:p>
                  </a:txBody>
                  <a:tcPr marL="2980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Умеренные</a:t>
                      </a:r>
                    </a:p>
                  </a:txBody>
                  <a:tcPr marL="29804" marR="29804" marT="29804" marB="298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23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Пригодность для оперативного управления</a:t>
                      </a:r>
                    </a:p>
                  </a:txBody>
                  <a:tcPr marL="3576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Непрактично из-за длительного времени расчета</a:t>
                      </a:r>
                    </a:p>
                  </a:txBody>
                  <a:tcPr marL="2980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Идеально подходит благодаря скорости прогноза</a:t>
                      </a:r>
                    </a:p>
                  </a:txBody>
                  <a:tcPr marL="29804" marR="29804" marT="29804" marB="298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390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Анализ больших данных</a:t>
                      </a:r>
                    </a:p>
                  </a:txBody>
                  <a:tcPr marL="3576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Ограничена фокусом на физической модели</a:t>
                      </a:r>
                    </a:p>
                  </a:txBody>
                  <a:tcPr marL="2980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Высокая эффективность </a:t>
                      </a:r>
                    </a:p>
                  </a:txBody>
                  <a:tcPr marL="29804" marR="29804" marT="29804" marB="298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2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Точность (в идеале)</a:t>
                      </a:r>
                    </a:p>
                  </a:txBody>
                  <a:tcPr marL="3576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Очень высокая (если модель хорошо адаптирована)</a:t>
                      </a:r>
                    </a:p>
                  </a:txBody>
                  <a:tcPr marL="2980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Зависит от качества и объема данных для обучения</a:t>
                      </a:r>
                    </a:p>
                  </a:txBody>
                  <a:tcPr marL="29804" marR="29804" marT="29804" marB="298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10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Основа прогноза</a:t>
                      </a:r>
                    </a:p>
                  </a:txBody>
                  <a:tcPr marL="3576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Физические законы</a:t>
                      </a:r>
                    </a:p>
                  </a:txBody>
                  <a:tcPr marL="2980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Закономерности, выявленные в данных</a:t>
                      </a:r>
                    </a:p>
                  </a:txBody>
                  <a:tcPr marL="29804" marR="29804" marT="29804" marB="298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92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Генерация обучающих данных</a:t>
                      </a:r>
                    </a:p>
                  </a:txBody>
                  <a:tcPr marL="3576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Источник (создает данные для обучения </a:t>
                      </a:r>
                      <a:r>
                        <a:rPr lang="ru-RU" sz="900" dirty="0" err="1">
                          <a:effectLst/>
                        </a:rPr>
                        <a:t>нейросети</a:t>
                      </a:r>
                      <a:r>
                        <a:rPr lang="ru-RU" sz="900" dirty="0">
                          <a:effectLst/>
                        </a:rPr>
                        <a:t>)</a:t>
                      </a:r>
                    </a:p>
                  </a:txBody>
                  <a:tcPr marL="2980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Потребитель (требует готовых данных для обучения)</a:t>
                      </a:r>
                    </a:p>
                  </a:txBody>
                  <a:tcPr marL="29804" marR="29804" marT="29804" marB="298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92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Стоимость (эксплуатация)</a:t>
                      </a:r>
                    </a:p>
                  </a:txBody>
                  <a:tcPr marL="3576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Высокая</a:t>
                      </a:r>
                    </a:p>
                  </a:txBody>
                  <a:tcPr marL="2980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Умеренная/Низкая (после обучения; меньше ресурсов)</a:t>
                      </a:r>
                    </a:p>
                  </a:txBody>
                  <a:tcPr marL="29804" marR="29804" marT="29804" marB="298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390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Гибкость (адаптация)</a:t>
                      </a:r>
                    </a:p>
                  </a:txBody>
                  <a:tcPr marL="3576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Сложная и долгая</a:t>
                      </a:r>
                    </a:p>
                  </a:txBody>
                  <a:tcPr marL="29804" marR="29804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Относительно простая </a:t>
                      </a:r>
                    </a:p>
                  </a:txBody>
                  <a:tcPr marL="29804" marR="29804" marT="29804" marB="298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1859"/>
          <a:stretch/>
        </p:blipFill>
        <p:spPr>
          <a:xfrm>
            <a:off x="4917882" y="5598937"/>
            <a:ext cx="1471740" cy="1240325"/>
          </a:xfrm>
          <a:prstGeom prst="rect">
            <a:avLst/>
          </a:prstGeom>
        </p:spPr>
      </p:pic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528" y="5495305"/>
            <a:ext cx="1659095" cy="12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Группа 47"/>
          <p:cNvGrpSpPr/>
          <p:nvPr/>
        </p:nvGrpSpPr>
        <p:grpSpPr>
          <a:xfrm>
            <a:off x="298063" y="5584869"/>
            <a:ext cx="1728447" cy="1061196"/>
            <a:chOff x="4107976" y="4769893"/>
            <a:chExt cx="2722814" cy="1671697"/>
          </a:xfrm>
        </p:grpSpPr>
        <p:pic>
          <p:nvPicPr>
            <p:cNvPr id="49" name="Рисунок 48"/>
            <p:cNvPicPr>
              <a:picLocks noChangeAspect="1"/>
            </p:cNvPicPr>
            <p:nvPr/>
          </p:nvPicPr>
          <p:blipFill rotWithShape="1">
            <a:blip r:embed="rId4"/>
            <a:srcRect l="2904" t="37265"/>
            <a:stretch/>
          </p:blipFill>
          <p:spPr>
            <a:xfrm>
              <a:off x="4107976" y="4769893"/>
              <a:ext cx="2722814" cy="1671697"/>
            </a:xfrm>
            <a:prstGeom prst="ellipse">
              <a:avLst/>
            </a:prstGeom>
          </p:spPr>
        </p:pic>
        <p:sp>
          <p:nvSpPr>
            <p:cNvPr id="50" name="Прямоугольник 49"/>
            <p:cNvSpPr/>
            <p:nvPr/>
          </p:nvSpPr>
          <p:spPr>
            <a:xfrm>
              <a:off x="4940490" y="4769893"/>
              <a:ext cx="279779" cy="17077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Прямоугольник 16"/>
          <p:cNvSpPr/>
          <p:nvPr/>
        </p:nvSpPr>
        <p:spPr>
          <a:xfrm>
            <a:off x="62075" y="231684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b="1" dirty="0">
                <a:solidFill>
                  <a:srgbClr val="000C24"/>
                </a:solidFill>
              </a:rPr>
              <a:t>ГДМ </a:t>
            </a:r>
            <a:r>
              <a:rPr lang="en-US" sz="1400" b="1" dirty="0">
                <a:solidFill>
                  <a:srgbClr val="000C24"/>
                </a:solidFill>
              </a:rPr>
              <a:t>vs </a:t>
            </a:r>
            <a:r>
              <a:rPr lang="ru-RU" sz="1400" b="1" dirty="0">
                <a:solidFill>
                  <a:srgbClr val="000C24"/>
                </a:solidFill>
              </a:rPr>
              <a:t>ИИ</a:t>
            </a:r>
            <a:endParaRPr lang="ru-RU" sz="14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484158" y="3301274"/>
            <a:ext cx="4462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/>
              <a:t>Для задач оперативного управления добычей и быстрой оптимизации режимов разработки нейронные сети, обученные на данных ГДМ, предлагают решающее преимущество в скорости при сохранении приемлемой точности, преодолевая главные ограничения традиционного ГДМ.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422333" y="3054095"/>
            <a:ext cx="4448350" cy="16946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4" r="36525" b="2941"/>
          <a:stretch/>
        </p:blipFill>
        <p:spPr>
          <a:xfrm>
            <a:off x="7941996" y="185258"/>
            <a:ext cx="3327140" cy="274155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158" y="3099900"/>
            <a:ext cx="402748" cy="4027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938" y="5299255"/>
            <a:ext cx="1155801" cy="1112186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699" y="5299255"/>
            <a:ext cx="1155801" cy="1112186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4460" y="5299255"/>
            <a:ext cx="1155801" cy="1112186"/>
          </a:xfrm>
          <a:prstGeom prst="rect">
            <a:avLst/>
          </a:prstGeom>
        </p:spPr>
      </p:pic>
      <p:sp>
        <p:nvSpPr>
          <p:cNvPr id="27" name="Стрелка вниз 26"/>
          <p:cNvSpPr/>
          <p:nvPr/>
        </p:nvSpPr>
        <p:spPr>
          <a:xfrm>
            <a:off x="9495838" y="4934130"/>
            <a:ext cx="219456" cy="443053"/>
          </a:xfrm>
          <a:prstGeom prst="downArrow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6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55">
            <a:extLst>
              <a:ext uri="{FF2B5EF4-FFF2-40B4-BE49-F238E27FC236}">
                <a16:creationId xmlns:a16="http://schemas.microsoft.com/office/drawing/2014/main" id="{48F9E5BD-E90A-4148-AB48-1CA151D3EDB1}"/>
              </a:ext>
            </a:extLst>
          </p:cNvPr>
          <p:cNvSpPr>
            <a:spLocks/>
          </p:cNvSpPr>
          <p:nvPr/>
        </p:nvSpPr>
        <p:spPr>
          <a:xfrm>
            <a:off x="444363" y="5725316"/>
            <a:ext cx="10437691" cy="9022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reeform: Shape 155">
            <a:extLst>
              <a:ext uri="{FF2B5EF4-FFF2-40B4-BE49-F238E27FC236}">
                <a16:creationId xmlns:a16="http://schemas.microsoft.com/office/drawing/2014/main" id="{227F720D-E938-4D56-A2AE-BDF586071EEC}"/>
              </a:ext>
            </a:extLst>
          </p:cNvPr>
          <p:cNvSpPr>
            <a:spLocks/>
          </p:cNvSpPr>
          <p:nvPr/>
        </p:nvSpPr>
        <p:spPr>
          <a:xfrm>
            <a:off x="440461" y="4036763"/>
            <a:ext cx="10437692" cy="154591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EBCBD880-6C16-B353-1326-F544D56C98E2}"/>
              </a:ext>
            </a:extLst>
          </p:cNvPr>
          <p:cNvGrpSpPr/>
          <p:nvPr/>
        </p:nvGrpSpPr>
        <p:grpSpPr>
          <a:xfrm>
            <a:off x="338374" y="337748"/>
            <a:ext cx="11515252" cy="648000"/>
            <a:chOff x="338374" y="337748"/>
            <a:chExt cx="11515252" cy="648000"/>
          </a:xfrm>
          <a:solidFill>
            <a:schemeClr val="accent2">
              <a:lumMod val="60000"/>
              <a:lumOff val="40000"/>
              <a:alpha val="63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5BD225-79B4-A5AC-CFA6-875447AB1BEC}"/>
                </a:ext>
              </a:extLst>
            </p:cNvPr>
            <p:cNvSpPr>
              <a:spLocks/>
            </p:cNvSpPr>
            <p:nvPr/>
          </p:nvSpPr>
          <p:spPr>
            <a:xfrm>
              <a:off x="338374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EE7BEA-BF58-4F0E-C99F-E8232A47C947}"/>
                </a:ext>
              </a:extLst>
            </p:cNvPr>
            <p:cNvSpPr>
              <a:spLocks/>
            </p:cNvSpPr>
            <p:nvPr/>
          </p:nvSpPr>
          <p:spPr>
            <a:xfrm>
              <a:off x="1309942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881BE25-CB98-BB83-60C5-3F1A8FF329A4}"/>
                </a:ext>
              </a:extLst>
            </p:cNvPr>
            <p:cNvSpPr>
              <a:spLocks/>
            </p:cNvSpPr>
            <p:nvPr/>
          </p:nvSpPr>
          <p:spPr>
            <a:xfrm>
              <a:off x="2281510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CB5E87A-DE52-DC36-FE71-5D0AD0DF0754}"/>
                </a:ext>
              </a:extLst>
            </p:cNvPr>
            <p:cNvSpPr>
              <a:spLocks/>
            </p:cNvSpPr>
            <p:nvPr/>
          </p:nvSpPr>
          <p:spPr>
            <a:xfrm>
              <a:off x="3253078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589AFB1-7911-ED6F-199D-CC295ACDA119}"/>
                </a:ext>
              </a:extLst>
            </p:cNvPr>
            <p:cNvSpPr>
              <a:spLocks/>
            </p:cNvSpPr>
            <p:nvPr/>
          </p:nvSpPr>
          <p:spPr>
            <a:xfrm>
              <a:off x="4224646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2F2B463-EB85-C8DD-804A-6EA8F4B4D677}"/>
                </a:ext>
              </a:extLst>
            </p:cNvPr>
            <p:cNvSpPr>
              <a:spLocks/>
            </p:cNvSpPr>
            <p:nvPr/>
          </p:nvSpPr>
          <p:spPr>
            <a:xfrm>
              <a:off x="5196214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35CE54-1E69-841C-159B-5209794703A4}"/>
                </a:ext>
              </a:extLst>
            </p:cNvPr>
            <p:cNvSpPr>
              <a:spLocks/>
            </p:cNvSpPr>
            <p:nvPr/>
          </p:nvSpPr>
          <p:spPr>
            <a:xfrm>
              <a:off x="6167782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6A237B-6403-A8F4-88D4-620BCA48B3D7}"/>
                </a:ext>
              </a:extLst>
            </p:cNvPr>
            <p:cNvSpPr>
              <a:spLocks/>
            </p:cNvSpPr>
            <p:nvPr/>
          </p:nvSpPr>
          <p:spPr>
            <a:xfrm>
              <a:off x="7139350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AEAE1-782C-1D62-BE86-910DE3F61F14}"/>
                </a:ext>
              </a:extLst>
            </p:cNvPr>
            <p:cNvSpPr>
              <a:spLocks/>
            </p:cNvSpPr>
            <p:nvPr/>
          </p:nvSpPr>
          <p:spPr>
            <a:xfrm>
              <a:off x="8110918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AB0FD7-4B69-6D13-035F-AF58E8C4442D}"/>
                </a:ext>
              </a:extLst>
            </p:cNvPr>
            <p:cNvSpPr>
              <a:spLocks/>
            </p:cNvSpPr>
            <p:nvPr/>
          </p:nvSpPr>
          <p:spPr>
            <a:xfrm>
              <a:off x="9082486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A1BE70-8825-85F7-1208-B93EC457FA13}"/>
                </a:ext>
              </a:extLst>
            </p:cNvPr>
            <p:cNvSpPr>
              <a:spLocks/>
            </p:cNvSpPr>
            <p:nvPr/>
          </p:nvSpPr>
          <p:spPr>
            <a:xfrm>
              <a:off x="11025626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36BDD6-F1A2-AF2E-68B9-F8646820F069}"/>
                </a:ext>
              </a:extLst>
            </p:cNvPr>
            <p:cNvSpPr>
              <a:spLocks/>
            </p:cNvSpPr>
            <p:nvPr/>
          </p:nvSpPr>
          <p:spPr>
            <a:xfrm>
              <a:off x="10054054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8CEFDA4A-DADD-B752-5A24-EAE2F8866753}"/>
              </a:ext>
            </a:extLst>
          </p:cNvPr>
          <p:cNvSpPr txBox="1"/>
          <p:nvPr/>
        </p:nvSpPr>
        <p:spPr>
          <a:xfrm>
            <a:off x="395387" y="194463"/>
            <a:ext cx="9586881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ru-RU" b="1" cap="all" dirty="0">
                <a:solidFill>
                  <a:srgbClr val="0070C0"/>
                </a:solidFill>
                <a:cs typeface="+mj-cs"/>
              </a:rPr>
              <a:t>Ход работы</a:t>
            </a: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1C543FF5-F688-3A6B-9896-B684360A01E9}"/>
              </a:ext>
            </a:extLst>
          </p:cNvPr>
          <p:cNvSpPr>
            <a:spLocks/>
          </p:cNvSpPr>
          <p:nvPr/>
        </p:nvSpPr>
        <p:spPr>
          <a:xfrm>
            <a:off x="436430" y="555324"/>
            <a:ext cx="10445624" cy="14345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34D558-8F5E-0317-F7EA-7099AC550BBF}"/>
              </a:ext>
            </a:extLst>
          </p:cNvPr>
          <p:cNvSpPr txBox="1"/>
          <p:nvPr/>
        </p:nvSpPr>
        <p:spPr>
          <a:xfrm>
            <a:off x="436429" y="537780"/>
            <a:ext cx="10343307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defRPr sz="1400">
                <a:solidFill>
                  <a:srgbClr val="004596"/>
                </a:solidFill>
                <a:latin typeface="GPN_DIN Condensed Regular" panose="020B0506020202020204" pitchFamily="34" charset="0"/>
                <a:ea typeface="GPN_DIN Condensed Regular" panose="020B0506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1. Подготовка данных: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Загрузка данных: исторические данные в формате CSV (столбцы </a:t>
            </a:r>
            <a:r>
              <a:rPr lang="ru-RU" dirty="0" err="1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Date</a:t>
            </a: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 и Production)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Предобработка: масштабирование значений Production в диапазон [0, 1] для ускорения сходимости обучения LSTM и предотвращение «исчезающих градиентов»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Разделение данных: 80% тренировочные, 20% тестовые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C0996567-47D4-7231-BEE5-2C7A858E053C}"/>
              </a:ext>
            </a:extLst>
          </p:cNvPr>
          <p:cNvGrpSpPr/>
          <p:nvPr/>
        </p:nvGrpSpPr>
        <p:grpSpPr>
          <a:xfrm>
            <a:off x="338374" y="1128391"/>
            <a:ext cx="11515252" cy="5391861"/>
            <a:chOff x="338374" y="1128391"/>
            <a:chExt cx="11515252" cy="53918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A98D84-AABD-DE48-F4DC-5C230B9414D4}"/>
                </a:ext>
              </a:extLst>
            </p:cNvPr>
            <p:cNvGrpSpPr/>
            <p:nvPr/>
          </p:nvGrpSpPr>
          <p:grpSpPr>
            <a:xfrm>
              <a:off x="338374" y="6196252"/>
              <a:ext cx="11515252" cy="324000"/>
              <a:chOff x="338374" y="6196252"/>
              <a:chExt cx="11515252" cy="324000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0140BA4-D35A-17D4-2E11-81184F4F7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8374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06FEDAD-EF4B-0250-16CF-7E7F8A8EDA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9942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B1C91F2-83B8-83BE-4C2E-5870E7982D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81510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8B54B81-2787-D9A5-7D66-D99DD57A7E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53078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4C7FC54-CABD-94A3-ABCB-50D2160E18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24646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368047D-7B8A-B303-9524-C663F9090A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96214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D813E83-BC06-D6C3-F4AB-6531CD42B7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7782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C2D30E9-324A-E846-977C-E9189BE215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39350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1F2FFEC-2C00-EAEB-17D8-3B8E7A3C08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10918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EA4438-88C6-34D7-9A1C-B3A1571720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2486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0F61A50-0669-1792-24A8-871CE9BAF7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25626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8242646-CFF7-B38E-073B-392277898D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54054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AA18011-77F6-F3FF-56F3-C73D9709DA7F}"/>
                </a:ext>
              </a:extLst>
            </p:cNvPr>
            <p:cNvSpPr>
              <a:spLocks/>
            </p:cNvSpPr>
            <p:nvPr/>
          </p:nvSpPr>
          <p:spPr>
            <a:xfrm>
              <a:off x="338374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53F634-558A-FFE1-2E2C-3A9B1B345240}"/>
                </a:ext>
              </a:extLst>
            </p:cNvPr>
            <p:cNvSpPr>
              <a:spLocks/>
            </p:cNvSpPr>
            <p:nvPr/>
          </p:nvSpPr>
          <p:spPr>
            <a:xfrm>
              <a:off x="1309942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A76749-ED2A-6F8A-487A-53835D3D3615}"/>
                </a:ext>
              </a:extLst>
            </p:cNvPr>
            <p:cNvSpPr>
              <a:spLocks/>
            </p:cNvSpPr>
            <p:nvPr/>
          </p:nvSpPr>
          <p:spPr>
            <a:xfrm>
              <a:off x="2281510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390CB5-92D1-555E-E901-423A4EF836E4}"/>
                </a:ext>
              </a:extLst>
            </p:cNvPr>
            <p:cNvSpPr>
              <a:spLocks/>
            </p:cNvSpPr>
            <p:nvPr/>
          </p:nvSpPr>
          <p:spPr>
            <a:xfrm>
              <a:off x="3253078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E8DBDC-5E9B-2169-FBF9-88ACF9218F5A}"/>
                </a:ext>
              </a:extLst>
            </p:cNvPr>
            <p:cNvSpPr>
              <a:spLocks/>
            </p:cNvSpPr>
            <p:nvPr/>
          </p:nvSpPr>
          <p:spPr>
            <a:xfrm>
              <a:off x="4224646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AD385A-21D1-7B02-548D-F6853FF9789A}"/>
                </a:ext>
              </a:extLst>
            </p:cNvPr>
            <p:cNvSpPr>
              <a:spLocks/>
            </p:cNvSpPr>
            <p:nvPr/>
          </p:nvSpPr>
          <p:spPr>
            <a:xfrm>
              <a:off x="5196214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141604-71AE-A576-F9F8-089150D90974}"/>
                </a:ext>
              </a:extLst>
            </p:cNvPr>
            <p:cNvSpPr>
              <a:spLocks/>
            </p:cNvSpPr>
            <p:nvPr/>
          </p:nvSpPr>
          <p:spPr>
            <a:xfrm>
              <a:off x="6167782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49DC45-E360-ED43-F212-13C83A95A3C1}"/>
                </a:ext>
              </a:extLst>
            </p:cNvPr>
            <p:cNvSpPr>
              <a:spLocks/>
            </p:cNvSpPr>
            <p:nvPr/>
          </p:nvSpPr>
          <p:spPr>
            <a:xfrm>
              <a:off x="7139350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C25EB2-5DAA-5DDF-D4CA-5C612C26139C}"/>
                </a:ext>
              </a:extLst>
            </p:cNvPr>
            <p:cNvSpPr>
              <a:spLocks/>
            </p:cNvSpPr>
            <p:nvPr/>
          </p:nvSpPr>
          <p:spPr>
            <a:xfrm>
              <a:off x="8110918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F1BD4F-341B-3D2D-994C-5D00D9C4A279}"/>
                </a:ext>
              </a:extLst>
            </p:cNvPr>
            <p:cNvSpPr>
              <a:spLocks/>
            </p:cNvSpPr>
            <p:nvPr/>
          </p:nvSpPr>
          <p:spPr>
            <a:xfrm>
              <a:off x="9082486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728723-2C96-638D-9DEE-226CC4D8DFB0}"/>
                </a:ext>
              </a:extLst>
            </p:cNvPr>
            <p:cNvSpPr>
              <a:spLocks/>
            </p:cNvSpPr>
            <p:nvPr/>
          </p:nvSpPr>
          <p:spPr>
            <a:xfrm>
              <a:off x="11025626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61250D-9554-4027-7A9F-616DC6E0E667}"/>
                </a:ext>
              </a:extLst>
            </p:cNvPr>
            <p:cNvSpPr>
              <a:spLocks/>
            </p:cNvSpPr>
            <p:nvPr/>
          </p:nvSpPr>
          <p:spPr>
            <a:xfrm>
              <a:off x="10054054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5EC539-6EF9-D6F1-743C-69151B34D84E}"/>
                </a:ext>
              </a:extLst>
            </p:cNvPr>
            <p:cNvSpPr>
              <a:spLocks/>
            </p:cNvSpPr>
            <p:nvPr/>
          </p:nvSpPr>
          <p:spPr>
            <a:xfrm>
              <a:off x="338374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3B822B-2B65-266C-5455-3CEC7A2608F8}"/>
                </a:ext>
              </a:extLst>
            </p:cNvPr>
            <p:cNvSpPr>
              <a:spLocks/>
            </p:cNvSpPr>
            <p:nvPr/>
          </p:nvSpPr>
          <p:spPr>
            <a:xfrm>
              <a:off x="1309942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60FE2F-8698-B3E2-7EE9-8315CAB30B23}"/>
                </a:ext>
              </a:extLst>
            </p:cNvPr>
            <p:cNvSpPr>
              <a:spLocks/>
            </p:cNvSpPr>
            <p:nvPr/>
          </p:nvSpPr>
          <p:spPr>
            <a:xfrm>
              <a:off x="2281510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A15E2C-66C8-0B19-C747-A5A376B0D64B}"/>
                </a:ext>
              </a:extLst>
            </p:cNvPr>
            <p:cNvSpPr>
              <a:spLocks/>
            </p:cNvSpPr>
            <p:nvPr/>
          </p:nvSpPr>
          <p:spPr>
            <a:xfrm>
              <a:off x="3253078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7ED378-1BD6-C6B6-2DB4-6D731CD25808}"/>
                </a:ext>
              </a:extLst>
            </p:cNvPr>
            <p:cNvSpPr>
              <a:spLocks/>
            </p:cNvSpPr>
            <p:nvPr/>
          </p:nvSpPr>
          <p:spPr>
            <a:xfrm>
              <a:off x="4224646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0EB3E36-C213-35C1-C847-4FB6DBD5AAD8}"/>
                </a:ext>
              </a:extLst>
            </p:cNvPr>
            <p:cNvSpPr>
              <a:spLocks/>
            </p:cNvSpPr>
            <p:nvPr/>
          </p:nvSpPr>
          <p:spPr>
            <a:xfrm>
              <a:off x="5196214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D0C4553-E879-2D40-D8B6-23995050E882}"/>
                </a:ext>
              </a:extLst>
            </p:cNvPr>
            <p:cNvSpPr>
              <a:spLocks/>
            </p:cNvSpPr>
            <p:nvPr/>
          </p:nvSpPr>
          <p:spPr>
            <a:xfrm>
              <a:off x="6167782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ADA67-CA93-99AB-1507-6FE4D1F467A2}"/>
                </a:ext>
              </a:extLst>
            </p:cNvPr>
            <p:cNvSpPr>
              <a:spLocks/>
            </p:cNvSpPr>
            <p:nvPr/>
          </p:nvSpPr>
          <p:spPr>
            <a:xfrm>
              <a:off x="7139350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88452D-F0CA-BB0D-4684-F0B6B4719D91}"/>
                </a:ext>
              </a:extLst>
            </p:cNvPr>
            <p:cNvSpPr>
              <a:spLocks/>
            </p:cNvSpPr>
            <p:nvPr/>
          </p:nvSpPr>
          <p:spPr>
            <a:xfrm>
              <a:off x="8110918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1F0337-D7B3-C0A8-1A09-308CEBDD5153}"/>
                </a:ext>
              </a:extLst>
            </p:cNvPr>
            <p:cNvSpPr>
              <a:spLocks/>
            </p:cNvSpPr>
            <p:nvPr/>
          </p:nvSpPr>
          <p:spPr>
            <a:xfrm>
              <a:off x="9082486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271E5D-7C3D-05E3-9F14-D4C53DCCC137}"/>
                </a:ext>
              </a:extLst>
            </p:cNvPr>
            <p:cNvSpPr>
              <a:spLocks/>
            </p:cNvSpPr>
            <p:nvPr/>
          </p:nvSpPr>
          <p:spPr>
            <a:xfrm>
              <a:off x="11025626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D0275F2-90D6-EC32-6030-98B067255F92}"/>
                </a:ext>
              </a:extLst>
            </p:cNvPr>
            <p:cNvSpPr>
              <a:spLocks/>
            </p:cNvSpPr>
            <p:nvPr/>
          </p:nvSpPr>
          <p:spPr>
            <a:xfrm>
              <a:off x="10054054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0EB6A55-3525-6672-3B29-49F53BE5E157}"/>
                </a:ext>
              </a:extLst>
            </p:cNvPr>
            <p:cNvSpPr>
              <a:spLocks/>
            </p:cNvSpPr>
            <p:nvPr/>
          </p:nvSpPr>
          <p:spPr>
            <a:xfrm>
              <a:off x="338374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C116D4F-B5C8-4677-373E-9C469B38EDAD}"/>
                </a:ext>
              </a:extLst>
            </p:cNvPr>
            <p:cNvSpPr>
              <a:spLocks/>
            </p:cNvSpPr>
            <p:nvPr/>
          </p:nvSpPr>
          <p:spPr>
            <a:xfrm>
              <a:off x="1309942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8DD379-8E3B-9ED1-D7EC-37999937E0D5}"/>
                </a:ext>
              </a:extLst>
            </p:cNvPr>
            <p:cNvSpPr>
              <a:spLocks/>
            </p:cNvSpPr>
            <p:nvPr/>
          </p:nvSpPr>
          <p:spPr>
            <a:xfrm>
              <a:off x="2281510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FD2F37E-9760-DEC1-0378-377D57378A7B}"/>
                </a:ext>
              </a:extLst>
            </p:cNvPr>
            <p:cNvSpPr>
              <a:spLocks/>
            </p:cNvSpPr>
            <p:nvPr/>
          </p:nvSpPr>
          <p:spPr>
            <a:xfrm>
              <a:off x="3253078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157336-EB91-8E8F-3D4B-8DA54BF73751}"/>
                </a:ext>
              </a:extLst>
            </p:cNvPr>
            <p:cNvSpPr>
              <a:spLocks/>
            </p:cNvSpPr>
            <p:nvPr/>
          </p:nvSpPr>
          <p:spPr>
            <a:xfrm>
              <a:off x="4224646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688D737-FEEA-0B48-9E22-194327734030}"/>
                </a:ext>
              </a:extLst>
            </p:cNvPr>
            <p:cNvSpPr>
              <a:spLocks/>
            </p:cNvSpPr>
            <p:nvPr/>
          </p:nvSpPr>
          <p:spPr>
            <a:xfrm>
              <a:off x="5196214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55AEBB-F751-17A8-3179-36FA7A1B165C}"/>
                </a:ext>
              </a:extLst>
            </p:cNvPr>
            <p:cNvSpPr>
              <a:spLocks/>
            </p:cNvSpPr>
            <p:nvPr/>
          </p:nvSpPr>
          <p:spPr>
            <a:xfrm>
              <a:off x="6167782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6E7AE97-F070-613C-7694-7318D35F3AB7}"/>
                </a:ext>
              </a:extLst>
            </p:cNvPr>
            <p:cNvSpPr>
              <a:spLocks/>
            </p:cNvSpPr>
            <p:nvPr/>
          </p:nvSpPr>
          <p:spPr>
            <a:xfrm>
              <a:off x="7139350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646896-1A3B-6920-B494-F07D1022004B}"/>
                </a:ext>
              </a:extLst>
            </p:cNvPr>
            <p:cNvSpPr>
              <a:spLocks/>
            </p:cNvSpPr>
            <p:nvPr/>
          </p:nvSpPr>
          <p:spPr>
            <a:xfrm>
              <a:off x="8110918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E4D1A6-504F-05C4-A5BC-AEC60C8E6343}"/>
                </a:ext>
              </a:extLst>
            </p:cNvPr>
            <p:cNvSpPr>
              <a:spLocks/>
            </p:cNvSpPr>
            <p:nvPr/>
          </p:nvSpPr>
          <p:spPr>
            <a:xfrm>
              <a:off x="9082486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6041F53-3E24-BE50-8816-7776B1EC1C61}"/>
                </a:ext>
              </a:extLst>
            </p:cNvPr>
            <p:cNvSpPr>
              <a:spLocks/>
            </p:cNvSpPr>
            <p:nvPr/>
          </p:nvSpPr>
          <p:spPr>
            <a:xfrm>
              <a:off x="11025626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42BAE93-EDDA-0BE6-7795-C415F3C47359}"/>
                </a:ext>
              </a:extLst>
            </p:cNvPr>
            <p:cNvSpPr>
              <a:spLocks/>
            </p:cNvSpPr>
            <p:nvPr/>
          </p:nvSpPr>
          <p:spPr>
            <a:xfrm>
              <a:off x="10054054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612501-31C9-9E72-1FB5-9F79FB22AD61}"/>
                </a:ext>
              </a:extLst>
            </p:cNvPr>
            <p:cNvSpPr>
              <a:spLocks/>
            </p:cNvSpPr>
            <p:nvPr/>
          </p:nvSpPr>
          <p:spPr>
            <a:xfrm>
              <a:off x="338374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3EE97BC-5F10-61C9-F794-130C3D276336}"/>
                </a:ext>
              </a:extLst>
            </p:cNvPr>
            <p:cNvSpPr>
              <a:spLocks/>
            </p:cNvSpPr>
            <p:nvPr/>
          </p:nvSpPr>
          <p:spPr>
            <a:xfrm>
              <a:off x="1309942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9AD3CDE-8686-EA3D-9F65-9EF3FE87EEC7}"/>
                </a:ext>
              </a:extLst>
            </p:cNvPr>
            <p:cNvSpPr>
              <a:spLocks/>
            </p:cNvSpPr>
            <p:nvPr/>
          </p:nvSpPr>
          <p:spPr>
            <a:xfrm>
              <a:off x="2281510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C325E82-0DD8-F808-068F-1159C7DEF8AA}"/>
                </a:ext>
              </a:extLst>
            </p:cNvPr>
            <p:cNvSpPr>
              <a:spLocks/>
            </p:cNvSpPr>
            <p:nvPr/>
          </p:nvSpPr>
          <p:spPr>
            <a:xfrm>
              <a:off x="3253078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79D970E-B66A-8FCC-F394-E2652E0C8032}"/>
                </a:ext>
              </a:extLst>
            </p:cNvPr>
            <p:cNvSpPr>
              <a:spLocks/>
            </p:cNvSpPr>
            <p:nvPr/>
          </p:nvSpPr>
          <p:spPr>
            <a:xfrm>
              <a:off x="4224646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A8E87CD-F064-105B-6B62-6D0A81CD449F}"/>
                </a:ext>
              </a:extLst>
            </p:cNvPr>
            <p:cNvSpPr>
              <a:spLocks/>
            </p:cNvSpPr>
            <p:nvPr/>
          </p:nvSpPr>
          <p:spPr>
            <a:xfrm>
              <a:off x="5196214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39C983-D276-7C89-3DB3-89CD4F2FCFFF}"/>
                </a:ext>
              </a:extLst>
            </p:cNvPr>
            <p:cNvSpPr>
              <a:spLocks/>
            </p:cNvSpPr>
            <p:nvPr/>
          </p:nvSpPr>
          <p:spPr>
            <a:xfrm>
              <a:off x="6167782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AED90F7-3161-F3C8-983F-824514E83DB8}"/>
                </a:ext>
              </a:extLst>
            </p:cNvPr>
            <p:cNvSpPr>
              <a:spLocks/>
            </p:cNvSpPr>
            <p:nvPr/>
          </p:nvSpPr>
          <p:spPr>
            <a:xfrm>
              <a:off x="7139350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E0DC8E0-F676-506C-A71F-0FF7246AD031}"/>
                </a:ext>
              </a:extLst>
            </p:cNvPr>
            <p:cNvSpPr>
              <a:spLocks/>
            </p:cNvSpPr>
            <p:nvPr/>
          </p:nvSpPr>
          <p:spPr>
            <a:xfrm>
              <a:off x="8110918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C06991-57DC-0A08-9107-A6AB4A8BBC0B}"/>
                </a:ext>
              </a:extLst>
            </p:cNvPr>
            <p:cNvSpPr>
              <a:spLocks/>
            </p:cNvSpPr>
            <p:nvPr/>
          </p:nvSpPr>
          <p:spPr>
            <a:xfrm>
              <a:off x="9082486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8D6021C-86D8-29E4-3D88-2ACD996CDABC}"/>
                </a:ext>
              </a:extLst>
            </p:cNvPr>
            <p:cNvSpPr>
              <a:spLocks/>
            </p:cNvSpPr>
            <p:nvPr/>
          </p:nvSpPr>
          <p:spPr>
            <a:xfrm>
              <a:off x="11025626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2FAB966-6D6F-751A-A342-6C259625B3C9}"/>
                </a:ext>
              </a:extLst>
            </p:cNvPr>
            <p:cNvSpPr>
              <a:spLocks/>
            </p:cNvSpPr>
            <p:nvPr/>
          </p:nvSpPr>
          <p:spPr>
            <a:xfrm>
              <a:off x="10054054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D4D0281-D023-8ED3-1C03-261906964D02}"/>
                </a:ext>
              </a:extLst>
            </p:cNvPr>
            <p:cNvSpPr>
              <a:spLocks/>
            </p:cNvSpPr>
            <p:nvPr/>
          </p:nvSpPr>
          <p:spPr>
            <a:xfrm>
              <a:off x="338374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4CBD12-F85D-5532-EB52-CF97EBB92AA1}"/>
                </a:ext>
              </a:extLst>
            </p:cNvPr>
            <p:cNvSpPr>
              <a:spLocks/>
            </p:cNvSpPr>
            <p:nvPr/>
          </p:nvSpPr>
          <p:spPr>
            <a:xfrm>
              <a:off x="1309942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22DB5F-2B7B-2CB7-4DE1-79110203882C}"/>
                </a:ext>
              </a:extLst>
            </p:cNvPr>
            <p:cNvSpPr>
              <a:spLocks/>
            </p:cNvSpPr>
            <p:nvPr/>
          </p:nvSpPr>
          <p:spPr>
            <a:xfrm>
              <a:off x="2281510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329B950-345C-A0DD-DEFE-58DFE2B53F23}"/>
                </a:ext>
              </a:extLst>
            </p:cNvPr>
            <p:cNvSpPr>
              <a:spLocks/>
            </p:cNvSpPr>
            <p:nvPr/>
          </p:nvSpPr>
          <p:spPr>
            <a:xfrm>
              <a:off x="3253078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83649AC-888A-D06B-E0A1-03F0A80616C1}"/>
                </a:ext>
              </a:extLst>
            </p:cNvPr>
            <p:cNvSpPr>
              <a:spLocks/>
            </p:cNvSpPr>
            <p:nvPr/>
          </p:nvSpPr>
          <p:spPr>
            <a:xfrm>
              <a:off x="4224646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FC980-AB2B-985E-70D7-A4DE78B7901B}"/>
                </a:ext>
              </a:extLst>
            </p:cNvPr>
            <p:cNvSpPr>
              <a:spLocks/>
            </p:cNvSpPr>
            <p:nvPr/>
          </p:nvSpPr>
          <p:spPr>
            <a:xfrm>
              <a:off x="5196214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FF77762-A749-5A63-66C3-51AB90F87B47}"/>
                </a:ext>
              </a:extLst>
            </p:cNvPr>
            <p:cNvSpPr>
              <a:spLocks/>
            </p:cNvSpPr>
            <p:nvPr/>
          </p:nvSpPr>
          <p:spPr>
            <a:xfrm>
              <a:off x="6167782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100BA0B-53CF-0F27-7CCB-136FEFE9B1EC}"/>
                </a:ext>
              </a:extLst>
            </p:cNvPr>
            <p:cNvSpPr>
              <a:spLocks/>
            </p:cNvSpPr>
            <p:nvPr/>
          </p:nvSpPr>
          <p:spPr>
            <a:xfrm>
              <a:off x="7139350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2E2152-1F95-5C8D-036B-F11AEFDCE8B4}"/>
                </a:ext>
              </a:extLst>
            </p:cNvPr>
            <p:cNvSpPr>
              <a:spLocks/>
            </p:cNvSpPr>
            <p:nvPr/>
          </p:nvSpPr>
          <p:spPr>
            <a:xfrm>
              <a:off x="8110918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6EA3E6A-A3C4-4F4B-9C25-D94BDCBE4252}"/>
                </a:ext>
              </a:extLst>
            </p:cNvPr>
            <p:cNvSpPr>
              <a:spLocks/>
            </p:cNvSpPr>
            <p:nvPr/>
          </p:nvSpPr>
          <p:spPr>
            <a:xfrm>
              <a:off x="9082486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7EC1209-7679-F85E-321E-C757E109AD1D}"/>
                </a:ext>
              </a:extLst>
            </p:cNvPr>
            <p:cNvSpPr>
              <a:spLocks/>
            </p:cNvSpPr>
            <p:nvPr/>
          </p:nvSpPr>
          <p:spPr>
            <a:xfrm>
              <a:off x="11025626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9B6F5D5-9894-61B0-F4B2-8EE6003AD9AD}"/>
                </a:ext>
              </a:extLst>
            </p:cNvPr>
            <p:cNvSpPr>
              <a:spLocks/>
            </p:cNvSpPr>
            <p:nvPr/>
          </p:nvSpPr>
          <p:spPr>
            <a:xfrm>
              <a:off x="10054054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E963D1-D817-77BF-8A6A-B7E0E54BD523}"/>
                </a:ext>
              </a:extLst>
            </p:cNvPr>
            <p:cNvSpPr>
              <a:spLocks/>
            </p:cNvSpPr>
            <p:nvPr/>
          </p:nvSpPr>
          <p:spPr>
            <a:xfrm>
              <a:off x="338374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FB07491-E42F-90FE-EB00-CE43436AD963}"/>
                </a:ext>
              </a:extLst>
            </p:cNvPr>
            <p:cNvSpPr>
              <a:spLocks/>
            </p:cNvSpPr>
            <p:nvPr/>
          </p:nvSpPr>
          <p:spPr>
            <a:xfrm>
              <a:off x="1309942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7F3E76-3450-AEE0-FF47-2430484542BB}"/>
                </a:ext>
              </a:extLst>
            </p:cNvPr>
            <p:cNvSpPr>
              <a:spLocks/>
            </p:cNvSpPr>
            <p:nvPr/>
          </p:nvSpPr>
          <p:spPr>
            <a:xfrm>
              <a:off x="2281510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711B524-896F-EF35-A091-8CA8E49B6518}"/>
                </a:ext>
              </a:extLst>
            </p:cNvPr>
            <p:cNvSpPr>
              <a:spLocks/>
            </p:cNvSpPr>
            <p:nvPr/>
          </p:nvSpPr>
          <p:spPr>
            <a:xfrm>
              <a:off x="3253078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D7398B-C859-374B-7BD8-2D30A1C8C17E}"/>
                </a:ext>
              </a:extLst>
            </p:cNvPr>
            <p:cNvSpPr>
              <a:spLocks/>
            </p:cNvSpPr>
            <p:nvPr/>
          </p:nvSpPr>
          <p:spPr>
            <a:xfrm>
              <a:off x="4224646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4B4E061-375E-666B-1E81-FEB13668736F}"/>
                </a:ext>
              </a:extLst>
            </p:cNvPr>
            <p:cNvSpPr>
              <a:spLocks/>
            </p:cNvSpPr>
            <p:nvPr/>
          </p:nvSpPr>
          <p:spPr>
            <a:xfrm>
              <a:off x="5196214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75F34AA-9F6E-234A-1A4E-BDB15A68AEB2}"/>
                </a:ext>
              </a:extLst>
            </p:cNvPr>
            <p:cNvSpPr>
              <a:spLocks/>
            </p:cNvSpPr>
            <p:nvPr/>
          </p:nvSpPr>
          <p:spPr>
            <a:xfrm>
              <a:off x="6167782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9ED3C4C-CFF1-7DF3-0B42-B1411BEBB93E}"/>
                </a:ext>
              </a:extLst>
            </p:cNvPr>
            <p:cNvSpPr>
              <a:spLocks/>
            </p:cNvSpPr>
            <p:nvPr/>
          </p:nvSpPr>
          <p:spPr>
            <a:xfrm>
              <a:off x="7139350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CEF414F-1E6E-AA1D-0E6D-031EB1CC12D4}"/>
                </a:ext>
              </a:extLst>
            </p:cNvPr>
            <p:cNvSpPr>
              <a:spLocks/>
            </p:cNvSpPr>
            <p:nvPr/>
          </p:nvSpPr>
          <p:spPr>
            <a:xfrm>
              <a:off x="8110918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EF1766B-BE6D-65D2-78F7-D22DCCC06650}"/>
                </a:ext>
              </a:extLst>
            </p:cNvPr>
            <p:cNvSpPr>
              <a:spLocks/>
            </p:cNvSpPr>
            <p:nvPr/>
          </p:nvSpPr>
          <p:spPr>
            <a:xfrm>
              <a:off x="9082486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02196D6-EE4C-348B-E6F3-5ACDE1CA2EA4}"/>
                </a:ext>
              </a:extLst>
            </p:cNvPr>
            <p:cNvSpPr>
              <a:spLocks/>
            </p:cNvSpPr>
            <p:nvPr/>
          </p:nvSpPr>
          <p:spPr>
            <a:xfrm>
              <a:off x="11025626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0A63BB5-9D67-1ED8-E068-37A587380369}"/>
                </a:ext>
              </a:extLst>
            </p:cNvPr>
            <p:cNvSpPr>
              <a:spLocks/>
            </p:cNvSpPr>
            <p:nvPr/>
          </p:nvSpPr>
          <p:spPr>
            <a:xfrm>
              <a:off x="10054054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5909097-4527-96E9-6B60-81246AADDB2D}"/>
                </a:ext>
              </a:extLst>
            </p:cNvPr>
            <p:cNvSpPr>
              <a:spLocks/>
            </p:cNvSpPr>
            <p:nvPr/>
          </p:nvSpPr>
          <p:spPr>
            <a:xfrm>
              <a:off x="338374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EAABE47-659D-72C7-22D3-37DB7F349D69}"/>
                </a:ext>
              </a:extLst>
            </p:cNvPr>
            <p:cNvSpPr>
              <a:spLocks/>
            </p:cNvSpPr>
            <p:nvPr/>
          </p:nvSpPr>
          <p:spPr>
            <a:xfrm>
              <a:off x="1309942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4A608A6-5887-6DB5-FCDC-B56CC863C895}"/>
                </a:ext>
              </a:extLst>
            </p:cNvPr>
            <p:cNvSpPr>
              <a:spLocks/>
            </p:cNvSpPr>
            <p:nvPr/>
          </p:nvSpPr>
          <p:spPr>
            <a:xfrm>
              <a:off x="2281510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952D7CA-FAE3-BF29-5391-9A79B760C3E7}"/>
                </a:ext>
              </a:extLst>
            </p:cNvPr>
            <p:cNvSpPr>
              <a:spLocks/>
            </p:cNvSpPr>
            <p:nvPr/>
          </p:nvSpPr>
          <p:spPr>
            <a:xfrm>
              <a:off x="3253078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B1122F4-AB86-15DC-E7D9-EEF64C11DA96}"/>
                </a:ext>
              </a:extLst>
            </p:cNvPr>
            <p:cNvSpPr>
              <a:spLocks/>
            </p:cNvSpPr>
            <p:nvPr/>
          </p:nvSpPr>
          <p:spPr>
            <a:xfrm>
              <a:off x="4224646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6805C69-E11C-9397-FE2D-D73907F47EF7}"/>
                </a:ext>
              </a:extLst>
            </p:cNvPr>
            <p:cNvSpPr>
              <a:spLocks/>
            </p:cNvSpPr>
            <p:nvPr/>
          </p:nvSpPr>
          <p:spPr>
            <a:xfrm>
              <a:off x="5196214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A81A712-DB79-763B-250D-7E20326E018B}"/>
                </a:ext>
              </a:extLst>
            </p:cNvPr>
            <p:cNvSpPr>
              <a:spLocks/>
            </p:cNvSpPr>
            <p:nvPr/>
          </p:nvSpPr>
          <p:spPr>
            <a:xfrm>
              <a:off x="6167782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68BEB91-A7D7-11A3-118E-10A6C1C1E8C1}"/>
                </a:ext>
              </a:extLst>
            </p:cNvPr>
            <p:cNvSpPr>
              <a:spLocks/>
            </p:cNvSpPr>
            <p:nvPr/>
          </p:nvSpPr>
          <p:spPr>
            <a:xfrm>
              <a:off x="7139350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7CCC6A-9DFF-3EA7-1E1D-EA3ECC4815CA}"/>
                </a:ext>
              </a:extLst>
            </p:cNvPr>
            <p:cNvSpPr>
              <a:spLocks/>
            </p:cNvSpPr>
            <p:nvPr/>
          </p:nvSpPr>
          <p:spPr>
            <a:xfrm>
              <a:off x="8110918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2134B8-762D-95F8-DC95-9773DCF24C62}"/>
                </a:ext>
              </a:extLst>
            </p:cNvPr>
            <p:cNvSpPr>
              <a:spLocks/>
            </p:cNvSpPr>
            <p:nvPr/>
          </p:nvSpPr>
          <p:spPr>
            <a:xfrm>
              <a:off x="9082486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412E641-4880-6E5B-8845-68C6F17BD8CE}"/>
                </a:ext>
              </a:extLst>
            </p:cNvPr>
            <p:cNvSpPr>
              <a:spLocks/>
            </p:cNvSpPr>
            <p:nvPr/>
          </p:nvSpPr>
          <p:spPr>
            <a:xfrm>
              <a:off x="11025626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1234B5B-E1D9-8947-C5E7-5DC078BFEEC9}"/>
                </a:ext>
              </a:extLst>
            </p:cNvPr>
            <p:cNvSpPr>
              <a:spLocks/>
            </p:cNvSpPr>
            <p:nvPr/>
          </p:nvSpPr>
          <p:spPr>
            <a:xfrm>
              <a:off x="10054054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5BED6525-116B-6E4D-7829-3F9A434BE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8" name="Picture 4" descr="Агрегация иконка">
            <a:extLst>
              <a:ext uri="{FF2B5EF4-FFF2-40B4-BE49-F238E27FC236}">
                <a16:creationId xmlns:a16="http://schemas.microsoft.com/office/drawing/2014/main" id="{BFA27691-4AC1-4B97-94CE-C982D808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034" y="894656"/>
            <a:ext cx="761604" cy="76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Freeform: Shape 155">
            <a:extLst>
              <a:ext uri="{FF2B5EF4-FFF2-40B4-BE49-F238E27FC236}">
                <a16:creationId xmlns:a16="http://schemas.microsoft.com/office/drawing/2014/main" id="{1766D115-230A-4586-A62F-ACBBCA9EABAF}"/>
              </a:ext>
            </a:extLst>
          </p:cNvPr>
          <p:cNvSpPr>
            <a:spLocks/>
          </p:cNvSpPr>
          <p:nvPr/>
        </p:nvSpPr>
        <p:spPr>
          <a:xfrm>
            <a:off x="436430" y="2138196"/>
            <a:ext cx="10437691" cy="174818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19CF362-DCFC-4EAA-9A8F-F15D41A1C9F7}"/>
              </a:ext>
            </a:extLst>
          </p:cNvPr>
          <p:cNvSpPr txBox="1"/>
          <p:nvPr/>
        </p:nvSpPr>
        <p:spPr>
          <a:xfrm>
            <a:off x="396880" y="2096925"/>
            <a:ext cx="9683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defRPr sz="1400">
                <a:solidFill>
                  <a:srgbClr val="004596"/>
                </a:solidFill>
                <a:latin typeface="GPN_DIN Condensed Regular" panose="020B0506020202020204" pitchFamily="34" charset="0"/>
                <a:ea typeface="GPN_DIN Condensed Regular" panose="020B0506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2. Архитектура нейронной сети:</a:t>
            </a:r>
          </a:p>
        </p:txBody>
      </p:sp>
      <p:pic>
        <p:nvPicPr>
          <p:cNvPr id="1030" name="Picture 6" descr="Глубокое обучение иконка">
            <a:extLst>
              <a:ext uri="{FF2B5EF4-FFF2-40B4-BE49-F238E27FC236}">
                <a16:creationId xmlns:a16="http://schemas.microsoft.com/office/drawing/2014/main" id="{20013023-99BC-4CF1-8101-221B6036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896" y="2735164"/>
            <a:ext cx="809880" cy="76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87165F8-3434-4D10-818A-0CC57A8BBFB9}"/>
              </a:ext>
            </a:extLst>
          </p:cNvPr>
          <p:cNvSpPr txBox="1"/>
          <p:nvPr/>
        </p:nvSpPr>
        <p:spPr>
          <a:xfrm>
            <a:off x="444363" y="4000358"/>
            <a:ext cx="1043769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defRPr sz="1400">
                <a:solidFill>
                  <a:srgbClr val="004596"/>
                </a:solidFill>
                <a:latin typeface="GPN_DIN Condensed Regular" panose="020B0506020202020204" pitchFamily="34" charset="0"/>
                <a:ea typeface="GPN_DIN Condensed Regular" panose="020B0506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3. Обучение модели: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Основная задача: Оптимизация параметров модели (весов) для минимизации ошибки прогноза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Адаптация к данным, выявление закономерностей, обобщение: обеспечение работоспособности на новых данных (не участвовавших в обучении)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Оптимизатор: Adam (адаптивная скорость обучения) - автоматическая адаптация, устойчивость к шуму в реальных данных добычи, баланс между скоростью сходимости и итоговым качеством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8A304B-7FA3-4BA3-9056-1742FE5387EA}"/>
              </a:ext>
            </a:extLst>
          </p:cNvPr>
          <p:cNvSpPr txBox="1"/>
          <p:nvPr/>
        </p:nvSpPr>
        <p:spPr>
          <a:xfrm>
            <a:off x="434639" y="5691804"/>
            <a:ext cx="964567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defRPr sz="1400">
                <a:solidFill>
                  <a:srgbClr val="004596"/>
                </a:solidFill>
                <a:latin typeface="GPN_DIN Condensed Regular" panose="020B0506020202020204" pitchFamily="34" charset="0"/>
                <a:ea typeface="GPN_DIN Condensed Regular" panose="020B0506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4. Прогнозирование и оценка: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Обратное масштабирование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Наложение прогноза на реальные значения тестовой выборки</a:t>
            </a:r>
          </a:p>
        </p:txBody>
      </p:sp>
      <p:pic>
        <p:nvPicPr>
          <p:cNvPr id="1032" name="Picture 8" descr="Управление базой данных иконка">
            <a:extLst>
              <a:ext uri="{FF2B5EF4-FFF2-40B4-BE49-F238E27FC236}">
                <a16:creationId xmlns:a16="http://schemas.microsoft.com/office/drawing/2014/main" id="{ACAE043D-75DF-4DB8-A0BE-C0FC0B26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158" y="4267845"/>
            <a:ext cx="969355" cy="96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Решение иконка">
            <a:extLst>
              <a:ext uri="{FF2B5EF4-FFF2-40B4-BE49-F238E27FC236}">
                <a16:creationId xmlns:a16="http://schemas.microsoft.com/office/drawing/2014/main" id="{94EF11D8-8BCB-42E2-B3C9-58BC3D70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896" y="5544354"/>
            <a:ext cx="883785" cy="85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0628E3A-8346-4419-B08B-74CFA59EB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31987"/>
              </p:ext>
            </p:extLst>
          </p:nvPr>
        </p:nvGraphicFramePr>
        <p:xfrm>
          <a:off x="539610" y="2426512"/>
          <a:ext cx="10240125" cy="1363713"/>
        </p:xfrm>
        <a:graphic>
          <a:graphicData uri="http://schemas.openxmlformats.org/drawingml/2006/table">
            <a:tbl>
              <a:tblPr/>
              <a:tblGrid>
                <a:gridCol w="689993">
                  <a:extLst>
                    <a:ext uri="{9D8B030D-6E8A-4147-A177-3AD203B41FA5}">
                      <a16:colId xmlns:a16="http://schemas.microsoft.com/office/drawing/2014/main" val="2430250656"/>
                    </a:ext>
                  </a:extLst>
                </a:gridCol>
                <a:gridCol w="2430658">
                  <a:extLst>
                    <a:ext uri="{9D8B030D-6E8A-4147-A177-3AD203B41FA5}">
                      <a16:colId xmlns:a16="http://schemas.microsoft.com/office/drawing/2014/main" val="3931320871"/>
                    </a:ext>
                  </a:extLst>
                </a:gridCol>
                <a:gridCol w="7119474">
                  <a:extLst>
                    <a:ext uri="{9D8B030D-6E8A-4147-A177-3AD203B41FA5}">
                      <a16:colId xmlns:a16="http://schemas.microsoft.com/office/drawing/2014/main" val="2990557608"/>
                    </a:ext>
                  </a:extLst>
                </a:gridCol>
              </a:tblGrid>
              <a:tr h="2008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Слой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Параметры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Назначение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87636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 нейронов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Извлечение первичных временных закономерностей с сохранением последовательности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893435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Случайное отключение 20% нейронов для предотвращения переобучения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40123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 нейронов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Анализ долгосрочных зависимостей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74628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Dropout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регуляризация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976794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нейронов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Извлечение высокоуровневых признаков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932178"/>
                  </a:ext>
                </a:extLst>
              </a:tr>
              <a:tr h="200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нейрон, линейная активация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Финальное преобразование(прогноз добычи нефти на следующий день)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EBCBD880-6C16-B353-1326-F544D56C98E2}"/>
              </a:ext>
            </a:extLst>
          </p:cNvPr>
          <p:cNvGrpSpPr/>
          <p:nvPr/>
        </p:nvGrpSpPr>
        <p:grpSpPr>
          <a:xfrm>
            <a:off x="338374" y="337748"/>
            <a:ext cx="11515252" cy="648000"/>
            <a:chOff x="338374" y="337748"/>
            <a:chExt cx="11515252" cy="648000"/>
          </a:xfrm>
          <a:solidFill>
            <a:schemeClr val="accent2">
              <a:lumMod val="60000"/>
              <a:lumOff val="40000"/>
              <a:alpha val="63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5BD225-79B4-A5AC-CFA6-875447AB1BEC}"/>
                </a:ext>
              </a:extLst>
            </p:cNvPr>
            <p:cNvSpPr>
              <a:spLocks/>
            </p:cNvSpPr>
            <p:nvPr/>
          </p:nvSpPr>
          <p:spPr>
            <a:xfrm>
              <a:off x="338374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EE7BEA-BF58-4F0E-C99F-E8232A47C947}"/>
                </a:ext>
              </a:extLst>
            </p:cNvPr>
            <p:cNvSpPr>
              <a:spLocks/>
            </p:cNvSpPr>
            <p:nvPr/>
          </p:nvSpPr>
          <p:spPr>
            <a:xfrm>
              <a:off x="1309942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881BE25-CB98-BB83-60C5-3F1A8FF329A4}"/>
                </a:ext>
              </a:extLst>
            </p:cNvPr>
            <p:cNvSpPr>
              <a:spLocks/>
            </p:cNvSpPr>
            <p:nvPr/>
          </p:nvSpPr>
          <p:spPr>
            <a:xfrm>
              <a:off x="2281510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CB5E87A-DE52-DC36-FE71-5D0AD0DF0754}"/>
                </a:ext>
              </a:extLst>
            </p:cNvPr>
            <p:cNvSpPr>
              <a:spLocks/>
            </p:cNvSpPr>
            <p:nvPr/>
          </p:nvSpPr>
          <p:spPr>
            <a:xfrm>
              <a:off x="3253078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589AFB1-7911-ED6F-199D-CC295ACDA119}"/>
                </a:ext>
              </a:extLst>
            </p:cNvPr>
            <p:cNvSpPr>
              <a:spLocks/>
            </p:cNvSpPr>
            <p:nvPr/>
          </p:nvSpPr>
          <p:spPr>
            <a:xfrm>
              <a:off x="4224646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2F2B463-EB85-C8DD-804A-6EA8F4B4D677}"/>
                </a:ext>
              </a:extLst>
            </p:cNvPr>
            <p:cNvSpPr>
              <a:spLocks/>
            </p:cNvSpPr>
            <p:nvPr/>
          </p:nvSpPr>
          <p:spPr>
            <a:xfrm>
              <a:off x="5196214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35CE54-1E69-841C-159B-5209794703A4}"/>
                </a:ext>
              </a:extLst>
            </p:cNvPr>
            <p:cNvSpPr>
              <a:spLocks/>
            </p:cNvSpPr>
            <p:nvPr/>
          </p:nvSpPr>
          <p:spPr>
            <a:xfrm>
              <a:off x="6167782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6A237B-6403-A8F4-88D4-620BCA48B3D7}"/>
                </a:ext>
              </a:extLst>
            </p:cNvPr>
            <p:cNvSpPr>
              <a:spLocks/>
            </p:cNvSpPr>
            <p:nvPr/>
          </p:nvSpPr>
          <p:spPr>
            <a:xfrm>
              <a:off x="7139350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AEAE1-782C-1D62-BE86-910DE3F61F14}"/>
                </a:ext>
              </a:extLst>
            </p:cNvPr>
            <p:cNvSpPr>
              <a:spLocks/>
            </p:cNvSpPr>
            <p:nvPr/>
          </p:nvSpPr>
          <p:spPr>
            <a:xfrm>
              <a:off x="8110918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AB0FD7-4B69-6D13-035F-AF58E8C4442D}"/>
                </a:ext>
              </a:extLst>
            </p:cNvPr>
            <p:cNvSpPr>
              <a:spLocks/>
            </p:cNvSpPr>
            <p:nvPr/>
          </p:nvSpPr>
          <p:spPr>
            <a:xfrm>
              <a:off x="9082486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A1BE70-8825-85F7-1208-B93EC457FA13}"/>
                </a:ext>
              </a:extLst>
            </p:cNvPr>
            <p:cNvSpPr>
              <a:spLocks/>
            </p:cNvSpPr>
            <p:nvPr/>
          </p:nvSpPr>
          <p:spPr>
            <a:xfrm>
              <a:off x="11025626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36BDD6-F1A2-AF2E-68B9-F8646820F069}"/>
                </a:ext>
              </a:extLst>
            </p:cNvPr>
            <p:cNvSpPr>
              <a:spLocks/>
            </p:cNvSpPr>
            <p:nvPr/>
          </p:nvSpPr>
          <p:spPr>
            <a:xfrm>
              <a:off x="10054054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8CEFDA4A-DADD-B752-5A24-EAE2F8866753}"/>
              </a:ext>
            </a:extLst>
          </p:cNvPr>
          <p:cNvSpPr txBox="1"/>
          <p:nvPr/>
        </p:nvSpPr>
        <p:spPr>
          <a:xfrm>
            <a:off x="337045" y="285883"/>
            <a:ext cx="9586881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b="1" cap="all" dirty="0">
                <a:solidFill>
                  <a:srgbClr val="0070C0"/>
                </a:solidFill>
                <a:cs typeface="+mj-cs"/>
              </a:rPr>
              <a:t>Результаты</a:t>
            </a: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1C543FF5-F688-3A6B-9896-B684360A01E9}"/>
              </a:ext>
            </a:extLst>
          </p:cNvPr>
          <p:cNvSpPr>
            <a:spLocks/>
          </p:cNvSpPr>
          <p:nvPr/>
        </p:nvSpPr>
        <p:spPr>
          <a:xfrm>
            <a:off x="337045" y="655215"/>
            <a:ext cx="5685844" cy="269647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34D558-8F5E-0317-F7EA-7099AC550BBF}"/>
              </a:ext>
            </a:extLst>
          </p:cNvPr>
          <p:cNvSpPr txBox="1"/>
          <p:nvPr/>
        </p:nvSpPr>
        <p:spPr>
          <a:xfrm>
            <a:off x="336123" y="655215"/>
            <a:ext cx="567772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defRPr sz="1400">
                <a:solidFill>
                  <a:srgbClr val="004596"/>
                </a:solidFill>
                <a:latin typeface="GPN_DIN Condensed Regular" panose="020B0506020202020204" pitchFamily="34" charset="0"/>
                <a:ea typeface="GPN_DIN Condensed Regular" panose="020B0506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noProof="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В ходе выполнения работы были получены следующие результаты: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В ходе проведении многократных расчетов метрики качества принимали следующие значения: </a:t>
            </a:r>
            <a:r>
              <a:rPr lang="en-US" sz="1200" b="1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RMSE</a:t>
            </a:r>
            <a:r>
              <a:rPr lang="en-US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 = 0.35 – 0.</a:t>
            </a: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65, </a:t>
            </a:r>
            <a:r>
              <a:rPr lang="en-US" sz="1200" b="1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MAE</a:t>
            </a:r>
            <a:r>
              <a:rPr lang="en-US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 = 0.3 – 0.6</a:t>
            </a: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, что свидетельствует о высокой прогнозной способности</a:t>
            </a:r>
            <a:r>
              <a:rPr lang="en-US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;</a:t>
            </a:r>
            <a:endParaRPr lang="ru-RU" sz="1200" dirty="0">
              <a:latin typeface="GPN_DIN Condensed Bold" panose="020B0506020202020204" pitchFamily="34" charset="0"/>
              <a:ea typeface="GPN_DIN Condensed Bold" panose="020B0506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Значения ошибок прогнозирования </a:t>
            </a:r>
            <a:r>
              <a:rPr lang="ru-RU" sz="1200" b="1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минимальные</a:t>
            </a: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 и при хорошем подборе параметров они распределяются </a:t>
            </a:r>
            <a:r>
              <a:rPr lang="ru-RU" sz="1200" b="1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симметрично около нуля</a:t>
            </a: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, следовательно модель стабильна;</a:t>
            </a:r>
            <a:endParaRPr lang="en-US" sz="1200" dirty="0">
              <a:latin typeface="GPN_DIN Condensed Bold" panose="020B0506020202020204" pitchFamily="34" charset="0"/>
              <a:ea typeface="GPN_DIN Condensed Bold" panose="020B0506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Количество эпох </a:t>
            </a:r>
            <a:r>
              <a:rPr lang="ru-RU" sz="1200" b="1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перестает сильно влиять </a:t>
            </a: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на точность расчета начиная с </a:t>
            </a:r>
            <a:r>
              <a:rPr lang="ru-RU" sz="1200" b="1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30</a:t>
            </a: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С помощью модели </a:t>
            </a:r>
            <a:r>
              <a:rPr lang="en-US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LSTM </a:t>
            </a:r>
            <a:r>
              <a:rPr lang="ru-RU" sz="12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получается достаточно точно прогнозировать временные ряды, в нашем случае дебит нефти.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>
              <a:latin typeface="GPN_DIN Condensed Bold" panose="020B0506020202020204" pitchFamily="34" charset="0"/>
              <a:ea typeface="GPN_DIN Condensed Bold" panose="020B0506020202020204" pitchFamily="34" charset="0"/>
            </a:endParaRP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C0996567-47D4-7231-BEE5-2C7A858E053C}"/>
              </a:ext>
            </a:extLst>
          </p:cNvPr>
          <p:cNvGrpSpPr/>
          <p:nvPr/>
        </p:nvGrpSpPr>
        <p:grpSpPr>
          <a:xfrm>
            <a:off x="338374" y="1128391"/>
            <a:ext cx="11515252" cy="5391861"/>
            <a:chOff x="338374" y="1128391"/>
            <a:chExt cx="11515252" cy="53918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A98D84-AABD-DE48-F4DC-5C230B9414D4}"/>
                </a:ext>
              </a:extLst>
            </p:cNvPr>
            <p:cNvGrpSpPr/>
            <p:nvPr/>
          </p:nvGrpSpPr>
          <p:grpSpPr>
            <a:xfrm>
              <a:off x="338374" y="6196252"/>
              <a:ext cx="11515252" cy="324000"/>
              <a:chOff x="338374" y="6196252"/>
              <a:chExt cx="11515252" cy="324000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0140BA4-D35A-17D4-2E11-81184F4F7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8374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06FEDAD-EF4B-0250-16CF-7E7F8A8EDA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9942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B1C91F2-83B8-83BE-4C2E-5870E7982D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81510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8B54B81-2787-D9A5-7D66-D99DD57A7E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53078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4C7FC54-CABD-94A3-ABCB-50D2160E18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24646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368047D-7B8A-B303-9524-C663F9090A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96214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D813E83-BC06-D6C3-F4AB-6531CD42B7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7782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C2D30E9-324A-E846-977C-E9189BE215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39350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1F2FFEC-2C00-EAEB-17D8-3B8E7A3C08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10918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EA4438-88C6-34D7-9A1C-B3A1571720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2486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0F61A50-0669-1792-24A8-871CE9BAF7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25626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8242646-CFF7-B38E-073B-392277898D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54054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AA18011-77F6-F3FF-56F3-C73D9709DA7F}"/>
                </a:ext>
              </a:extLst>
            </p:cNvPr>
            <p:cNvSpPr>
              <a:spLocks/>
            </p:cNvSpPr>
            <p:nvPr/>
          </p:nvSpPr>
          <p:spPr>
            <a:xfrm>
              <a:off x="338374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53F634-558A-FFE1-2E2C-3A9B1B345240}"/>
                </a:ext>
              </a:extLst>
            </p:cNvPr>
            <p:cNvSpPr>
              <a:spLocks/>
            </p:cNvSpPr>
            <p:nvPr/>
          </p:nvSpPr>
          <p:spPr>
            <a:xfrm>
              <a:off x="1309942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A76749-ED2A-6F8A-487A-53835D3D3615}"/>
                </a:ext>
              </a:extLst>
            </p:cNvPr>
            <p:cNvSpPr>
              <a:spLocks/>
            </p:cNvSpPr>
            <p:nvPr/>
          </p:nvSpPr>
          <p:spPr>
            <a:xfrm>
              <a:off x="2281510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390CB5-92D1-555E-E901-423A4EF836E4}"/>
                </a:ext>
              </a:extLst>
            </p:cNvPr>
            <p:cNvSpPr>
              <a:spLocks/>
            </p:cNvSpPr>
            <p:nvPr/>
          </p:nvSpPr>
          <p:spPr>
            <a:xfrm>
              <a:off x="3253078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E8DBDC-5E9B-2169-FBF9-88ACF9218F5A}"/>
                </a:ext>
              </a:extLst>
            </p:cNvPr>
            <p:cNvSpPr>
              <a:spLocks/>
            </p:cNvSpPr>
            <p:nvPr/>
          </p:nvSpPr>
          <p:spPr>
            <a:xfrm>
              <a:off x="4224646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AD385A-21D1-7B02-548D-F6853FF9789A}"/>
                </a:ext>
              </a:extLst>
            </p:cNvPr>
            <p:cNvSpPr>
              <a:spLocks/>
            </p:cNvSpPr>
            <p:nvPr/>
          </p:nvSpPr>
          <p:spPr>
            <a:xfrm>
              <a:off x="5196214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141604-71AE-A576-F9F8-089150D90974}"/>
                </a:ext>
              </a:extLst>
            </p:cNvPr>
            <p:cNvSpPr>
              <a:spLocks/>
            </p:cNvSpPr>
            <p:nvPr/>
          </p:nvSpPr>
          <p:spPr>
            <a:xfrm>
              <a:off x="6167782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49DC45-E360-ED43-F212-13C83A95A3C1}"/>
                </a:ext>
              </a:extLst>
            </p:cNvPr>
            <p:cNvSpPr>
              <a:spLocks/>
            </p:cNvSpPr>
            <p:nvPr/>
          </p:nvSpPr>
          <p:spPr>
            <a:xfrm>
              <a:off x="7139350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C25EB2-5DAA-5DDF-D4CA-5C612C26139C}"/>
                </a:ext>
              </a:extLst>
            </p:cNvPr>
            <p:cNvSpPr>
              <a:spLocks/>
            </p:cNvSpPr>
            <p:nvPr/>
          </p:nvSpPr>
          <p:spPr>
            <a:xfrm>
              <a:off x="8110918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F1BD4F-341B-3D2D-994C-5D00D9C4A279}"/>
                </a:ext>
              </a:extLst>
            </p:cNvPr>
            <p:cNvSpPr>
              <a:spLocks/>
            </p:cNvSpPr>
            <p:nvPr/>
          </p:nvSpPr>
          <p:spPr>
            <a:xfrm>
              <a:off x="9082486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728723-2C96-638D-9DEE-226CC4D8DFB0}"/>
                </a:ext>
              </a:extLst>
            </p:cNvPr>
            <p:cNvSpPr>
              <a:spLocks/>
            </p:cNvSpPr>
            <p:nvPr/>
          </p:nvSpPr>
          <p:spPr>
            <a:xfrm>
              <a:off x="11025626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61250D-9554-4027-7A9F-616DC6E0E667}"/>
                </a:ext>
              </a:extLst>
            </p:cNvPr>
            <p:cNvSpPr>
              <a:spLocks/>
            </p:cNvSpPr>
            <p:nvPr/>
          </p:nvSpPr>
          <p:spPr>
            <a:xfrm>
              <a:off x="10054054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5EC539-6EF9-D6F1-743C-69151B34D84E}"/>
                </a:ext>
              </a:extLst>
            </p:cNvPr>
            <p:cNvSpPr>
              <a:spLocks/>
            </p:cNvSpPr>
            <p:nvPr/>
          </p:nvSpPr>
          <p:spPr>
            <a:xfrm>
              <a:off x="338374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3B822B-2B65-266C-5455-3CEC7A2608F8}"/>
                </a:ext>
              </a:extLst>
            </p:cNvPr>
            <p:cNvSpPr>
              <a:spLocks/>
            </p:cNvSpPr>
            <p:nvPr/>
          </p:nvSpPr>
          <p:spPr>
            <a:xfrm>
              <a:off x="1309942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60FE2F-8698-B3E2-7EE9-8315CAB30B23}"/>
                </a:ext>
              </a:extLst>
            </p:cNvPr>
            <p:cNvSpPr>
              <a:spLocks/>
            </p:cNvSpPr>
            <p:nvPr/>
          </p:nvSpPr>
          <p:spPr>
            <a:xfrm>
              <a:off x="2281510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A15E2C-66C8-0B19-C747-A5A376B0D64B}"/>
                </a:ext>
              </a:extLst>
            </p:cNvPr>
            <p:cNvSpPr>
              <a:spLocks/>
            </p:cNvSpPr>
            <p:nvPr/>
          </p:nvSpPr>
          <p:spPr>
            <a:xfrm>
              <a:off x="3253078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7ED378-1BD6-C6B6-2DB4-6D731CD25808}"/>
                </a:ext>
              </a:extLst>
            </p:cNvPr>
            <p:cNvSpPr>
              <a:spLocks/>
            </p:cNvSpPr>
            <p:nvPr/>
          </p:nvSpPr>
          <p:spPr>
            <a:xfrm>
              <a:off x="4224646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0EB3E36-C213-35C1-C847-4FB6DBD5AAD8}"/>
                </a:ext>
              </a:extLst>
            </p:cNvPr>
            <p:cNvSpPr>
              <a:spLocks/>
            </p:cNvSpPr>
            <p:nvPr/>
          </p:nvSpPr>
          <p:spPr>
            <a:xfrm>
              <a:off x="5196214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D0C4553-E879-2D40-D8B6-23995050E882}"/>
                </a:ext>
              </a:extLst>
            </p:cNvPr>
            <p:cNvSpPr>
              <a:spLocks/>
            </p:cNvSpPr>
            <p:nvPr/>
          </p:nvSpPr>
          <p:spPr>
            <a:xfrm>
              <a:off x="6167782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ADA67-CA93-99AB-1507-6FE4D1F467A2}"/>
                </a:ext>
              </a:extLst>
            </p:cNvPr>
            <p:cNvSpPr>
              <a:spLocks/>
            </p:cNvSpPr>
            <p:nvPr/>
          </p:nvSpPr>
          <p:spPr>
            <a:xfrm>
              <a:off x="7139350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88452D-F0CA-BB0D-4684-F0B6B4719D91}"/>
                </a:ext>
              </a:extLst>
            </p:cNvPr>
            <p:cNvSpPr>
              <a:spLocks/>
            </p:cNvSpPr>
            <p:nvPr/>
          </p:nvSpPr>
          <p:spPr>
            <a:xfrm>
              <a:off x="8110918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1F0337-D7B3-C0A8-1A09-308CEBDD5153}"/>
                </a:ext>
              </a:extLst>
            </p:cNvPr>
            <p:cNvSpPr>
              <a:spLocks/>
            </p:cNvSpPr>
            <p:nvPr/>
          </p:nvSpPr>
          <p:spPr>
            <a:xfrm>
              <a:off x="9082486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271E5D-7C3D-05E3-9F14-D4C53DCCC137}"/>
                </a:ext>
              </a:extLst>
            </p:cNvPr>
            <p:cNvSpPr>
              <a:spLocks/>
            </p:cNvSpPr>
            <p:nvPr/>
          </p:nvSpPr>
          <p:spPr>
            <a:xfrm>
              <a:off x="11025626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D0275F2-90D6-EC32-6030-98B067255F92}"/>
                </a:ext>
              </a:extLst>
            </p:cNvPr>
            <p:cNvSpPr>
              <a:spLocks/>
            </p:cNvSpPr>
            <p:nvPr/>
          </p:nvSpPr>
          <p:spPr>
            <a:xfrm>
              <a:off x="10054054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0EB6A55-3525-6672-3B29-49F53BE5E157}"/>
                </a:ext>
              </a:extLst>
            </p:cNvPr>
            <p:cNvSpPr>
              <a:spLocks/>
            </p:cNvSpPr>
            <p:nvPr/>
          </p:nvSpPr>
          <p:spPr>
            <a:xfrm>
              <a:off x="338374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C116D4F-B5C8-4677-373E-9C469B38EDAD}"/>
                </a:ext>
              </a:extLst>
            </p:cNvPr>
            <p:cNvSpPr>
              <a:spLocks/>
            </p:cNvSpPr>
            <p:nvPr/>
          </p:nvSpPr>
          <p:spPr>
            <a:xfrm>
              <a:off x="1309942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8DD379-8E3B-9ED1-D7EC-37999937E0D5}"/>
                </a:ext>
              </a:extLst>
            </p:cNvPr>
            <p:cNvSpPr>
              <a:spLocks/>
            </p:cNvSpPr>
            <p:nvPr/>
          </p:nvSpPr>
          <p:spPr>
            <a:xfrm>
              <a:off x="2281510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FD2F37E-9760-DEC1-0378-377D57378A7B}"/>
                </a:ext>
              </a:extLst>
            </p:cNvPr>
            <p:cNvSpPr>
              <a:spLocks/>
            </p:cNvSpPr>
            <p:nvPr/>
          </p:nvSpPr>
          <p:spPr>
            <a:xfrm>
              <a:off x="3253078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157336-EB91-8E8F-3D4B-8DA54BF73751}"/>
                </a:ext>
              </a:extLst>
            </p:cNvPr>
            <p:cNvSpPr>
              <a:spLocks/>
            </p:cNvSpPr>
            <p:nvPr/>
          </p:nvSpPr>
          <p:spPr>
            <a:xfrm>
              <a:off x="4224646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688D737-FEEA-0B48-9E22-194327734030}"/>
                </a:ext>
              </a:extLst>
            </p:cNvPr>
            <p:cNvSpPr>
              <a:spLocks/>
            </p:cNvSpPr>
            <p:nvPr/>
          </p:nvSpPr>
          <p:spPr>
            <a:xfrm>
              <a:off x="5196214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55AEBB-F751-17A8-3179-36FA7A1B165C}"/>
                </a:ext>
              </a:extLst>
            </p:cNvPr>
            <p:cNvSpPr>
              <a:spLocks/>
            </p:cNvSpPr>
            <p:nvPr/>
          </p:nvSpPr>
          <p:spPr>
            <a:xfrm>
              <a:off x="6167782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6E7AE97-F070-613C-7694-7318D35F3AB7}"/>
                </a:ext>
              </a:extLst>
            </p:cNvPr>
            <p:cNvSpPr>
              <a:spLocks/>
            </p:cNvSpPr>
            <p:nvPr/>
          </p:nvSpPr>
          <p:spPr>
            <a:xfrm>
              <a:off x="7139350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646896-1A3B-6920-B494-F07D1022004B}"/>
                </a:ext>
              </a:extLst>
            </p:cNvPr>
            <p:cNvSpPr>
              <a:spLocks/>
            </p:cNvSpPr>
            <p:nvPr/>
          </p:nvSpPr>
          <p:spPr>
            <a:xfrm>
              <a:off x="8110918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E4D1A6-504F-05C4-A5BC-AEC60C8E6343}"/>
                </a:ext>
              </a:extLst>
            </p:cNvPr>
            <p:cNvSpPr>
              <a:spLocks/>
            </p:cNvSpPr>
            <p:nvPr/>
          </p:nvSpPr>
          <p:spPr>
            <a:xfrm>
              <a:off x="9082486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6041F53-3E24-BE50-8816-7776B1EC1C61}"/>
                </a:ext>
              </a:extLst>
            </p:cNvPr>
            <p:cNvSpPr>
              <a:spLocks/>
            </p:cNvSpPr>
            <p:nvPr/>
          </p:nvSpPr>
          <p:spPr>
            <a:xfrm>
              <a:off x="11025626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42BAE93-EDDA-0BE6-7795-C415F3C47359}"/>
                </a:ext>
              </a:extLst>
            </p:cNvPr>
            <p:cNvSpPr>
              <a:spLocks/>
            </p:cNvSpPr>
            <p:nvPr/>
          </p:nvSpPr>
          <p:spPr>
            <a:xfrm>
              <a:off x="10054054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612501-31C9-9E72-1FB5-9F79FB22AD61}"/>
                </a:ext>
              </a:extLst>
            </p:cNvPr>
            <p:cNvSpPr>
              <a:spLocks/>
            </p:cNvSpPr>
            <p:nvPr/>
          </p:nvSpPr>
          <p:spPr>
            <a:xfrm>
              <a:off x="338374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3EE97BC-5F10-61C9-F794-130C3D276336}"/>
                </a:ext>
              </a:extLst>
            </p:cNvPr>
            <p:cNvSpPr>
              <a:spLocks/>
            </p:cNvSpPr>
            <p:nvPr/>
          </p:nvSpPr>
          <p:spPr>
            <a:xfrm>
              <a:off x="1309942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9AD3CDE-8686-EA3D-9F65-9EF3FE87EEC7}"/>
                </a:ext>
              </a:extLst>
            </p:cNvPr>
            <p:cNvSpPr>
              <a:spLocks/>
            </p:cNvSpPr>
            <p:nvPr/>
          </p:nvSpPr>
          <p:spPr>
            <a:xfrm>
              <a:off x="2281510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C325E82-0DD8-F808-068F-1159C7DEF8AA}"/>
                </a:ext>
              </a:extLst>
            </p:cNvPr>
            <p:cNvSpPr>
              <a:spLocks/>
            </p:cNvSpPr>
            <p:nvPr/>
          </p:nvSpPr>
          <p:spPr>
            <a:xfrm>
              <a:off x="3253078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79D970E-B66A-8FCC-F394-E2652E0C8032}"/>
                </a:ext>
              </a:extLst>
            </p:cNvPr>
            <p:cNvSpPr>
              <a:spLocks/>
            </p:cNvSpPr>
            <p:nvPr/>
          </p:nvSpPr>
          <p:spPr>
            <a:xfrm>
              <a:off x="4224646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A8E87CD-F064-105B-6B62-6D0A81CD449F}"/>
                </a:ext>
              </a:extLst>
            </p:cNvPr>
            <p:cNvSpPr>
              <a:spLocks/>
            </p:cNvSpPr>
            <p:nvPr/>
          </p:nvSpPr>
          <p:spPr>
            <a:xfrm>
              <a:off x="5196214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39C983-D276-7C89-3DB3-89CD4F2FCFFF}"/>
                </a:ext>
              </a:extLst>
            </p:cNvPr>
            <p:cNvSpPr>
              <a:spLocks/>
            </p:cNvSpPr>
            <p:nvPr/>
          </p:nvSpPr>
          <p:spPr>
            <a:xfrm>
              <a:off x="6167782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AED90F7-3161-F3C8-983F-824514E83DB8}"/>
                </a:ext>
              </a:extLst>
            </p:cNvPr>
            <p:cNvSpPr>
              <a:spLocks/>
            </p:cNvSpPr>
            <p:nvPr/>
          </p:nvSpPr>
          <p:spPr>
            <a:xfrm>
              <a:off x="7139350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E0DC8E0-F676-506C-A71F-0FF7246AD031}"/>
                </a:ext>
              </a:extLst>
            </p:cNvPr>
            <p:cNvSpPr>
              <a:spLocks/>
            </p:cNvSpPr>
            <p:nvPr/>
          </p:nvSpPr>
          <p:spPr>
            <a:xfrm>
              <a:off x="8110918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C06991-57DC-0A08-9107-A6AB4A8BBC0B}"/>
                </a:ext>
              </a:extLst>
            </p:cNvPr>
            <p:cNvSpPr>
              <a:spLocks/>
            </p:cNvSpPr>
            <p:nvPr/>
          </p:nvSpPr>
          <p:spPr>
            <a:xfrm>
              <a:off x="9082486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8D6021C-86D8-29E4-3D88-2ACD996CDABC}"/>
                </a:ext>
              </a:extLst>
            </p:cNvPr>
            <p:cNvSpPr>
              <a:spLocks/>
            </p:cNvSpPr>
            <p:nvPr/>
          </p:nvSpPr>
          <p:spPr>
            <a:xfrm>
              <a:off x="11025626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2FAB966-6D6F-751A-A342-6C259625B3C9}"/>
                </a:ext>
              </a:extLst>
            </p:cNvPr>
            <p:cNvSpPr>
              <a:spLocks/>
            </p:cNvSpPr>
            <p:nvPr/>
          </p:nvSpPr>
          <p:spPr>
            <a:xfrm>
              <a:off x="10054054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D4D0281-D023-8ED3-1C03-261906964D02}"/>
                </a:ext>
              </a:extLst>
            </p:cNvPr>
            <p:cNvSpPr>
              <a:spLocks/>
            </p:cNvSpPr>
            <p:nvPr/>
          </p:nvSpPr>
          <p:spPr>
            <a:xfrm>
              <a:off x="338374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4CBD12-F85D-5532-EB52-CF97EBB92AA1}"/>
                </a:ext>
              </a:extLst>
            </p:cNvPr>
            <p:cNvSpPr>
              <a:spLocks/>
            </p:cNvSpPr>
            <p:nvPr/>
          </p:nvSpPr>
          <p:spPr>
            <a:xfrm>
              <a:off x="1309942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22DB5F-2B7B-2CB7-4DE1-79110203882C}"/>
                </a:ext>
              </a:extLst>
            </p:cNvPr>
            <p:cNvSpPr>
              <a:spLocks/>
            </p:cNvSpPr>
            <p:nvPr/>
          </p:nvSpPr>
          <p:spPr>
            <a:xfrm>
              <a:off x="2281510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329B950-345C-A0DD-DEFE-58DFE2B53F23}"/>
                </a:ext>
              </a:extLst>
            </p:cNvPr>
            <p:cNvSpPr>
              <a:spLocks/>
            </p:cNvSpPr>
            <p:nvPr/>
          </p:nvSpPr>
          <p:spPr>
            <a:xfrm>
              <a:off x="3253078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83649AC-888A-D06B-E0A1-03F0A80616C1}"/>
                </a:ext>
              </a:extLst>
            </p:cNvPr>
            <p:cNvSpPr>
              <a:spLocks/>
            </p:cNvSpPr>
            <p:nvPr/>
          </p:nvSpPr>
          <p:spPr>
            <a:xfrm>
              <a:off x="4224646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FC980-AB2B-985E-70D7-A4DE78B7901B}"/>
                </a:ext>
              </a:extLst>
            </p:cNvPr>
            <p:cNvSpPr>
              <a:spLocks/>
            </p:cNvSpPr>
            <p:nvPr/>
          </p:nvSpPr>
          <p:spPr>
            <a:xfrm>
              <a:off x="5196214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FF77762-A749-5A63-66C3-51AB90F87B47}"/>
                </a:ext>
              </a:extLst>
            </p:cNvPr>
            <p:cNvSpPr>
              <a:spLocks/>
            </p:cNvSpPr>
            <p:nvPr/>
          </p:nvSpPr>
          <p:spPr>
            <a:xfrm>
              <a:off x="6167782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100BA0B-53CF-0F27-7CCB-136FEFE9B1EC}"/>
                </a:ext>
              </a:extLst>
            </p:cNvPr>
            <p:cNvSpPr>
              <a:spLocks/>
            </p:cNvSpPr>
            <p:nvPr/>
          </p:nvSpPr>
          <p:spPr>
            <a:xfrm>
              <a:off x="7139350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2E2152-1F95-5C8D-036B-F11AEFDCE8B4}"/>
                </a:ext>
              </a:extLst>
            </p:cNvPr>
            <p:cNvSpPr>
              <a:spLocks/>
            </p:cNvSpPr>
            <p:nvPr/>
          </p:nvSpPr>
          <p:spPr>
            <a:xfrm>
              <a:off x="8110918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6EA3E6A-A3C4-4F4B-9C25-D94BDCBE4252}"/>
                </a:ext>
              </a:extLst>
            </p:cNvPr>
            <p:cNvSpPr>
              <a:spLocks/>
            </p:cNvSpPr>
            <p:nvPr/>
          </p:nvSpPr>
          <p:spPr>
            <a:xfrm>
              <a:off x="9082486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7EC1209-7679-F85E-321E-C757E109AD1D}"/>
                </a:ext>
              </a:extLst>
            </p:cNvPr>
            <p:cNvSpPr>
              <a:spLocks/>
            </p:cNvSpPr>
            <p:nvPr/>
          </p:nvSpPr>
          <p:spPr>
            <a:xfrm>
              <a:off x="11025626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9B6F5D5-9894-61B0-F4B2-8EE6003AD9AD}"/>
                </a:ext>
              </a:extLst>
            </p:cNvPr>
            <p:cNvSpPr>
              <a:spLocks/>
            </p:cNvSpPr>
            <p:nvPr/>
          </p:nvSpPr>
          <p:spPr>
            <a:xfrm>
              <a:off x="10054054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E963D1-D817-77BF-8A6A-B7E0E54BD523}"/>
                </a:ext>
              </a:extLst>
            </p:cNvPr>
            <p:cNvSpPr>
              <a:spLocks/>
            </p:cNvSpPr>
            <p:nvPr/>
          </p:nvSpPr>
          <p:spPr>
            <a:xfrm>
              <a:off x="338374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FB07491-E42F-90FE-EB00-CE43436AD963}"/>
                </a:ext>
              </a:extLst>
            </p:cNvPr>
            <p:cNvSpPr>
              <a:spLocks/>
            </p:cNvSpPr>
            <p:nvPr/>
          </p:nvSpPr>
          <p:spPr>
            <a:xfrm>
              <a:off x="1309942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7F3E76-3450-AEE0-FF47-2430484542BB}"/>
                </a:ext>
              </a:extLst>
            </p:cNvPr>
            <p:cNvSpPr>
              <a:spLocks/>
            </p:cNvSpPr>
            <p:nvPr/>
          </p:nvSpPr>
          <p:spPr>
            <a:xfrm>
              <a:off x="2281510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711B524-896F-EF35-A091-8CA8E49B6518}"/>
                </a:ext>
              </a:extLst>
            </p:cNvPr>
            <p:cNvSpPr>
              <a:spLocks/>
            </p:cNvSpPr>
            <p:nvPr/>
          </p:nvSpPr>
          <p:spPr>
            <a:xfrm>
              <a:off x="3253078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D7398B-C859-374B-7BD8-2D30A1C8C17E}"/>
                </a:ext>
              </a:extLst>
            </p:cNvPr>
            <p:cNvSpPr>
              <a:spLocks/>
            </p:cNvSpPr>
            <p:nvPr/>
          </p:nvSpPr>
          <p:spPr>
            <a:xfrm>
              <a:off x="4224646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4B4E061-375E-666B-1E81-FEB13668736F}"/>
                </a:ext>
              </a:extLst>
            </p:cNvPr>
            <p:cNvSpPr>
              <a:spLocks/>
            </p:cNvSpPr>
            <p:nvPr/>
          </p:nvSpPr>
          <p:spPr>
            <a:xfrm>
              <a:off x="5196214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75F34AA-9F6E-234A-1A4E-BDB15A68AEB2}"/>
                </a:ext>
              </a:extLst>
            </p:cNvPr>
            <p:cNvSpPr>
              <a:spLocks/>
            </p:cNvSpPr>
            <p:nvPr/>
          </p:nvSpPr>
          <p:spPr>
            <a:xfrm>
              <a:off x="6167782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9ED3C4C-CFF1-7DF3-0B42-B1411BEBB93E}"/>
                </a:ext>
              </a:extLst>
            </p:cNvPr>
            <p:cNvSpPr>
              <a:spLocks/>
            </p:cNvSpPr>
            <p:nvPr/>
          </p:nvSpPr>
          <p:spPr>
            <a:xfrm>
              <a:off x="7139350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CEF414F-1E6E-AA1D-0E6D-031EB1CC12D4}"/>
                </a:ext>
              </a:extLst>
            </p:cNvPr>
            <p:cNvSpPr>
              <a:spLocks/>
            </p:cNvSpPr>
            <p:nvPr/>
          </p:nvSpPr>
          <p:spPr>
            <a:xfrm>
              <a:off x="8110918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EF1766B-BE6D-65D2-78F7-D22DCCC06650}"/>
                </a:ext>
              </a:extLst>
            </p:cNvPr>
            <p:cNvSpPr>
              <a:spLocks/>
            </p:cNvSpPr>
            <p:nvPr/>
          </p:nvSpPr>
          <p:spPr>
            <a:xfrm>
              <a:off x="9082486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02196D6-EE4C-348B-E6F3-5ACDE1CA2EA4}"/>
                </a:ext>
              </a:extLst>
            </p:cNvPr>
            <p:cNvSpPr>
              <a:spLocks/>
            </p:cNvSpPr>
            <p:nvPr/>
          </p:nvSpPr>
          <p:spPr>
            <a:xfrm>
              <a:off x="11025626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0A63BB5-9D67-1ED8-E068-37A587380369}"/>
                </a:ext>
              </a:extLst>
            </p:cNvPr>
            <p:cNvSpPr>
              <a:spLocks/>
            </p:cNvSpPr>
            <p:nvPr/>
          </p:nvSpPr>
          <p:spPr>
            <a:xfrm>
              <a:off x="10054054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5909097-4527-96E9-6B60-81246AADDB2D}"/>
                </a:ext>
              </a:extLst>
            </p:cNvPr>
            <p:cNvSpPr>
              <a:spLocks/>
            </p:cNvSpPr>
            <p:nvPr/>
          </p:nvSpPr>
          <p:spPr>
            <a:xfrm>
              <a:off x="338374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EAABE47-659D-72C7-22D3-37DB7F349D69}"/>
                </a:ext>
              </a:extLst>
            </p:cNvPr>
            <p:cNvSpPr>
              <a:spLocks/>
            </p:cNvSpPr>
            <p:nvPr/>
          </p:nvSpPr>
          <p:spPr>
            <a:xfrm>
              <a:off x="1309942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4A608A6-5887-6DB5-FCDC-B56CC863C895}"/>
                </a:ext>
              </a:extLst>
            </p:cNvPr>
            <p:cNvSpPr>
              <a:spLocks/>
            </p:cNvSpPr>
            <p:nvPr/>
          </p:nvSpPr>
          <p:spPr>
            <a:xfrm>
              <a:off x="2281510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952D7CA-FAE3-BF29-5391-9A79B760C3E7}"/>
                </a:ext>
              </a:extLst>
            </p:cNvPr>
            <p:cNvSpPr>
              <a:spLocks/>
            </p:cNvSpPr>
            <p:nvPr/>
          </p:nvSpPr>
          <p:spPr>
            <a:xfrm>
              <a:off x="3253078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B1122F4-AB86-15DC-E7D9-EEF64C11DA96}"/>
                </a:ext>
              </a:extLst>
            </p:cNvPr>
            <p:cNvSpPr>
              <a:spLocks/>
            </p:cNvSpPr>
            <p:nvPr/>
          </p:nvSpPr>
          <p:spPr>
            <a:xfrm>
              <a:off x="4224646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6805C69-E11C-9397-FE2D-D73907F47EF7}"/>
                </a:ext>
              </a:extLst>
            </p:cNvPr>
            <p:cNvSpPr>
              <a:spLocks/>
            </p:cNvSpPr>
            <p:nvPr/>
          </p:nvSpPr>
          <p:spPr>
            <a:xfrm>
              <a:off x="5196214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A81A712-DB79-763B-250D-7E20326E018B}"/>
                </a:ext>
              </a:extLst>
            </p:cNvPr>
            <p:cNvSpPr>
              <a:spLocks/>
            </p:cNvSpPr>
            <p:nvPr/>
          </p:nvSpPr>
          <p:spPr>
            <a:xfrm>
              <a:off x="6167782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68BEB91-A7D7-11A3-118E-10A6C1C1E8C1}"/>
                </a:ext>
              </a:extLst>
            </p:cNvPr>
            <p:cNvSpPr>
              <a:spLocks/>
            </p:cNvSpPr>
            <p:nvPr/>
          </p:nvSpPr>
          <p:spPr>
            <a:xfrm>
              <a:off x="7139350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7CCC6A-9DFF-3EA7-1E1D-EA3ECC4815CA}"/>
                </a:ext>
              </a:extLst>
            </p:cNvPr>
            <p:cNvSpPr>
              <a:spLocks/>
            </p:cNvSpPr>
            <p:nvPr/>
          </p:nvSpPr>
          <p:spPr>
            <a:xfrm>
              <a:off x="8110918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2134B8-762D-95F8-DC95-9773DCF24C62}"/>
                </a:ext>
              </a:extLst>
            </p:cNvPr>
            <p:cNvSpPr>
              <a:spLocks/>
            </p:cNvSpPr>
            <p:nvPr/>
          </p:nvSpPr>
          <p:spPr>
            <a:xfrm>
              <a:off x="9082486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412E641-4880-6E5B-8845-68C6F17BD8CE}"/>
                </a:ext>
              </a:extLst>
            </p:cNvPr>
            <p:cNvSpPr>
              <a:spLocks/>
            </p:cNvSpPr>
            <p:nvPr/>
          </p:nvSpPr>
          <p:spPr>
            <a:xfrm>
              <a:off x="11025626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1234B5B-E1D9-8947-C5E7-5DC078BFEEC9}"/>
                </a:ext>
              </a:extLst>
            </p:cNvPr>
            <p:cNvSpPr>
              <a:spLocks/>
            </p:cNvSpPr>
            <p:nvPr/>
          </p:nvSpPr>
          <p:spPr>
            <a:xfrm>
              <a:off x="10054054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5BED6525-116B-6E4D-7829-3F9A434BE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19" name="Рисунок 1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0" y="3351692"/>
            <a:ext cx="5687169" cy="3091699"/>
          </a:xfrm>
          <a:prstGeom prst="rect">
            <a:avLst/>
          </a:prstGeom>
        </p:spPr>
      </p:pic>
      <p:pic>
        <p:nvPicPr>
          <p:cNvPr id="122" name="Рисунок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373" y="3485771"/>
            <a:ext cx="5688000" cy="2823540"/>
          </a:xfrm>
          <a:prstGeom prst="rect">
            <a:avLst/>
          </a:prstGeom>
        </p:spPr>
      </p:pic>
      <p:pic>
        <p:nvPicPr>
          <p:cNvPr id="123" name="Рисунок 1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373" y="400650"/>
            <a:ext cx="5688000" cy="3095856"/>
          </a:xfrm>
          <a:prstGeom prst="rect">
            <a:avLst/>
          </a:prstGeom>
        </p:spPr>
      </p:pic>
      <p:sp>
        <p:nvSpPr>
          <p:cNvPr id="114" name="Скругленный прямоугольник 113"/>
          <p:cNvSpPr/>
          <p:nvPr/>
        </p:nvSpPr>
        <p:spPr>
          <a:xfrm>
            <a:off x="4676503" y="5580978"/>
            <a:ext cx="1140823" cy="538413"/>
          </a:xfrm>
          <a:prstGeom prst="roundRect">
            <a:avLst/>
          </a:prstGeom>
          <a:noFill/>
          <a:ln w="28575">
            <a:solidFill>
              <a:srgbClr val="004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24" name="Скругленная соединительная линия 123"/>
          <p:cNvCxnSpPr>
            <a:stCxn id="114" idx="0"/>
            <a:endCxn id="122" idx="1"/>
          </p:cNvCxnSpPr>
          <p:nvPr/>
        </p:nvCxnSpPr>
        <p:spPr>
          <a:xfrm rot="5400000" flipH="1" flipV="1">
            <a:off x="5433426" y="4711031"/>
            <a:ext cx="683437" cy="1056458"/>
          </a:xfrm>
          <a:prstGeom prst="curvedConnector2">
            <a:avLst/>
          </a:prstGeom>
          <a:ln>
            <a:solidFill>
              <a:srgbClr val="0045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EBCBD880-6C16-B353-1326-F544D56C98E2}"/>
              </a:ext>
            </a:extLst>
          </p:cNvPr>
          <p:cNvGrpSpPr/>
          <p:nvPr/>
        </p:nvGrpSpPr>
        <p:grpSpPr>
          <a:xfrm>
            <a:off x="338374" y="337748"/>
            <a:ext cx="11515252" cy="648000"/>
            <a:chOff x="338374" y="337748"/>
            <a:chExt cx="11515252" cy="648000"/>
          </a:xfrm>
          <a:solidFill>
            <a:schemeClr val="accent2">
              <a:lumMod val="60000"/>
              <a:lumOff val="40000"/>
              <a:alpha val="63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5BD225-79B4-A5AC-CFA6-875447AB1BEC}"/>
                </a:ext>
              </a:extLst>
            </p:cNvPr>
            <p:cNvSpPr>
              <a:spLocks/>
            </p:cNvSpPr>
            <p:nvPr/>
          </p:nvSpPr>
          <p:spPr>
            <a:xfrm>
              <a:off x="338374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EE7BEA-BF58-4F0E-C99F-E8232A47C947}"/>
                </a:ext>
              </a:extLst>
            </p:cNvPr>
            <p:cNvSpPr>
              <a:spLocks/>
            </p:cNvSpPr>
            <p:nvPr/>
          </p:nvSpPr>
          <p:spPr>
            <a:xfrm>
              <a:off x="1309942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881BE25-CB98-BB83-60C5-3F1A8FF329A4}"/>
                </a:ext>
              </a:extLst>
            </p:cNvPr>
            <p:cNvSpPr>
              <a:spLocks/>
            </p:cNvSpPr>
            <p:nvPr/>
          </p:nvSpPr>
          <p:spPr>
            <a:xfrm>
              <a:off x="2281510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CB5E87A-DE52-DC36-FE71-5D0AD0DF0754}"/>
                </a:ext>
              </a:extLst>
            </p:cNvPr>
            <p:cNvSpPr>
              <a:spLocks/>
            </p:cNvSpPr>
            <p:nvPr/>
          </p:nvSpPr>
          <p:spPr>
            <a:xfrm>
              <a:off x="3253078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589AFB1-7911-ED6F-199D-CC295ACDA119}"/>
                </a:ext>
              </a:extLst>
            </p:cNvPr>
            <p:cNvSpPr>
              <a:spLocks/>
            </p:cNvSpPr>
            <p:nvPr/>
          </p:nvSpPr>
          <p:spPr>
            <a:xfrm>
              <a:off x="4224646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2F2B463-EB85-C8DD-804A-6EA8F4B4D677}"/>
                </a:ext>
              </a:extLst>
            </p:cNvPr>
            <p:cNvSpPr>
              <a:spLocks/>
            </p:cNvSpPr>
            <p:nvPr/>
          </p:nvSpPr>
          <p:spPr>
            <a:xfrm>
              <a:off x="5196214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35CE54-1E69-841C-159B-5209794703A4}"/>
                </a:ext>
              </a:extLst>
            </p:cNvPr>
            <p:cNvSpPr>
              <a:spLocks/>
            </p:cNvSpPr>
            <p:nvPr/>
          </p:nvSpPr>
          <p:spPr>
            <a:xfrm>
              <a:off x="6167782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6A237B-6403-A8F4-88D4-620BCA48B3D7}"/>
                </a:ext>
              </a:extLst>
            </p:cNvPr>
            <p:cNvSpPr>
              <a:spLocks/>
            </p:cNvSpPr>
            <p:nvPr/>
          </p:nvSpPr>
          <p:spPr>
            <a:xfrm>
              <a:off x="7139350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AEAE1-782C-1D62-BE86-910DE3F61F14}"/>
                </a:ext>
              </a:extLst>
            </p:cNvPr>
            <p:cNvSpPr>
              <a:spLocks/>
            </p:cNvSpPr>
            <p:nvPr/>
          </p:nvSpPr>
          <p:spPr>
            <a:xfrm>
              <a:off x="8110918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AB0FD7-4B69-6D13-035F-AF58E8C4442D}"/>
                </a:ext>
              </a:extLst>
            </p:cNvPr>
            <p:cNvSpPr>
              <a:spLocks/>
            </p:cNvSpPr>
            <p:nvPr/>
          </p:nvSpPr>
          <p:spPr>
            <a:xfrm>
              <a:off x="9082486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A1BE70-8825-85F7-1208-B93EC457FA13}"/>
                </a:ext>
              </a:extLst>
            </p:cNvPr>
            <p:cNvSpPr>
              <a:spLocks/>
            </p:cNvSpPr>
            <p:nvPr/>
          </p:nvSpPr>
          <p:spPr>
            <a:xfrm>
              <a:off x="11025626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36BDD6-F1A2-AF2E-68B9-F8646820F069}"/>
                </a:ext>
              </a:extLst>
            </p:cNvPr>
            <p:cNvSpPr>
              <a:spLocks/>
            </p:cNvSpPr>
            <p:nvPr/>
          </p:nvSpPr>
          <p:spPr>
            <a:xfrm>
              <a:off x="10054054" y="337748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8CEFDA4A-DADD-B752-5A24-EAE2F8866753}"/>
              </a:ext>
            </a:extLst>
          </p:cNvPr>
          <p:cNvSpPr txBox="1"/>
          <p:nvPr/>
        </p:nvSpPr>
        <p:spPr>
          <a:xfrm>
            <a:off x="337045" y="285883"/>
            <a:ext cx="9586881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b="1" cap="all" dirty="0">
                <a:solidFill>
                  <a:srgbClr val="0070C0"/>
                </a:solidFill>
                <a:cs typeface="+mj-cs"/>
              </a:rPr>
              <a:t>Выводы и рекомендации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C0996567-47D4-7231-BEE5-2C7A858E053C}"/>
              </a:ext>
            </a:extLst>
          </p:cNvPr>
          <p:cNvGrpSpPr/>
          <p:nvPr/>
        </p:nvGrpSpPr>
        <p:grpSpPr>
          <a:xfrm>
            <a:off x="338374" y="1128391"/>
            <a:ext cx="11515252" cy="5391861"/>
            <a:chOff x="338374" y="1128391"/>
            <a:chExt cx="11515252" cy="53918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A98D84-AABD-DE48-F4DC-5C230B9414D4}"/>
                </a:ext>
              </a:extLst>
            </p:cNvPr>
            <p:cNvGrpSpPr/>
            <p:nvPr/>
          </p:nvGrpSpPr>
          <p:grpSpPr>
            <a:xfrm>
              <a:off x="338374" y="6196252"/>
              <a:ext cx="11515252" cy="324000"/>
              <a:chOff x="338374" y="6196252"/>
              <a:chExt cx="11515252" cy="324000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0140BA4-D35A-17D4-2E11-81184F4F7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8374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06FEDAD-EF4B-0250-16CF-7E7F8A8EDA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9942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B1C91F2-83B8-83BE-4C2E-5870E7982D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81510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8B54B81-2787-D9A5-7D66-D99DD57A7E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53078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4C7FC54-CABD-94A3-ABCB-50D2160E18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24646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368047D-7B8A-B303-9524-C663F9090A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96214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D813E83-BC06-D6C3-F4AB-6531CD42B7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67782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C2D30E9-324A-E846-977C-E9189BE215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39350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1F2FFEC-2C00-EAEB-17D8-3B8E7A3C08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10918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EA4438-88C6-34D7-9A1C-B3A1571720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2486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0F61A50-0669-1792-24A8-871CE9BAF7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25626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8242646-CFF7-B38E-073B-392277898D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54054" y="6196252"/>
                <a:ext cx="828000" cy="324000"/>
              </a:xfrm>
              <a:custGeom>
                <a:avLst/>
                <a:gdLst>
                  <a:gd name="connsiteX0" fmla="*/ 0 w 824589"/>
                  <a:gd name="connsiteY0" fmla="*/ 0 h 643327"/>
                  <a:gd name="connsiteX1" fmla="*/ 824589 w 824589"/>
                  <a:gd name="connsiteY1" fmla="*/ 0 h 643327"/>
                  <a:gd name="connsiteX2" fmla="*/ 824589 w 824589"/>
                  <a:gd name="connsiteY2" fmla="*/ 643327 h 643327"/>
                  <a:gd name="connsiteX3" fmla="*/ 0 w 824589"/>
                  <a:gd name="connsiteY3" fmla="*/ 643327 h 6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589" h="643327">
                    <a:moveTo>
                      <a:pt x="0" y="0"/>
                    </a:moveTo>
                    <a:lnTo>
                      <a:pt x="824589" y="0"/>
                    </a:lnTo>
                    <a:lnTo>
                      <a:pt x="824589" y="643327"/>
                    </a:lnTo>
                    <a:lnTo>
                      <a:pt x="0" y="643327"/>
                    </a:lnTo>
                    <a:close/>
                  </a:path>
                </a:pathLst>
              </a:custGeom>
              <a:solidFill>
                <a:srgbClr val="00B0F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AA18011-77F6-F3FF-56F3-C73D9709DA7F}"/>
                </a:ext>
              </a:extLst>
            </p:cNvPr>
            <p:cNvSpPr>
              <a:spLocks/>
            </p:cNvSpPr>
            <p:nvPr/>
          </p:nvSpPr>
          <p:spPr>
            <a:xfrm>
              <a:off x="338374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53F634-558A-FFE1-2E2C-3A9B1B345240}"/>
                </a:ext>
              </a:extLst>
            </p:cNvPr>
            <p:cNvSpPr>
              <a:spLocks/>
            </p:cNvSpPr>
            <p:nvPr/>
          </p:nvSpPr>
          <p:spPr>
            <a:xfrm>
              <a:off x="1309942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A76749-ED2A-6F8A-487A-53835D3D3615}"/>
                </a:ext>
              </a:extLst>
            </p:cNvPr>
            <p:cNvSpPr>
              <a:spLocks/>
            </p:cNvSpPr>
            <p:nvPr/>
          </p:nvSpPr>
          <p:spPr>
            <a:xfrm>
              <a:off x="2281510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390CB5-92D1-555E-E901-423A4EF836E4}"/>
                </a:ext>
              </a:extLst>
            </p:cNvPr>
            <p:cNvSpPr>
              <a:spLocks/>
            </p:cNvSpPr>
            <p:nvPr/>
          </p:nvSpPr>
          <p:spPr>
            <a:xfrm>
              <a:off x="3253078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E8DBDC-5E9B-2169-FBF9-88ACF9218F5A}"/>
                </a:ext>
              </a:extLst>
            </p:cNvPr>
            <p:cNvSpPr>
              <a:spLocks/>
            </p:cNvSpPr>
            <p:nvPr/>
          </p:nvSpPr>
          <p:spPr>
            <a:xfrm>
              <a:off x="4224646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AD385A-21D1-7B02-548D-F6853FF9789A}"/>
                </a:ext>
              </a:extLst>
            </p:cNvPr>
            <p:cNvSpPr>
              <a:spLocks/>
            </p:cNvSpPr>
            <p:nvPr/>
          </p:nvSpPr>
          <p:spPr>
            <a:xfrm>
              <a:off x="5196214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141604-71AE-A576-F9F8-089150D90974}"/>
                </a:ext>
              </a:extLst>
            </p:cNvPr>
            <p:cNvSpPr>
              <a:spLocks/>
            </p:cNvSpPr>
            <p:nvPr/>
          </p:nvSpPr>
          <p:spPr>
            <a:xfrm>
              <a:off x="6167782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49DC45-E360-ED43-F212-13C83A95A3C1}"/>
                </a:ext>
              </a:extLst>
            </p:cNvPr>
            <p:cNvSpPr>
              <a:spLocks/>
            </p:cNvSpPr>
            <p:nvPr/>
          </p:nvSpPr>
          <p:spPr>
            <a:xfrm>
              <a:off x="7139350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C25EB2-5DAA-5DDF-D4CA-5C612C26139C}"/>
                </a:ext>
              </a:extLst>
            </p:cNvPr>
            <p:cNvSpPr>
              <a:spLocks/>
            </p:cNvSpPr>
            <p:nvPr/>
          </p:nvSpPr>
          <p:spPr>
            <a:xfrm>
              <a:off x="8110918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F1BD4F-341B-3D2D-994C-5D00D9C4A279}"/>
                </a:ext>
              </a:extLst>
            </p:cNvPr>
            <p:cNvSpPr>
              <a:spLocks/>
            </p:cNvSpPr>
            <p:nvPr/>
          </p:nvSpPr>
          <p:spPr>
            <a:xfrm>
              <a:off x="9082486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728723-2C96-638D-9DEE-226CC4D8DFB0}"/>
                </a:ext>
              </a:extLst>
            </p:cNvPr>
            <p:cNvSpPr>
              <a:spLocks/>
            </p:cNvSpPr>
            <p:nvPr/>
          </p:nvSpPr>
          <p:spPr>
            <a:xfrm>
              <a:off x="11025626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61250D-9554-4027-7A9F-616DC6E0E667}"/>
                </a:ext>
              </a:extLst>
            </p:cNvPr>
            <p:cNvSpPr>
              <a:spLocks/>
            </p:cNvSpPr>
            <p:nvPr/>
          </p:nvSpPr>
          <p:spPr>
            <a:xfrm>
              <a:off x="10054054" y="5872252"/>
              <a:ext cx="828000" cy="324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5EC539-6EF9-D6F1-743C-69151B34D84E}"/>
                </a:ext>
              </a:extLst>
            </p:cNvPr>
            <p:cNvSpPr>
              <a:spLocks/>
            </p:cNvSpPr>
            <p:nvPr/>
          </p:nvSpPr>
          <p:spPr>
            <a:xfrm>
              <a:off x="338374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3B822B-2B65-266C-5455-3CEC7A2608F8}"/>
                </a:ext>
              </a:extLst>
            </p:cNvPr>
            <p:cNvSpPr>
              <a:spLocks/>
            </p:cNvSpPr>
            <p:nvPr/>
          </p:nvSpPr>
          <p:spPr>
            <a:xfrm>
              <a:off x="1309942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60FE2F-8698-B3E2-7EE9-8315CAB30B23}"/>
                </a:ext>
              </a:extLst>
            </p:cNvPr>
            <p:cNvSpPr>
              <a:spLocks/>
            </p:cNvSpPr>
            <p:nvPr/>
          </p:nvSpPr>
          <p:spPr>
            <a:xfrm>
              <a:off x="2281510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A15E2C-66C8-0B19-C747-A5A376B0D64B}"/>
                </a:ext>
              </a:extLst>
            </p:cNvPr>
            <p:cNvSpPr>
              <a:spLocks/>
            </p:cNvSpPr>
            <p:nvPr/>
          </p:nvSpPr>
          <p:spPr>
            <a:xfrm>
              <a:off x="3253078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7ED378-1BD6-C6B6-2DB4-6D731CD25808}"/>
                </a:ext>
              </a:extLst>
            </p:cNvPr>
            <p:cNvSpPr>
              <a:spLocks/>
            </p:cNvSpPr>
            <p:nvPr/>
          </p:nvSpPr>
          <p:spPr>
            <a:xfrm>
              <a:off x="4224646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0EB3E36-C213-35C1-C847-4FB6DBD5AAD8}"/>
                </a:ext>
              </a:extLst>
            </p:cNvPr>
            <p:cNvSpPr>
              <a:spLocks/>
            </p:cNvSpPr>
            <p:nvPr/>
          </p:nvSpPr>
          <p:spPr>
            <a:xfrm>
              <a:off x="5196214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D0C4553-E879-2D40-D8B6-23995050E882}"/>
                </a:ext>
              </a:extLst>
            </p:cNvPr>
            <p:cNvSpPr>
              <a:spLocks/>
            </p:cNvSpPr>
            <p:nvPr/>
          </p:nvSpPr>
          <p:spPr>
            <a:xfrm>
              <a:off x="6167782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ADA67-CA93-99AB-1507-6FE4D1F467A2}"/>
                </a:ext>
              </a:extLst>
            </p:cNvPr>
            <p:cNvSpPr>
              <a:spLocks/>
            </p:cNvSpPr>
            <p:nvPr/>
          </p:nvSpPr>
          <p:spPr>
            <a:xfrm>
              <a:off x="7139350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88452D-F0CA-BB0D-4684-F0B6B4719D91}"/>
                </a:ext>
              </a:extLst>
            </p:cNvPr>
            <p:cNvSpPr>
              <a:spLocks/>
            </p:cNvSpPr>
            <p:nvPr/>
          </p:nvSpPr>
          <p:spPr>
            <a:xfrm>
              <a:off x="8110918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1F0337-D7B3-C0A8-1A09-308CEBDD5153}"/>
                </a:ext>
              </a:extLst>
            </p:cNvPr>
            <p:cNvSpPr>
              <a:spLocks/>
            </p:cNvSpPr>
            <p:nvPr/>
          </p:nvSpPr>
          <p:spPr>
            <a:xfrm>
              <a:off x="9082486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271E5D-7C3D-05E3-9F14-D4C53DCCC137}"/>
                </a:ext>
              </a:extLst>
            </p:cNvPr>
            <p:cNvSpPr>
              <a:spLocks/>
            </p:cNvSpPr>
            <p:nvPr/>
          </p:nvSpPr>
          <p:spPr>
            <a:xfrm>
              <a:off x="11025626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D0275F2-90D6-EC32-6030-98B067255F92}"/>
                </a:ext>
              </a:extLst>
            </p:cNvPr>
            <p:cNvSpPr>
              <a:spLocks/>
            </p:cNvSpPr>
            <p:nvPr/>
          </p:nvSpPr>
          <p:spPr>
            <a:xfrm>
              <a:off x="10054054" y="1128391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0EB6A55-3525-6672-3B29-49F53BE5E157}"/>
                </a:ext>
              </a:extLst>
            </p:cNvPr>
            <p:cNvSpPr>
              <a:spLocks/>
            </p:cNvSpPr>
            <p:nvPr/>
          </p:nvSpPr>
          <p:spPr>
            <a:xfrm>
              <a:off x="338374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C116D4F-B5C8-4677-373E-9C469B38EDAD}"/>
                </a:ext>
              </a:extLst>
            </p:cNvPr>
            <p:cNvSpPr>
              <a:spLocks/>
            </p:cNvSpPr>
            <p:nvPr/>
          </p:nvSpPr>
          <p:spPr>
            <a:xfrm>
              <a:off x="1309942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8DD379-8E3B-9ED1-D7EC-37999937E0D5}"/>
                </a:ext>
              </a:extLst>
            </p:cNvPr>
            <p:cNvSpPr>
              <a:spLocks/>
            </p:cNvSpPr>
            <p:nvPr/>
          </p:nvSpPr>
          <p:spPr>
            <a:xfrm>
              <a:off x="2281510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FD2F37E-9760-DEC1-0378-377D57378A7B}"/>
                </a:ext>
              </a:extLst>
            </p:cNvPr>
            <p:cNvSpPr>
              <a:spLocks/>
            </p:cNvSpPr>
            <p:nvPr/>
          </p:nvSpPr>
          <p:spPr>
            <a:xfrm>
              <a:off x="3253078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157336-EB91-8E8F-3D4B-8DA54BF73751}"/>
                </a:ext>
              </a:extLst>
            </p:cNvPr>
            <p:cNvSpPr>
              <a:spLocks/>
            </p:cNvSpPr>
            <p:nvPr/>
          </p:nvSpPr>
          <p:spPr>
            <a:xfrm>
              <a:off x="4224646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688D737-FEEA-0B48-9E22-194327734030}"/>
                </a:ext>
              </a:extLst>
            </p:cNvPr>
            <p:cNvSpPr>
              <a:spLocks/>
            </p:cNvSpPr>
            <p:nvPr/>
          </p:nvSpPr>
          <p:spPr>
            <a:xfrm>
              <a:off x="5196214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55AEBB-F751-17A8-3179-36FA7A1B165C}"/>
                </a:ext>
              </a:extLst>
            </p:cNvPr>
            <p:cNvSpPr>
              <a:spLocks/>
            </p:cNvSpPr>
            <p:nvPr/>
          </p:nvSpPr>
          <p:spPr>
            <a:xfrm>
              <a:off x="6167782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6E7AE97-F070-613C-7694-7318D35F3AB7}"/>
                </a:ext>
              </a:extLst>
            </p:cNvPr>
            <p:cNvSpPr>
              <a:spLocks/>
            </p:cNvSpPr>
            <p:nvPr/>
          </p:nvSpPr>
          <p:spPr>
            <a:xfrm>
              <a:off x="7139350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646896-1A3B-6920-B494-F07D1022004B}"/>
                </a:ext>
              </a:extLst>
            </p:cNvPr>
            <p:cNvSpPr>
              <a:spLocks/>
            </p:cNvSpPr>
            <p:nvPr/>
          </p:nvSpPr>
          <p:spPr>
            <a:xfrm>
              <a:off x="8110918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E4D1A6-504F-05C4-A5BC-AEC60C8E6343}"/>
                </a:ext>
              </a:extLst>
            </p:cNvPr>
            <p:cNvSpPr>
              <a:spLocks/>
            </p:cNvSpPr>
            <p:nvPr/>
          </p:nvSpPr>
          <p:spPr>
            <a:xfrm>
              <a:off x="9082486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6041F53-3E24-BE50-8816-7776B1EC1C61}"/>
                </a:ext>
              </a:extLst>
            </p:cNvPr>
            <p:cNvSpPr>
              <a:spLocks/>
            </p:cNvSpPr>
            <p:nvPr/>
          </p:nvSpPr>
          <p:spPr>
            <a:xfrm>
              <a:off x="11025626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42BAE93-EDDA-0BE6-7795-C415F3C47359}"/>
                </a:ext>
              </a:extLst>
            </p:cNvPr>
            <p:cNvSpPr>
              <a:spLocks/>
            </p:cNvSpPr>
            <p:nvPr/>
          </p:nvSpPr>
          <p:spPr>
            <a:xfrm>
              <a:off x="10054054" y="1919034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612501-31C9-9E72-1FB5-9F79FB22AD61}"/>
                </a:ext>
              </a:extLst>
            </p:cNvPr>
            <p:cNvSpPr>
              <a:spLocks/>
            </p:cNvSpPr>
            <p:nvPr/>
          </p:nvSpPr>
          <p:spPr>
            <a:xfrm>
              <a:off x="338374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3EE97BC-5F10-61C9-F794-130C3D276336}"/>
                </a:ext>
              </a:extLst>
            </p:cNvPr>
            <p:cNvSpPr>
              <a:spLocks/>
            </p:cNvSpPr>
            <p:nvPr/>
          </p:nvSpPr>
          <p:spPr>
            <a:xfrm>
              <a:off x="1309942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9AD3CDE-8686-EA3D-9F65-9EF3FE87EEC7}"/>
                </a:ext>
              </a:extLst>
            </p:cNvPr>
            <p:cNvSpPr>
              <a:spLocks/>
            </p:cNvSpPr>
            <p:nvPr/>
          </p:nvSpPr>
          <p:spPr>
            <a:xfrm>
              <a:off x="2281510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C325E82-0DD8-F808-068F-1159C7DEF8AA}"/>
                </a:ext>
              </a:extLst>
            </p:cNvPr>
            <p:cNvSpPr>
              <a:spLocks/>
            </p:cNvSpPr>
            <p:nvPr/>
          </p:nvSpPr>
          <p:spPr>
            <a:xfrm>
              <a:off x="3253078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79D970E-B66A-8FCC-F394-E2652E0C8032}"/>
                </a:ext>
              </a:extLst>
            </p:cNvPr>
            <p:cNvSpPr>
              <a:spLocks/>
            </p:cNvSpPr>
            <p:nvPr/>
          </p:nvSpPr>
          <p:spPr>
            <a:xfrm>
              <a:off x="4224646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A8E87CD-F064-105B-6B62-6D0A81CD449F}"/>
                </a:ext>
              </a:extLst>
            </p:cNvPr>
            <p:cNvSpPr>
              <a:spLocks/>
            </p:cNvSpPr>
            <p:nvPr/>
          </p:nvSpPr>
          <p:spPr>
            <a:xfrm>
              <a:off x="5196214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39C983-D276-7C89-3DB3-89CD4F2FCFFF}"/>
                </a:ext>
              </a:extLst>
            </p:cNvPr>
            <p:cNvSpPr>
              <a:spLocks/>
            </p:cNvSpPr>
            <p:nvPr/>
          </p:nvSpPr>
          <p:spPr>
            <a:xfrm>
              <a:off x="6167782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AED90F7-3161-F3C8-983F-824514E83DB8}"/>
                </a:ext>
              </a:extLst>
            </p:cNvPr>
            <p:cNvSpPr>
              <a:spLocks/>
            </p:cNvSpPr>
            <p:nvPr/>
          </p:nvSpPr>
          <p:spPr>
            <a:xfrm>
              <a:off x="7139350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E0DC8E0-F676-506C-A71F-0FF7246AD031}"/>
                </a:ext>
              </a:extLst>
            </p:cNvPr>
            <p:cNvSpPr>
              <a:spLocks/>
            </p:cNvSpPr>
            <p:nvPr/>
          </p:nvSpPr>
          <p:spPr>
            <a:xfrm>
              <a:off x="8110918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C06991-57DC-0A08-9107-A6AB4A8BBC0B}"/>
                </a:ext>
              </a:extLst>
            </p:cNvPr>
            <p:cNvSpPr>
              <a:spLocks/>
            </p:cNvSpPr>
            <p:nvPr/>
          </p:nvSpPr>
          <p:spPr>
            <a:xfrm>
              <a:off x="9082486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8D6021C-86D8-29E4-3D88-2ACD996CDABC}"/>
                </a:ext>
              </a:extLst>
            </p:cNvPr>
            <p:cNvSpPr>
              <a:spLocks/>
            </p:cNvSpPr>
            <p:nvPr/>
          </p:nvSpPr>
          <p:spPr>
            <a:xfrm>
              <a:off x="11025626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2FAB966-6D6F-751A-A342-6C259625B3C9}"/>
                </a:ext>
              </a:extLst>
            </p:cNvPr>
            <p:cNvSpPr>
              <a:spLocks/>
            </p:cNvSpPr>
            <p:nvPr/>
          </p:nvSpPr>
          <p:spPr>
            <a:xfrm>
              <a:off x="10054054" y="2709677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D4D0281-D023-8ED3-1C03-261906964D02}"/>
                </a:ext>
              </a:extLst>
            </p:cNvPr>
            <p:cNvSpPr>
              <a:spLocks/>
            </p:cNvSpPr>
            <p:nvPr/>
          </p:nvSpPr>
          <p:spPr>
            <a:xfrm>
              <a:off x="338374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4CBD12-F85D-5532-EB52-CF97EBB92AA1}"/>
                </a:ext>
              </a:extLst>
            </p:cNvPr>
            <p:cNvSpPr>
              <a:spLocks/>
            </p:cNvSpPr>
            <p:nvPr/>
          </p:nvSpPr>
          <p:spPr>
            <a:xfrm>
              <a:off x="1309942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22DB5F-2B7B-2CB7-4DE1-79110203882C}"/>
                </a:ext>
              </a:extLst>
            </p:cNvPr>
            <p:cNvSpPr>
              <a:spLocks/>
            </p:cNvSpPr>
            <p:nvPr/>
          </p:nvSpPr>
          <p:spPr>
            <a:xfrm>
              <a:off x="2281510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329B950-345C-A0DD-DEFE-58DFE2B53F23}"/>
                </a:ext>
              </a:extLst>
            </p:cNvPr>
            <p:cNvSpPr>
              <a:spLocks/>
            </p:cNvSpPr>
            <p:nvPr/>
          </p:nvSpPr>
          <p:spPr>
            <a:xfrm>
              <a:off x="3253078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83649AC-888A-D06B-E0A1-03F0A80616C1}"/>
                </a:ext>
              </a:extLst>
            </p:cNvPr>
            <p:cNvSpPr>
              <a:spLocks/>
            </p:cNvSpPr>
            <p:nvPr/>
          </p:nvSpPr>
          <p:spPr>
            <a:xfrm>
              <a:off x="4224646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FC980-AB2B-985E-70D7-A4DE78B7901B}"/>
                </a:ext>
              </a:extLst>
            </p:cNvPr>
            <p:cNvSpPr>
              <a:spLocks/>
            </p:cNvSpPr>
            <p:nvPr/>
          </p:nvSpPr>
          <p:spPr>
            <a:xfrm>
              <a:off x="5196214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FF77762-A749-5A63-66C3-51AB90F87B47}"/>
                </a:ext>
              </a:extLst>
            </p:cNvPr>
            <p:cNvSpPr>
              <a:spLocks/>
            </p:cNvSpPr>
            <p:nvPr/>
          </p:nvSpPr>
          <p:spPr>
            <a:xfrm>
              <a:off x="6167782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100BA0B-53CF-0F27-7CCB-136FEFE9B1EC}"/>
                </a:ext>
              </a:extLst>
            </p:cNvPr>
            <p:cNvSpPr>
              <a:spLocks/>
            </p:cNvSpPr>
            <p:nvPr/>
          </p:nvSpPr>
          <p:spPr>
            <a:xfrm>
              <a:off x="7139350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2E2152-1F95-5C8D-036B-F11AEFDCE8B4}"/>
                </a:ext>
              </a:extLst>
            </p:cNvPr>
            <p:cNvSpPr>
              <a:spLocks/>
            </p:cNvSpPr>
            <p:nvPr/>
          </p:nvSpPr>
          <p:spPr>
            <a:xfrm>
              <a:off x="8110918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6EA3E6A-A3C4-4F4B-9C25-D94BDCBE4252}"/>
                </a:ext>
              </a:extLst>
            </p:cNvPr>
            <p:cNvSpPr>
              <a:spLocks/>
            </p:cNvSpPr>
            <p:nvPr/>
          </p:nvSpPr>
          <p:spPr>
            <a:xfrm>
              <a:off x="9082486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7EC1209-7679-F85E-321E-C757E109AD1D}"/>
                </a:ext>
              </a:extLst>
            </p:cNvPr>
            <p:cNvSpPr>
              <a:spLocks/>
            </p:cNvSpPr>
            <p:nvPr/>
          </p:nvSpPr>
          <p:spPr>
            <a:xfrm>
              <a:off x="11025626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9B6F5D5-9894-61B0-F4B2-8EE6003AD9AD}"/>
                </a:ext>
              </a:extLst>
            </p:cNvPr>
            <p:cNvSpPr>
              <a:spLocks/>
            </p:cNvSpPr>
            <p:nvPr/>
          </p:nvSpPr>
          <p:spPr>
            <a:xfrm>
              <a:off x="10054054" y="3500320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E963D1-D817-77BF-8A6A-B7E0E54BD523}"/>
                </a:ext>
              </a:extLst>
            </p:cNvPr>
            <p:cNvSpPr>
              <a:spLocks/>
            </p:cNvSpPr>
            <p:nvPr/>
          </p:nvSpPr>
          <p:spPr>
            <a:xfrm>
              <a:off x="338374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FB07491-E42F-90FE-EB00-CE43436AD963}"/>
                </a:ext>
              </a:extLst>
            </p:cNvPr>
            <p:cNvSpPr>
              <a:spLocks/>
            </p:cNvSpPr>
            <p:nvPr/>
          </p:nvSpPr>
          <p:spPr>
            <a:xfrm>
              <a:off x="1309942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7F3E76-3450-AEE0-FF47-2430484542BB}"/>
                </a:ext>
              </a:extLst>
            </p:cNvPr>
            <p:cNvSpPr>
              <a:spLocks/>
            </p:cNvSpPr>
            <p:nvPr/>
          </p:nvSpPr>
          <p:spPr>
            <a:xfrm>
              <a:off x="2281510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711B524-896F-EF35-A091-8CA8E49B6518}"/>
                </a:ext>
              </a:extLst>
            </p:cNvPr>
            <p:cNvSpPr>
              <a:spLocks/>
            </p:cNvSpPr>
            <p:nvPr/>
          </p:nvSpPr>
          <p:spPr>
            <a:xfrm>
              <a:off x="3253078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D7398B-C859-374B-7BD8-2D30A1C8C17E}"/>
                </a:ext>
              </a:extLst>
            </p:cNvPr>
            <p:cNvSpPr>
              <a:spLocks/>
            </p:cNvSpPr>
            <p:nvPr/>
          </p:nvSpPr>
          <p:spPr>
            <a:xfrm>
              <a:off x="4224646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4B4E061-375E-666B-1E81-FEB13668736F}"/>
                </a:ext>
              </a:extLst>
            </p:cNvPr>
            <p:cNvSpPr>
              <a:spLocks/>
            </p:cNvSpPr>
            <p:nvPr/>
          </p:nvSpPr>
          <p:spPr>
            <a:xfrm>
              <a:off x="5196214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75F34AA-9F6E-234A-1A4E-BDB15A68AEB2}"/>
                </a:ext>
              </a:extLst>
            </p:cNvPr>
            <p:cNvSpPr>
              <a:spLocks/>
            </p:cNvSpPr>
            <p:nvPr/>
          </p:nvSpPr>
          <p:spPr>
            <a:xfrm>
              <a:off x="6167782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9ED3C4C-CFF1-7DF3-0B42-B1411BEBB93E}"/>
                </a:ext>
              </a:extLst>
            </p:cNvPr>
            <p:cNvSpPr>
              <a:spLocks/>
            </p:cNvSpPr>
            <p:nvPr/>
          </p:nvSpPr>
          <p:spPr>
            <a:xfrm>
              <a:off x="7139350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CEF414F-1E6E-AA1D-0E6D-031EB1CC12D4}"/>
                </a:ext>
              </a:extLst>
            </p:cNvPr>
            <p:cNvSpPr>
              <a:spLocks/>
            </p:cNvSpPr>
            <p:nvPr/>
          </p:nvSpPr>
          <p:spPr>
            <a:xfrm>
              <a:off x="8110918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EF1766B-BE6D-65D2-78F7-D22DCCC06650}"/>
                </a:ext>
              </a:extLst>
            </p:cNvPr>
            <p:cNvSpPr>
              <a:spLocks/>
            </p:cNvSpPr>
            <p:nvPr/>
          </p:nvSpPr>
          <p:spPr>
            <a:xfrm>
              <a:off x="9082486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02196D6-EE4C-348B-E6F3-5ACDE1CA2EA4}"/>
                </a:ext>
              </a:extLst>
            </p:cNvPr>
            <p:cNvSpPr>
              <a:spLocks/>
            </p:cNvSpPr>
            <p:nvPr/>
          </p:nvSpPr>
          <p:spPr>
            <a:xfrm>
              <a:off x="11025626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0A63BB5-9D67-1ED8-E068-37A587380369}"/>
                </a:ext>
              </a:extLst>
            </p:cNvPr>
            <p:cNvSpPr>
              <a:spLocks/>
            </p:cNvSpPr>
            <p:nvPr/>
          </p:nvSpPr>
          <p:spPr>
            <a:xfrm>
              <a:off x="10054054" y="4290963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5909097-4527-96E9-6B60-81246AADDB2D}"/>
                </a:ext>
              </a:extLst>
            </p:cNvPr>
            <p:cNvSpPr>
              <a:spLocks/>
            </p:cNvSpPr>
            <p:nvPr/>
          </p:nvSpPr>
          <p:spPr>
            <a:xfrm>
              <a:off x="338374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EAABE47-659D-72C7-22D3-37DB7F349D69}"/>
                </a:ext>
              </a:extLst>
            </p:cNvPr>
            <p:cNvSpPr>
              <a:spLocks/>
            </p:cNvSpPr>
            <p:nvPr/>
          </p:nvSpPr>
          <p:spPr>
            <a:xfrm>
              <a:off x="1309942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4A608A6-5887-6DB5-FCDC-B56CC863C895}"/>
                </a:ext>
              </a:extLst>
            </p:cNvPr>
            <p:cNvSpPr>
              <a:spLocks/>
            </p:cNvSpPr>
            <p:nvPr/>
          </p:nvSpPr>
          <p:spPr>
            <a:xfrm>
              <a:off x="2281510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952D7CA-FAE3-BF29-5391-9A79B760C3E7}"/>
                </a:ext>
              </a:extLst>
            </p:cNvPr>
            <p:cNvSpPr>
              <a:spLocks/>
            </p:cNvSpPr>
            <p:nvPr/>
          </p:nvSpPr>
          <p:spPr>
            <a:xfrm>
              <a:off x="3253078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B1122F4-AB86-15DC-E7D9-EEF64C11DA96}"/>
                </a:ext>
              </a:extLst>
            </p:cNvPr>
            <p:cNvSpPr>
              <a:spLocks/>
            </p:cNvSpPr>
            <p:nvPr/>
          </p:nvSpPr>
          <p:spPr>
            <a:xfrm>
              <a:off x="4224646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6805C69-E11C-9397-FE2D-D73907F47EF7}"/>
                </a:ext>
              </a:extLst>
            </p:cNvPr>
            <p:cNvSpPr>
              <a:spLocks/>
            </p:cNvSpPr>
            <p:nvPr/>
          </p:nvSpPr>
          <p:spPr>
            <a:xfrm>
              <a:off x="5196214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A81A712-DB79-763B-250D-7E20326E018B}"/>
                </a:ext>
              </a:extLst>
            </p:cNvPr>
            <p:cNvSpPr>
              <a:spLocks/>
            </p:cNvSpPr>
            <p:nvPr/>
          </p:nvSpPr>
          <p:spPr>
            <a:xfrm>
              <a:off x="6167782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68BEB91-A7D7-11A3-118E-10A6C1C1E8C1}"/>
                </a:ext>
              </a:extLst>
            </p:cNvPr>
            <p:cNvSpPr>
              <a:spLocks/>
            </p:cNvSpPr>
            <p:nvPr/>
          </p:nvSpPr>
          <p:spPr>
            <a:xfrm>
              <a:off x="7139350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7CCC6A-9DFF-3EA7-1E1D-EA3ECC4815CA}"/>
                </a:ext>
              </a:extLst>
            </p:cNvPr>
            <p:cNvSpPr>
              <a:spLocks/>
            </p:cNvSpPr>
            <p:nvPr/>
          </p:nvSpPr>
          <p:spPr>
            <a:xfrm>
              <a:off x="8110918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2134B8-762D-95F8-DC95-9773DCF24C62}"/>
                </a:ext>
              </a:extLst>
            </p:cNvPr>
            <p:cNvSpPr>
              <a:spLocks/>
            </p:cNvSpPr>
            <p:nvPr/>
          </p:nvSpPr>
          <p:spPr>
            <a:xfrm>
              <a:off x="9082486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412E641-4880-6E5B-8845-68C6F17BD8CE}"/>
                </a:ext>
              </a:extLst>
            </p:cNvPr>
            <p:cNvSpPr>
              <a:spLocks/>
            </p:cNvSpPr>
            <p:nvPr/>
          </p:nvSpPr>
          <p:spPr>
            <a:xfrm>
              <a:off x="11025626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1234B5B-E1D9-8947-C5E7-5DC078BFEEC9}"/>
                </a:ext>
              </a:extLst>
            </p:cNvPr>
            <p:cNvSpPr>
              <a:spLocks/>
            </p:cNvSpPr>
            <p:nvPr/>
          </p:nvSpPr>
          <p:spPr>
            <a:xfrm>
              <a:off x="10054054" y="5081606"/>
              <a:ext cx="828000" cy="648000"/>
            </a:xfrm>
            <a:custGeom>
              <a:avLst/>
              <a:gdLst>
                <a:gd name="connsiteX0" fmla="*/ 0 w 824589"/>
                <a:gd name="connsiteY0" fmla="*/ 0 h 643327"/>
                <a:gd name="connsiteX1" fmla="*/ 824589 w 824589"/>
                <a:gd name="connsiteY1" fmla="*/ 0 h 643327"/>
                <a:gd name="connsiteX2" fmla="*/ 824589 w 824589"/>
                <a:gd name="connsiteY2" fmla="*/ 643327 h 643327"/>
                <a:gd name="connsiteX3" fmla="*/ 0 w 824589"/>
                <a:gd name="connsiteY3" fmla="*/ 643327 h 6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589" h="643327">
                  <a:moveTo>
                    <a:pt x="0" y="0"/>
                  </a:moveTo>
                  <a:lnTo>
                    <a:pt x="824589" y="0"/>
                  </a:lnTo>
                  <a:lnTo>
                    <a:pt x="824589" y="643327"/>
                  </a:lnTo>
                  <a:lnTo>
                    <a:pt x="0" y="643327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5BED6525-116B-6E4D-7829-3F9A434BE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7045" y="686904"/>
            <a:ext cx="116774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Разработанная в ходе практики модель доказала свою эффективность в решении конкретной производственной задачи – точном краткосрочном прогнозировании дебита нефти. Ее внедрение и дальнейшее развитие имеют значительный потенциал для повышения операционной эффективности и обоснованности управленческих решений в области добычи углеводородов.</a:t>
            </a:r>
          </a:p>
        </p:txBody>
      </p:sp>
      <p:sp>
        <p:nvSpPr>
          <p:cNvPr id="116" name="Прямоугольник 115"/>
          <p:cNvSpPr/>
          <p:nvPr/>
        </p:nvSpPr>
        <p:spPr>
          <a:xfrm>
            <a:off x="337045" y="1947754"/>
            <a:ext cx="115165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Развитие модели: </a:t>
            </a:r>
          </a:p>
          <a:p>
            <a:r>
              <a:rPr lang="ru-RU" sz="16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Хотя модель эффективна для краткосрочного прогноза, рекомендуется продолжить работу для повышения точности среднесрочных прогнозов. Это может включать:</a:t>
            </a:r>
          </a:p>
          <a:p>
            <a:pPr marL="0" lvl="1" indent="-285750">
              <a:buFont typeface="+mj-lt"/>
              <a:buAutoNum type="arabicPeriod"/>
            </a:pPr>
            <a:r>
              <a:rPr lang="ru-RU" sz="16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Углубленный </a:t>
            </a:r>
            <a:r>
              <a:rPr lang="ru-RU" sz="1600" dirty="0" err="1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Feature</a:t>
            </a:r>
            <a:r>
              <a:rPr lang="ru-RU" sz="16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 </a:t>
            </a:r>
            <a:r>
              <a:rPr lang="ru-RU" sz="1600" dirty="0" err="1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Engineering</a:t>
            </a:r>
            <a:r>
              <a:rPr lang="ru-RU" sz="16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 (создание более сложных признаков, учитывающих геологию, историю ГТМ).</a:t>
            </a:r>
          </a:p>
          <a:p>
            <a:pPr marL="0" lvl="1" indent="-285750">
              <a:buFont typeface="+mj-lt"/>
              <a:buAutoNum type="arabicPeriod"/>
            </a:pPr>
            <a:r>
              <a:rPr lang="ru-RU" sz="16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Эксперименты с другими архитектурами моделей (например, ансамбли, более сложные </a:t>
            </a:r>
            <a:r>
              <a:rPr lang="ru-RU" sz="1600" dirty="0" err="1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нейросети</a:t>
            </a:r>
            <a:r>
              <a:rPr lang="ru-RU" sz="16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) или гибридными подходами.</a:t>
            </a:r>
          </a:p>
          <a:p>
            <a:pPr marL="0" lvl="1" indent="-285750">
              <a:buFont typeface="+mj-lt"/>
              <a:buAutoNum type="arabicPeriod"/>
            </a:pPr>
            <a:r>
              <a:rPr lang="ru-RU" sz="1600" dirty="0">
                <a:latin typeface="GPN_DIN Condensed Bold" panose="020B0506020202020204" pitchFamily="34" charset="0"/>
                <a:ea typeface="GPN_DIN Condensed Bold" panose="020B0506020202020204" pitchFamily="34" charset="0"/>
              </a:rPr>
              <a:t>Привлечение дополнительных данных (геофизические данные, информация о плановых ГТМ, данные по закачке).</a:t>
            </a:r>
          </a:p>
        </p:txBody>
      </p:sp>
      <p:pic>
        <p:nvPicPr>
          <p:cNvPr id="125" name="Рисунок 1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62" y="3978997"/>
            <a:ext cx="5117452" cy="2781985"/>
          </a:xfrm>
          <a:prstGeom prst="rect">
            <a:avLst/>
          </a:prstGeom>
        </p:spPr>
      </p:pic>
      <p:pic>
        <p:nvPicPr>
          <p:cNvPr id="118" name="Рисунок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380" y="4802431"/>
            <a:ext cx="968483" cy="968483"/>
          </a:xfrm>
          <a:prstGeom prst="rect">
            <a:avLst/>
          </a:prstGeom>
        </p:spPr>
      </p:pic>
      <p:pic>
        <p:nvPicPr>
          <p:cNvPr id="120" name="Рисунок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515" y="4474510"/>
            <a:ext cx="513197" cy="5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04805"/>
      </p:ext>
    </p:extLst>
  </p:cSld>
  <p:clrMapOvr>
    <a:masterClrMapping/>
  </p:clrMapOvr>
</p:sld>
</file>

<file path=ppt/theme/theme1.xml><?xml version="1.0" encoding="utf-8"?>
<a:theme xmlns:a="http://schemas.openxmlformats.org/drawingml/2006/main" name="1_gpn_report">
  <a:themeElements>
    <a:clrScheme name="Custom 23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00D6D2"/>
      </a:accent1>
      <a:accent2>
        <a:srgbClr val="0094DF"/>
      </a:accent2>
      <a:accent3>
        <a:srgbClr val="00478D"/>
      </a:accent3>
      <a:accent4>
        <a:srgbClr val="042746"/>
      </a:accent4>
      <a:accent5>
        <a:srgbClr val="4F177E"/>
      </a:accent5>
      <a:accent6>
        <a:srgbClr val="8248B7"/>
      </a:accent6>
      <a:hlink>
        <a:srgbClr val="00469C"/>
      </a:hlink>
      <a:folHlink>
        <a:srgbClr val="7E7E7F"/>
      </a:folHlink>
    </a:clrScheme>
    <a:fontScheme name="Газпром1">
      <a:majorFont>
        <a:latin typeface="GPN_DIN Condensed Bold"/>
        <a:ea typeface=""/>
        <a:cs typeface=""/>
      </a:majorFont>
      <a:minorFont>
        <a:latin typeface="GPN_DIN Regula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36000" rtlCol="0">
        <a:noAutofit/>
      </a:bodyPr>
      <a:lstStyle>
        <a:defPPr algn="l">
          <a:lnSpc>
            <a:spcPct val="80000"/>
          </a:lnSpc>
          <a:spcBef>
            <a:spcPts val="300"/>
          </a:spcBef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F8D1C6A7-815E-4B1B-922D-DDF256B6FD24}" vid="{8AC31970-B314-4C23-B764-C3D4C791947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Широкоэкранный</PresentationFormat>
  <Paragraphs>104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GPN_DIN Condensed Bold</vt:lpstr>
      <vt:lpstr>GPN_DIN Condensed Regular</vt:lpstr>
      <vt:lpstr>GPN_DIN Regular</vt:lpstr>
      <vt:lpstr>Wingdings</vt:lpstr>
      <vt:lpstr>1_gpn_report</vt:lpstr>
      <vt:lpstr>Практика по курсу «Python: от основ до машинного обучения»</vt:lpstr>
      <vt:lpstr>Презентация PowerPoint</vt:lpstr>
      <vt:lpstr>Актуальность проблемы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2021-04-28T09:07:06Z</dcterms:created>
  <dcterms:modified xsi:type="dcterms:W3CDTF">2025-06-05T12:49:48Z</dcterms:modified>
</cp:coreProperties>
</file>