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3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B2FB-7191-3345-B12A-A389FC83B62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3BB4-D213-B94D-8A45-0995BF1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ame Side Corner Rectangle 4"/>
          <p:cNvSpPr/>
          <p:nvPr/>
        </p:nvSpPr>
        <p:spPr>
          <a:xfrm rot="10800000" flipV="1">
            <a:off x="3832259" y="48447"/>
            <a:ext cx="1900719" cy="503434"/>
          </a:xfrm>
          <a:prstGeom prst="snip2SameRect">
            <a:avLst>
              <a:gd name="adj1" fmla="val 0"/>
              <a:gd name="adj2" fmla="val 14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Program Root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7431" y="885790"/>
            <a:ext cx="1777429" cy="589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Global scope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2196" y="885790"/>
            <a:ext cx="1777429" cy="589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9153" y="885790"/>
            <a:ext cx="1777429" cy="589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 prototypes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7430" y="2570162"/>
            <a:ext cx="1777429" cy="589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71330" y="3121692"/>
            <a:ext cx="1149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Identifier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Type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Initialiser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772346" y="2570162"/>
            <a:ext cx="1777429" cy="589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0545" y="1449825"/>
            <a:ext cx="1304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Identifier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Type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Parameters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7068619" y="2570162"/>
            <a:ext cx="1756881" cy="1047555"/>
          </a:xfrm>
          <a:prstGeom prst="roundRect">
            <a:avLst>
              <a:gd name="adj" fmla="val 85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WhileStatement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 smtClean="0"/>
              <a:t>ForStatement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 smtClean="0"/>
              <a:t>ReturnStatement</a:t>
            </a:r>
            <a:r>
              <a:rPr lang="en-US" sz="1400" dirty="0" smtClean="0"/>
              <a:t>,</a:t>
            </a:r>
          </a:p>
          <a:p>
            <a:pPr algn="ctr"/>
            <a:r>
              <a:rPr lang="mr-IN" sz="1400" dirty="0" smtClean="0"/>
              <a:t>…</a:t>
            </a:r>
            <a:endParaRPr lang="en-US" sz="14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565185" y="2864687"/>
            <a:ext cx="503434" cy="0"/>
          </a:xfrm>
          <a:prstGeom prst="straightConnector1">
            <a:avLst/>
          </a:prstGeom>
          <a:ln w="63500" cmpd="dbl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72345" y="3999391"/>
            <a:ext cx="1777429" cy="589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Expressions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0"/>
            <a:endCxn id="6" idx="0"/>
          </p:cNvCxnSpPr>
          <p:nvPr/>
        </p:nvCxnSpPr>
        <p:spPr>
          <a:xfrm flipH="1">
            <a:off x="2666146" y="300164"/>
            <a:ext cx="1166113" cy="5856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249202" y="1474841"/>
            <a:ext cx="1065944" cy="109532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2" idx="0"/>
          </p:cNvCxnSpPr>
          <p:nvPr/>
        </p:nvCxnSpPr>
        <p:spPr>
          <a:xfrm>
            <a:off x="5137079" y="1474841"/>
            <a:ext cx="523982" cy="109532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2"/>
            <a:endCxn id="18" idx="0"/>
          </p:cNvCxnSpPr>
          <p:nvPr/>
        </p:nvCxnSpPr>
        <p:spPr>
          <a:xfrm flipH="1">
            <a:off x="5661060" y="3159213"/>
            <a:ext cx="1" cy="8401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68619" y="3999391"/>
            <a:ext cx="1756881" cy="1269830"/>
          </a:xfrm>
          <a:prstGeom prst="roundRect">
            <a:avLst>
              <a:gd name="adj" fmla="val 85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BinaryExpr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 smtClean="0"/>
              <a:t>AssignmentExpr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 smtClean="0"/>
              <a:t>ConstantExpr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smtClean="0"/>
              <a:t>Variable,</a:t>
            </a:r>
          </a:p>
          <a:p>
            <a:pPr algn="ctr"/>
            <a:r>
              <a:rPr lang="mr-IN" sz="1400" dirty="0" smtClean="0"/>
              <a:t>…</a:t>
            </a:r>
            <a:endParaRPr lang="en-US" sz="1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565185" y="4293916"/>
            <a:ext cx="503434" cy="0"/>
          </a:xfrm>
          <a:prstGeom prst="straightConnector1">
            <a:avLst/>
          </a:prstGeom>
          <a:ln w="63500" cmpd="dbl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1"/>
          </p:cNvCxnSpPr>
          <p:nvPr/>
        </p:nvCxnSpPr>
        <p:spPr>
          <a:xfrm>
            <a:off x="3021004" y="3716322"/>
            <a:ext cx="1751341" cy="57759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0" idx="0"/>
          </p:cNvCxnSpPr>
          <p:nvPr/>
        </p:nvCxnSpPr>
        <p:spPr>
          <a:xfrm flipH="1">
            <a:off x="2666145" y="1474841"/>
            <a:ext cx="1" cy="10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1"/>
            <a:endCxn id="7" idx="0"/>
          </p:cNvCxnSpPr>
          <p:nvPr/>
        </p:nvCxnSpPr>
        <p:spPr>
          <a:xfrm flipH="1">
            <a:off x="4780911" y="551881"/>
            <a:ext cx="1707" cy="33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  <a:endCxn id="8" idx="0"/>
          </p:cNvCxnSpPr>
          <p:nvPr/>
        </p:nvCxnSpPr>
        <p:spPr>
          <a:xfrm>
            <a:off x="5732978" y="300164"/>
            <a:ext cx="1244890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07949" y="4588442"/>
            <a:ext cx="1174225" cy="589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3"/>
          </p:cNvCxnSpPr>
          <p:nvPr/>
        </p:nvCxnSpPr>
        <p:spPr>
          <a:xfrm flipH="1">
            <a:off x="3782174" y="4588442"/>
            <a:ext cx="998736" cy="29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1"/>
          </p:cNvCxnSpPr>
          <p:nvPr/>
        </p:nvCxnSpPr>
        <p:spPr>
          <a:xfrm rot="10800000" flipH="1" flipV="1">
            <a:off x="1871330" y="3491023"/>
            <a:ext cx="713638" cy="1420711"/>
          </a:xfrm>
          <a:prstGeom prst="bentConnector4">
            <a:avLst>
              <a:gd name="adj1" fmla="val -32033"/>
              <a:gd name="adj2" fmla="val 9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52121" y="5164188"/>
            <a:ext cx="1653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Kind (</a:t>
            </a:r>
            <a:r>
              <a:rPr lang="en-US" sz="1400" dirty="0" err="1" smtClean="0"/>
              <a:t>int</a:t>
            </a:r>
            <a:r>
              <a:rPr lang="en-US" sz="1400" dirty="0" smtClean="0"/>
              <a:t>, float..)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Size (in bytes)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Pointer depth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6565185" y="5945420"/>
            <a:ext cx="2255791" cy="8007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59026" y="6172445"/>
            <a:ext cx="43248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49538" y="5976342"/>
            <a:ext cx="882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contains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921955" y="6526407"/>
            <a:ext cx="503434" cy="0"/>
          </a:xfrm>
          <a:prstGeom prst="straightConnector1">
            <a:avLst/>
          </a:prstGeom>
          <a:ln w="63500" cmpd="dbl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49538" y="6345818"/>
            <a:ext cx="1271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Inherits from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2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Silvestri, Lorenzo</dc:creator>
  <cp:lastModifiedBy>Silvestri, Lorenzo</cp:lastModifiedBy>
  <cp:revision>2</cp:revision>
  <dcterms:created xsi:type="dcterms:W3CDTF">2017-03-29T15:18:27Z</dcterms:created>
  <dcterms:modified xsi:type="dcterms:W3CDTF">2017-03-29T15:36:31Z</dcterms:modified>
</cp:coreProperties>
</file>