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1"/>
  </p:notesMasterIdLst>
  <p:sldIdLst>
    <p:sldId id="256" r:id="rId2"/>
    <p:sldId id="268" r:id="rId3"/>
    <p:sldId id="258" r:id="rId4"/>
    <p:sldId id="261" r:id="rId5"/>
    <p:sldId id="260" r:id="rId6"/>
    <p:sldId id="269" r:id="rId7"/>
    <p:sldId id="267" r:id="rId8"/>
    <p:sldId id="265" r:id="rId9"/>
    <p:sldId id="266" r:id="rId10"/>
  </p:sldIdLst>
  <p:sldSz cx="9144000" cy="5143500" type="screen16x9"/>
  <p:notesSz cx="6858000" cy="9144000"/>
  <p:embeddedFontLst>
    <p:embeddedFont>
      <p:font typeface="Berlin Sans FB Demi" panose="020E0802020502020306" pitchFamily="34" charset="0"/>
      <p:bold r:id="rId12"/>
    </p:embeddedFont>
    <p:embeddedFont>
      <p:font typeface="Maven Pro" panose="020B0604020202020204" charset="0"/>
      <p:regular r:id="rId13"/>
      <p:bold r:id="rId14"/>
    </p:embeddedFont>
    <p:embeddedFont>
      <p:font typeface="Maven Pro SemiBold" panose="020B0604020202020204" charset="0"/>
      <p:regular r:id="rId15"/>
      <p:bold r:id="rId16"/>
    </p:embeddedFont>
    <p:embeddedFont>
      <p:font typeface="PT Sans" panose="020B0503020203020204" pitchFamily="34" charset="0"/>
      <p:regular r:id="rId17"/>
      <p:bold r:id="rId18"/>
      <p:italic r:id="rId19"/>
      <p:boldItalic r:id="rId20"/>
    </p:embeddedFont>
    <p:embeddedFont>
      <p:font typeface="Roboto" panose="02000000000000000000" pitchFamily="2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F4B5149-FA60-4530-BE0E-0B3E34D6069E}">
  <a:tblStyle styleId="{5F4B5149-FA60-4530-BE0E-0B3E34D6069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656BF2F-7FA9-4DB1-94BF-B9FF3B1173BB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3" d="100"/>
          <a:sy n="133" d="100"/>
        </p:scale>
        <p:origin x="187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19675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2722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79932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54dda1946d_4_27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54dda1946d_4_27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54dda1946d_4_27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54dda1946d_4_27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 amt="30000"/>
          </a:blip>
          <a:stretch>
            <a:fillRect/>
          </a:stretch>
        </p:blipFill>
        <p:spPr>
          <a:xfrm>
            <a:off x="6067917" y="-1755971"/>
            <a:ext cx="4590925" cy="459092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3225" y="1179613"/>
            <a:ext cx="6350100" cy="14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3225" y="3550188"/>
            <a:ext cx="6350100" cy="4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 idx="2"/>
          </p:nvPr>
        </p:nvSpPr>
        <p:spPr>
          <a:xfrm>
            <a:off x="713225" y="2628313"/>
            <a:ext cx="6350100" cy="57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177775" y="177775"/>
            <a:ext cx="8788500" cy="4787900"/>
            <a:chOff x="177775" y="177775"/>
            <a:chExt cx="8788500" cy="4787900"/>
          </a:xfrm>
        </p:grpSpPr>
        <p:sp>
          <p:nvSpPr>
            <p:cNvPr id="14" name="Google Shape;14;p2"/>
            <p:cNvSpPr/>
            <p:nvPr/>
          </p:nvSpPr>
          <p:spPr>
            <a:xfrm>
              <a:off x="8782375" y="4781775"/>
              <a:ext cx="183900" cy="18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589650" y="269700"/>
              <a:ext cx="8279060" cy="4280673"/>
            </a:xfrm>
            <a:custGeom>
              <a:avLst/>
              <a:gdLst/>
              <a:ahLst/>
              <a:cxnLst/>
              <a:rect l="l" t="t" r="r" b="b"/>
              <a:pathLst>
                <a:path w="12175088" h="6560418" extrusionOk="0">
                  <a:moveTo>
                    <a:pt x="12175089" y="6560419"/>
                  </a:moveTo>
                  <a:lnTo>
                    <a:pt x="0" y="6560419"/>
                  </a:ln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77775" y="177775"/>
              <a:ext cx="183900" cy="18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69700" y="589650"/>
              <a:ext cx="8279060" cy="4280673"/>
            </a:xfrm>
            <a:custGeom>
              <a:avLst/>
              <a:gdLst/>
              <a:ahLst/>
              <a:cxnLst/>
              <a:rect l="l" t="t" r="r" b="b"/>
              <a:pathLst>
                <a:path w="12175088" h="6560418" extrusionOk="0">
                  <a:moveTo>
                    <a:pt x="12175089" y="6560419"/>
                  </a:moveTo>
                  <a:lnTo>
                    <a:pt x="0" y="6560419"/>
                  </a:ln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>
            <a:spLocks noGrp="1"/>
          </p:cNvSpPr>
          <p:nvPr>
            <p:ph type="title" hasCustomPrompt="1"/>
          </p:nvPr>
        </p:nvSpPr>
        <p:spPr>
          <a:xfrm>
            <a:off x="949063" y="1149105"/>
            <a:ext cx="3492600" cy="7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Font typeface="Maven Pro SemiBold"/>
              <a:buNone/>
              <a:defRPr sz="6000" b="0">
                <a:latin typeface="Maven Pro SemiBold"/>
                <a:ea typeface="Maven Pro SemiBold"/>
                <a:cs typeface="Maven Pro SemiBold"/>
                <a:sym typeface="Maven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Font typeface="Maven Pro SemiBold"/>
              <a:buNone/>
              <a:defRPr sz="6000" b="0">
                <a:latin typeface="Maven Pro SemiBold"/>
                <a:ea typeface="Maven Pro SemiBold"/>
                <a:cs typeface="Maven Pro SemiBold"/>
                <a:sym typeface="Maven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Font typeface="Maven Pro SemiBold"/>
              <a:buNone/>
              <a:defRPr sz="6000" b="0">
                <a:latin typeface="Maven Pro SemiBold"/>
                <a:ea typeface="Maven Pro SemiBold"/>
                <a:cs typeface="Maven Pro SemiBold"/>
                <a:sym typeface="Maven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Font typeface="Maven Pro SemiBold"/>
              <a:buNone/>
              <a:defRPr sz="6000" b="0">
                <a:latin typeface="Maven Pro SemiBold"/>
                <a:ea typeface="Maven Pro SemiBold"/>
                <a:cs typeface="Maven Pro SemiBold"/>
                <a:sym typeface="Maven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Font typeface="Maven Pro SemiBold"/>
              <a:buNone/>
              <a:defRPr sz="6000" b="0">
                <a:latin typeface="Maven Pro SemiBold"/>
                <a:ea typeface="Maven Pro SemiBold"/>
                <a:cs typeface="Maven Pro SemiBold"/>
                <a:sym typeface="Maven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Font typeface="Maven Pro SemiBold"/>
              <a:buNone/>
              <a:defRPr sz="6000" b="0">
                <a:latin typeface="Maven Pro SemiBold"/>
                <a:ea typeface="Maven Pro SemiBold"/>
                <a:cs typeface="Maven Pro SemiBold"/>
                <a:sym typeface="Maven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Font typeface="Maven Pro SemiBold"/>
              <a:buNone/>
              <a:defRPr sz="6000" b="0">
                <a:latin typeface="Maven Pro SemiBold"/>
                <a:ea typeface="Maven Pro SemiBold"/>
                <a:cs typeface="Maven Pro SemiBold"/>
                <a:sym typeface="Maven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Font typeface="Maven Pro SemiBold"/>
              <a:buNone/>
              <a:defRPr sz="6000" b="0">
                <a:latin typeface="Maven Pro SemiBold"/>
                <a:ea typeface="Maven Pro SemiBold"/>
                <a:cs typeface="Maven Pro SemiBold"/>
                <a:sym typeface="Maven Pro SemiBold"/>
              </a:defRPr>
            </a:lvl9pPr>
          </a:lstStyle>
          <a:p>
            <a:r>
              <a:t>xx%</a:t>
            </a:r>
          </a:p>
        </p:txBody>
      </p:sp>
      <p:sp>
        <p:nvSpPr>
          <p:cNvPr id="182" name="Google Shape;182;p20"/>
          <p:cNvSpPr txBox="1">
            <a:spLocks noGrp="1"/>
          </p:cNvSpPr>
          <p:nvPr>
            <p:ph type="subTitle" idx="1"/>
          </p:nvPr>
        </p:nvSpPr>
        <p:spPr>
          <a:xfrm>
            <a:off x="949063" y="1917709"/>
            <a:ext cx="34926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83" name="Google Shape;183;p20"/>
          <p:cNvSpPr txBox="1">
            <a:spLocks noGrp="1"/>
          </p:cNvSpPr>
          <p:nvPr>
            <p:ph type="title" idx="2" hasCustomPrompt="1"/>
          </p:nvPr>
        </p:nvSpPr>
        <p:spPr>
          <a:xfrm>
            <a:off x="949063" y="2859797"/>
            <a:ext cx="3492600" cy="7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Font typeface="Maven Pro SemiBold"/>
              <a:buNone/>
              <a:defRPr sz="6000" b="0">
                <a:latin typeface="Maven Pro SemiBold"/>
                <a:ea typeface="Maven Pro SemiBold"/>
                <a:cs typeface="Maven Pro SemiBold"/>
                <a:sym typeface="Maven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Font typeface="Maven Pro SemiBold"/>
              <a:buNone/>
              <a:defRPr sz="6000" b="0">
                <a:latin typeface="Maven Pro SemiBold"/>
                <a:ea typeface="Maven Pro SemiBold"/>
                <a:cs typeface="Maven Pro SemiBold"/>
                <a:sym typeface="Maven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Font typeface="Maven Pro SemiBold"/>
              <a:buNone/>
              <a:defRPr sz="6000" b="0">
                <a:latin typeface="Maven Pro SemiBold"/>
                <a:ea typeface="Maven Pro SemiBold"/>
                <a:cs typeface="Maven Pro SemiBold"/>
                <a:sym typeface="Maven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Font typeface="Maven Pro SemiBold"/>
              <a:buNone/>
              <a:defRPr sz="6000" b="0">
                <a:latin typeface="Maven Pro SemiBold"/>
                <a:ea typeface="Maven Pro SemiBold"/>
                <a:cs typeface="Maven Pro SemiBold"/>
                <a:sym typeface="Maven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Font typeface="Maven Pro SemiBold"/>
              <a:buNone/>
              <a:defRPr sz="6000" b="0">
                <a:latin typeface="Maven Pro SemiBold"/>
                <a:ea typeface="Maven Pro SemiBold"/>
                <a:cs typeface="Maven Pro SemiBold"/>
                <a:sym typeface="Maven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Font typeface="Maven Pro SemiBold"/>
              <a:buNone/>
              <a:defRPr sz="6000" b="0">
                <a:latin typeface="Maven Pro SemiBold"/>
                <a:ea typeface="Maven Pro SemiBold"/>
                <a:cs typeface="Maven Pro SemiBold"/>
                <a:sym typeface="Maven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Font typeface="Maven Pro SemiBold"/>
              <a:buNone/>
              <a:defRPr sz="6000" b="0">
                <a:latin typeface="Maven Pro SemiBold"/>
                <a:ea typeface="Maven Pro SemiBold"/>
                <a:cs typeface="Maven Pro SemiBold"/>
                <a:sym typeface="Maven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Font typeface="Maven Pro SemiBold"/>
              <a:buNone/>
              <a:defRPr sz="6000" b="0">
                <a:latin typeface="Maven Pro SemiBold"/>
                <a:ea typeface="Maven Pro SemiBold"/>
                <a:cs typeface="Maven Pro SemiBold"/>
                <a:sym typeface="Maven Pro SemiBold"/>
              </a:defRPr>
            </a:lvl9pPr>
          </a:lstStyle>
          <a:p>
            <a:r>
              <a:t>xx%</a:t>
            </a:r>
          </a:p>
        </p:txBody>
      </p:sp>
      <p:sp>
        <p:nvSpPr>
          <p:cNvPr id="184" name="Google Shape;184;p20"/>
          <p:cNvSpPr txBox="1">
            <a:spLocks noGrp="1"/>
          </p:cNvSpPr>
          <p:nvPr>
            <p:ph type="subTitle" idx="3"/>
          </p:nvPr>
        </p:nvSpPr>
        <p:spPr>
          <a:xfrm>
            <a:off x="949063" y="3628695"/>
            <a:ext cx="34926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85" name="Google Shape;185;p20"/>
          <p:cNvSpPr txBox="1">
            <a:spLocks noGrp="1"/>
          </p:cNvSpPr>
          <p:nvPr>
            <p:ph type="title" idx="4" hasCustomPrompt="1"/>
          </p:nvPr>
        </p:nvSpPr>
        <p:spPr>
          <a:xfrm>
            <a:off x="4702338" y="1149105"/>
            <a:ext cx="3492600" cy="7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Font typeface="Maven Pro SemiBold"/>
              <a:buNone/>
              <a:defRPr sz="6000" b="0">
                <a:latin typeface="Maven Pro SemiBold"/>
                <a:ea typeface="Maven Pro SemiBold"/>
                <a:cs typeface="Maven Pro SemiBold"/>
                <a:sym typeface="Maven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Font typeface="Maven Pro SemiBold"/>
              <a:buNone/>
              <a:defRPr sz="6000" b="0">
                <a:latin typeface="Maven Pro SemiBold"/>
                <a:ea typeface="Maven Pro SemiBold"/>
                <a:cs typeface="Maven Pro SemiBold"/>
                <a:sym typeface="Maven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Font typeface="Maven Pro SemiBold"/>
              <a:buNone/>
              <a:defRPr sz="6000" b="0">
                <a:latin typeface="Maven Pro SemiBold"/>
                <a:ea typeface="Maven Pro SemiBold"/>
                <a:cs typeface="Maven Pro SemiBold"/>
                <a:sym typeface="Maven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Font typeface="Maven Pro SemiBold"/>
              <a:buNone/>
              <a:defRPr sz="6000" b="0">
                <a:latin typeface="Maven Pro SemiBold"/>
                <a:ea typeface="Maven Pro SemiBold"/>
                <a:cs typeface="Maven Pro SemiBold"/>
                <a:sym typeface="Maven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Font typeface="Maven Pro SemiBold"/>
              <a:buNone/>
              <a:defRPr sz="6000" b="0">
                <a:latin typeface="Maven Pro SemiBold"/>
                <a:ea typeface="Maven Pro SemiBold"/>
                <a:cs typeface="Maven Pro SemiBold"/>
                <a:sym typeface="Maven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Font typeface="Maven Pro SemiBold"/>
              <a:buNone/>
              <a:defRPr sz="6000" b="0">
                <a:latin typeface="Maven Pro SemiBold"/>
                <a:ea typeface="Maven Pro SemiBold"/>
                <a:cs typeface="Maven Pro SemiBold"/>
                <a:sym typeface="Maven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Font typeface="Maven Pro SemiBold"/>
              <a:buNone/>
              <a:defRPr sz="6000" b="0">
                <a:latin typeface="Maven Pro SemiBold"/>
                <a:ea typeface="Maven Pro SemiBold"/>
                <a:cs typeface="Maven Pro SemiBold"/>
                <a:sym typeface="Maven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Font typeface="Maven Pro SemiBold"/>
              <a:buNone/>
              <a:defRPr sz="6000" b="0">
                <a:latin typeface="Maven Pro SemiBold"/>
                <a:ea typeface="Maven Pro SemiBold"/>
                <a:cs typeface="Maven Pro SemiBold"/>
                <a:sym typeface="Maven Pro SemiBold"/>
              </a:defRPr>
            </a:lvl9pPr>
          </a:lstStyle>
          <a:p>
            <a:r>
              <a:t>xx%</a:t>
            </a:r>
          </a:p>
        </p:txBody>
      </p:sp>
      <p:sp>
        <p:nvSpPr>
          <p:cNvPr id="186" name="Google Shape;186;p20"/>
          <p:cNvSpPr txBox="1">
            <a:spLocks noGrp="1"/>
          </p:cNvSpPr>
          <p:nvPr>
            <p:ph type="subTitle" idx="5"/>
          </p:nvPr>
        </p:nvSpPr>
        <p:spPr>
          <a:xfrm>
            <a:off x="4702338" y="1917709"/>
            <a:ext cx="34926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pic>
        <p:nvPicPr>
          <p:cNvPr id="187" name="Google Shape;187;p20"/>
          <p:cNvPicPr preferRelativeResize="0"/>
          <p:nvPr/>
        </p:nvPicPr>
        <p:blipFill>
          <a:blip r:embed="rId2">
            <a:alphaModFix amt="30000"/>
          </a:blip>
          <a:stretch>
            <a:fillRect/>
          </a:stretch>
        </p:blipFill>
        <p:spPr>
          <a:xfrm>
            <a:off x="-2132883" y="-2673221"/>
            <a:ext cx="4590925" cy="45909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8" name="Google Shape;188;p20"/>
          <p:cNvGrpSpPr/>
          <p:nvPr/>
        </p:nvGrpSpPr>
        <p:grpSpPr>
          <a:xfrm>
            <a:off x="177775" y="177775"/>
            <a:ext cx="8788500" cy="4787900"/>
            <a:chOff x="177775" y="177775"/>
            <a:chExt cx="8788500" cy="4787900"/>
          </a:xfrm>
        </p:grpSpPr>
        <p:sp>
          <p:nvSpPr>
            <p:cNvPr id="189" name="Google Shape;189;p20"/>
            <p:cNvSpPr/>
            <p:nvPr/>
          </p:nvSpPr>
          <p:spPr>
            <a:xfrm rot="10800000" flipH="1">
              <a:off x="275340" y="269700"/>
              <a:ext cx="8279060" cy="4280673"/>
            </a:xfrm>
            <a:custGeom>
              <a:avLst/>
              <a:gdLst/>
              <a:ahLst/>
              <a:cxnLst/>
              <a:rect l="l" t="t" r="r" b="b"/>
              <a:pathLst>
                <a:path w="12175088" h="6560418" extrusionOk="0">
                  <a:moveTo>
                    <a:pt x="12175089" y="6560419"/>
                  </a:moveTo>
                  <a:lnTo>
                    <a:pt x="0" y="6560419"/>
                  </a:ln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20"/>
            <p:cNvSpPr/>
            <p:nvPr/>
          </p:nvSpPr>
          <p:spPr>
            <a:xfrm flipH="1">
              <a:off x="8782375" y="177775"/>
              <a:ext cx="183900" cy="18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1" name="Google Shape;191;p20"/>
            <p:cNvSpPr/>
            <p:nvPr/>
          </p:nvSpPr>
          <p:spPr>
            <a:xfrm flipH="1">
              <a:off x="595290" y="589650"/>
              <a:ext cx="8279060" cy="4280673"/>
            </a:xfrm>
            <a:custGeom>
              <a:avLst/>
              <a:gdLst/>
              <a:ahLst/>
              <a:cxnLst/>
              <a:rect l="l" t="t" r="r" b="b"/>
              <a:pathLst>
                <a:path w="12175088" h="6560418" extrusionOk="0">
                  <a:moveTo>
                    <a:pt x="12175089" y="6560419"/>
                  </a:moveTo>
                  <a:lnTo>
                    <a:pt x="0" y="6560419"/>
                  </a:ln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20"/>
            <p:cNvSpPr/>
            <p:nvPr/>
          </p:nvSpPr>
          <p:spPr>
            <a:xfrm flipH="1">
              <a:off x="177775" y="4781775"/>
              <a:ext cx="183900" cy="18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22"/>
          <p:cNvPicPr preferRelativeResize="0"/>
          <p:nvPr/>
        </p:nvPicPr>
        <p:blipFill>
          <a:blip r:embed="rId2">
            <a:alphaModFix amt="30000"/>
          </a:blip>
          <a:stretch>
            <a:fillRect/>
          </a:stretch>
        </p:blipFill>
        <p:spPr>
          <a:xfrm>
            <a:off x="6500442" y="2760504"/>
            <a:ext cx="4590925" cy="45909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5" name="Google Shape;205;p22"/>
          <p:cNvGrpSpPr/>
          <p:nvPr/>
        </p:nvGrpSpPr>
        <p:grpSpPr>
          <a:xfrm>
            <a:off x="177775" y="177775"/>
            <a:ext cx="8788500" cy="4787900"/>
            <a:chOff x="177775" y="177775"/>
            <a:chExt cx="8788500" cy="4787900"/>
          </a:xfrm>
        </p:grpSpPr>
        <p:sp>
          <p:nvSpPr>
            <p:cNvPr id="206" name="Google Shape;206;p22"/>
            <p:cNvSpPr/>
            <p:nvPr/>
          </p:nvSpPr>
          <p:spPr>
            <a:xfrm rot="10800000" flipH="1">
              <a:off x="275340" y="269700"/>
              <a:ext cx="8279060" cy="4280673"/>
            </a:xfrm>
            <a:custGeom>
              <a:avLst/>
              <a:gdLst/>
              <a:ahLst/>
              <a:cxnLst/>
              <a:rect l="l" t="t" r="r" b="b"/>
              <a:pathLst>
                <a:path w="12175088" h="6560418" extrusionOk="0">
                  <a:moveTo>
                    <a:pt x="12175089" y="6560419"/>
                  </a:moveTo>
                  <a:lnTo>
                    <a:pt x="0" y="6560419"/>
                  </a:ln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22"/>
            <p:cNvSpPr/>
            <p:nvPr/>
          </p:nvSpPr>
          <p:spPr>
            <a:xfrm flipH="1">
              <a:off x="8782375" y="177775"/>
              <a:ext cx="183900" cy="18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8" name="Google Shape;208;p22"/>
            <p:cNvSpPr/>
            <p:nvPr/>
          </p:nvSpPr>
          <p:spPr>
            <a:xfrm flipH="1">
              <a:off x="177775" y="4781775"/>
              <a:ext cx="183900" cy="18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23"/>
          <p:cNvPicPr preferRelativeResize="0"/>
          <p:nvPr/>
        </p:nvPicPr>
        <p:blipFill>
          <a:blip r:embed="rId2">
            <a:alphaModFix amt="30000"/>
          </a:blip>
          <a:stretch>
            <a:fillRect/>
          </a:stretch>
        </p:blipFill>
        <p:spPr>
          <a:xfrm>
            <a:off x="-1659908" y="2905854"/>
            <a:ext cx="4590925" cy="45909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1" name="Google Shape;211;p23"/>
          <p:cNvGrpSpPr/>
          <p:nvPr/>
        </p:nvGrpSpPr>
        <p:grpSpPr>
          <a:xfrm>
            <a:off x="177775" y="177775"/>
            <a:ext cx="8788500" cy="4787900"/>
            <a:chOff x="177775" y="177775"/>
            <a:chExt cx="8788500" cy="4787900"/>
          </a:xfrm>
        </p:grpSpPr>
        <p:sp>
          <p:nvSpPr>
            <p:cNvPr id="212" name="Google Shape;212;p23"/>
            <p:cNvSpPr/>
            <p:nvPr/>
          </p:nvSpPr>
          <p:spPr>
            <a:xfrm>
              <a:off x="177775" y="177775"/>
              <a:ext cx="183900" cy="18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3" name="Google Shape;213;p23"/>
            <p:cNvSpPr/>
            <p:nvPr/>
          </p:nvSpPr>
          <p:spPr>
            <a:xfrm>
              <a:off x="269700" y="589650"/>
              <a:ext cx="8279060" cy="4280673"/>
            </a:xfrm>
            <a:custGeom>
              <a:avLst/>
              <a:gdLst/>
              <a:ahLst/>
              <a:cxnLst/>
              <a:rect l="l" t="t" r="r" b="b"/>
              <a:pathLst>
                <a:path w="12175088" h="6560418" extrusionOk="0">
                  <a:moveTo>
                    <a:pt x="12175089" y="6560419"/>
                  </a:moveTo>
                  <a:lnTo>
                    <a:pt x="0" y="6560419"/>
                  </a:ln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23"/>
            <p:cNvSpPr/>
            <p:nvPr/>
          </p:nvSpPr>
          <p:spPr>
            <a:xfrm>
              <a:off x="8782375" y="4781775"/>
              <a:ext cx="183900" cy="18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3"/>
          <p:cNvPicPr preferRelativeResize="0"/>
          <p:nvPr/>
        </p:nvPicPr>
        <p:blipFill>
          <a:blip r:embed="rId2">
            <a:alphaModFix amt="30000"/>
          </a:blip>
          <a:stretch>
            <a:fillRect/>
          </a:stretch>
        </p:blipFill>
        <p:spPr>
          <a:xfrm>
            <a:off x="1432142" y="1706604"/>
            <a:ext cx="4590925" cy="4590925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3"/>
          <p:cNvSpPr>
            <a:spLocks noGrp="1"/>
          </p:cNvSpPr>
          <p:nvPr>
            <p:ph type="pic" idx="2"/>
          </p:nvPr>
        </p:nvSpPr>
        <p:spPr>
          <a:xfrm>
            <a:off x="498300" y="541325"/>
            <a:ext cx="2935200" cy="41004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3626225" y="2495550"/>
            <a:ext cx="48045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3" hasCustomPrompt="1"/>
          </p:nvPr>
        </p:nvSpPr>
        <p:spPr>
          <a:xfrm>
            <a:off x="3626225" y="1806150"/>
            <a:ext cx="1235700" cy="84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23" name="Google Shape;23;p3"/>
          <p:cNvGrpSpPr/>
          <p:nvPr/>
        </p:nvGrpSpPr>
        <p:grpSpPr>
          <a:xfrm>
            <a:off x="177775" y="177775"/>
            <a:ext cx="8788500" cy="4787900"/>
            <a:chOff x="177775" y="177775"/>
            <a:chExt cx="8788500" cy="4787900"/>
          </a:xfrm>
        </p:grpSpPr>
        <p:sp>
          <p:nvSpPr>
            <p:cNvPr id="24" name="Google Shape;24;p3"/>
            <p:cNvSpPr/>
            <p:nvPr/>
          </p:nvSpPr>
          <p:spPr>
            <a:xfrm rot="10800000">
              <a:off x="589650" y="269700"/>
              <a:ext cx="8279060" cy="4280673"/>
            </a:xfrm>
            <a:custGeom>
              <a:avLst/>
              <a:gdLst/>
              <a:ahLst/>
              <a:cxnLst/>
              <a:rect l="l" t="t" r="r" b="b"/>
              <a:pathLst>
                <a:path w="12175088" h="6560418" extrusionOk="0">
                  <a:moveTo>
                    <a:pt x="12175089" y="6560419"/>
                  </a:moveTo>
                  <a:lnTo>
                    <a:pt x="0" y="6560419"/>
                  </a:ln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177775" y="177775"/>
              <a:ext cx="183900" cy="18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269700" y="589650"/>
              <a:ext cx="8279060" cy="4280673"/>
            </a:xfrm>
            <a:custGeom>
              <a:avLst/>
              <a:gdLst/>
              <a:ahLst/>
              <a:cxnLst/>
              <a:rect l="l" t="t" r="r" b="b"/>
              <a:pathLst>
                <a:path w="12175088" h="6560418" extrusionOk="0">
                  <a:moveTo>
                    <a:pt x="12175089" y="6560419"/>
                  </a:moveTo>
                  <a:lnTo>
                    <a:pt x="0" y="6560419"/>
                  </a:ln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8782375" y="4781775"/>
              <a:ext cx="183900" cy="18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Maven Pro"/>
              <a:buNone/>
              <a:defRPr>
                <a:latin typeface="Maven Pro"/>
                <a:ea typeface="Maven Pro"/>
                <a:cs typeface="Maven Pro"/>
                <a:sym typeface="Maven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Maven Pro"/>
              <a:buNone/>
              <a:defRPr>
                <a:latin typeface="Maven Pro"/>
                <a:ea typeface="Maven Pro"/>
                <a:cs typeface="Maven Pro"/>
                <a:sym typeface="Maven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Maven Pro"/>
              <a:buNone/>
              <a:defRPr>
                <a:latin typeface="Maven Pro"/>
                <a:ea typeface="Maven Pro"/>
                <a:cs typeface="Maven Pro"/>
                <a:sym typeface="Maven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Maven Pro"/>
              <a:buNone/>
              <a:defRPr>
                <a:latin typeface="Maven Pro"/>
                <a:ea typeface="Maven Pro"/>
                <a:cs typeface="Maven Pro"/>
                <a:sym typeface="Maven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Maven Pro"/>
              <a:buNone/>
              <a:defRPr>
                <a:latin typeface="Maven Pro"/>
                <a:ea typeface="Maven Pro"/>
                <a:cs typeface="Maven Pro"/>
                <a:sym typeface="Maven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Maven Pro"/>
              <a:buNone/>
              <a:defRPr>
                <a:latin typeface="Maven Pro"/>
                <a:ea typeface="Maven Pro"/>
                <a:cs typeface="Maven Pro"/>
                <a:sym typeface="Maven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Maven Pro"/>
              <a:buNone/>
              <a:defRPr>
                <a:latin typeface="Maven Pro"/>
                <a:ea typeface="Maven Pro"/>
                <a:cs typeface="Maven Pro"/>
                <a:sym typeface="Maven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Maven Pro"/>
              <a:buNone/>
              <a:defRPr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ubTitle" idx="1"/>
          </p:nvPr>
        </p:nvSpPr>
        <p:spPr>
          <a:xfrm>
            <a:off x="4283687" y="1822499"/>
            <a:ext cx="3177300" cy="132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ubTitle" idx="2"/>
          </p:nvPr>
        </p:nvSpPr>
        <p:spPr>
          <a:xfrm>
            <a:off x="720009" y="1822499"/>
            <a:ext cx="3177300" cy="132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ubTitle" idx="3"/>
          </p:nvPr>
        </p:nvSpPr>
        <p:spPr>
          <a:xfrm>
            <a:off x="720009" y="1431550"/>
            <a:ext cx="31773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ven Pro SemiBold"/>
              <a:buNone/>
              <a:defRPr sz="2000">
                <a:solidFill>
                  <a:schemeClr val="dk1"/>
                </a:solidFill>
                <a:latin typeface="Maven Pro SemiBold"/>
                <a:ea typeface="Maven Pro SemiBold"/>
                <a:cs typeface="Maven Pro SemiBold"/>
                <a:sym typeface="Maven Pro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ven Pro SemiBold"/>
              <a:buNone/>
              <a:defRPr sz="2400">
                <a:latin typeface="Maven Pro SemiBold"/>
                <a:ea typeface="Maven Pro SemiBold"/>
                <a:cs typeface="Maven Pro SemiBold"/>
                <a:sym typeface="Maven Pro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ven Pro SemiBold"/>
              <a:buNone/>
              <a:defRPr sz="2400">
                <a:latin typeface="Maven Pro SemiBold"/>
                <a:ea typeface="Maven Pro SemiBold"/>
                <a:cs typeface="Maven Pro SemiBold"/>
                <a:sym typeface="Maven Pro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ven Pro SemiBold"/>
              <a:buNone/>
              <a:defRPr sz="2400">
                <a:latin typeface="Maven Pro SemiBold"/>
                <a:ea typeface="Maven Pro SemiBold"/>
                <a:cs typeface="Maven Pro SemiBold"/>
                <a:sym typeface="Maven Pro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ven Pro SemiBold"/>
              <a:buNone/>
              <a:defRPr sz="2400">
                <a:latin typeface="Maven Pro SemiBold"/>
                <a:ea typeface="Maven Pro SemiBold"/>
                <a:cs typeface="Maven Pro SemiBold"/>
                <a:sym typeface="Maven Pro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ven Pro SemiBold"/>
              <a:buNone/>
              <a:defRPr sz="2400">
                <a:latin typeface="Maven Pro SemiBold"/>
                <a:ea typeface="Maven Pro SemiBold"/>
                <a:cs typeface="Maven Pro SemiBold"/>
                <a:sym typeface="Maven Pro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ven Pro SemiBold"/>
              <a:buNone/>
              <a:defRPr sz="2400">
                <a:latin typeface="Maven Pro SemiBold"/>
                <a:ea typeface="Maven Pro SemiBold"/>
                <a:cs typeface="Maven Pro SemiBold"/>
                <a:sym typeface="Maven Pro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ven Pro SemiBold"/>
              <a:buNone/>
              <a:defRPr sz="2400">
                <a:latin typeface="Maven Pro SemiBold"/>
                <a:ea typeface="Maven Pro SemiBold"/>
                <a:cs typeface="Maven Pro SemiBold"/>
                <a:sym typeface="Maven Pro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ven Pro SemiBold"/>
              <a:buNone/>
              <a:defRPr sz="2400">
                <a:latin typeface="Maven Pro SemiBold"/>
                <a:ea typeface="Maven Pro SemiBold"/>
                <a:cs typeface="Maven Pro SemiBold"/>
                <a:sym typeface="Maven Pro SemiBold"/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ubTitle" idx="4"/>
          </p:nvPr>
        </p:nvSpPr>
        <p:spPr>
          <a:xfrm>
            <a:off x="4283691" y="1431550"/>
            <a:ext cx="31773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ven Pro SemiBold"/>
              <a:buNone/>
              <a:defRPr sz="2000">
                <a:solidFill>
                  <a:schemeClr val="dk1"/>
                </a:solidFill>
                <a:latin typeface="Maven Pro SemiBold"/>
                <a:ea typeface="Maven Pro SemiBold"/>
                <a:cs typeface="Maven Pro SemiBold"/>
                <a:sym typeface="Maven Pro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ven Pro SemiBold"/>
              <a:buNone/>
              <a:defRPr sz="2400">
                <a:latin typeface="Maven Pro SemiBold"/>
                <a:ea typeface="Maven Pro SemiBold"/>
                <a:cs typeface="Maven Pro SemiBold"/>
                <a:sym typeface="Maven Pro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ven Pro SemiBold"/>
              <a:buNone/>
              <a:defRPr sz="2400">
                <a:latin typeface="Maven Pro SemiBold"/>
                <a:ea typeface="Maven Pro SemiBold"/>
                <a:cs typeface="Maven Pro SemiBold"/>
                <a:sym typeface="Maven Pro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ven Pro SemiBold"/>
              <a:buNone/>
              <a:defRPr sz="2400">
                <a:latin typeface="Maven Pro SemiBold"/>
                <a:ea typeface="Maven Pro SemiBold"/>
                <a:cs typeface="Maven Pro SemiBold"/>
                <a:sym typeface="Maven Pro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ven Pro SemiBold"/>
              <a:buNone/>
              <a:defRPr sz="2400">
                <a:latin typeface="Maven Pro SemiBold"/>
                <a:ea typeface="Maven Pro SemiBold"/>
                <a:cs typeface="Maven Pro SemiBold"/>
                <a:sym typeface="Maven Pro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ven Pro SemiBold"/>
              <a:buNone/>
              <a:defRPr sz="2400">
                <a:latin typeface="Maven Pro SemiBold"/>
                <a:ea typeface="Maven Pro SemiBold"/>
                <a:cs typeface="Maven Pro SemiBold"/>
                <a:sym typeface="Maven Pro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ven Pro SemiBold"/>
              <a:buNone/>
              <a:defRPr sz="2400">
                <a:latin typeface="Maven Pro SemiBold"/>
                <a:ea typeface="Maven Pro SemiBold"/>
                <a:cs typeface="Maven Pro SemiBold"/>
                <a:sym typeface="Maven Pro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ven Pro SemiBold"/>
              <a:buNone/>
              <a:defRPr sz="2400">
                <a:latin typeface="Maven Pro SemiBold"/>
                <a:ea typeface="Maven Pro SemiBold"/>
                <a:cs typeface="Maven Pro SemiBold"/>
                <a:sym typeface="Maven Pro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ven Pro SemiBold"/>
              <a:buNone/>
              <a:defRPr sz="2400">
                <a:latin typeface="Maven Pro SemiBold"/>
                <a:ea typeface="Maven Pro SemiBold"/>
                <a:cs typeface="Maven Pro SemiBold"/>
                <a:sym typeface="Maven Pro SemiBold"/>
              </a:defRPr>
            </a:lvl9pPr>
          </a:lstStyle>
          <a:p>
            <a:endParaRPr/>
          </a:p>
        </p:txBody>
      </p:sp>
      <p:pic>
        <p:nvPicPr>
          <p:cNvPr id="42" name="Google Shape;42;p5"/>
          <p:cNvPicPr preferRelativeResize="0"/>
          <p:nvPr/>
        </p:nvPicPr>
        <p:blipFill>
          <a:blip r:embed="rId2">
            <a:alphaModFix amt="30000"/>
          </a:blip>
          <a:stretch>
            <a:fillRect/>
          </a:stretch>
        </p:blipFill>
        <p:spPr>
          <a:xfrm>
            <a:off x="6135304" y="2321854"/>
            <a:ext cx="4590925" cy="45909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3" name="Google Shape;43;p5"/>
          <p:cNvGrpSpPr/>
          <p:nvPr/>
        </p:nvGrpSpPr>
        <p:grpSpPr>
          <a:xfrm>
            <a:off x="177775" y="177775"/>
            <a:ext cx="8788500" cy="4787900"/>
            <a:chOff x="177775" y="177775"/>
            <a:chExt cx="8788500" cy="4787900"/>
          </a:xfrm>
        </p:grpSpPr>
        <p:sp>
          <p:nvSpPr>
            <p:cNvPr id="44" name="Google Shape;44;p5"/>
            <p:cNvSpPr/>
            <p:nvPr/>
          </p:nvSpPr>
          <p:spPr>
            <a:xfrm flipH="1">
              <a:off x="8782375" y="177775"/>
              <a:ext cx="183900" cy="18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5" name="Google Shape;45;p5"/>
            <p:cNvSpPr/>
            <p:nvPr/>
          </p:nvSpPr>
          <p:spPr>
            <a:xfrm flipH="1">
              <a:off x="595290" y="589650"/>
              <a:ext cx="8279060" cy="4280673"/>
            </a:xfrm>
            <a:custGeom>
              <a:avLst/>
              <a:gdLst/>
              <a:ahLst/>
              <a:cxnLst/>
              <a:rect l="l" t="t" r="r" b="b"/>
              <a:pathLst>
                <a:path w="12175088" h="6560418" extrusionOk="0">
                  <a:moveTo>
                    <a:pt x="12175089" y="6560419"/>
                  </a:moveTo>
                  <a:lnTo>
                    <a:pt x="0" y="6560419"/>
                  </a:ln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5"/>
            <p:cNvSpPr/>
            <p:nvPr/>
          </p:nvSpPr>
          <p:spPr>
            <a:xfrm flipH="1">
              <a:off x="177775" y="4781775"/>
              <a:ext cx="183900" cy="18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pic>
        <p:nvPicPr>
          <p:cNvPr id="65" name="Google Shape;65;p8"/>
          <p:cNvPicPr preferRelativeResize="0"/>
          <p:nvPr/>
        </p:nvPicPr>
        <p:blipFill>
          <a:blip r:embed="rId2">
            <a:alphaModFix amt="30000"/>
          </a:blip>
          <a:stretch>
            <a:fillRect/>
          </a:stretch>
        </p:blipFill>
        <p:spPr>
          <a:xfrm>
            <a:off x="-1644958" y="2122129"/>
            <a:ext cx="4590925" cy="45909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6" name="Google Shape;66;p8"/>
          <p:cNvGrpSpPr/>
          <p:nvPr/>
        </p:nvGrpSpPr>
        <p:grpSpPr>
          <a:xfrm>
            <a:off x="177775" y="177775"/>
            <a:ext cx="8788500" cy="4787900"/>
            <a:chOff x="177775" y="177775"/>
            <a:chExt cx="8788500" cy="4787900"/>
          </a:xfrm>
        </p:grpSpPr>
        <p:sp>
          <p:nvSpPr>
            <p:cNvPr id="67" name="Google Shape;67;p8"/>
            <p:cNvSpPr/>
            <p:nvPr/>
          </p:nvSpPr>
          <p:spPr>
            <a:xfrm rot="10800000">
              <a:off x="589650" y="269700"/>
              <a:ext cx="8279060" cy="4280673"/>
            </a:xfrm>
            <a:custGeom>
              <a:avLst/>
              <a:gdLst/>
              <a:ahLst/>
              <a:cxnLst/>
              <a:rect l="l" t="t" r="r" b="b"/>
              <a:pathLst>
                <a:path w="12175088" h="6560418" extrusionOk="0">
                  <a:moveTo>
                    <a:pt x="12175089" y="6560419"/>
                  </a:moveTo>
                  <a:lnTo>
                    <a:pt x="0" y="6560419"/>
                  </a:ln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8"/>
            <p:cNvSpPr/>
            <p:nvPr/>
          </p:nvSpPr>
          <p:spPr>
            <a:xfrm>
              <a:off x="177775" y="177775"/>
              <a:ext cx="183900" cy="18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9" name="Google Shape;69;p8"/>
            <p:cNvSpPr/>
            <p:nvPr/>
          </p:nvSpPr>
          <p:spPr>
            <a:xfrm>
              <a:off x="269700" y="589650"/>
              <a:ext cx="8279060" cy="4280673"/>
            </a:xfrm>
            <a:custGeom>
              <a:avLst/>
              <a:gdLst/>
              <a:ahLst/>
              <a:cxnLst/>
              <a:rect l="l" t="t" r="r" b="b"/>
              <a:pathLst>
                <a:path w="12175088" h="6560418" extrusionOk="0">
                  <a:moveTo>
                    <a:pt x="12175089" y="6560419"/>
                  </a:moveTo>
                  <a:lnTo>
                    <a:pt x="0" y="6560419"/>
                  </a:ln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8"/>
            <p:cNvSpPr/>
            <p:nvPr/>
          </p:nvSpPr>
          <p:spPr>
            <a:xfrm>
              <a:off x="8782375" y="4781775"/>
              <a:ext cx="183900" cy="18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9"/>
          <p:cNvPicPr preferRelativeResize="0"/>
          <p:nvPr/>
        </p:nvPicPr>
        <p:blipFill>
          <a:blip r:embed="rId2">
            <a:alphaModFix amt="30000"/>
          </a:blip>
          <a:stretch>
            <a:fillRect/>
          </a:stretch>
        </p:blipFill>
        <p:spPr>
          <a:xfrm>
            <a:off x="5989304" y="-2010646"/>
            <a:ext cx="4590925" cy="4590925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75" name="Google Shape;75;p9"/>
          <p:cNvGrpSpPr/>
          <p:nvPr/>
        </p:nvGrpSpPr>
        <p:grpSpPr>
          <a:xfrm>
            <a:off x="177775" y="177775"/>
            <a:ext cx="8788500" cy="4787900"/>
            <a:chOff x="177775" y="177775"/>
            <a:chExt cx="8788500" cy="4787900"/>
          </a:xfrm>
        </p:grpSpPr>
        <p:sp>
          <p:nvSpPr>
            <p:cNvPr id="76" name="Google Shape;76;p9"/>
            <p:cNvSpPr/>
            <p:nvPr/>
          </p:nvSpPr>
          <p:spPr>
            <a:xfrm rot="10800000">
              <a:off x="589650" y="269700"/>
              <a:ext cx="8279060" cy="4280673"/>
            </a:xfrm>
            <a:custGeom>
              <a:avLst/>
              <a:gdLst/>
              <a:ahLst/>
              <a:cxnLst/>
              <a:rect l="l" t="t" r="r" b="b"/>
              <a:pathLst>
                <a:path w="12175088" h="6560418" extrusionOk="0">
                  <a:moveTo>
                    <a:pt x="12175089" y="6560419"/>
                  </a:moveTo>
                  <a:lnTo>
                    <a:pt x="0" y="6560419"/>
                  </a:ln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9"/>
            <p:cNvSpPr/>
            <p:nvPr/>
          </p:nvSpPr>
          <p:spPr>
            <a:xfrm>
              <a:off x="177775" y="177775"/>
              <a:ext cx="183900" cy="18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8" name="Google Shape;78;p9"/>
            <p:cNvSpPr/>
            <p:nvPr/>
          </p:nvSpPr>
          <p:spPr>
            <a:xfrm>
              <a:off x="269700" y="589650"/>
              <a:ext cx="8279060" cy="4280673"/>
            </a:xfrm>
            <a:custGeom>
              <a:avLst/>
              <a:gdLst/>
              <a:ahLst/>
              <a:cxnLst/>
              <a:rect l="l" t="t" r="r" b="b"/>
              <a:pathLst>
                <a:path w="12175088" h="6560418" extrusionOk="0">
                  <a:moveTo>
                    <a:pt x="12175089" y="6560419"/>
                  </a:moveTo>
                  <a:lnTo>
                    <a:pt x="0" y="6560419"/>
                  </a:ln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9"/>
            <p:cNvSpPr/>
            <p:nvPr/>
          </p:nvSpPr>
          <p:spPr>
            <a:xfrm>
              <a:off x="8782375" y="4781775"/>
              <a:ext cx="183900" cy="18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82" name="Google Shape;82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Maven Pro SemiBold"/>
              <a:buNone/>
              <a:defRPr b="0">
                <a:latin typeface="Maven Pro SemiBold"/>
                <a:ea typeface="Maven Pro SemiBold"/>
                <a:cs typeface="Maven Pro SemiBold"/>
                <a:sym typeface="Maven Pro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Maven Pro SemiBold"/>
              <a:buNone/>
              <a:defRPr b="0">
                <a:latin typeface="Maven Pro SemiBold"/>
                <a:ea typeface="Maven Pro SemiBold"/>
                <a:cs typeface="Maven Pro SemiBold"/>
                <a:sym typeface="Maven Pro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Maven Pro SemiBold"/>
              <a:buNone/>
              <a:defRPr b="0">
                <a:latin typeface="Maven Pro SemiBold"/>
                <a:ea typeface="Maven Pro SemiBold"/>
                <a:cs typeface="Maven Pro SemiBold"/>
                <a:sym typeface="Maven Pro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Maven Pro SemiBold"/>
              <a:buNone/>
              <a:defRPr b="0">
                <a:latin typeface="Maven Pro SemiBold"/>
                <a:ea typeface="Maven Pro SemiBold"/>
                <a:cs typeface="Maven Pro SemiBold"/>
                <a:sym typeface="Maven Pro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Maven Pro SemiBold"/>
              <a:buNone/>
              <a:defRPr b="0">
                <a:latin typeface="Maven Pro SemiBold"/>
                <a:ea typeface="Maven Pro SemiBold"/>
                <a:cs typeface="Maven Pro SemiBold"/>
                <a:sym typeface="Maven Pro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Maven Pro SemiBold"/>
              <a:buNone/>
              <a:defRPr b="0">
                <a:latin typeface="Maven Pro SemiBold"/>
                <a:ea typeface="Maven Pro SemiBold"/>
                <a:cs typeface="Maven Pro SemiBold"/>
                <a:sym typeface="Maven Pro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Maven Pro SemiBold"/>
              <a:buNone/>
              <a:defRPr b="0">
                <a:latin typeface="Maven Pro SemiBold"/>
                <a:ea typeface="Maven Pro SemiBold"/>
                <a:cs typeface="Maven Pro SemiBold"/>
                <a:sym typeface="Maven Pro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Maven Pro SemiBold"/>
              <a:buNone/>
              <a:defRPr b="0">
                <a:latin typeface="Maven Pro SemiBold"/>
                <a:ea typeface="Maven Pro SemiBold"/>
                <a:cs typeface="Maven Pro SemiBold"/>
                <a:sym typeface="Maven Pro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1"/>
          <p:cNvSpPr txBox="1">
            <a:spLocks noGrp="1"/>
          </p:cNvSpPr>
          <p:nvPr>
            <p:ph type="title" hasCustomPrompt="1"/>
          </p:nvPr>
        </p:nvSpPr>
        <p:spPr>
          <a:xfrm>
            <a:off x="713225" y="1840200"/>
            <a:ext cx="5603400" cy="100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85" name="Google Shape;85;p11"/>
          <p:cNvSpPr txBox="1">
            <a:spLocks noGrp="1"/>
          </p:cNvSpPr>
          <p:nvPr>
            <p:ph type="subTitle" idx="1"/>
          </p:nvPr>
        </p:nvSpPr>
        <p:spPr>
          <a:xfrm>
            <a:off x="713225" y="2846100"/>
            <a:ext cx="5603400" cy="45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86" name="Google Shape;86;p11"/>
          <p:cNvPicPr preferRelativeResize="0"/>
          <p:nvPr/>
        </p:nvPicPr>
        <p:blipFill>
          <a:blip r:embed="rId2">
            <a:alphaModFix amt="30000"/>
          </a:blip>
          <a:stretch>
            <a:fillRect/>
          </a:stretch>
        </p:blipFill>
        <p:spPr>
          <a:xfrm>
            <a:off x="5899167" y="-1448696"/>
            <a:ext cx="4590925" cy="45909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7" name="Google Shape;87;p11"/>
          <p:cNvGrpSpPr/>
          <p:nvPr/>
        </p:nvGrpSpPr>
        <p:grpSpPr>
          <a:xfrm>
            <a:off x="177775" y="177775"/>
            <a:ext cx="8788500" cy="4787900"/>
            <a:chOff x="177775" y="177775"/>
            <a:chExt cx="8788500" cy="4787900"/>
          </a:xfrm>
        </p:grpSpPr>
        <p:sp>
          <p:nvSpPr>
            <p:cNvPr id="88" name="Google Shape;88;p11"/>
            <p:cNvSpPr/>
            <p:nvPr/>
          </p:nvSpPr>
          <p:spPr>
            <a:xfrm rot="10800000">
              <a:off x="589650" y="269700"/>
              <a:ext cx="8279060" cy="4280673"/>
            </a:xfrm>
            <a:custGeom>
              <a:avLst/>
              <a:gdLst/>
              <a:ahLst/>
              <a:cxnLst/>
              <a:rect l="l" t="t" r="r" b="b"/>
              <a:pathLst>
                <a:path w="12175088" h="6560418" extrusionOk="0">
                  <a:moveTo>
                    <a:pt x="12175089" y="6560419"/>
                  </a:moveTo>
                  <a:lnTo>
                    <a:pt x="0" y="6560419"/>
                  </a:ln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11"/>
            <p:cNvSpPr/>
            <p:nvPr/>
          </p:nvSpPr>
          <p:spPr>
            <a:xfrm>
              <a:off x="177775" y="177775"/>
              <a:ext cx="183900" cy="18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0" name="Google Shape;90;p11"/>
            <p:cNvSpPr/>
            <p:nvPr/>
          </p:nvSpPr>
          <p:spPr>
            <a:xfrm>
              <a:off x="269700" y="589650"/>
              <a:ext cx="8279060" cy="4280673"/>
            </a:xfrm>
            <a:custGeom>
              <a:avLst/>
              <a:gdLst/>
              <a:ahLst/>
              <a:cxnLst/>
              <a:rect l="l" t="t" r="r" b="b"/>
              <a:pathLst>
                <a:path w="12175088" h="6560418" extrusionOk="0">
                  <a:moveTo>
                    <a:pt x="12175089" y="6560419"/>
                  </a:moveTo>
                  <a:lnTo>
                    <a:pt x="0" y="6560419"/>
                  </a:ln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11"/>
            <p:cNvSpPr/>
            <p:nvPr/>
          </p:nvSpPr>
          <p:spPr>
            <a:xfrm>
              <a:off x="8782375" y="4781775"/>
              <a:ext cx="183900" cy="18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title" idx="2" hasCustomPrompt="1"/>
          </p:nvPr>
        </p:nvSpPr>
        <p:spPr>
          <a:xfrm>
            <a:off x="719975" y="1602403"/>
            <a:ext cx="803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Maven Pro SemiBold"/>
              <a:buNone/>
              <a:defRPr sz="3000" b="0">
                <a:latin typeface="Maven Pro SemiBold"/>
                <a:ea typeface="Maven Pro SemiBold"/>
                <a:cs typeface="Maven Pro SemiBold"/>
                <a:sym typeface="Maven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Maven Pro SemiBold"/>
              <a:buNone/>
              <a:defRPr sz="3000" b="0">
                <a:latin typeface="Maven Pro SemiBold"/>
                <a:ea typeface="Maven Pro SemiBold"/>
                <a:cs typeface="Maven Pro SemiBold"/>
                <a:sym typeface="Maven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Maven Pro SemiBold"/>
              <a:buNone/>
              <a:defRPr sz="3000" b="0">
                <a:latin typeface="Maven Pro SemiBold"/>
                <a:ea typeface="Maven Pro SemiBold"/>
                <a:cs typeface="Maven Pro SemiBold"/>
                <a:sym typeface="Maven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Maven Pro SemiBold"/>
              <a:buNone/>
              <a:defRPr sz="3000" b="0">
                <a:latin typeface="Maven Pro SemiBold"/>
                <a:ea typeface="Maven Pro SemiBold"/>
                <a:cs typeface="Maven Pro SemiBold"/>
                <a:sym typeface="Maven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Maven Pro SemiBold"/>
              <a:buNone/>
              <a:defRPr sz="3000" b="0">
                <a:latin typeface="Maven Pro SemiBold"/>
                <a:ea typeface="Maven Pro SemiBold"/>
                <a:cs typeface="Maven Pro SemiBold"/>
                <a:sym typeface="Maven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Maven Pro SemiBold"/>
              <a:buNone/>
              <a:defRPr sz="3000" b="0">
                <a:latin typeface="Maven Pro SemiBold"/>
                <a:ea typeface="Maven Pro SemiBold"/>
                <a:cs typeface="Maven Pro SemiBold"/>
                <a:sym typeface="Maven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Maven Pro SemiBold"/>
              <a:buNone/>
              <a:defRPr sz="3000" b="0">
                <a:latin typeface="Maven Pro SemiBold"/>
                <a:ea typeface="Maven Pro SemiBold"/>
                <a:cs typeface="Maven Pro SemiBold"/>
                <a:sym typeface="Maven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Maven Pro SemiBold"/>
              <a:buNone/>
              <a:defRPr sz="3000" b="0">
                <a:latin typeface="Maven Pro SemiBold"/>
                <a:ea typeface="Maven Pro SemiBold"/>
                <a:cs typeface="Maven Pro SemiBold"/>
                <a:sym typeface="Maven Pro SemiBold"/>
              </a:defRPr>
            </a:lvl9pPr>
          </a:lstStyle>
          <a:p>
            <a:r>
              <a:t>xx%</a:t>
            </a:r>
          </a:p>
        </p:txBody>
      </p:sp>
      <p:sp>
        <p:nvSpPr>
          <p:cNvPr id="96" name="Google Shape;96;p13"/>
          <p:cNvSpPr txBox="1">
            <a:spLocks noGrp="1"/>
          </p:cNvSpPr>
          <p:nvPr>
            <p:ph type="title" idx="3" hasCustomPrompt="1"/>
          </p:nvPr>
        </p:nvSpPr>
        <p:spPr>
          <a:xfrm>
            <a:off x="4650600" y="1602394"/>
            <a:ext cx="803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Maven Pro SemiBold"/>
              <a:buNone/>
              <a:defRPr sz="3000" b="0">
                <a:latin typeface="Maven Pro SemiBold"/>
                <a:ea typeface="Maven Pro SemiBold"/>
                <a:cs typeface="Maven Pro SemiBold"/>
                <a:sym typeface="Maven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Maven Pro SemiBold"/>
              <a:buNone/>
              <a:defRPr sz="3000" b="0">
                <a:latin typeface="Maven Pro SemiBold"/>
                <a:ea typeface="Maven Pro SemiBold"/>
                <a:cs typeface="Maven Pro SemiBold"/>
                <a:sym typeface="Maven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Maven Pro SemiBold"/>
              <a:buNone/>
              <a:defRPr sz="3000" b="0">
                <a:latin typeface="Maven Pro SemiBold"/>
                <a:ea typeface="Maven Pro SemiBold"/>
                <a:cs typeface="Maven Pro SemiBold"/>
                <a:sym typeface="Maven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Maven Pro SemiBold"/>
              <a:buNone/>
              <a:defRPr sz="3000" b="0">
                <a:latin typeface="Maven Pro SemiBold"/>
                <a:ea typeface="Maven Pro SemiBold"/>
                <a:cs typeface="Maven Pro SemiBold"/>
                <a:sym typeface="Maven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Maven Pro SemiBold"/>
              <a:buNone/>
              <a:defRPr sz="3000" b="0">
                <a:latin typeface="Maven Pro SemiBold"/>
                <a:ea typeface="Maven Pro SemiBold"/>
                <a:cs typeface="Maven Pro SemiBold"/>
                <a:sym typeface="Maven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Maven Pro SemiBold"/>
              <a:buNone/>
              <a:defRPr sz="3000" b="0">
                <a:latin typeface="Maven Pro SemiBold"/>
                <a:ea typeface="Maven Pro SemiBold"/>
                <a:cs typeface="Maven Pro SemiBold"/>
                <a:sym typeface="Maven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Maven Pro SemiBold"/>
              <a:buNone/>
              <a:defRPr sz="3000" b="0">
                <a:latin typeface="Maven Pro SemiBold"/>
                <a:ea typeface="Maven Pro SemiBold"/>
                <a:cs typeface="Maven Pro SemiBold"/>
                <a:sym typeface="Maven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Maven Pro SemiBold"/>
              <a:buNone/>
              <a:defRPr sz="3000" b="0">
                <a:latin typeface="Maven Pro SemiBold"/>
                <a:ea typeface="Maven Pro SemiBold"/>
                <a:cs typeface="Maven Pro SemiBold"/>
                <a:sym typeface="Maven Pro SemiBold"/>
              </a:defRPr>
            </a:lvl9pPr>
          </a:lstStyle>
          <a:p>
            <a:r>
              <a:t>xx%</a:t>
            </a:r>
          </a:p>
        </p:txBody>
      </p:sp>
      <p:sp>
        <p:nvSpPr>
          <p:cNvPr id="97" name="Google Shape;97;p13"/>
          <p:cNvSpPr txBox="1">
            <a:spLocks noGrp="1"/>
          </p:cNvSpPr>
          <p:nvPr>
            <p:ph type="title" idx="4" hasCustomPrompt="1"/>
          </p:nvPr>
        </p:nvSpPr>
        <p:spPr>
          <a:xfrm>
            <a:off x="719966" y="2407610"/>
            <a:ext cx="803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Maven Pro SemiBold"/>
              <a:buNone/>
              <a:defRPr sz="3000" b="0">
                <a:latin typeface="Maven Pro SemiBold"/>
                <a:ea typeface="Maven Pro SemiBold"/>
                <a:cs typeface="Maven Pro SemiBold"/>
                <a:sym typeface="Maven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Maven Pro SemiBold"/>
              <a:buNone/>
              <a:defRPr sz="3000" b="0">
                <a:latin typeface="Maven Pro SemiBold"/>
                <a:ea typeface="Maven Pro SemiBold"/>
                <a:cs typeface="Maven Pro SemiBold"/>
                <a:sym typeface="Maven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Maven Pro SemiBold"/>
              <a:buNone/>
              <a:defRPr sz="3000" b="0">
                <a:latin typeface="Maven Pro SemiBold"/>
                <a:ea typeface="Maven Pro SemiBold"/>
                <a:cs typeface="Maven Pro SemiBold"/>
                <a:sym typeface="Maven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Maven Pro SemiBold"/>
              <a:buNone/>
              <a:defRPr sz="3000" b="0">
                <a:latin typeface="Maven Pro SemiBold"/>
                <a:ea typeface="Maven Pro SemiBold"/>
                <a:cs typeface="Maven Pro SemiBold"/>
                <a:sym typeface="Maven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Maven Pro SemiBold"/>
              <a:buNone/>
              <a:defRPr sz="3000" b="0">
                <a:latin typeface="Maven Pro SemiBold"/>
                <a:ea typeface="Maven Pro SemiBold"/>
                <a:cs typeface="Maven Pro SemiBold"/>
                <a:sym typeface="Maven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Maven Pro SemiBold"/>
              <a:buNone/>
              <a:defRPr sz="3000" b="0">
                <a:latin typeface="Maven Pro SemiBold"/>
                <a:ea typeface="Maven Pro SemiBold"/>
                <a:cs typeface="Maven Pro SemiBold"/>
                <a:sym typeface="Maven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Maven Pro SemiBold"/>
              <a:buNone/>
              <a:defRPr sz="3000" b="0">
                <a:latin typeface="Maven Pro SemiBold"/>
                <a:ea typeface="Maven Pro SemiBold"/>
                <a:cs typeface="Maven Pro SemiBold"/>
                <a:sym typeface="Maven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Maven Pro SemiBold"/>
              <a:buNone/>
              <a:defRPr sz="3000" b="0">
                <a:latin typeface="Maven Pro SemiBold"/>
                <a:ea typeface="Maven Pro SemiBold"/>
                <a:cs typeface="Maven Pro SemiBold"/>
                <a:sym typeface="Maven Pro SemiBold"/>
              </a:defRPr>
            </a:lvl9pPr>
          </a:lstStyle>
          <a:p>
            <a:r>
              <a:t>xx%</a:t>
            </a:r>
          </a:p>
        </p:txBody>
      </p:sp>
      <p:sp>
        <p:nvSpPr>
          <p:cNvPr id="98" name="Google Shape;98;p13"/>
          <p:cNvSpPr txBox="1">
            <a:spLocks noGrp="1"/>
          </p:cNvSpPr>
          <p:nvPr>
            <p:ph type="title" idx="5" hasCustomPrompt="1"/>
          </p:nvPr>
        </p:nvSpPr>
        <p:spPr>
          <a:xfrm>
            <a:off x="4650591" y="2407594"/>
            <a:ext cx="803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Maven Pro SemiBold"/>
              <a:buNone/>
              <a:defRPr sz="3000" b="0">
                <a:latin typeface="Maven Pro SemiBold"/>
                <a:ea typeface="Maven Pro SemiBold"/>
                <a:cs typeface="Maven Pro SemiBold"/>
                <a:sym typeface="Maven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Maven Pro SemiBold"/>
              <a:buNone/>
              <a:defRPr sz="3000" b="0">
                <a:latin typeface="Maven Pro SemiBold"/>
                <a:ea typeface="Maven Pro SemiBold"/>
                <a:cs typeface="Maven Pro SemiBold"/>
                <a:sym typeface="Maven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Maven Pro SemiBold"/>
              <a:buNone/>
              <a:defRPr sz="3000" b="0">
                <a:latin typeface="Maven Pro SemiBold"/>
                <a:ea typeface="Maven Pro SemiBold"/>
                <a:cs typeface="Maven Pro SemiBold"/>
                <a:sym typeface="Maven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Maven Pro SemiBold"/>
              <a:buNone/>
              <a:defRPr sz="3000" b="0">
                <a:latin typeface="Maven Pro SemiBold"/>
                <a:ea typeface="Maven Pro SemiBold"/>
                <a:cs typeface="Maven Pro SemiBold"/>
                <a:sym typeface="Maven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Maven Pro SemiBold"/>
              <a:buNone/>
              <a:defRPr sz="3000" b="0">
                <a:latin typeface="Maven Pro SemiBold"/>
                <a:ea typeface="Maven Pro SemiBold"/>
                <a:cs typeface="Maven Pro SemiBold"/>
                <a:sym typeface="Maven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Maven Pro SemiBold"/>
              <a:buNone/>
              <a:defRPr sz="3000" b="0">
                <a:latin typeface="Maven Pro SemiBold"/>
                <a:ea typeface="Maven Pro SemiBold"/>
                <a:cs typeface="Maven Pro SemiBold"/>
                <a:sym typeface="Maven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Maven Pro SemiBold"/>
              <a:buNone/>
              <a:defRPr sz="3000" b="0">
                <a:latin typeface="Maven Pro SemiBold"/>
                <a:ea typeface="Maven Pro SemiBold"/>
                <a:cs typeface="Maven Pro SemiBold"/>
                <a:sym typeface="Maven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Maven Pro SemiBold"/>
              <a:buNone/>
              <a:defRPr sz="3000" b="0">
                <a:latin typeface="Maven Pro SemiBold"/>
                <a:ea typeface="Maven Pro SemiBold"/>
                <a:cs typeface="Maven Pro SemiBold"/>
                <a:sym typeface="Maven Pro SemiBold"/>
              </a:defRPr>
            </a:lvl9pPr>
          </a:lstStyle>
          <a:p>
            <a:r>
              <a:t>xx%</a:t>
            </a:r>
          </a:p>
        </p:txBody>
      </p:sp>
      <p:sp>
        <p:nvSpPr>
          <p:cNvPr id="99" name="Google Shape;99;p13"/>
          <p:cNvSpPr txBox="1">
            <a:spLocks noGrp="1"/>
          </p:cNvSpPr>
          <p:nvPr>
            <p:ph type="title" idx="6" hasCustomPrompt="1"/>
          </p:nvPr>
        </p:nvSpPr>
        <p:spPr>
          <a:xfrm>
            <a:off x="719983" y="3212810"/>
            <a:ext cx="803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Maven Pro SemiBold"/>
              <a:buNone/>
              <a:defRPr sz="3000" b="0">
                <a:latin typeface="Maven Pro SemiBold"/>
                <a:ea typeface="Maven Pro SemiBold"/>
                <a:cs typeface="Maven Pro SemiBold"/>
                <a:sym typeface="Maven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Maven Pro SemiBold"/>
              <a:buNone/>
              <a:defRPr sz="3000" b="0">
                <a:latin typeface="Maven Pro SemiBold"/>
                <a:ea typeface="Maven Pro SemiBold"/>
                <a:cs typeface="Maven Pro SemiBold"/>
                <a:sym typeface="Maven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Maven Pro SemiBold"/>
              <a:buNone/>
              <a:defRPr sz="3000" b="0">
                <a:latin typeface="Maven Pro SemiBold"/>
                <a:ea typeface="Maven Pro SemiBold"/>
                <a:cs typeface="Maven Pro SemiBold"/>
                <a:sym typeface="Maven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Maven Pro SemiBold"/>
              <a:buNone/>
              <a:defRPr sz="3000" b="0">
                <a:latin typeface="Maven Pro SemiBold"/>
                <a:ea typeface="Maven Pro SemiBold"/>
                <a:cs typeface="Maven Pro SemiBold"/>
                <a:sym typeface="Maven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Maven Pro SemiBold"/>
              <a:buNone/>
              <a:defRPr sz="3000" b="0">
                <a:latin typeface="Maven Pro SemiBold"/>
                <a:ea typeface="Maven Pro SemiBold"/>
                <a:cs typeface="Maven Pro SemiBold"/>
                <a:sym typeface="Maven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Maven Pro SemiBold"/>
              <a:buNone/>
              <a:defRPr sz="3000" b="0">
                <a:latin typeface="Maven Pro SemiBold"/>
                <a:ea typeface="Maven Pro SemiBold"/>
                <a:cs typeface="Maven Pro SemiBold"/>
                <a:sym typeface="Maven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Maven Pro SemiBold"/>
              <a:buNone/>
              <a:defRPr sz="3000" b="0">
                <a:latin typeface="Maven Pro SemiBold"/>
                <a:ea typeface="Maven Pro SemiBold"/>
                <a:cs typeface="Maven Pro SemiBold"/>
                <a:sym typeface="Maven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Maven Pro SemiBold"/>
              <a:buNone/>
              <a:defRPr sz="3000" b="0">
                <a:latin typeface="Maven Pro SemiBold"/>
                <a:ea typeface="Maven Pro SemiBold"/>
                <a:cs typeface="Maven Pro SemiBold"/>
                <a:sym typeface="Maven Pro SemiBold"/>
              </a:defRPr>
            </a:lvl9pPr>
          </a:lstStyle>
          <a:p>
            <a:r>
              <a:t>xx%</a:t>
            </a:r>
          </a:p>
        </p:txBody>
      </p:sp>
      <p:sp>
        <p:nvSpPr>
          <p:cNvPr id="100" name="Google Shape;100;p13"/>
          <p:cNvSpPr txBox="1">
            <a:spLocks noGrp="1"/>
          </p:cNvSpPr>
          <p:nvPr>
            <p:ph type="title" idx="7" hasCustomPrompt="1"/>
          </p:nvPr>
        </p:nvSpPr>
        <p:spPr>
          <a:xfrm>
            <a:off x="4650608" y="3212794"/>
            <a:ext cx="803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Maven Pro SemiBold"/>
              <a:buNone/>
              <a:defRPr sz="3000" b="0">
                <a:latin typeface="Maven Pro SemiBold"/>
                <a:ea typeface="Maven Pro SemiBold"/>
                <a:cs typeface="Maven Pro SemiBold"/>
                <a:sym typeface="Maven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Maven Pro SemiBold"/>
              <a:buNone/>
              <a:defRPr sz="3000" b="0">
                <a:latin typeface="Maven Pro SemiBold"/>
                <a:ea typeface="Maven Pro SemiBold"/>
                <a:cs typeface="Maven Pro SemiBold"/>
                <a:sym typeface="Maven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Maven Pro SemiBold"/>
              <a:buNone/>
              <a:defRPr sz="3000" b="0">
                <a:latin typeface="Maven Pro SemiBold"/>
                <a:ea typeface="Maven Pro SemiBold"/>
                <a:cs typeface="Maven Pro SemiBold"/>
                <a:sym typeface="Maven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Maven Pro SemiBold"/>
              <a:buNone/>
              <a:defRPr sz="3000" b="0">
                <a:latin typeface="Maven Pro SemiBold"/>
                <a:ea typeface="Maven Pro SemiBold"/>
                <a:cs typeface="Maven Pro SemiBold"/>
                <a:sym typeface="Maven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Maven Pro SemiBold"/>
              <a:buNone/>
              <a:defRPr sz="3000" b="0">
                <a:latin typeface="Maven Pro SemiBold"/>
                <a:ea typeface="Maven Pro SemiBold"/>
                <a:cs typeface="Maven Pro SemiBold"/>
                <a:sym typeface="Maven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Maven Pro SemiBold"/>
              <a:buNone/>
              <a:defRPr sz="3000" b="0">
                <a:latin typeface="Maven Pro SemiBold"/>
                <a:ea typeface="Maven Pro SemiBold"/>
                <a:cs typeface="Maven Pro SemiBold"/>
                <a:sym typeface="Maven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Maven Pro SemiBold"/>
              <a:buNone/>
              <a:defRPr sz="3000" b="0">
                <a:latin typeface="Maven Pro SemiBold"/>
                <a:ea typeface="Maven Pro SemiBold"/>
                <a:cs typeface="Maven Pro SemiBold"/>
                <a:sym typeface="Maven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Maven Pro SemiBold"/>
              <a:buNone/>
              <a:defRPr sz="3000" b="0">
                <a:latin typeface="Maven Pro SemiBold"/>
                <a:ea typeface="Maven Pro SemiBold"/>
                <a:cs typeface="Maven Pro SemiBold"/>
                <a:sym typeface="Maven Pro SemiBold"/>
              </a:defRPr>
            </a:lvl9pPr>
          </a:lstStyle>
          <a:p>
            <a:r>
              <a:t>xx%</a:t>
            </a:r>
          </a:p>
        </p:txBody>
      </p:sp>
      <p:sp>
        <p:nvSpPr>
          <p:cNvPr id="101" name="Google Shape;101;p13"/>
          <p:cNvSpPr txBox="1">
            <a:spLocks noGrp="1"/>
          </p:cNvSpPr>
          <p:nvPr>
            <p:ph type="subTitle" idx="1"/>
          </p:nvPr>
        </p:nvSpPr>
        <p:spPr>
          <a:xfrm>
            <a:off x="1523075" y="1602403"/>
            <a:ext cx="2521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ven Pro SemiBold"/>
              <a:buNone/>
              <a:defRPr sz="2000">
                <a:solidFill>
                  <a:schemeClr val="dk1"/>
                </a:solidFill>
                <a:latin typeface="Maven Pro SemiBold"/>
                <a:ea typeface="Maven Pro SemiBold"/>
                <a:cs typeface="Maven Pro SemiBold"/>
                <a:sym typeface="Maven Pro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ven Pro SemiBold"/>
              <a:buNone/>
              <a:defRPr sz="2400">
                <a:latin typeface="Maven Pro SemiBold"/>
                <a:ea typeface="Maven Pro SemiBold"/>
                <a:cs typeface="Maven Pro SemiBold"/>
                <a:sym typeface="Maven Pro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ven Pro SemiBold"/>
              <a:buNone/>
              <a:defRPr sz="2400">
                <a:latin typeface="Maven Pro SemiBold"/>
                <a:ea typeface="Maven Pro SemiBold"/>
                <a:cs typeface="Maven Pro SemiBold"/>
                <a:sym typeface="Maven Pro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ven Pro SemiBold"/>
              <a:buNone/>
              <a:defRPr sz="2400">
                <a:latin typeface="Maven Pro SemiBold"/>
                <a:ea typeface="Maven Pro SemiBold"/>
                <a:cs typeface="Maven Pro SemiBold"/>
                <a:sym typeface="Maven Pro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ven Pro SemiBold"/>
              <a:buNone/>
              <a:defRPr sz="2400">
                <a:latin typeface="Maven Pro SemiBold"/>
                <a:ea typeface="Maven Pro SemiBold"/>
                <a:cs typeface="Maven Pro SemiBold"/>
                <a:sym typeface="Maven Pro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ven Pro SemiBold"/>
              <a:buNone/>
              <a:defRPr sz="2400">
                <a:latin typeface="Maven Pro SemiBold"/>
                <a:ea typeface="Maven Pro SemiBold"/>
                <a:cs typeface="Maven Pro SemiBold"/>
                <a:sym typeface="Maven Pro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ven Pro SemiBold"/>
              <a:buNone/>
              <a:defRPr sz="2400">
                <a:latin typeface="Maven Pro SemiBold"/>
                <a:ea typeface="Maven Pro SemiBold"/>
                <a:cs typeface="Maven Pro SemiBold"/>
                <a:sym typeface="Maven Pro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ven Pro SemiBold"/>
              <a:buNone/>
              <a:defRPr sz="2400">
                <a:latin typeface="Maven Pro SemiBold"/>
                <a:ea typeface="Maven Pro SemiBold"/>
                <a:cs typeface="Maven Pro SemiBold"/>
                <a:sym typeface="Maven Pro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ven Pro SemiBold"/>
              <a:buNone/>
              <a:defRPr sz="2400">
                <a:latin typeface="Maven Pro SemiBold"/>
                <a:ea typeface="Maven Pro SemiBold"/>
                <a:cs typeface="Maven Pro SemiBold"/>
                <a:sym typeface="Maven Pro SemiBold"/>
              </a:defRPr>
            </a:lvl9pPr>
          </a:lstStyle>
          <a:p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subTitle" idx="8"/>
          </p:nvPr>
        </p:nvSpPr>
        <p:spPr>
          <a:xfrm>
            <a:off x="1523066" y="2407610"/>
            <a:ext cx="2521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ven Pro SemiBold"/>
              <a:buNone/>
              <a:defRPr sz="2000">
                <a:solidFill>
                  <a:schemeClr val="dk1"/>
                </a:solidFill>
                <a:latin typeface="Maven Pro SemiBold"/>
                <a:ea typeface="Maven Pro SemiBold"/>
                <a:cs typeface="Maven Pro SemiBold"/>
                <a:sym typeface="Maven Pro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ven Pro SemiBold"/>
              <a:buNone/>
              <a:defRPr sz="2400">
                <a:latin typeface="Maven Pro SemiBold"/>
                <a:ea typeface="Maven Pro SemiBold"/>
                <a:cs typeface="Maven Pro SemiBold"/>
                <a:sym typeface="Maven Pro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ven Pro SemiBold"/>
              <a:buNone/>
              <a:defRPr sz="2400">
                <a:latin typeface="Maven Pro SemiBold"/>
                <a:ea typeface="Maven Pro SemiBold"/>
                <a:cs typeface="Maven Pro SemiBold"/>
                <a:sym typeface="Maven Pro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ven Pro SemiBold"/>
              <a:buNone/>
              <a:defRPr sz="2400">
                <a:latin typeface="Maven Pro SemiBold"/>
                <a:ea typeface="Maven Pro SemiBold"/>
                <a:cs typeface="Maven Pro SemiBold"/>
                <a:sym typeface="Maven Pro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ven Pro SemiBold"/>
              <a:buNone/>
              <a:defRPr sz="2400">
                <a:latin typeface="Maven Pro SemiBold"/>
                <a:ea typeface="Maven Pro SemiBold"/>
                <a:cs typeface="Maven Pro SemiBold"/>
                <a:sym typeface="Maven Pro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ven Pro SemiBold"/>
              <a:buNone/>
              <a:defRPr sz="2400">
                <a:latin typeface="Maven Pro SemiBold"/>
                <a:ea typeface="Maven Pro SemiBold"/>
                <a:cs typeface="Maven Pro SemiBold"/>
                <a:sym typeface="Maven Pro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ven Pro SemiBold"/>
              <a:buNone/>
              <a:defRPr sz="2400">
                <a:latin typeface="Maven Pro SemiBold"/>
                <a:ea typeface="Maven Pro SemiBold"/>
                <a:cs typeface="Maven Pro SemiBold"/>
                <a:sym typeface="Maven Pro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ven Pro SemiBold"/>
              <a:buNone/>
              <a:defRPr sz="2400">
                <a:latin typeface="Maven Pro SemiBold"/>
                <a:ea typeface="Maven Pro SemiBold"/>
                <a:cs typeface="Maven Pro SemiBold"/>
                <a:sym typeface="Maven Pro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ven Pro SemiBold"/>
              <a:buNone/>
              <a:defRPr sz="2400">
                <a:latin typeface="Maven Pro SemiBold"/>
                <a:ea typeface="Maven Pro SemiBold"/>
                <a:cs typeface="Maven Pro SemiBold"/>
                <a:sym typeface="Maven Pro SemiBold"/>
              </a:defRPr>
            </a:lvl9pPr>
          </a:lstStyle>
          <a:p>
            <a:endParaRPr/>
          </a:p>
        </p:txBody>
      </p:sp>
      <p:sp>
        <p:nvSpPr>
          <p:cNvPr id="103" name="Google Shape;103;p13"/>
          <p:cNvSpPr txBox="1">
            <a:spLocks noGrp="1"/>
          </p:cNvSpPr>
          <p:nvPr>
            <p:ph type="subTitle" idx="9"/>
          </p:nvPr>
        </p:nvSpPr>
        <p:spPr>
          <a:xfrm>
            <a:off x="1523083" y="3212810"/>
            <a:ext cx="2521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ven Pro SemiBold"/>
              <a:buNone/>
              <a:defRPr sz="2000">
                <a:solidFill>
                  <a:schemeClr val="dk1"/>
                </a:solidFill>
                <a:latin typeface="Maven Pro SemiBold"/>
                <a:ea typeface="Maven Pro SemiBold"/>
                <a:cs typeface="Maven Pro SemiBold"/>
                <a:sym typeface="Maven Pro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ven Pro SemiBold"/>
              <a:buNone/>
              <a:defRPr sz="2400">
                <a:latin typeface="Maven Pro SemiBold"/>
                <a:ea typeface="Maven Pro SemiBold"/>
                <a:cs typeface="Maven Pro SemiBold"/>
                <a:sym typeface="Maven Pro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ven Pro SemiBold"/>
              <a:buNone/>
              <a:defRPr sz="2400">
                <a:latin typeface="Maven Pro SemiBold"/>
                <a:ea typeface="Maven Pro SemiBold"/>
                <a:cs typeface="Maven Pro SemiBold"/>
                <a:sym typeface="Maven Pro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ven Pro SemiBold"/>
              <a:buNone/>
              <a:defRPr sz="2400">
                <a:latin typeface="Maven Pro SemiBold"/>
                <a:ea typeface="Maven Pro SemiBold"/>
                <a:cs typeface="Maven Pro SemiBold"/>
                <a:sym typeface="Maven Pro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ven Pro SemiBold"/>
              <a:buNone/>
              <a:defRPr sz="2400">
                <a:latin typeface="Maven Pro SemiBold"/>
                <a:ea typeface="Maven Pro SemiBold"/>
                <a:cs typeface="Maven Pro SemiBold"/>
                <a:sym typeface="Maven Pro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ven Pro SemiBold"/>
              <a:buNone/>
              <a:defRPr sz="2400">
                <a:latin typeface="Maven Pro SemiBold"/>
                <a:ea typeface="Maven Pro SemiBold"/>
                <a:cs typeface="Maven Pro SemiBold"/>
                <a:sym typeface="Maven Pro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ven Pro SemiBold"/>
              <a:buNone/>
              <a:defRPr sz="2400">
                <a:latin typeface="Maven Pro SemiBold"/>
                <a:ea typeface="Maven Pro SemiBold"/>
                <a:cs typeface="Maven Pro SemiBold"/>
                <a:sym typeface="Maven Pro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ven Pro SemiBold"/>
              <a:buNone/>
              <a:defRPr sz="2400">
                <a:latin typeface="Maven Pro SemiBold"/>
                <a:ea typeface="Maven Pro SemiBold"/>
                <a:cs typeface="Maven Pro SemiBold"/>
                <a:sym typeface="Maven Pro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ven Pro SemiBold"/>
              <a:buNone/>
              <a:defRPr sz="2400">
                <a:latin typeface="Maven Pro SemiBold"/>
                <a:ea typeface="Maven Pro SemiBold"/>
                <a:cs typeface="Maven Pro SemiBold"/>
                <a:sym typeface="Maven Pro SemiBold"/>
              </a:defRPr>
            </a:lvl9pPr>
          </a:lstStyle>
          <a:p>
            <a:endParaRPr/>
          </a:p>
        </p:txBody>
      </p:sp>
      <p:sp>
        <p:nvSpPr>
          <p:cNvPr id="104" name="Google Shape;104;p13"/>
          <p:cNvSpPr txBox="1">
            <a:spLocks noGrp="1"/>
          </p:cNvSpPr>
          <p:nvPr>
            <p:ph type="subTitle" idx="13"/>
          </p:nvPr>
        </p:nvSpPr>
        <p:spPr>
          <a:xfrm>
            <a:off x="5453700" y="1602394"/>
            <a:ext cx="2521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ven Pro SemiBold"/>
              <a:buNone/>
              <a:defRPr sz="2000">
                <a:solidFill>
                  <a:schemeClr val="dk1"/>
                </a:solidFill>
                <a:latin typeface="Maven Pro SemiBold"/>
                <a:ea typeface="Maven Pro SemiBold"/>
                <a:cs typeface="Maven Pro SemiBold"/>
                <a:sym typeface="Maven Pro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ven Pro SemiBold"/>
              <a:buNone/>
              <a:defRPr sz="2400">
                <a:latin typeface="Maven Pro SemiBold"/>
                <a:ea typeface="Maven Pro SemiBold"/>
                <a:cs typeface="Maven Pro SemiBold"/>
                <a:sym typeface="Maven Pro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ven Pro SemiBold"/>
              <a:buNone/>
              <a:defRPr sz="2400">
                <a:latin typeface="Maven Pro SemiBold"/>
                <a:ea typeface="Maven Pro SemiBold"/>
                <a:cs typeface="Maven Pro SemiBold"/>
                <a:sym typeface="Maven Pro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ven Pro SemiBold"/>
              <a:buNone/>
              <a:defRPr sz="2400">
                <a:latin typeface="Maven Pro SemiBold"/>
                <a:ea typeface="Maven Pro SemiBold"/>
                <a:cs typeface="Maven Pro SemiBold"/>
                <a:sym typeface="Maven Pro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ven Pro SemiBold"/>
              <a:buNone/>
              <a:defRPr sz="2400">
                <a:latin typeface="Maven Pro SemiBold"/>
                <a:ea typeface="Maven Pro SemiBold"/>
                <a:cs typeface="Maven Pro SemiBold"/>
                <a:sym typeface="Maven Pro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ven Pro SemiBold"/>
              <a:buNone/>
              <a:defRPr sz="2400">
                <a:latin typeface="Maven Pro SemiBold"/>
                <a:ea typeface="Maven Pro SemiBold"/>
                <a:cs typeface="Maven Pro SemiBold"/>
                <a:sym typeface="Maven Pro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ven Pro SemiBold"/>
              <a:buNone/>
              <a:defRPr sz="2400">
                <a:latin typeface="Maven Pro SemiBold"/>
                <a:ea typeface="Maven Pro SemiBold"/>
                <a:cs typeface="Maven Pro SemiBold"/>
                <a:sym typeface="Maven Pro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ven Pro SemiBold"/>
              <a:buNone/>
              <a:defRPr sz="2400">
                <a:latin typeface="Maven Pro SemiBold"/>
                <a:ea typeface="Maven Pro SemiBold"/>
                <a:cs typeface="Maven Pro SemiBold"/>
                <a:sym typeface="Maven Pro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ven Pro SemiBold"/>
              <a:buNone/>
              <a:defRPr sz="2400">
                <a:latin typeface="Maven Pro SemiBold"/>
                <a:ea typeface="Maven Pro SemiBold"/>
                <a:cs typeface="Maven Pro SemiBold"/>
                <a:sym typeface="Maven Pro SemiBold"/>
              </a:defRPr>
            </a:lvl9pPr>
          </a:lstStyle>
          <a:p>
            <a:endParaRPr/>
          </a:p>
        </p:txBody>
      </p:sp>
      <p:sp>
        <p:nvSpPr>
          <p:cNvPr id="105" name="Google Shape;105;p13"/>
          <p:cNvSpPr txBox="1">
            <a:spLocks noGrp="1"/>
          </p:cNvSpPr>
          <p:nvPr>
            <p:ph type="subTitle" idx="14"/>
          </p:nvPr>
        </p:nvSpPr>
        <p:spPr>
          <a:xfrm>
            <a:off x="5453691" y="2407594"/>
            <a:ext cx="2521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ven Pro SemiBold"/>
              <a:buNone/>
              <a:defRPr sz="2000">
                <a:solidFill>
                  <a:schemeClr val="dk1"/>
                </a:solidFill>
                <a:latin typeface="Maven Pro SemiBold"/>
                <a:ea typeface="Maven Pro SemiBold"/>
                <a:cs typeface="Maven Pro SemiBold"/>
                <a:sym typeface="Maven Pro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ven Pro SemiBold"/>
              <a:buNone/>
              <a:defRPr sz="2400">
                <a:latin typeface="Maven Pro SemiBold"/>
                <a:ea typeface="Maven Pro SemiBold"/>
                <a:cs typeface="Maven Pro SemiBold"/>
                <a:sym typeface="Maven Pro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ven Pro SemiBold"/>
              <a:buNone/>
              <a:defRPr sz="2400">
                <a:latin typeface="Maven Pro SemiBold"/>
                <a:ea typeface="Maven Pro SemiBold"/>
                <a:cs typeface="Maven Pro SemiBold"/>
                <a:sym typeface="Maven Pro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ven Pro SemiBold"/>
              <a:buNone/>
              <a:defRPr sz="2400">
                <a:latin typeface="Maven Pro SemiBold"/>
                <a:ea typeface="Maven Pro SemiBold"/>
                <a:cs typeface="Maven Pro SemiBold"/>
                <a:sym typeface="Maven Pro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ven Pro SemiBold"/>
              <a:buNone/>
              <a:defRPr sz="2400">
                <a:latin typeface="Maven Pro SemiBold"/>
                <a:ea typeface="Maven Pro SemiBold"/>
                <a:cs typeface="Maven Pro SemiBold"/>
                <a:sym typeface="Maven Pro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ven Pro SemiBold"/>
              <a:buNone/>
              <a:defRPr sz="2400">
                <a:latin typeface="Maven Pro SemiBold"/>
                <a:ea typeface="Maven Pro SemiBold"/>
                <a:cs typeface="Maven Pro SemiBold"/>
                <a:sym typeface="Maven Pro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ven Pro SemiBold"/>
              <a:buNone/>
              <a:defRPr sz="2400">
                <a:latin typeface="Maven Pro SemiBold"/>
                <a:ea typeface="Maven Pro SemiBold"/>
                <a:cs typeface="Maven Pro SemiBold"/>
                <a:sym typeface="Maven Pro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ven Pro SemiBold"/>
              <a:buNone/>
              <a:defRPr sz="2400">
                <a:latin typeface="Maven Pro SemiBold"/>
                <a:ea typeface="Maven Pro SemiBold"/>
                <a:cs typeface="Maven Pro SemiBold"/>
                <a:sym typeface="Maven Pro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ven Pro SemiBold"/>
              <a:buNone/>
              <a:defRPr sz="2400">
                <a:latin typeface="Maven Pro SemiBold"/>
                <a:ea typeface="Maven Pro SemiBold"/>
                <a:cs typeface="Maven Pro SemiBold"/>
                <a:sym typeface="Maven Pro SemiBold"/>
              </a:defRPr>
            </a:lvl9pPr>
          </a:lstStyle>
          <a:p>
            <a:endParaRPr/>
          </a:p>
        </p:txBody>
      </p:sp>
      <p:sp>
        <p:nvSpPr>
          <p:cNvPr id="106" name="Google Shape;106;p13"/>
          <p:cNvSpPr txBox="1">
            <a:spLocks noGrp="1"/>
          </p:cNvSpPr>
          <p:nvPr>
            <p:ph type="subTitle" idx="15"/>
          </p:nvPr>
        </p:nvSpPr>
        <p:spPr>
          <a:xfrm>
            <a:off x="5453708" y="3212794"/>
            <a:ext cx="2521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ven Pro SemiBold"/>
              <a:buNone/>
              <a:defRPr sz="2000">
                <a:solidFill>
                  <a:schemeClr val="dk1"/>
                </a:solidFill>
                <a:latin typeface="Maven Pro SemiBold"/>
                <a:ea typeface="Maven Pro SemiBold"/>
                <a:cs typeface="Maven Pro SemiBold"/>
                <a:sym typeface="Maven Pro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ven Pro SemiBold"/>
              <a:buNone/>
              <a:defRPr sz="2400">
                <a:latin typeface="Maven Pro SemiBold"/>
                <a:ea typeface="Maven Pro SemiBold"/>
                <a:cs typeface="Maven Pro SemiBold"/>
                <a:sym typeface="Maven Pro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ven Pro SemiBold"/>
              <a:buNone/>
              <a:defRPr sz="2400">
                <a:latin typeface="Maven Pro SemiBold"/>
                <a:ea typeface="Maven Pro SemiBold"/>
                <a:cs typeface="Maven Pro SemiBold"/>
                <a:sym typeface="Maven Pro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ven Pro SemiBold"/>
              <a:buNone/>
              <a:defRPr sz="2400">
                <a:latin typeface="Maven Pro SemiBold"/>
                <a:ea typeface="Maven Pro SemiBold"/>
                <a:cs typeface="Maven Pro SemiBold"/>
                <a:sym typeface="Maven Pro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ven Pro SemiBold"/>
              <a:buNone/>
              <a:defRPr sz="2400">
                <a:latin typeface="Maven Pro SemiBold"/>
                <a:ea typeface="Maven Pro SemiBold"/>
                <a:cs typeface="Maven Pro SemiBold"/>
                <a:sym typeface="Maven Pro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ven Pro SemiBold"/>
              <a:buNone/>
              <a:defRPr sz="2400">
                <a:latin typeface="Maven Pro SemiBold"/>
                <a:ea typeface="Maven Pro SemiBold"/>
                <a:cs typeface="Maven Pro SemiBold"/>
                <a:sym typeface="Maven Pro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ven Pro SemiBold"/>
              <a:buNone/>
              <a:defRPr sz="2400">
                <a:latin typeface="Maven Pro SemiBold"/>
                <a:ea typeface="Maven Pro SemiBold"/>
                <a:cs typeface="Maven Pro SemiBold"/>
                <a:sym typeface="Maven Pro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ven Pro SemiBold"/>
              <a:buNone/>
              <a:defRPr sz="2400">
                <a:latin typeface="Maven Pro SemiBold"/>
                <a:ea typeface="Maven Pro SemiBold"/>
                <a:cs typeface="Maven Pro SemiBold"/>
                <a:sym typeface="Maven Pro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ven Pro SemiBold"/>
              <a:buNone/>
              <a:defRPr sz="2400">
                <a:latin typeface="Maven Pro SemiBold"/>
                <a:ea typeface="Maven Pro SemiBold"/>
                <a:cs typeface="Maven Pro SemiBold"/>
                <a:sym typeface="Maven Pro SemiBold"/>
              </a:defRPr>
            </a:lvl9pPr>
          </a:lstStyle>
          <a:p>
            <a:endParaRPr/>
          </a:p>
        </p:txBody>
      </p:sp>
      <p:pic>
        <p:nvPicPr>
          <p:cNvPr id="107" name="Google Shape;107;p13"/>
          <p:cNvPicPr preferRelativeResize="0"/>
          <p:nvPr/>
        </p:nvPicPr>
        <p:blipFill>
          <a:blip r:embed="rId2">
            <a:alphaModFix amt="30000"/>
          </a:blip>
          <a:stretch>
            <a:fillRect/>
          </a:stretch>
        </p:blipFill>
        <p:spPr>
          <a:xfrm>
            <a:off x="5785567" y="-2133708"/>
            <a:ext cx="4590925" cy="45909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8" name="Google Shape;108;p13"/>
          <p:cNvGrpSpPr/>
          <p:nvPr/>
        </p:nvGrpSpPr>
        <p:grpSpPr>
          <a:xfrm>
            <a:off x="177775" y="177775"/>
            <a:ext cx="8788500" cy="4787900"/>
            <a:chOff x="177775" y="177775"/>
            <a:chExt cx="8788500" cy="4787900"/>
          </a:xfrm>
        </p:grpSpPr>
        <p:sp>
          <p:nvSpPr>
            <p:cNvPr id="109" name="Google Shape;109;p13"/>
            <p:cNvSpPr/>
            <p:nvPr/>
          </p:nvSpPr>
          <p:spPr>
            <a:xfrm>
              <a:off x="177775" y="177775"/>
              <a:ext cx="183900" cy="18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0" name="Google Shape;110;p13"/>
            <p:cNvSpPr/>
            <p:nvPr/>
          </p:nvSpPr>
          <p:spPr>
            <a:xfrm>
              <a:off x="269700" y="589650"/>
              <a:ext cx="8279060" cy="4280673"/>
            </a:xfrm>
            <a:custGeom>
              <a:avLst/>
              <a:gdLst/>
              <a:ahLst/>
              <a:cxnLst/>
              <a:rect l="l" t="t" r="r" b="b"/>
              <a:pathLst>
                <a:path w="12175088" h="6560418" extrusionOk="0">
                  <a:moveTo>
                    <a:pt x="12175089" y="6560419"/>
                  </a:moveTo>
                  <a:lnTo>
                    <a:pt x="0" y="6560419"/>
                  </a:ln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13"/>
            <p:cNvSpPr/>
            <p:nvPr/>
          </p:nvSpPr>
          <p:spPr>
            <a:xfrm>
              <a:off x="8782375" y="4781775"/>
              <a:ext cx="183900" cy="18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ven Pro SemiBold"/>
              <a:buNone/>
              <a:defRPr sz="3000">
                <a:solidFill>
                  <a:schemeClr val="dk1"/>
                </a:solidFill>
                <a:latin typeface="Maven Pro SemiBold"/>
                <a:ea typeface="Maven Pro SemiBold"/>
                <a:cs typeface="Maven Pro SemiBold"/>
                <a:sym typeface="Maven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ven Pro"/>
              <a:buNone/>
              <a:defRPr sz="3000" b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ven Pro"/>
              <a:buNone/>
              <a:defRPr sz="3000" b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ven Pro"/>
              <a:buNone/>
              <a:defRPr sz="3000" b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ven Pro"/>
              <a:buNone/>
              <a:defRPr sz="3000" b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ven Pro"/>
              <a:buNone/>
              <a:defRPr sz="3000" b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ven Pro"/>
              <a:buNone/>
              <a:defRPr sz="3000" b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ven Pro"/>
              <a:buNone/>
              <a:defRPr sz="3000" b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ven Pro"/>
              <a:buNone/>
              <a:defRPr sz="3000" b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6" r:id="rId10"/>
    <p:sldLayoutId id="2147483668" r:id="rId11"/>
    <p:sldLayoutId id="2147483669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7"/>
          <p:cNvSpPr txBox="1">
            <a:spLocks noGrp="1"/>
          </p:cNvSpPr>
          <p:nvPr>
            <p:ph type="ctrTitle"/>
          </p:nvPr>
        </p:nvSpPr>
        <p:spPr>
          <a:xfrm>
            <a:off x="713225" y="719406"/>
            <a:ext cx="8164375" cy="174781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70C0"/>
                </a:solidFill>
                <a:latin typeface="Berlin Sans FB Demi" panose="020E0802020502020306" pitchFamily="34" charset="0"/>
              </a:rPr>
              <a:t>BÁO CÁO MÔN</a:t>
            </a:r>
            <a:br>
              <a:rPr lang="en-US" dirty="0"/>
            </a:br>
            <a:br>
              <a:rPr lang="en-US" dirty="0"/>
            </a:br>
            <a:r>
              <a:rPr lang="en-US" sz="3600" dirty="0">
                <a:solidFill>
                  <a:srgbClr val="0070C0"/>
                </a:solidFill>
              </a:rPr>
              <a:t>PHÁT TRIÊN ỨNG DỤNG BẰNG JAVA</a:t>
            </a:r>
            <a:endParaRPr dirty="0">
              <a:solidFill>
                <a:srgbClr val="0070C0"/>
              </a:solidFill>
            </a:endParaRPr>
          </a:p>
        </p:txBody>
      </p:sp>
      <p:sp>
        <p:nvSpPr>
          <p:cNvPr id="227" name="Google Shape;227;p27"/>
          <p:cNvSpPr txBox="1">
            <a:spLocks noGrp="1"/>
          </p:cNvSpPr>
          <p:nvPr>
            <p:ph type="ctrTitle" idx="2"/>
          </p:nvPr>
        </p:nvSpPr>
        <p:spPr>
          <a:xfrm>
            <a:off x="713225" y="2890582"/>
            <a:ext cx="6350100" cy="57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C000"/>
                </a:solidFill>
              </a:rPr>
              <a:t>Đề tài: website bán đồng hồ</a:t>
            </a:r>
            <a:endParaRPr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2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070C0"/>
                </a:solidFill>
              </a:rPr>
              <a:t>Giới thiệu sơ lược về đề tài</a:t>
            </a:r>
            <a:endParaRPr b="1" dirty="0">
              <a:solidFill>
                <a:srgbClr val="0070C0"/>
              </a:solidFill>
            </a:endParaRPr>
          </a:p>
        </p:txBody>
      </p:sp>
      <p:sp>
        <p:nvSpPr>
          <p:cNvPr id="276" name="Google Shape;276;p32"/>
          <p:cNvSpPr txBox="1">
            <a:spLocks noGrp="1"/>
          </p:cNvSpPr>
          <p:nvPr>
            <p:ph type="subTitle" idx="3"/>
          </p:nvPr>
        </p:nvSpPr>
        <p:spPr>
          <a:xfrm>
            <a:off x="856808" y="1438750"/>
            <a:ext cx="6515992" cy="9300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website </a:t>
            </a: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hồ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mình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dàng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.</a:t>
            </a:r>
          </a:p>
        </p:txBody>
      </p:sp>
      <p:sp>
        <p:nvSpPr>
          <p:cNvPr id="2" name="Google Shape;276;p32">
            <a:extLst>
              <a:ext uri="{FF2B5EF4-FFF2-40B4-BE49-F238E27FC236}">
                <a16:creationId xmlns:a16="http://schemas.microsoft.com/office/drawing/2014/main" id="{4544C442-087F-98DB-31D7-92653FAD1B6A}"/>
              </a:ext>
            </a:extLst>
          </p:cNvPr>
          <p:cNvSpPr txBox="1">
            <a:spLocks/>
          </p:cNvSpPr>
          <p:nvPr/>
        </p:nvSpPr>
        <p:spPr>
          <a:xfrm>
            <a:off x="820808" y="2571750"/>
            <a:ext cx="6515992" cy="93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ven Pro SemiBold"/>
              <a:buNone/>
              <a:defRPr sz="2000" b="0" i="0" u="none" strike="noStrike" cap="none">
                <a:solidFill>
                  <a:schemeClr val="dk1"/>
                </a:solidFill>
                <a:latin typeface="Maven Pro SemiBold"/>
                <a:ea typeface="Maven Pro SemiBold"/>
                <a:cs typeface="Maven Pro SemiBold"/>
                <a:sym typeface="Maven Pro SemiBold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ven Pro SemiBold"/>
              <a:buNone/>
              <a:defRPr sz="2400" b="0" i="0" u="none" strike="noStrike" cap="none">
                <a:solidFill>
                  <a:schemeClr val="dk1"/>
                </a:solidFill>
                <a:latin typeface="Maven Pro SemiBold"/>
                <a:ea typeface="Maven Pro SemiBold"/>
                <a:cs typeface="Maven Pro SemiBold"/>
                <a:sym typeface="Maven Pro SemiBold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ven Pro SemiBold"/>
              <a:buNone/>
              <a:defRPr sz="2400" b="0" i="0" u="none" strike="noStrike" cap="none">
                <a:solidFill>
                  <a:schemeClr val="dk1"/>
                </a:solidFill>
                <a:latin typeface="Maven Pro SemiBold"/>
                <a:ea typeface="Maven Pro SemiBold"/>
                <a:cs typeface="Maven Pro SemiBold"/>
                <a:sym typeface="Maven Pro SemiBold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ven Pro SemiBold"/>
              <a:buNone/>
              <a:defRPr sz="2400" b="0" i="0" u="none" strike="noStrike" cap="none">
                <a:solidFill>
                  <a:schemeClr val="dk1"/>
                </a:solidFill>
                <a:latin typeface="Maven Pro SemiBold"/>
                <a:ea typeface="Maven Pro SemiBold"/>
                <a:cs typeface="Maven Pro SemiBold"/>
                <a:sym typeface="Maven Pro SemiBold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ven Pro SemiBold"/>
              <a:buNone/>
              <a:defRPr sz="2400" b="0" i="0" u="none" strike="noStrike" cap="none">
                <a:solidFill>
                  <a:schemeClr val="dk1"/>
                </a:solidFill>
                <a:latin typeface="Maven Pro SemiBold"/>
                <a:ea typeface="Maven Pro SemiBold"/>
                <a:cs typeface="Maven Pro SemiBold"/>
                <a:sym typeface="Maven Pro SemiBold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ven Pro SemiBold"/>
              <a:buNone/>
              <a:defRPr sz="2400" b="0" i="0" u="none" strike="noStrike" cap="none">
                <a:solidFill>
                  <a:schemeClr val="dk1"/>
                </a:solidFill>
                <a:latin typeface="Maven Pro SemiBold"/>
                <a:ea typeface="Maven Pro SemiBold"/>
                <a:cs typeface="Maven Pro SemiBold"/>
                <a:sym typeface="Maven Pro SemiBold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ven Pro SemiBold"/>
              <a:buNone/>
              <a:defRPr sz="2400" b="0" i="0" u="none" strike="noStrike" cap="none">
                <a:solidFill>
                  <a:schemeClr val="dk1"/>
                </a:solidFill>
                <a:latin typeface="Maven Pro SemiBold"/>
                <a:ea typeface="Maven Pro SemiBold"/>
                <a:cs typeface="Maven Pro SemiBold"/>
                <a:sym typeface="Maven Pro SemiBold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ven Pro SemiBold"/>
              <a:buNone/>
              <a:defRPr sz="2400" b="0" i="0" u="none" strike="noStrike" cap="none">
                <a:solidFill>
                  <a:schemeClr val="dk1"/>
                </a:solidFill>
                <a:latin typeface="Maven Pro SemiBold"/>
                <a:ea typeface="Maven Pro SemiBold"/>
                <a:cs typeface="Maven Pro SemiBold"/>
                <a:sym typeface="Maven Pro SemiBold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ven Pro SemiBold"/>
              <a:buNone/>
              <a:defRPr sz="2400" b="0" i="0" u="none" strike="noStrike" cap="none">
                <a:solidFill>
                  <a:schemeClr val="dk1"/>
                </a:solidFill>
                <a:latin typeface="Maven Pro SemiBold"/>
                <a:ea typeface="Maven Pro SemiBold"/>
                <a:cs typeface="Maven Pro SemiBold"/>
                <a:sym typeface="Maven Pro SemiBold"/>
              </a:defRPr>
            </a:lvl9pPr>
          </a:lstStyle>
          <a:p>
            <a:pPr marL="0" indent="0"/>
            <a:r>
              <a:rPr lang="en-US" dirty="0" err="1"/>
              <a:t>Trãi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</a:t>
            </a:r>
            <a:r>
              <a:rPr lang="en-US" dirty="0" err="1"/>
              <a:t>cảm</a:t>
            </a:r>
            <a:r>
              <a:rPr lang="en-US" dirty="0"/>
              <a:t> </a:t>
            </a:r>
            <a:r>
              <a:rPr lang="en-US" dirty="0" err="1"/>
              <a:t>giác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hồ</a:t>
            </a:r>
            <a:r>
              <a:rPr lang="en-US" dirty="0"/>
              <a:t>, </a:t>
            </a:r>
            <a:r>
              <a:rPr lang="en-US" dirty="0" err="1"/>
              <a:t>xem</a:t>
            </a:r>
            <a:r>
              <a:rPr lang="en-US" dirty="0"/>
              <a:t> chi </a:t>
            </a:r>
            <a:r>
              <a:rPr lang="en-US" dirty="0" err="1"/>
              <a:t>tiết</a:t>
            </a:r>
            <a:r>
              <a:rPr lang="en-US" dirty="0"/>
              <a:t>,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02347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9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70C0"/>
                </a:solidFill>
              </a:rPr>
              <a:t>NỘI DUNG</a:t>
            </a:r>
            <a:endParaRPr b="1" dirty="0">
              <a:solidFill>
                <a:srgbClr val="0070C0"/>
              </a:solidFill>
            </a:endParaRPr>
          </a:p>
        </p:txBody>
      </p:sp>
      <p:sp>
        <p:nvSpPr>
          <p:cNvPr id="242" name="Google Shape;242;p29"/>
          <p:cNvSpPr txBox="1">
            <a:spLocks noGrp="1"/>
          </p:cNvSpPr>
          <p:nvPr>
            <p:ph type="title" idx="2"/>
          </p:nvPr>
        </p:nvSpPr>
        <p:spPr>
          <a:xfrm>
            <a:off x="719975" y="1602403"/>
            <a:ext cx="8031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243" name="Google Shape;243;p29"/>
          <p:cNvSpPr txBox="1">
            <a:spLocks noGrp="1"/>
          </p:cNvSpPr>
          <p:nvPr>
            <p:ph type="title" idx="3"/>
          </p:nvPr>
        </p:nvSpPr>
        <p:spPr>
          <a:xfrm>
            <a:off x="5711796" y="1602394"/>
            <a:ext cx="8031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244" name="Google Shape;244;p29"/>
          <p:cNvSpPr txBox="1">
            <a:spLocks noGrp="1"/>
          </p:cNvSpPr>
          <p:nvPr>
            <p:ph type="title" idx="4"/>
          </p:nvPr>
        </p:nvSpPr>
        <p:spPr>
          <a:xfrm>
            <a:off x="767559" y="2440698"/>
            <a:ext cx="8031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248" name="Google Shape;248;p29"/>
          <p:cNvSpPr txBox="1">
            <a:spLocks noGrp="1"/>
          </p:cNvSpPr>
          <p:nvPr>
            <p:ph type="subTitle" idx="1"/>
          </p:nvPr>
        </p:nvSpPr>
        <p:spPr>
          <a:xfrm>
            <a:off x="1523074" y="1602403"/>
            <a:ext cx="3601991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CÁC CÔNG NGHỆ SỬ DỤNG</a:t>
            </a:r>
            <a:endParaRPr dirty="0"/>
          </a:p>
        </p:txBody>
      </p:sp>
      <p:sp>
        <p:nvSpPr>
          <p:cNvPr id="249" name="Google Shape;249;p29"/>
          <p:cNvSpPr txBox="1">
            <a:spLocks noGrp="1"/>
          </p:cNvSpPr>
          <p:nvPr>
            <p:ph type="subTitle" idx="8"/>
          </p:nvPr>
        </p:nvSpPr>
        <p:spPr>
          <a:xfrm>
            <a:off x="6349650" y="2440698"/>
            <a:ext cx="25212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DEMO</a:t>
            </a:r>
            <a:endParaRPr dirty="0"/>
          </a:p>
        </p:txBody>
      </p:sp>
      <p:sp>
        <p:nvSpPr>
          <p:cNvPr id="251" name="Google Shape;251;p29"/>
          <p:cNvSpPr txBox="1">
            <a:spLocks noGrp="1"/>
          </p:cNvSpPr>
          <p:nvPr>
            <p:ph type="subTitle" idx="13"/>
          </p:nvPr>
        </p:nvSpPr>
        <p:spPr>
          <a:xfrm>
            <a:off x="6253688" y="1602394"/>
            <a:ext cx="25212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SƠ ĐỒ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3B6014-B62E-0287-3CDE-65405920ABE3}"/>
              </a:ext>
            </a:extLst>
          </p:cNvPr>
          <p:cNvSpPr>
            <a:spLocks noGrp="1"/>
          </p:cNvSpPr>
          <p:nvPr>
            <p:ph type="subTitle" idx="14"/>
          </p:nvPr>
        </p:nvSpPr>
        <p:spPr>
          <a:xfrm>
            <a:off x="1373919" y="2432154"/>
            <a:ext cx="4249387" cy="651744"/>
          </a:xfrm>
        </p:spPr>
        <p:txBody>
          <a:bodyPr/>
          <a:lstStyle/>
          <a:p>
            <a:r>
              <a:rPr lang="en-US" dirty="0"/>
              <a:t>HẠN CHẾ &amp; HƯỚNG PHÁT TRIỂN</a:t>
            </a:r>
            <a:endParaRPr lang="vi-VN" dirty="0"/>
          </a:p>
        </p:txBody>
      </p:sp>
      <p:sp>
        <p:nvSpPr>
          <p:cNvPr id="14" name="Google Shape;244;p29">
            <a:extLst>
              <a:ext uri="{FF2B5EF4-FFF2-40B4-BE49-F238E27FC236}">
                <a16:creationId xmlns:a16="http://schemas.microsoft.com/office/drawing/2014/main" id="{3FE186FE-2D9B-E7CD-99C3-0D75282CB781}"/>
              </a:ext>
            </a:extLst>
          </p:cNvPr>
          <p:cNvSpPr txBox="1">
            <a:spLocks/>
          </p:cNvSpPr>
          <p:nvPr/>
        </p:nvSpPr>
        <p:spPr>
          <a:xfrm>
            <a:off x="5711796" y="2434452"/>
            <a:ext cx="803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ven Pro SemiBold"/>
              <a:buNone/>
              <a:defRPr sz="3000" b="0" i="0" u="none" strike="noStrike" cap="none">
                <a:solidFill>
                  <a:schemeClr val="dk1"/>
                </a:solidFill>
                <a:latin typeface="Maven Pro SemiBold"/>
                <a:ea typeface="Maven Pro SemiBold"/>
                <a:cs typeface="Maven Pro SemiBold"/>
                <a:sym typeface="Maven Pro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ven Pro SemiBold"/>
              <a:buNone/>
              <a:defRPr sz="3000" b="0" i="0" u="none" strike="noStrike" cap="none">
                <a:solidFill>
                  <a:schemeClr val="dk1"/>
                </a:solidFill>
                <a:latin typeface="Maven Pro SemiBold"/>
                <a:ea typeface="Maven Pro SemiBold"/>
                <a:cs typeface="Maven Pro SemiBold"/>
                <a:sym typeface="Maven Pro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ven Pro SemiBold"/>
              <a:buNone/>
              <a:defRPr sz="3000" b="0" i="0" u="none" strike="noStrike" cap="none">
                <a:solidFill>
                  <a:schemeClr val="dk1"/>
                </a:solidFill>
                <a:latin typeface="Maven Pro SemiBold"/>
                <a:ea typeface="Maven Pro SemiBold"/>
                <a:cs typeface="Maven Pro SemiBold"/>
                <a:sym typeface="Maven Pro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ven Pro SemiBold"/>
              <a:buNone/>
              <a:defRPr sz="3000" b="0" i="0" u="none" strike="noStrike" cap="none">
                <a:solidFill>
                  <a:schemeClr val="dk1"/>
                </a:solidFill>
                <a:latin typeface="Maven Pro SemiBold"/>
                <a:ea typeface="Maven Pro SemiBold"/>
                <a:cs typeface="Maven Pro SemiBold"/>
                <a:sym typeface="Maven Pro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ven Pro SemiBold"/>
              <a:buNone/>
              <a:defRPr sz="3000" b="0" i="0" u="none" strike="noStrike" cap="none">
                <a:solidFill>
                  <a:schemeClr val="dk1"/>
                </a:solidFill>
                <a:latin typeface="Maven Pro SemiBold"/>
                <a:ea typeface="Maven Pro SemiBold"/>
                <a:cs typeface="Maven Pro SemiBold"/>
                <a:sym typeface="Maven Pro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ven Pro SemiBold"/>
              <a:buNone/>
              <a:defRPr sz="3000" b="0" i="0" u="none" strike="noStrike" cap="none">
                <a:solidFill>
                  <a:schemeClr val="dk1"/>
                </a:solidFill>
                <a:latin typeface="Maven Pro SemiBold"/>
                <a:ea typeface="Maven Pro SemiBold"/>
                <a:cs typeface="Maven Pro SemiBold"/>
                <a:sym typeface="Maven Pro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ven Pro SemiBold"/>
              <a:buNone/>
              <a:defRPr sz="3000" b="0" i="0" u="none" strike="noStrike" cap="none">
                <a:solidFill>
                  <a:schemeClr val="dk1"/>
                </a:solidFill>
                <a:latin typeface="Maven Pro SemiBold"/>
                <a:ea typeface="Maven Pro SemiBold"/>
                <a:cs typeface="Maven Pro SemiBold"/>
                <a:sym typeface="Maven Pro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ven Pro SemiBold"/>
              <a:buNone/>
              <a:defRPr sz="3000" b="0" i="0" u="none" strike="noStrike" cap="none">
                <a:solidFill>
                  <a:schemeClr val="dk1"/>
                </a:solidFill>
                <a:latin typeface="Maven Pro SemiBold"/>
                <a:ea typeface="Maven Pro SemiBold"/>
                <a:cs typeface="Maven Pro SemiBold"/>
                <a:sym typeface="Maven Pro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ven Pro SemiBold"/>
              <a:buNone/>
              <a:defRPr sz="3000" b="0" i="0" u="none" strike="noStrike" cap="none">
                <a:solidFill>
                  <a:schemeClr val="dk1"/>
                </a:solidFill>
                <a:latin typeface="Maven Pro SemiBold"/>
                <a:ea typeface="Maven Pro SemiBold"/>
                <a:cs typeface="Maven Pro SemiBold"/>
                <a:sym typeface="Maven Pro SemiBold"/>
              </a:defRPr>
            </a:lvl9pPr>
          </a:lstStyle>
          <a:p>
            <a:r>
              <a:rPr lang="en" dirty="0"/>
              <a:t>04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" grpId="0"/>
      <p:bldP spid="242" grpId="0"/>
      <p:bldP spid="243" grpId="0"/>
      <p:bldP spid="244" grpId="0"/>
      <p:bldP spid="248" grpId="0" build="p"/>
      <p:bldP spid="249" grpId="0" build="p"/>
      <p:bldP spid="251" grpId="0" build="p"/>
      <p:bldP spid="3" grpId="0" build="p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2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070C0"/>
                </a:solidFill>
              </a:rPr>
              <a:t>1. CÁC CÔNG CỤ SỬ DỤNG</a:t>
            </a:r>
            <a:endParaRPr b="1" dirty="0">
              <a:solidFill>
                <a:srgbClr val="0070C0"/>
              </a:solidFill>
            </a:endParaRPr>
          </a:p>
        </p:txBody>
      </p:sp>
      <p:sp>
        <p:nvSpPr>
          <p:cNvPr id="276" name="Google Shape;276;p32"/>
          <p:cNvSpPr txBox="1">
            <a:spLocks noGrp="1"/>
          </p:cNvSpPr>
          <p:nvPr>
            <p:ph type="subTitle" idx="3"/>
          </p:nvPr>
        </p:nvSpPr>
        <p:spPr>
          <a:xfrm>
            <a:off x="529176" y="1431550"/>
            <a:ext cx="4042824" cy="170178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pc="50" dirty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Visual Studio Code, 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pc="50" dirty="0" err="1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  <a:r>
              <a:rPr lang="en-US" spc="50" dirty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(</a:t>
            </a:r>
            <a:r>
              <a:rPr lang="en-US" spc="50" dirty="0" err="1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Springboot</a:t>
            </a:r>
            <a:r>
              <a:rPr lang="en-US" spc="50" dirty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pc="50" dirty="0" err="1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Intellij</a:t>
            </a:r>
            <a:r>
              <a:rPr lang="en-US" spc="50" dirty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pc="50" dirty="0" err="1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FrontEnd</a:t>
            </a:r>
            <a:r>
              <a:rPr lang="en-US" spc="50" dirty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(Angular) </a:t>
            </a:r>
            <a:r>
              <a:rPr lang="en-US" spc="50" dirty="0" err="1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vsc</a:t>
            </a:r>
            <a:r>
              <a:rPr lang="en-US" spc="50" dirty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pc="50" dirty="0" err="1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Boostrap</a:t>
            </a:r>
            <a:r>
              <a:rPr lang="en-US" spc="50" dirty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pc="50" dirty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CSDL: </a:t>
            </a:r>
            <a:r>
              <a:rPr lang="en-US" spc="50" dirty="0" err="1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PostgresSQL</a:t>
            </a:r>
            <a:endParaRPr spc="50" dirty="0">
              <a:ln w="0"/>
              <a:solidFill>
                <a:schemeClr val="tx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0A539FE-0F83-3EFB-B1B1-8667BBA269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6609" y="1181603"/>
            <a:ext cx="1025309" cy="96467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A089511-6AF8-638B-0753-D8498CB4A2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8381" y="2426902"/>
            <a:ext cx="917994" cy="96467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AF7071C-CF77-F903-3967-9E64F56038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6735" y="1988710"/>
            <a:ext cx="967870" cy="97182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76D99DE-C812-6CB2-F20A-B763AB9FB0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06735" y="3133330"/>
            <a:ext cx="967870" cy="107571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FE70B54-0CC3-F185-B5FE-6080D4377CB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74605" y="3671185"/>
            <a:ext cx="1051538" cy="107571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1"/>
          <p:cNvSpPr txBox="1">
            <a:spLocks noGrp="1"/>
          </p:cNvSpPr>
          <p:nvPr>
            <p:ph type="title"/>
          </p:nvPr>
        </p:nvSpPr>
        <p:spPr>
          <a:xfrm>
            <a:off x="5788799" y="2509950"/>
            <a:ext cx="2620801" cy="16876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solidFill>
                  <a:srgbClr val="0070C0"/>
                </a:solidFill>
              </a:rPr>
              <a:t>Sơ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đồ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usecase</a:t>
            </a:r>
            <a:endParaRPr b="1" dirty="0">
              <a:solidFill>
                <a:srgbClr val="0070C0"/>
              </a:solidFill>
            </a:endParaRPr>
          </a:p>
        </p:txBody>
      </p:sp>
      <p:sp>
        <p:nvSpPr>
          <p:cNvPr id="267" name="Google Shape;267;p31"/>
          <p:cNvSpPr txBox="1">
            <a:spLocks noGrp="1"/>
          </p:cNvSpPr>
          <p:nvPr>
            <p:ph type="title" idx="3"/>
          </p:nvPr>
        </p:nvSpPr>
        <p:spPr>
          <a:xfrm>
            <a:off x="5671174" y="1729949"/>
            <a:ext cx="2054425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rgbClr val="0070C0"/>
                </a:solidFill>
              </a:rPr>
              <a:t>2.1</a:t>
            </a:r>
            <a:endParaRPr sz="4800" dirty="0">
              <a:solidFill>
                <a:srgbClr val="0070C0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B821E4-80B7-56A0-0EFA-041659DE1B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453" y="676010"/>
            <a:ext cx="5258721" cy="379147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1"/>
          <p:cNvSpPr txBox="1">
            <a:spLocks noGrp="1"/>
          </p:cNvSpPr>
          <p:nvPr>
            <p:ph type="title"/>
          </p:nvPr>
        </p:nvSpPr>
        <p:spPr>
          <a:xfrm>
            <a:off x="5788799" y="2509950"/>
            <a:ext cx="2620801" cy="16876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solidFill>
                  <a:srgbClr val="0070C0"/>
                </a:solidFill>
              </a:rPr>
              <a:t>Sơ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đồ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quan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hệ</a:t>
            </a:r>
            <a:endParaRPr b="1" dirty="0">
              <a:solidFill>
                <a:srgbClr val="0070C0"/>
              </a:solidFill>
            </a:endParaRPr>
          </a:p>
        </p:txBody>
      </p:sp>
      <p:sp>
        <p:nvSpPr>
          <p:cNvPr id="267" name="Google Shape;267;p31"/>
          <p:cNvSpPr txBox="1">
            <a:spLocks noGrp="1"/>
          </p:cNvSpPr>
          <p:nvPr>
            <p:ph type="title" idx="3"/>
          </p:nvPr>
        </p:nvSpPr>
        <p:spPr>
          <a:xfrm>
            <a:off x="5671174" y="1729949"/>
            <a:ext cx="1550425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rgbClr val="0070C0"/>
                </a:solidFill>
              </a:rPr>
              <a:t>2.2</a:t>
            </a:r>
            <a:endParaRPr sz="4800" dirty="0">
              <a:solidFill>
                <a:srgbClr val="0070C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81C8E3-6900-7C68-B587-D800A44C7B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855" y="325574"/>
            <a:ext cx="4900745" cy="449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943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9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70C0"/>
                </a:solidFill>
              </a:rPr>
              <a:t>KẾT LUẬN</a:t>
            </a:r>
            <a:endParaRPr b="1" dirty="0">
              <a:solidFill>
                <a:srgbClr val="0070C0"/>
              </a:solidFill>
            </a:endParaRPr>
          </a:p>
        </p:txBody>
      </p:sp>
      <p:sp>
        <p:nvSpPr>
          <p:cNvPr id="248" name="Google Shape;248;p29"/>
          <p:cNvSpPr txBox="1">
            <a:spLocks noGrp="1"/>
          </p:cNvSpPr>
          <p:nvPr>
            <p:ph type="subTitle" idx="1"/>
          </p:nvPr>
        </p:nvSpPr>
        <p:spPr>
          <a:xfrm>
            <a:off x="665018" y="1205344"/>
            <a:ext cx="6657109" cy="29995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Xây dựng được website bán đồng hồ cơ bản, quản lý thông tin sản phẩm thương hiệu, loại …vv.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Quản lý các sản phẩm trong giỏ hàng và yêu thích sản phẩm.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Hiểu biết thêm về front-end angular và back-end spring boot.</a:t>
            </a: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2024530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6"/>
          <p:cNvSpPr txBox="1">
            <a:spLocks noGrp="1"/>
          </p:cNvSpPr>
          <p:nvPr>
            <p:ph type="title"/>
          </p:nvPr>
        </p:nvSpPr>
        <p:spPr>
          <a:xfrm>
            <a:off x="835648" y="830108"/>
            <a:ext cx="6061337" cy="43871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0070C0"/>
                </a:solidFill>
              </a:rPr>
              <a:t>3. </a:t>
            </a:r>
            <a:r>
              <a:rPr lang="vi-VN" sz="2400" b="1" dirty="0">
                <a:solidFill>
                  <a:srgbClr val="0070C0"/>
                </a:solidFill>
              </a:rPr>
              <a:t>HẠN CHẾ</a:t>
            </a:r>
            <a:endParaRPr sz="2400" b="1" dirty="0">
              <a:solidFill>
                <a:srgbClr val="0070C0"/>
              </a:solidFill>
            </a:endParaRP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C67D2AC1-4AFC-EBDF-0032-27407B27BF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9062" y="1268818"/>
            <a:ext cx="7273338" cy="158779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vi-VN" sz="1400" dirty="0"/>
              <a:t>Chưa tích hợp thanh </a:t>
            </a:r>
            <a:r>
              <a:rPr lang="en-US" sz="1400" dirty="0" err="1"/>
              <a:t>toán</a:t>
            </a:r>
            <a:r>
              <a:rPr lang="en-US" sz="1400" dirty="0"/>
              <a:t> </a:t>
            </a:r>
            <a:r>
              <a:rPr lang="en-US" sz="1400" dirty="0" err="1"/>
              <a:t>trực</a:t>
            </a:r>
            <a:r>
              <a:rPr lang="en-US" sz="1400" dirty="0"/>
              <a:t> </a:t>
            </a:r>
            <a:r>
              <a:rPr lang="en-US" sz="1400" dirty="0" err="1"/>
              <a:t>tuyến</a:t>
            </a:r>
            <a:r>
              <a:rPr lang="en-US" sz="1400" dirty="0"/>
              <a:t>.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Giao </a:t>
            </a:r>
            <a:r>
              <a:rPr lang="en-US" sz="1400" dirty="0" err="1"/>
              <a:t>diện</a:t>
            </a:r>
            <a:r>
              <a:rPr lang="en-US" sz="1400" dirty="0"/>
              <a:t> </a:t>
            </a:r>
            <a:r>
              <a:rPr lang="en-US" sz="1400" dirty="0" err="1"/>
              <a:t>chưa</a:t>
            </a:r>
            <a:r>
              <a:rPr lang="en-US" sz="1400" dirty="0"/>
              <a:t> </a:t>
            </a:r>
            <a:r>
              <a:rPr lang="en-US" sz="1400" dirty="0" err="1"/>
              <a:t>thân</a:t>
            </a:r>
            <a:r>
              <a:rPr lang="en-US" sz="1400" dirty="0"/>
              <a:t> </a:t>
            </a:r>
            <a:r>
              <a:rPr lang="en-US" sz="1400" dirty="0" err="1"/>
              <a:t>thiện</a:t>
            </a:r>
            <a:r>
              <a:rPr lang="en-US" sz="1400" dirty="0"/>
              <a:t> </a:t>
            </a:r>
            <a:r>
              <a:rPr lang="en-US" sz="1400" dirty="0" err="1"/>
              <a:t>với</a:t>
            </a:r>
            <a:r>
              <a:rPr lang="en-US" sz="1400" dirty="0"/>
              <a:t> </a:t>
            </a:r>
            <a:r>
              <a:rPr lang="en-US" sz="1400" dirty="0" err="1"/>
              <a:t>người</a:t>
            </a:r>
            <a:r>
              <a:rPr lang="en-US" sz="1400" dirty="0"/>
              <a:t> </a:t>
            </a:r>
            <a:r>
              <a:rPr lang="en-US" sz="1400" dirty="0" err="1"/>
              <a:t>dùng</a:t>
            </a:r>
            <a:r>
              <a:rPr lang="en-US" sz="1400" dirty="0"/>
              <a:t>.</a:t>
            </a:r>
          </a:p>
          <a:p>
            <a:pPr>
              <a:lnSpc>
                <a:spcPct val="150000"/>
              </a:lnSpc>
            </a:pPr>
            <a:r>
              <a:rPr lang="en-US" sz="1400" dirty="0" err="1"/>
              <a:t>Chưa</a:t>
            </a:r>
            <a:r>
              <a:rPr lang="en-US" sz="1400" dirty="0"/>
              <a:t> </a:t>
            </a:r>
            <a:r>
              <a:rPr lang="en-US" sz="1400" dirty="0" err="1"/>
              <a:t>có</a:t>
            </a:r>
            <a:r>
              <a:rPr lang="en-US" sz="1400" dirty="0"/>
              <a:t> </a:t>
            </a:r>
            <a:r>
              <a:rPr lang="en-US" sz="1400" dirty="0" err="1"/>
              <a:t>tính</a:t>
            </a:r>
            <a:r>
              <a:rPr lang="en-US" sz="1400" dirty="0"/>
              <a:t> </a:t>
            </a:r>
            <a:r>
              <a:rPr lang="en-US" sz="1400" dirty="0" err="1"/>
              <a:t>năng</a:t>
            </a:r>
            <a:r>
              <a:rPr lang="en-US" sz="1400" dirty="0"/>
              <a:t> </a:t>
            </a:r>
            <a:r>
              <a:rPr lang="en-US" sz="1400" dirty="0" err="1"/>
              <a:t>đăng</a:t>
            </a:r>
            <a:r>
              <a:rPr lang="en-US" sz="1400" dirty="0"/>
              <a:t> </a:t>
            </a:r>
            <a:r>
              <a:rPr lang="en-US" sz="1400" dirty="0" err="1"/>
              <a:t>nhập</a:t>
            </a:r>
            <a:r>
              <a:rPr lang="en-US" sz="1400" dirty="0"/>
              <a:t> </a:t>
            </a:r>
            <a:r>
              <a:rPr lang="en-US" sz="1400" dirty="0" err="1"/>
              <a:t>cho</a:t>
            </a:r>
            <a:r>
              <a:rPr lang="en-US" sz="1400" dirty="0"/>
              <a:t> </a:t>
            </a:r>
            <a:r>
              <a:rPr lang="en-US" sz="1400" dirty="0" err="1"/>
              <a:t>trang</a:t>
            </a:r>
            <a:r>
              <a:rPr lang="en-US" sz="1400" dirty="0"/>
              <a:t> </a:t>
            </a:r>
            <a:r>
              <a:rPr lang="en-US" sz="1400" dirty="0" err="1"/>
              <a:t>quản</a:t>
            </a:r>
            <a:r>
              <a:rPr lang="en-US" sz="1400" dirty="0"/>
              <a:t> </a:t>
            </a:r>
            <a:r>
              <a:rPr lang="en-US" sz="1400" dirty="0" err="1"/>
              <a:t>lý</a:t>
            </a:r>
            <a:r>
              <a:rPr lang="en-US" sz="1400" dirty="0"/>
              <a:t> </a:t>
            </a:r>
            <a:r>
              <a:rPr lang="en-US" sz="1400" dirty="0" err="1"/>
              <a:t>và</a:t>
            </a:r>
            <a:r>
              <a:rPr lang="en-US" sz="1400" dirty="0"/>
              <a:t> </a:t>
            </a:r>
            <a:r>
              <a:rPr lang="en-US" sz="1400" dirty="0" err="1"/>
              <a:t>quên</a:t>
            </a:r>
            <a:r>
              <a:rPr lang="en-US" sz="1400" dirty="0"/>
              <a:t> </a:t>
            </a:r>
            <a:r>
              <a:rPr lang="en-US" sz="1400" dirty="0" err="1"/>
              <a:t>mật</a:t>
            </a:r>
            <a:r>
              <a:rPr lang="en-US" sz="1400" dirty="0"/>
              <a:t> </a:t>
            </a:r>
            <a:r>
              <a:rPr lang="en-US" sz="1400" dirty="0" err="1"/>
              <a:t>khẩu</a:t>
            </a:r>
            <a:r>
              <a:rPr lang="en-US" sz="1400" dirty="0"/>
              <a:t> </a:t>
            </a:r>
            <a:r>
              <a:rPr lang="en-US" sz="1400" dirty="0" err="1"/>
              <a:t>cho</a:t>
            </a:r>
            <a:r>
              <a:rPr lang="en-US" sz="1400" dirty="0"/>
              <a:t> </a:t>
            </a:r>
            <a:r>
              <a:rPr lang="en-US" sz="1400" dirty="0" err="1"/>
              <a:t>người</a:t>
            </a:r>
            <a:r>
              <a:rPr lang="en-US" sz="1400" dirty="0"/>
              <a:t> </a:t>
            </a:r>
            <a:r>
              <a:rPr lang="en-US" sz="1400" dirty="0" err="1"/>
              <a:t>dùng</a:t>
            </a:r>
            <a:r>
              <a:rPr lang="en-US" sz="1400" dirty="0"/>
              <a:t>.</a:t>
            </a:r>
            <a:endParaRPr lang="vi-VN" sz="1400" dirty="0"/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9C010A03-9A66-7385-7A60-48E727AE6E04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949061" y="3358413"/>
            <a:ext cx="4976817" cy="137662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vi-VN" sz="1400" dirty="0"/>
              <a:t>Tích hợp thanh</a:t>
            </a:r>
            <a:r>
              <a:rPr lang="en-US" sz="1400" dirty="0"/>
              <a:t> </a:t>
            </a:r>
            <a:r>
              <a:rPr lang="en-US" sz="1400" dirty="0" err="1"/>
              <a:t>toán</a:t>
            </a:r>
            <a:r>
              <a:rPr lang="en-US" sz="1400" dirty="0"/>
              <a:t> </a:t>
            </a:r>
            <a:r>
              <a:rPr lang="en-US" sz="1400" dirty="0" err="1"/>
              <a:t>trực</a:t>
            </a:r>
            <a:r>
              <a:rPr lang="en-US" sz="1400" dirty="0"/>
              <a:t> </a:t>
            </a:r>
            <a:r>
              <a:rPr lang="en-US" sz="1400" dirty="0" err="1"/>
              <a:t>tuyến</a:t>
            </a:r>
            <a:r>
              <a:rPr lang="en-US" sz="1400" dirty="0"/>
              <a:t>.</a:t>
            </a:r>
          </a:p>
          <a:p>
            <a:pPr>
              <a:lnSpc>
                <a:spcPct val="150000"/>
              </a:lnSpc>
            </a:pPr>
            <a:r>
              <a:rPr lang="en-US" sz="1400" dirty="0" err="1"/>
              <a:t>Thêm</a:t>
            </a:r>
            <a:r>
              <a:rPr lang="en-US" sz="1400" dirty="0"/>
              <a:t> </a:t>
            </a:r>
            <a:r>
              <a:rPr lang="en-US" sz="1400" dirty="0" err="1"/>
              <a:t>tính</a:t>
            </a:r>
            <a:r>
              <a:rPr lang="en-US" sz="1400" dirty="0"/>
              <a:t> </a:t>
            </a:r>
            <a:r>
              <a:rPr lang="en-US" sz="1400" dirty="0" err="1"/>
              <a:t>năng</a:t>
            </a:r>
            <a:r>
              <a:rPr lang="en-US" sz="1400" dirty="0"/>
              <a:t> </a:t>
            </a:r>
            <a:r>
              <a:rPr lang="en-US" sz="1400" dirty="0" err="1"/>
              <a:t>bình</a:t>
            </a:r>
            <a:r>
              <a:rPr lang="en-US" sz="1400" dirty="0"/>
              <a:t> </a:t>
            </a:r>
            <a:r>
              <a:rPr lang="en-US" sz="1400" dirty="0" err="1"/>
              <a:t>luận</a:t>
            </a:r>
            <a:r>
              <a:rPr lang="en-US" sz="1400" dirty="0"/>
              <a:t> </a:t>
            </a:r>
            <a:r>
              <a:rPr lang="en-US" sz="1400" dirty="0" err="1"/>
              <a:t>cho</a:t>
            </a:r>
            <a:r>
              <a:rPr lang="en-US" sz="1400" dirty="0"/>
              <a:t> </a:t>
            </a:r>
            <a:r>
              <a:rPr lang="en-US" sz="1400" dirty="0" err="1"/>
              <a:t>người</a:t>
            </a:r>
            <a:r>
              <a:rPr lang="en-US" sz="1400" dirty="0"/>
              <a:t> </a:t>
            </a:r>
            <a:r>
              <a:rPr lang="en-US" sz="1400" dirty="0" err="1"/>
              <a:t>xem</a:t>
            </a:r>
            <a:r>
              <a:rPr lang="en-US" sz="1400" dirty="0"/>
              <a:t>.</a:t>
            </a:r>
          </a:p>
          <a:p>
            <a:pPr>
              <a:lnSpc>
                <a:spcPct val="150000"/>
              </a:lnSpc>
            </a:pPr>
            <a:r>
              <a:rPr lang="en-US" sz="1400" dirty="0" err="1"/>
              <a:t>Thêm</a:t>
            </a:r>
            <a:r>
              <a:rPr lang="en-US" sz="1400" dirty="0"/>
              <a:t> </a:t>
            </a:r>
            <a:r>
              <a:rPr lang="en-US" sz="1400" dirty="0" err="1"/>
              <a:t>tính</a:t>
            </a:r>
            <a:r>
              <a:rPr lang="en-US" sz="1400" dirty="0"/>
              <a:t> </a:t>
            </a:r>
            <a:r>
              <a:rPr lang="en-US" sz="1400" dirty="0" err="1"/>
              <a:t>năng</a:t>
            </a:r>
            <a:r>
              <a:rPr lang="en-US" sz="1400" dirty="0"/>
              <a:t> </a:t>
            </a:r>
            <a:r>
              <a:rPr lang="en-US" sz="1400" dirty="0" err="1"/>
              <a:t>đăng</a:t>
            </a:r>
            <a:r>
              <a:rPr lang="en-US" sz="1400" dirty="0"/>
              <a:t> </a:t>
            </a:r>
            <a:r>
              <a:rPr lang="en-US" sz="1400" dirty="0" err="1"/>
              <a:t>nhập</a:t>
            </a:r>
            <a:r>
              <a:rPr lang="en-US" sz="1400" dirty="0"/>
              <a:t> </a:t>
            </a:r>
            <a:r>
              <a:rPr lang="en-US" sz="1400" dirty="0" err="1"/>
              <a:t>cho</a:t>
            </a:r>
            <a:r>
              <a:rPr lang="en-US" sz="1400" dirty="0"/>
              <a:t> </a:t>
            </a:r>
            <a:r>
              <a:rPr lang="en-US" sz="1400" dirty="0" err="1"/>
              <a:t>trang</a:t>
            </a:r>
            <a:r>
              <a:rPr lang="en-US" sz="1400" dirty="0"/>
              <a:t> </a:t>
            </a:r>
            <a:r>
              <a:rPr lang="en-US" sz="1400" dirty="0" err="1"/>
              <a:t>quản</a:t>
            </a:r>
            <a:r>
              <a:rPr lang="en-US" sz="1400" dirty="0"/>
              <a:t> </a:t>
            </a:r>
            <a:r>
              <a:rPr lang="en-US" sz="1400" dirty="0" err="1"/>
              <a:t>lý</a:t>
            </a:r>
            <a:r>
              <a:rPr lang="en-US" sz="1400" dirty="0"/>
              <a:t>.</a:t>
            </a:r>
          </a:p>
          <a:p>
            <a:pPr>
              <a:lnSpc>
                <a:spcPct val="150000"/>
              </a:lnSpc>
            </a:pPr>
            <a:r>
              <a:rPr lang="en-US" sz="1400" dirty="0" err="1"/>
              <a:t>Xây</a:t>
            </a:r>
            <a:r>
              <a:rPr lang="en-US" sz="1400" dirty="0"/>
              <a:t> </a:t>
            </a:r>
            <a:r>
              <a:rPr lang="en-US" sz="1400" dirty="0" err="1"/>
              <a:t>dựng</a:t>
            </a:r>
            <a:r>
              <a:rPr lang="en-US" sz="1400" dirty="0"/>
              <a:t> </a:t>
            </a:r>
            <a:r>
              <a:rPr lang="en-US" sz="1400" dirty="0" err="1"/>
              <a:t>giao</a:t>
            </a:r>
            <a:r>
              <a:rPr lang="en-US" sz="1400" dirty="0"/>
              <a:t> </a:t>
            </a:r>
            <a:r>
              <a:rPr lang="en-US" sz="1400" dirty="0" err="1"/>
              <a:t>diện</a:t>
            </a:r>
            <a:r>
              <a:rPr lang="en-US" sz="1400" dirty="0"/>
              <a:t> </a:t>
            </a:r>
            <a:r>
              <a:rPr lang="en-US" sz="1400" dirty="0" err="1"/>
              <a:t>thân</a:t>
            </a:r>
            <a:r>
              <a:rPr lang="en-US" sz="1400" dirty="0"/>
              <a:t> </a:t>
            </a:r>
            <a:r>
              <a:rPr lang="en-US" sz="1400" dirty="0" err="1"/>
              <a:t>thiện</a:t>
            </a:r>
            <a:r>
              <a:rPr lang="en-US" sz="1400" dirty="0"/>
              <a:t> </a:t>
            </a:r>
            <a:r>
              <a:rPr lang="en-US" sz="1400" dirty="0" err="1"/>
              <a:t>hơn</a:t>
            </a:r>
            <a:r>
              <a:rPr lang="en-US" sz="1400" dirty="0"/>
              <a:t> </a:t>
            </a:r>
            <a:r>
              <a:rPr lang="en-US" sz="1400" dirty="0" err="1"/>
              <a:t>với</a:t>
            </a:r>
            <a:r>
              <a:rPr lang="en-US" sz="1400" dirty="0"/>
              <a:t> </a:t>
            </a:r>
            <a:r>
              <a:rPr lang="en-US" sz="1400" dirty="0" err="1"/>
              <a:t>người</a:t>
            </a:r>
            <a:r>
              <a:rPr lang="en-US" sz="1400" dirty="0"/>
              <a:t> </a:t>
            </a:r>
            <a:r>
              <a:rPr lang="en-US" sz="1400" dirty="0" err="1"/>
              <a:t>dùng</a:t>
            </a:r>
            <a:r>
              <a:rPr lang="en-US" sz="1400" dirty="0"/>
              <a:t> </a:t>
            </a:r>
            <a:endParaRPr lang="vi-VN" sz="1400" dirty="0"/>
          </a:p>
        </p:txBody>
      </p:sp>
      <p:sp>
        <p:nvSpPr>
          <p:cNvPr id="12" name="Google Shape;323;p36">
            <a:extLst>
              <a:ext uri="{FF2B5EF4-FFF2-40B4-BE49-F238E27FC236}">
                <a16:creationId xmlns:a16="http://schemas.microsoft.com/office/drawing/2014/main" id="{14034C02-9374-3755-CB52-6994C438DA5A}"/>
              </a:ext>
            </a:extLst>
          </p:cNvPr>
          <p:cNvSpPr txBox="1">
            <a:spLocks/>
          </p:cNvSpPr>
          <p:nvPr/>
        </p:nvSpPr>
        <p:spPr>
          <a:xfrm>
            <a:off x="835647" y="2712071"/>
            <a:ext cx="6061337" cy="633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ven Pro SemiBold"/>
              <a:buNone/>
              <a:defRPr sz="4000" b="0" i="0" u="none" strike="noStrike" cap="none">
                <a:solidFill>
                  <a:schemeClr val="dk1"/>
                </a:solidFill>
                <a:latin typeface="Maven Pro SemiBold"/>
                <a:ea typeface="Maven Pro SemiBold"/>
                <a:cs typeface="Maven Pro SemiBold"/>
                <a:sym typeface="Maven Pro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ven Pro SemiBold"/>
              <a:buNone/>
              <a:defRPr sz="6000" b="0" i="0" u="none" strike="noStrike" cap="none">
                <a:solidFill>
                  <a:schemeClr val="dk1"/>
                </a:solidFill>
                <a:latin typeface="Maven Pro SemiBold"/>
                <a:ea typeface="Maven Pro SemiBold"/>
                <a:cs typeface="Maven Pro SemiBold"/>
                <a:sym typeface="Maven Pro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ven Pro SemiBold"/>
              <a:buNone/>
              <a:defRPr sz="6000" b="0" i="0" u="none" strike="noStrike" cap="none">
                <a:solidFill>
                  <a:schemeClr val="dk1"/>
                </a:solidFill>
                <a:latin typeface="Maven Pro SemiBold"/>
                <a:ea typeface="Maven Pro SemiBold"/>
                <a:cs typeface="Maven Pro SemiBold"/>
                <a:sym typeface="Maven Pro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ven Pro SemiBold"/>
              <a:buNone/>
              <a:defRPr sz="6000" b="0" i="0" u="none" strike="noStrike" cap="none">
                <a:solidFill>
                  <a:schemeClr val="dk1"/>
                </a:solidFill>
                <a:latin typeface="Maven Pro SemiBold"/>
                <a:ea typeface="Maven Pro SemiBold"/>
                <a:cs typeface="Maven Pro SemiBold"/>
                <a:sym typeface="Maven Pro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ven Pro SemiBold"/>
              <a:buNone/>
              <a:defRPr sz="6000" b="0" i="0" u="none" strike="noStrike" cap="none">
                <a:solidFill>
                  <a:schemeClr val="dk1"/>
                </a:solidFill>
                <a:latin typeface="Maven Pro SemiBold"/>
                <a:ea typeface="Maven Pro SemiBold"/>
                <a:cs typeface="Maven Pro SemiBold"/>
                <a:sym typeface="Maven Pro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ven Pro SemiBold"/>
              <a:buNone/>
              <a:defRPr sz="6000" b="0" i="0" u="none" strike="noStrike" cap="none">
                <a:solidFill>
                  <a:schemeClr val="dk1"/>
                </a:solidFill>
                <a:latin typeface="Maven Pro SemiBold"/>
                <a:ea typeface="Maven Pro SemiBold"/>
                <a:cs typeface="Maven Pro SemiBold"/>
                <a:sym typeface="Maven Pro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ven Pro SemiBold"/>
              <a:buNone/>
              <a:defRPr sz="6000" b="0" i="0" u="none" strike="noStrike" cap="none">
                <a:solidFill>
                  <a:schemeClr val="dk1"/>
                </a:solidFill>
                <a:latin typeface="Maven Pro SemiBold"/>
                <a:ea typeface="Maven Pro SemiBold"/>
                <a:cs typeface="Maven Pro SemiBold"/>
                <a:sym typeface="Maven Pro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ven Pro SemiBold"/>
              <a:buNone/>
              <a:defRPr sz="6000" b="0" i="0" u="none" strike="noStrike" cap="none">
                <a:solidFill>
                  <a:schemeClr val="dk1"/>
                </a:solidFill>
                <a:latin typeface="Maven Pro SemiBold"/>
                <a:ea typeface="Maven Pro SemiBold"/>
                <a:cs typeface="Maven Pro SemiBold"/>
                <a:sym typeface="Maven Pro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ven Pro SemiBold"/>
              <a:buNone/>
              <a:defRPr sz="6000" b="0" i="0" u="none" strike="noStrike" cap="none">
                <a:solidFill>
                  <a:schemeClr val="dk1"/>
                </a:solidFill>
                <a:latin typeface="Maven Pro SemiBold"/>
                <a:ea typeface="Maven Pro SemiBold"/>
                <a:cs typeface="Maven Pro SemiBold"/>
                <a:sym typeface="Maven Pro SemiBold"/>
              </a:defRPr>
            </a:lvl9pPr>
          </a:lstStyle>
          <a:p>
            <a:r>
              <a:rPr lang="vi-VN" sz="2400" b="1" dirty="0">
                <a:solidFill>
                  <a:srgbClr val="0070C0"/>
                </a:solidFill>
              </a:rPr>
              <a:t>3. HƯỚNG PHÁT TRIỂN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7"/>
          <p:cNvSpPr txBox="1">
            <a:spLocks noGrp="1"/>
          </p:cNvSpPr>
          <p:nvPr>
            <p:ph type="title"/>
          </p:nvPr>
        </p:nvSpPr>
        <p:spPr>
          <a:xfrm>
            <a:off x="713225" y="1840200"/>
            <a:ext cx="5603400" cy="100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DEMO</a:t>
            </a:r>
            <a:endParaRPr dirty="0"/>
          </a:p>
        </p:txBody>
      </p:sp>
      <p:sp>
        <p:nvSpPr>
          <p:cNvPr id="333" name="Google Shape;333;p37"/>
          <p:cNvSpPr txBox="1">
            <a:spLocks noGrp="1"/>
          </p:cNvSpPr>
          <p:nvPr>
            <p:ph type="subTitle" idx="1"/>
          </p:nvPr>
        </p:nvSpPr>
        <p:spPr>
          <a:xfrm>
            <a:off x="713225" y="2797609"/>
            <a:ext cx="56034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CẢM ƠN THẦY VÀ CÁC BẠN ĐÃ XEM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and Elegant Gradients Pitch Deck by Slidesgo">
  <a:themeElements>
    <a:clrScheme name="Simple Light">
      <a:dk1>
        <a:srgbClr val="191919"/>
      </a:dk1>
      <a:lt1>
        <a:srgbClr val="FFFFFF"/>
      </a:lt1>
      <a:dk2>
        <a:srgbClr val="8F5DE4"/>
      </a:dk2>
      <a:lt2>
        <a:srgbClr val="EBDCFA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266</Words>
  <Application>Microsoft Office PowerPoint</Application>
  <PresentationFormat>On-screen Show (16:9)</PresentationFormat>
  <Paragraphs>41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Maven Pro</vt:lpstr>
      <vt:lpstr>Times New Roman</vt:lpstr>
      <vt:lpstr>Arial</vt:lpstr>
      <vt:lpstr>Maven Pro SemiBold</vt:lpstr>
      <vt:lpstr>Calibri</vt:lpstr>
      <vt:lpstr>Wingdings</vt:lpstr>
      <vt:lpstr>Roboto</vt:lpstr>
      <vt:lpstr>Berlin Sans FB Demi</vt:lpstr>
      <vt:lpstr>PT Sans</vt:lpstr>
      <vt:lpstr>Simple and Elegant Gradients Pitch Deck by Slidesgo</vt:lpstr>
      <vt:lpstr>BÁO CÁO MÔN  PHÁT TRIÊN ỨNG DỤNG BẰNG JAVA</vt:lpstr>
      <vt:lpstr>Giới thiệu sơ lược về đề tài</vt:lpstr>
      <vt:lpstr>NỘI DUNG</vt:lpstr>
      <vt:lpstr>1. CÁC CÔNG CỤ SỬ DỤNG</vt:lpstr>
      <vt:lpstr>Sơ đồ usecase</vt:lpstr>
      <vt:lpstr>Sơ đồ quan hệ</vt:lpstr>
      <vt:lpstr>KẾT LUẬN</vt:lpstr>
      <vt:lpstr>3. HẠN CHẾ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PC</dc:creator>
  <cp:lastModifiedBy>Thành Huy</cp:lastModifiedBy>
  <cp:revision>58</cp:revision>
  <dcterms:modified xsi:type="dcterms:W3CDTF">2024-10-19T07:06:56Z</dcterms:modified>
</cp:coreProperties>
</file>