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998-47F3-FAB4-F4BF-5484A1A6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45FB-6BCE-3F05-71B3-C85CAEC8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90D0-2CF4-4F94-B6A0-64BA3BF1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B888-247A-0E42-E735-06727E1E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B4F1-F855-30A3-B86A-78DFF33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F489-F226-6E48-316C-2FAB1A03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257BD-4B7B-9442-75F9-1C8D1A36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90F0-E234-5F8B-6D48-C0961DC3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5179-07B4-7040-70F0-6AB05C36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0A14-1DE8-A5D7-EC50-7D29694F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1D68D-C5AA-21B0-D2B5-A89D34713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D3C11-3867-ECFE-3A5D-D68D8C6E6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3793-5D2A-4D49-B7AB-A92A3BE9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7F82-30A6-7632-140F-D6586A8A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4800-E0FE-2710-E935-C8C92502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62D9-D994-1070-0881-ABAA28B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42BE-56A3-008F-8CEA-F9FE76EF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7EE1-2243-0ACB-F30B-FE70A08F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D25C-3B60-CA81-2377-8A4F10ED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18EA-68CB-4F76-76BE-035FA2F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6A72-C80B-ED61-B96A-170C33B6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7DC7D-1C1D-518E-3065-1634B696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796B-7819-C927-3A93-DBB7A23A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FBB8-F667-6172-A7A7-F48D868F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BAF0-419E-5F80-292B-9D512BEF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1ED3-6E15-7C89-B023-F258DC4E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E09A-88CF-1280-DF50-C81116216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F401-B30E-78FC-FE60-CC5B8997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8B872-C0AE-4ECF-3899-CBEBD6AD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8B59A-A6F4-2D43-D4A4-61983D1B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DEEA-F97A-426C-D500-9F193B84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32D3-301D-F589-EA4A-B808439C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D8955-638F-AA19-92F6-E0E300E1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D1ED7-2CF5-024E-2988-DB4CA9021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64BEA-B168-1280-D849-025A085A9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1C6D0-119F-FF51-D504-978FB0F82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83EDE-659B-FAB6-120F-E194ED76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61874-5B2A-0783-D8D1-2A6A7366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05076-4FF4-C4A9-A507-153FFE17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EE7-0FB1-6823-F7E3-E055A7E8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FC963-2B8D-9E71-CDDD-841C3080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9FA01-7951-ABEF-05AA-6F1706CA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4625D-2F9C-908E-B5A6-230FC1CB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6DB89-F7B8-1B8F-A7EF-DE73738C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77B41-7919-C9B0-5EAB-465E3B5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338F9-2712-D966-0786-2826C0E7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25B1-DCA5-FE60-CB04-7520AC0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D6D9-F15A-088C-6AFA-F7BC6E48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8D5A-3A27-9FFC-7338-530FB521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4614D-E237-6B83-CD7E-CEC0B97A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73058-1900-3A05-A25A-D5FEB3B2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0B163-051B-0E86-B243-3FFB0064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9F67-9972-D4C4-2E43-DB514159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9E22A-6BAA-C0E0-F6CD-394126A63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86DF-1C6A-DEED-5F0D-C7DA0DEA6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4097A-6773-4B19-1956-E7B4CAC8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CD0C-FF1A-63AE-E30C-AD1397DB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6C51E-8819-F814-B5F8-1F0727FF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C1100-FF1C-C797-F930-C3882905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EC16-0A2B-BE4C-ACD4-D0713FE5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9D41-68F6-DC5C-E1CD-2277E5D4A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F963F-D256-4DFE-8C7E-F7D0EA28903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5C8F-7282-C83E-49D7-8A5003EC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B7C9-ABE0-11FB-DFBD-7337D3F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7A080-AC24-48F4-BAE9-18FBE0EF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9A0D-97E9-0BB9-1178-125260442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15C7-2548-83E7-6268-9A44131C2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0C4DB-102C-037F-F5B4-801C666B5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2"/>
          <a:stretch/>
        </p:blipFill>
        <p:spPr>
          <a:xfrm>
            <a:off x="718906" y="1406284"/>
            <a:ext cx="10564999" cy="365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E22D3-5021-6B75-0C2D-D2A39BD1F95A}"/>
              </a:ext>
            </a:extLst>
          </p:cNvPr>
          <p:cNvSpPr txBox="1"/>
          <p:nvPr/>
        </p:nvSpPr>
        <p:spPr>
          <a:xfrm>
            <a:off x="8790852" y="3684752"/>
            <a:ext cx="2093661" cy="996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5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abiodunoki@gmail.com</dc:creator>
  <cp:lastModifiedBy>abiodunoki@gmail.com</cp:lastModifiedBy>
  <cp:revision>1</cp:revision>
  <dcterms:created xsi:type="dcterms:W3CDTF">2024-03-05T13:58:40Z</dcterms:created>
  <dcterms:modified xsi:type="dcterms:W3CDTF">2024-03-05T14:13:45Z</dcterms:modified>
</cp:coreProperties>
</file>