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30E5-EFD3-8F34-FB67-F8443B89F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D96D-5FBF-99AC-19F6-85549ABC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A870-AEB4-2933-6F58-875409EF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98AB-A61F-5040-4DAC-2FBF8320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92EE-37D0-AD34-8111-D3C29C87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F851-1076-5700-D519-892457A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B3A48-2CD0-8340-22DD-1E6A3C67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CB57-3A74-B418-447C-84159D92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DCDD-8893-3D89-D322-295BFD76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6AB7-2FC7-A394-0C3B-0E35856A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7125E-F0C9-AF7A-63DC-67A8F309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4A74-4184-0D79-CA24-9B13F057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DE70-BA7A-8D05-C1A0-CA18F7F3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3005-CF52-8642-713F-B415D008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D158-79DF-D9CA-67A5-5DED7BC2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F465-856D-3D6C-265F-0ECDA254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F993-CA0D-F078-F308-5981F1CA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021F-9A9D-19CF-7B1D-A1B79DD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F22A-2F4A-ABD2-7336-C059EBD5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8F94-9E81-5916-281B-3A96728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217D-3EE4-1E04-D26F-40573DBB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15EC-BC09-80D8-84B6-45BCEBC2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AA4B-9F71-F5DA-0EC8-F00818DC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FF3D-82AD-1296-93C6-037A4733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B691-6771-24E5-9A3B-8D8D701A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E854-8382-4FB2-360E-2931829C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4205-888F-518B-3093-95D67B03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A6D33-A85D-99DB-24E5-1C63B64D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57FB1-F05C-FADF-5991-6AEEF14C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F3FAC-6799-9521-7850-224202D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7941-4388-CE8D-6BFA-4369CD8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D6F6-A98C-F9D2-257E-BBC13E95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94B6-0E75-256D-06D3-DBFC7C97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01920-6855-AF79-2C38-1E0EA4692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A74D2-5F72-AFD4-F21B-56D6E79E1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3AB7A-C388-C398-D13F-224B7831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869ED-078D-F946-321A-834C92FE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081DE-BD30-F50B-33D8-6A0B1D00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F5BF7-97F9-006E-33C4-7E0055A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154A-6506-8E06-3F2A-31C8DB3D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B7332-5A4B-44E1-ADCA-6982C20D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467DB-F4B4-DD5D-4519-E8E217C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6568A-50A9-3C4E-8166-9278C2C1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C3700-56E7-DA30-E271-3B3757EE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D2A27-A7B5-9BC7-4419-F9F023C7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43FF-2E1D-2B5B-6FDD-E090F478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5D3-D08B-69EB-C2C9-698D94B8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DBC2-10BF-FDE1-A6B6-8D79AD2A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85C2-261D-F9F9-995C-7E99B687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FD82-6809-5BE6-810E-926148DF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D5AC-BE62-A43F-7D8B-16C0032A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23FE-2F22-B9CE-1FF6-7EFD27CE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540D-5DF8-2ED5-CF3A-9753C239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5C293-1FEE-BF18-829F-CFD629E9D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3963-65DF-AEF3-BA84-3FE3BCD4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751CE-5CAB-8F71-C6CE-7838F9AD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FAE5-DCBA-21F8-022A-2D117737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8CDE-6BB8-64DA-CF63-50568A1B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1084D-BCC1-0B93-63C3-67AAE0E9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6444-C23C-B01A-9D2E-B8AC18B0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D2C6-AA6A-6DF2-F659-08E31C0DC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0A6C9-5A7A-411A-A6B9-9945BC7367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40F7-B55B-52DB-C56E-6160A5BA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FCAE-063B-B29F-E29A-9E5EF500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FB85A-E3D1-4A87-B704-609453A6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ECC6-6D5E-F3EE-CAD2-25B692052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7EF20-EE02-A3BF-9BB5-DDF094594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5B35F92-4B84-7F4D-E7A9-D30FD91A2F97}"/>
              </a:ext>
            </a:extLst>
          </p:cNvPr>
          <p:cNvSpPr txBox="1"/>
          <p:nvPr/>
        </p:nvSpPr>
        <p:spPr>
          <a:xfrm>
            <a:off x="547352" y="289775"/>
            <a:ext cx="11172423" cy="60144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26891-85DD-6AD7-4394-A106DE7B7570}"/>
              </a:ext>
            </a:extLst>
          </p:cNvPr>
          <p:cNvSpPr txBox="1"/>
          <p:nvPr/>
        </p:nvSpPr>
        <p:spPr>
          <a:xfrm>
            <a:off x="838198" y="4982441"/>
            <a:ext cx="10560627" cy="1091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95824-A8D1-B008-E36F-15F1C7989E28}"/>
              </a:ext>
            </a:extLst>
          </p:cNvPr>
          <p:cNvSpPr txBox="1"/>
          <p:nvPr/>
        </p:nvSpPr>
        <p:spPr>
          <a:xfrm>
            <a:off x="871288" y="603710"/>
            <a:ext cx="10527537" cy="26932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B431C-7A66-A144-AACE-60EE1672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928" y="1724329"/>
            <a:ext cx="2749698" cy="107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F73E4-1F0B-4E35-E6A0-F89D66B17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686" y="650027"/>
            <a:ext cx="1953370" cy="1035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240BB-3F12-773C-E18B-F748D4B2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65" y="3561133"/>
            <a:ext cx="1829746" cy="848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7825A-6067-E362-A3DB-9CA2D30AE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680" y="5070839"/>
            <a:ext cx="839800" cy="758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C3ECEB-010C-3B87-D99C-92D60F262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873" y="1862570"/>
            <a:ext cx="1385372" cy="858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232E-ED9E-C871-9790-74954527D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346" y="1828950"/>
            <a:ext cx="1659128" cy="9253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B784ED-3C4A-2ADE-7CED-CF135A9D0DF3}"/>
              </a:ext>
            </a:extLst>
          </p:cNvPr>
          <p:cNvSpPr txBox="1"/>
          <p:nvPr/>
        </p:nvSpPr>
        <p:spPr>
          <a:xfrm>
            <a:off x="871288" y="3440037"/>
            <a:ext cx="10560627" cy="1091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0D727D-864C-9B82-FE60-FDA3C03F65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6534" y="5076327"/>
            <a:ext cx="1605210" cy="9032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2D0BB7-1C8D-445E-D547-A8B5241D3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8781" y="5031984"/>
            <a:ext cx="1953371" cy="962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B6F118-4B72-80AC-14E5-9383F4C97D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569" y="5047431"/>
            <a:ext cx="1385372" cy="8932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811911-D475-3713-74EF-FC8BB9EFDCDF}"/>
              </a:ext>
            </a:extLst>
          </p:cNvPr>
          <p:cNvSpPr txBox="1"/>
          <p:nvPr/>
        </p:nvSpPr>
        <p:spPr>
          <a:xfrm>
            <a:off x="910924" y="5070839"/>
            <a:ext cx="165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36E060-4C19-DA39-CACF-17A66531C028}"/>
              </a:ext>
            </a:extLst>
          </p:cNvPr>
          <p:cNvSpPr txBox="1"/>
          <p:nvPr/>
        </p:nvSpPr>
        <p:spPr>
          <a:xfrm>
            <a:off x="1014297" y="3563685"/>
            <a:ext cx="24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orchestration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EC1D71-70EB-01DD-822C-9CBE33D302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668" y="1828950"/>
            <a:ext cx="1036518" cy="79662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5DCE6-F52F-D269-6C35-5B2D1735B9A4}"/>
              </a:ext>
            </a:extLst>
          </p:cNvPr>
          <p:cNvCxnSpPr>
            <a:cxnSpLocks/>
          </p:cNvCxnSpPr>
          <p:nvPr/>
        </p:nvCxnSpPr>
        <p:spPr>
          <a:xfrm flipV="1">
            <a:off x="2365981" y="2227262"/>
            <a:ext cx="6935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9B8588-4969-52B5-A123-15930410F9F7}"/>
              </a:ext>
            </a:extLst>
          </p:cNvPr>
          <p:cNvCxnSpPr>
            <a:cxnSpLocks/>
          </p:cNvCxnSpPr>
          <p:nvPr/>
        </p:nvCxnSpPr>
        <p:spPr>
          <a:xfrm flipV="1">
            <a:off x="3803073" y="1286253"/>
            <a:ext cx="951401" cy="520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74F71C-B5AC-312B-C742-B5FFA35F897A}"/>
              </a:ext>
            </a:extLst>
          </p:cNvPr>
          <p:cNvCxnSpPr>
            <a:cxnSpLocks/>
          </p:cNvCxnSpPr>
          <p:nvPr/>
        </p:nvCxnSpPr>
        <p:spPr>
          <a:xfrm>
            <a:off x="4809173" y="2261320"/>
            <a:ext cx="1565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E2F9F8-97E0-5CEA-CE3C-AA1633CEA256}"/>
              </a:ext>
            </a:extLst>
          </p:cNvPr>
          <p:cNvCxnSpPr>
            <a:cxnSpLocks/>
          </p:cNvCxnSpPr>
          <p:nvPr/>
        </p:nvCxnSpPr>
        <p:spPr>
          <a:xfrm flipV="1">
            <a:off x="7853944" y="2291622"/>
            <a:ext cx="6935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58D1D0-0795-8689-46F3-24D3404E360E}"/>
              </a:ext>
            </a:extLst>
          </p:cNvPr>
          <p:cNvCxnSpPr>
            <a:cxnSpLocks/>
          </p:cNvCxnSpPr>
          <p:nvPr/>
        </p:nvCxnSpPr>
        <p:spPr>
          <a:xfrm>
            <a:off x="6374823" y="1286498"/>
            <a:ext cx="643389" cy="514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6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abiodunoki@gmail.com</dc:creator>
  <cp:lastModifiedBy>abiodunoki@gmail.com</cp:lastModifiedBy>
  <cp:revision>1</cp:revision>
  <dcterms:created xsi:type="dcterms:W3CDTF">2024-04-19T05:34:16Z</dcterms:created>
  <dcterms:modified xsi:type="dcterms:W3CDTF">2024-04-20T17:06:06Z</dcterms:modified>
</cp:coreProperties>
</file>