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9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AE70-50C9-40ED-A4CB-197820FEBF26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C880-C46E-4F16-931E-DC4DD6C8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0998952-63DE-45C7-9D16-F4AF3269AB3E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03D2D82-340F-40A9-B605-BB0210A9A1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068960"/>
            <a:ext cx="7543800" cy="791344"/>
          </a:xfrm>
        </p:spPr>
        <p:txBody>
          <a:bodyPr/>
          <a:lstStyle/>
          <a:p>
            <a:r>
              <a:rPr lang="ko-KR" altLang="en-US" sz="4400" dirty="0" smtClean="0"/>
              <a:t>스마트 쇼핑 </a:t>
            </a:r>
            <a:r>
              <a:rPr lang="ko-KR" altLang="en-US" sz="4400" dirty="0" err="1" smtClean="0"/>
              <a:t>카트</a:t>
            </a:r>
            <a:r>
              <a:rPr lang="ko-KR" altLang="en-US" sz="4400" dirty="0" smtClean="0"/>
              <a:t> 시스템 설계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6858000" cy="990600"/>
          </a:xfrm>
        </p:spPr>
        <p:txBody>
          <a:bodyPr/>
          <a:lstStyle/>
          <a:p>
            <a:r>
              <a:rPr lang="en-US" altLang="ko-KR" dirty="0" smtClean="0"/>
              <a:t>Design of Smart Shopping Cart System 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55576" y="4365104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+mj-ea"/>
                <a:ea typeface="+mj-ea"/>
              </a:rPr>
              <a:t>최지수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윤준호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err="1" smtClean="0">
                <a:latin typeface="+mj-ea"/>
                <a:ea typeface="+mj-ea"/>
              </a:rPr>
              <a:t>곽준창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배봉현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최동규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고석주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2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Reference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55576" y="1357519"/>
            <a:ext cx="7543800" cy="2287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[1] S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 Shepard, RFID: Radio Frequency Identification, McGraw-Hill, 2005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ko-KR" altLang="en-US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[2] </a:t>
            </a:r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Buschmann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Frank : Pattern-Oriented Software Architecture, 1996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87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700808"/>
            <a:ext cx="7543800" cy="38862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최근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마트의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대형화와 물품의 다양화로 인해 소비자는 한번에 필요한 물품을 찾는데 어려움을 겪고 있다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 결제를 위해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카트에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담은 물품을 모두 꺼냈다가 다시 담는 불편함이 있고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그로 인해 대기시간이 생긴다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이러한 불편함을 해소하기 위해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본 논문에서는 스마트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카트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프로그램과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RFID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기능을 활용하여 물품검색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구매목록 확인 및 간편 결제서비스플랫폼을 개발했다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 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서비스 플랫폼의 기능검증을 위해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모바일애플리케이션과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데이터 서버를 개발하고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서비스플랫폼상에서 서비스 제공이 가능함을 확인하였다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	</a:t>
            </a: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요약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17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서론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55576" y="1357518"/>
            <a:ext cx="7543800" cy="48077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고객의 편리함과 기업의 이윤의 극대화를 기대화하기 위해 프로그램과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RFID(Radio Frequency Identification)[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1]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기능을 활용해 사용자가 물품검색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구매목록확인 및 간편결제를 할 수 있는 서비스플랫폼을 개발한다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ko-KR" altLang="en-US" sz="2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사용자는 프로그램에서 물품검색을 하고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마트의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지도를 확인할 수 있다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또한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RFID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기능을 통해 사용자가 물품을 태그하고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카트에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넣으면 실시간으로 프로그램에서 구매목록 확인을 하고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그 구매목록을 통해 간편결제를 완료할 수 있다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ko-KR" altLang="en-US" sz="20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서버는 웹 서버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(spring framework)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를 활용하여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MVC(Model-View-Controller)[2]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모델기반을 통해 설계 및 유지보수를 체계적으로 할 수 있도록 구현하였다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42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시스템 설계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414463"/>
            <a:ext cx="5667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74634" y="5443538"/>
            <a:ext cx="299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그림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latin typeface="+mj-ea"/>
                <a:ea typeface="+mj-ea"/>
              </a:rPr>
              <a:t>스마트 쇼핑 시스템 개요도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41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시스템 설계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84864" y="5388769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그림 </a:t>
            </a:r>
            <a:r>
              <a:rPr lang="en-US" altLang="ko-KR" sz="1400" dirty="0" smtClean="0"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atin typeface="+mj-ea"/>
                <a:ea typeface="+mj-ea"/>
              </a:rPr>
              <a:t>스마트 쇼핑 시스템 알고리즘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206645624" descr="EMB000189104e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7" y="1469231"/>
            <a:ext cx="5224463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시스템 구현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55576" y="4725144"/>
            <a:ext cx="7543800" cy="14401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+mj-ea"/>
                <a:ea typeface="+mj-ea"/>
              </a:rPr>
              <a:t>제안한 서비스 플랫폼 구현을 위해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데이터 서버와 프로그램을 구현하였다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데이터 서버에 저장된 물품 정보와 </a:t>
            </a:r>
            <a:r>
              <a:rPr lang="ko-KR" altLang="en-US" sz="1800" dirty="0" err="1" smtClean="0">
                <a:latin typeface="+mj-ea"/>
                <a:ea typeface="+mj-ea"/>
              </a:rPr>
              <a:t>카트</a:t>
            </a:r>
            <a:r>
              <a:rPr lang="ko-KR" altLang="en-US" sz="1800" dirty="0" smtClean="0">
                <a:latin typeface="+mj-ea"/>
                <a:ea typeface="+mj-ea"/>
              </a:rPr>
              <a:t> 정보는 웹 화면을 통해 나타낸다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해당 물품의 위치와 재고 상황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err="1" smtClean="0">
                <a:latin typeface="+mj-ea"/>
                <a:ea typeface="+mj-ea"/>
              </a:rPr>
              <a:t>카트의</a:t>
            </a:r>
            <a:r>
              <a:rPr lang="ko-KR" altLang="en-US" sz="1800" dirty="0" smtClean="0">
                <a:latin typeface="+mj-ea"/>
                <a:ea typeface="+mj-ea"/>
              </a:rPr>
              <a:t> 상태 등이 서버와 클라이언트 사이의 정보가 이동되는 것을 확인할 수 있다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68" y="980728"/>
            <a:ext cx="4350816" cy="32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179991" y="4243774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그림 </a:t>
            </a:r>
            <a:r>
              <a:rPr lang="en-US" altLang="ko-KR" sz="1400" dirty="0" smtClean="0"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latin typeface="+mj-ea"/>
                <a:ea typeface="+mj-ea"/>
              </a:rPr>
              <a:t>웹 서버 내 데이터 로그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32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시스템 구현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55576" y="5085184"/>
            <a:ext cx="7543800" cy="1080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+mj-ea"/>
                <a:ea typeface="+mj-ea"/>
              </a:rPr>
              <a:t>스마트 쇼핑 </a:t>
            </a:r>
            <a:r>
              <a:rPr lang="ko-KR" altLang="en-US" sz="1800" dirty="0" err="1" smtClean="0">
                <a:latin typeface="+mj-ea"/>
                <a:ea typeface="+mj-ea"/>
              </a:rPr>
              <a:t>카트</a:t>
            </a:r>
            <a:r>
              <a:rPr lang="ko-KR" altLang="en-US" sz="1800" dirty="0" smtClean="0">
                <a:latin typeface="+mj-ea"/>
                <a:ea typeface="+mj-ea"/>
              </a:rPr>
              <a:t> 프로그램의 실행 화면으로 로그인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구매목록추가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물품검색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물품정보 확인 등의 화면으로 해당 기능이 잘 구현되어있음을 확인할 수 있다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20918" y="4731226"/>
            <a:ext cx="3413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그림 </a:t>
            </a:r>
            <a:r>
              <a:rPr lang="en-US" altLang="ko-KR" sz="1400" dirty="0" smtClean="0"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latin typeface="+mj-ea"/>
                <a:ea typeface="+mj-ea"/>
              </a:rPr>
              <a:t>스마트 </a:t>
            </a:r>
            <a:r>
              <a:rPr lang="ko-KR" altLang="en-US" sz="1400" dirty="0" err="1" smtClean="0">
                <a:latin typeface="+mj-ea"/>
                <a:ea typeface="+mj-ea"/>
              </a:rPr>
              <a:t>카트</a:t>
            </a:r>
            <a:r>
              <a:rPr lang="ko-KR" altLang="en-US" sz="1400" dirty="0" smtClean="0">
                <a:latin typeface="+mj-ea"/>
                <a:ea typeface="+mj-ea"/>
              </a:rPr>
              <a:t> 프로그램 실행 화면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57" y="1052736"/>
            <a:ext cx="2710436" cy="374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5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시스템 구현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55576" y="4885115"/>
            <a:ext cx="7543800" cy="1280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RFID</a:t>
            </a:r>
            <a:r>
              <a:rPr lang="ko-KR" altLang="en-US" sz="1800" dirty="0" smtClean="0">
                <a:latin typeface="+mj-ea"/>
                <a:ea typeface="+mj-ea"/>
              </a:rPr>
              <a:t>리더기를 이용해 제품의 정보를 읽고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그 정보를 클라이언트에 보내는 방법을 이용하고 있다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RFID </a:t>
            </a:r>
            <a:r>
              <a:rPr lang="ko-KR" altLang="en-US" sz="1800" dirty="0" smtClean="0">
                <a:latin typeface="+mj-ea"/>
                <a:ea typeface="+mj-ea"/>
              </a:rPr>
              <a:t>리더기가 잘 작동되며 그 정보를 클라이언트에 보내는 것을 확인할 수 있다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4933" y="4274467"/>
            <a:ext cx="3825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그림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r>
              <a:rPr lang="en-US" altLang="ko-KR" sz="1400" dirty="0" smtClean="0">
                <a:latin typeface="+mj-ea"/>
                <a:ea typeface="+mj-ea"/>
              </a:rPr>
              <a:t>. RFID</a:t>
            </a:r>
            <a:r>
              <a:rPr lang="ko-KR" altLang="en-US" sz="1400" dirty="0" smtClean="0">
                <a:latin typeface="+mj-ea"/>
                <a:ea typeface="+mj-ea"/>
              </a:rPr>
              <a:t>를 통한 물품 정보 검색 및 등록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37" y="1340768"/>
            <a:ext cx="6848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4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700808"/>
            <a:ext cx="7543800" cy="38862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본 논문에서는 프로그램과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RFID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기술을 활용하여 대형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마트에서의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스마트 쇼핑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카트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서비스 플랫폼을 제안하고 구현하였다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사용자는 구매물품을 쉽게 등록할 수 있고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물품을 검색하여 물품의 위치를 프로그램을 통해 확인할 수 있는 프로그램과 물품에 대한 정보를 관리하는 서버를 구현하여 프로그램과 서버간 연동하여 정보를 교환할 수 있는 서비스를 구현하였다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해당 프로그램을 이용하는 고객들이 원하는 정보를 손쉽고 빠르게 제공하여 원활한 서비스를 제공할 뿐만 아니라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마트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관리자는 해당 프로그램에 광고 및 다양한 기능을 추가함으로써 고객의 만족도를 성취함과 동시에 기업의 이윤을 극대화 할 수 있는 효과를 기대할 수 있다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66135"/>
            <a:ext cx="813139" cy="79186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458416" y="6182816"/>
            <a:ext cx="6858000" cy="6751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 smtClean="0"/>
              <a:t>School of Computer Science and Engineering, </a:t>
            </a:r>
            <a:r>
              <a:rPr lang="en-US" altLang="ko-KR" sz="1500" dirty="0" err="1" smtClean="0"/>
              <a:t>Kyungpook</a:t>
            </a:r>
            <a:r>
              <a:rPr lang="en-US" altLang="ko-KR" sz="1500" dirty="0" smtClean="0"/>
              <a:t> National University</a:t>
            </a:r>
          </a:p>
          <a:p>
            <a:pPr algn="r"/>
            <a:r>
              <a:rPr lang="ko-KR" altLang="en-US" sz="1500" dirty="0" smtClean="0">
                <a:latin typeface="+mj-ea"/>
                <a:ea typeface="+mj-ea"/>
              </a:rPr>
              <a:t>경북대학교 컴퓨터학부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62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58</TotalTime>
  <Words>579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NewsPrint</vt:lpstr>
      <vt:lpstr>스마트 쇼핑 카트 시스템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쇼핑 카트 시스템 설계</dc:title>
  <dc:creator>USER</dc:creator>
  <cp:lastModifiedBy>USER</cp:lastModifiedBy>
  <cp:revision>14</cp:revision>
  <dcterms:created xsi:type="dcterms:W3CDTF">2017-06-17T09:05:23Z</dcterms:created>
  <dcterms:modified xsi:type="dcterms:W3CDTF">2017-06-17T10:04:18Z</dcterms:modified>
</cp:coreProperties>
</file>