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62" r:id="rId7"/>
    <p:sldId id="266" r:id="rId8"/>
    <p:sldId id="268" r:id="rId9"/>
    <p:sldId id="261" r:id="rId10"/>
    <p:sldId id="259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60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0A119-A6BE-418E-9655-B9D901D522F9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047E6-FDE7-4DAA-B63E-0936EC924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5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nfc</a:t>
            </a:r>
            <a:r>
              <a:rPr lang="ko-KR" altLang="en-US" dirty="0" smtClean="0"/>
              <a:t>모드로 태그 인식</a:t>
            </a:r>
          </a:p>
          <a:p>
            <a:r>
              <a:rPr lang="ko-KR" altLang="en-US" dirty="0" smtClean="0"/>
              <a:t>인식된 정보를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처리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nfc</a:t>
            </a:r>
            <a:r>
              <a:rPr lang="ko-KR" altLang="en-US" dirty="0" smtClean="0"/>
              <a:t>태그 입력은 </a:t>
            </a:r>
            <a:r>
              <a:rPr lang="en-US" altLang="ko-KR" dirty="0" err="1" smtClean="0"/>
              <a:t>nfc</a:t>
            </a:r>
            <a:r>
              <a:rPr lang="en-US" altLang="ko-KR" dirty="0" smtClean="0"/>
              <a:t> tools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047E6-FDE7-4DAA-B63E-0936EC9243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8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3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16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6F59-88B3-4ADA-A41F-FF68824D7771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CA87-6EBD-4FA7-AEE0-41FB640BCE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836712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57200" y="602128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3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수행 계획서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6228184" y="4601111"/>
            <a:ext cx="262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2011105102 </a:t>
            </a:r>
            <a:r>
              <a:rPr lang="ko-KR" altLang="en-US" sz="2000" dirty="0">
                <a:solidFill>
                  <a:schemeClr val="bg1"/>
                </a:solidFill>
              </a:rPr>
              <a:t>최지수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2011105065 </a:t>
            </a:r>
            <a:r>
              <a:rPr lang="ko-KR" altLang="en-US" sz="2000" dirty="0">
                <a:solidFill>
                  <a:schemeClr val="bg1"/>
                </a:solidFill>
              </a:rPr>
              <a:t>윤준호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2012105001 </a:t>
            </a:r>
            <a:r>
              <a:rPr lang="ko-KR" altLang="en-US" sz="2000" dirty="0" err="1">
                <a:solidFill>
                  <a:schemeClr val="bg1"/>
                </a:solidFill>
              </a:rPr>
              <a:t>곽준창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2012105045 </a:t>
            </a:r>
            <a:r>
              <a:rPr lang="ko-KR" altLang="en-US" sz="2000" dirty="0">
                <a:solidFill>
                  <a:schemeClr val="bg1"/>
                </a:solidFill>
              </a:rPr>
              <a:t>배봉현</a:t>
            </a:r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5688517"/>
            <a:ext cx="360000" cy="360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99991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884368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5777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0154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35244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일정</a:t>
            </a:r>
          </a:p>
        </p:txBody>
      </p:sp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내용 개체 틀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697597"/>
            <a:ext cx="360000" cy="36000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95001"/>
              </p:ext>
            </p:extLst>
          </p:nvPr>
        </p:nvGraphicFramePr>
        <p:xfrm>
          <a:off x="646586" y="1195646"/>
          <a:ext cx="7813850" cy="445262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23878">
                  <a:extLst>
                    <a:ext uri="{9D8B030D-6E8A-4147-A177-3AD203B41FA5}">
                      <a16:colId xmlns:a16="http://schemas.microsoft.com/office/drawing/2014/main" xmlns="" val="3211599788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4287031596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2773285809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1688140732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3889280529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3721124391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3145102039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541270789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4200152699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1792293876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1870571875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3843808760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2016276568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263228038"/>
                    </a:ext>
                  </a:extLst>
                </a:gridCol>
                <a:gridCol w="434998">
                  <a:extLst>
                    <a:ext uri="{9D8B030D-6E8A-4147-A177-3AD203B41FA5}">
                      <a16:colId xmlns:a16="http://schemas.microsoft.com/office/drawing/2014/main" xmlns="" val="3715582237"/>
                    </a:ext>
                  </a:extLst>
                </a:gridCol>
              </a:tblGrid>
              <a:tr h="42903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r>
                        <a:rPr lang="ko-KR" altLang="en-US" sz="900" u="none" strike="noStrike" dirty="0">
                          <a:effectLst/>
                        </a:rPr>
                        <a:t>주차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11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</a:t>
                      </a:r>
                      <a:r>
                        <a:rPr lang="ko-KR" altLang="en-US" sz="900" u="none" strike="noStrike">
                          <a:effectLst/>
                        </a:rPr>
                        <a:t>주차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3956740028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팀결성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주제결정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2607174933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기획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2415886405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필요 정보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자원 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1933156272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프로젝트 요구명세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1511862330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서버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DB </a:t>
                      </a:r>
                      <a:r>
                        <a:rPr lang="ko-KR" altLang="en-US" sz="1200" u="none" strike="noStrike" dirty="0">
                          <a:effectLst/>
                        </a:rPr>
                        <a:t>구축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1048290215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로그인 프로그램 개발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726276995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RFID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활용한 결제 모듈 개발</a:t>
                      </a: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20438778"/>
                  </a:ext>
                </a:extLst>
              </a:tr>
              <a:tr h="4763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카트 비활성화 모듈 개발</a:t>
                      </a: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/>
                </a:tc>
                <a:extLst>
                  <a:ext uri="{0D108BD9-81ED-4DB2-BD59-A6C34878D82A}">
                    <a16:rowId xmlns:a16="http://schemas.microsoft.com/office/drawing/2014/main" xmlns="" val="900758571"/>
                  </a:ext>
                </a:extLst>
              </a:tr>
              <a:tr h="4434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주간 회의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066" marR="4066" marT="406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6" marR="4066" marT="4066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672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00" y="567491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1772816"/>
            <a:ext cx="6004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/>
                </a:solidFill>
              </a:rPr>
              <a:t>Q&amp;A</a:t>
            </a:r>
            <a:endParaRPr lang="ko-KR" altLang="en-US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쇼핑 카트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83" y="5689922"/>
            <a:ext cx="360000" cy="3600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1268760"/>
            <a:ext cx="7115175" cy="43053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0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쇼핑 알고리즘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44" y="568992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1157287"/>
            <a:ext cx="4619625" cy="45434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021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24" y="568992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59851"/>
            <a:ext cx="7560840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755576" y="972041"/>
            <a:ext cx="352839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 구성도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49" y="3714949"/>
            <a:ext cx="981966" cy="981966"/>
          </a:xfrm>
          <a:prstGeom prst="rect">
            <a:avLst/>
          </a:prstGeom>
        </p:spPr>
      </p:pic>
      <p:pic>
        <p:nvPicPr>
          <p:cNvPr id="20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79" y="3680959"/>
            <a:ext cx="1029058" cy="10290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37737" t="8168" r="38561" b="56708"/>
          <a:stretch/>
        </p:blipFill>
        <p:spPr>
          <a:xfrm>
            <a:off x="2719097" y="2039099"/>
            <a:ext cx="1043951" cy="936104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3" name="직선 화살표 연결선 22"/>
          <p:cNvCxnSpPr>
            <a:cxnSpLocks/>
            <a:endCxn id="20" idx="0"/>
          </p:cNvCxnSpPr>
          <p:nvPr/>
        </p:nvCxnSpPr>
        <p:spPr>
          <a:xfrm>
            <a:off x="3685276" y="3115724"/>
            <a:ext cx="288032" cy="5652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7" idx="3"/>
            <a:endCxn id="20" idx="1"/>
          </p:cNvCxnSpPr>
          <p:nvPr/>
        </p:nvCxnSpPr>
        <p:spPr>
          <a:xfrm flipV="1">
            <a:off x="2798715" y="4195488"/>
            <a:ext cx="660064" cy="104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내용 개체 틀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30" y="3680959"/>
            <a:ext cx="1029058" cy="1029058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cxnSpLocks/>
            <a:endCxn id="31" idx="1"/>
          </p:cNvCxnSpPr>
          <p:nvPr/>
        </p:nvCxnSpPr>
        <p:spPr>
          <a:xfrm>
            <a:off x="4825249" y="4195488"/>
            <a:ext cx="130998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3997998" y="2762846"/>
            <a:ext cx="2137232" cy="95210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/>
          <p:cNvSpPr/>
          <p:nvPr/>
        </p:nvSpPr>
        <p:spPr>
          <a:xfrm>
            <a:off x="4714334" y="282410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36" y="568992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8" y="1772816"/>
            <a:ext cx="4977578" cy="325051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Box 15"/>
          <p:cNvSpPr txBox="1"/>
          <p:nvPr/>
        </p:nvSpPr>
        <p:spPr>
          <a:xfrm>
            <a:off x="5682318" y="1772816"/>
            <a:ext cx="30804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  <a:ea typeface="HY헤드라인M" panose="02030600000101010101" pitchFamily="18" charset="-127"/>
              </a:rPr>
              <a:t>스프링 프레임워크</a:t>
            </a: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  <a:ea typeface="HY헤드라인M" panose="02030600000101010101" pitchFamily="18" charset="-127"/>
              </a:rPr>
              <a:t>데이터베이스 연동</a:t>
            </a: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기능 요구사항 및 스키마 작성</a:t>
            </a: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bg1"/>
                </a:solidFill>
                <a:ea typeface="HY헤드라인M" panose="02030600000101010101" pitchFamily="18" charset="-127"/>
              </a:rPr>
              <a:t>앱과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 서버간 연동</a:t>
            </a:r>
            <a:endParaRPr lang="ko-KR" altLang="en-US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67934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pic>
        <p:nvPicPr>
          <p:cNvPr id="1028" name="Picture 4" descr="C:\Users\USER\AppData\Local\Temp\BNZ.58d66e43991cc7\회원비회원 선택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0" y="1181944"/>
            <a:ext cx="1253507" cy="208395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AppData\Local\Temp\BNZ.58d66e43991cc7\구매목록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68" y="1181944"/>
            <a:ext cx="1263953" cy="211007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USER\AppData\Local\Temp\BNZ.58d66e43991cc7\물품상세정보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1" y="3556671"/>
            <a:ext cx="1269176" cy="210484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USER\AppData\Local\Temp\BNZ.58d66e43991cc7\물품검색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29" y="3556671"/>
            <a:ext cx="1263953" cy="21152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82318" y="1735882"/>
            <a:ext cx="3080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기본적인 </a:t>
            </a:r>
            <a:r>
              <a:rPr lang="en-US" altLang="ko-KR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UI 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구현</a:t>
            </a:r>
            <a:endParaRPr lang="en-US" altLang="ko-KR" sz="1500" dirty="0" smtClean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bg1"/>
                </a:solidFill>
                <a:ea typeface="HY헤드라인M" panose="02030600000101010101" pitchFamily="18" charset="-127"/>
              </a:rPr>
              <a:t>앱과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 서버간 연동 구현</a:t>
            </a:r>
            <a:endParaRPr lang="en-US" altLang="ko-KR" sz="1500" dirty="0" smtClean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추후 기능 추가 및 개선에 따른 수정</a:t>
            </a:r>
            <a:endParaRPr lang="ko-KR" altLang="en-US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7934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ko-KR" dirty="0" err="1" smtClean="0"/>
              <a:t>Arduino</a:t>
            </a:r>
            <a:r>
              <a:rPr lang="en-US" altLang="ko-KR" dirty="0" smtClean="0"/>
              <a:t>(feat. </a:t>
            </a:r>
            <a:r>
              <a:rPr lang="ko-KR" altLang="en-US" dirty="0" smtClean="0"/>
              <a:t>예</a:t>
            </a:r>
            <a:r>
              <a:rPr lang="ko-KR" altLang="en-US" dirty="0"/>
              <a:t>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" name="Picture 2" descr="C:\Users\USER\Desktop\KakaoTalk_20170324_213137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1904"/>
            <a:ext cx="4520405" cy="134778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87675" y="2769691"/>
            <a:ext cx="1154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195,800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원</a:t>
            </a:r>
            <a:endParaRPr lang="ko-KR" altLang="en-US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19872" y="2574032"/>
            <a:ext cx="387196" cy="114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3" y="3055312"/>
            <a:ext cx="1228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" r="8758"/>
          <a:stretch/>
        </p:blipFill>
        <p:spPr bwMode="auto">
          <a:xfrm>
            <a:off x="6546414" y="3030464"/>
            <a:ext cx="1060685" cy="11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3" y="4403099"/>
            <a:ext cx="1228725" cy="10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01680" y="47444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etc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238" y="2997908"/>
            <a:ext cx="2736304" cy="249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67" y="3784329"/>
            <a:ext cx="2588371" cy="168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403648" y="3717032"/>
            <a:ext cx="2736304" cy="184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endCxn id="21" idx="0"/>
          </p:cNvCxnSpPr>
          <p:nvPr/>
        </p:nvCxnSpPr>
        <p:spPr>
          <a:xfrm>
            <a:off x="4987949" y="1916832"/>
            <a:ext cx="1342441" cy="10810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6876" y="1749634"/>
            <a:ext cx="4015362" cy="34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6876" y="2095797"/>
            <a:ext cx="4015362" cy="34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3" idx="0"/>
          </p:cNvCxnSpPr>
          <p:nvPr/>
        </p:nvCxnSpPr>
        <p:spPr>
          <a:xfrm>
            <a:off x="2771800" y="2441960"/>
            <a:ext cx="0" cy="1275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72" y="5679342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1445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ko-KR" dirty="0"/>
              <a:t>RFID</a:t>
            </a:r>
            <a:endParaRPr lang="ko-KR" altLang="en-US" dirty="0"/>
          </a:p>
        </p:txBody>
      </p:sp>
      <p:pic>
        <p:nvPicPr>
          <p:cNvPr id="17" name="Picture 3" descr="C:\Users\USER\Desktop\nf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3" y="2132856"/>
            <a:ext cx="4631779" cy="26051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38302" y="2161141"/>
            <a:ext cx="30804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bg1"/>
                </a:solidFill>
                <a:ea typeface="HY헤드라인M" panose="02030600000101010101" pitchFamily="18" charset="-127"/>
              </a:rPr>
              <a:t>모바일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NFC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모드로 태그 인식</a:t>
            </a:r>
            <a:endParaRPr lang="en-US" altLang="ko-KR" sz="1500" dirty="0" smtClean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NFC tools </a:t>
            </a:r>
            <a:r>
              <a:rPr lang="ko-KR" altLang="en-US" sz="1500" dirty="0" err="1" smtClean="0">
                <a:solidFill>
                  <a:schemeClr val="bg1"/>
                </a:solidFill>
                <a:ea typeface="HY헤드라인M" panose="02030600000101010101" pitchFamily="18" charset="-127"/>
              </a:rPr>
              <a:t>앱을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 통해 </a:t>
            </a:r>
            <a:r>
              <a:rPr lang="en-US" altLang="ko-KR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NFC 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태그 입력</a:t>
            </a:r>
            <a:endParaRPr lang="en-US" altLang="ko-KR" sz="1500" dirty="0" smtClean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인식된 정보를 </a:t>
            </a:r>
            <a:r>
              <a:rPr lang="ko-KR" altLang="en-US" sz="1500" dirty="0" err="1" smtClean="0">
                <a:solidFill>
                  <a:schemeClr val="bg1"/>
                </a:solidFill>
                <a:ea typeface="HY헤드라인M" panose="02030600000101010101" pitchFamily="18" charset="-127"/>
              </a:rPr>
              <a:t>앱에서</a:t>
            </a: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 처리</a:t>
            </a:r>
            <a:endParaRPr lang="en-US" altLang="ko-KR" sz="1500" dirty="0" smtClean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  <a:ea typeface="HY헤드라인M" panose="02030600000101010101" pitchFamily="18" charset="-127"/>
              </a:rPr>
              <a:t>그 후 서버로 전송</a:t>
            </a: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4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진행상황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16" y="5700234"/>
            <a:ext cx="360000" cy="360000"/>
          </a:xfrm>
        </p:spPr>
      </p:pic>
      <p:sp>
        <p:nvSpPr>
          <p:cNvPr id="8" name="타원 7"/>
          <p:cNvSpPr/>
          <p:nvPr/>
        </p:nvSpPr>
        <p:spPr>
          <a:xfrm>
            <a:off x="1121090" y="5962904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538302" y="59563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6876" y="60982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01642" y="60982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진행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6106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</a:t>
            </a:r>
          </a:p>
        </p:txBody>
      </p:sp>
      <p:sp>
        <p:nvSpPr>
          <p:cNvPr id="14" name="타원 13"/>
          <p:cNvSpPr/>
          <p:nvPr/>
        </p:nvSpPr>
        <p:spPr>
          <a:xfrm>
            <a:off x="7554526" y="5949280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80312" y="609982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1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201</Words>
  <Application>Microsoft Office PowerPoint</Application>
  <PresentationFormat>화면 슬라이드 쇼(4:3)</PresentationFormat>
  <Paragraphs>134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수행 계획서</vt:lpstr>
      <vt:lpstr>스마트 쇼핑 카트</vt:lpstr>
      <vt:lpstr>스마트 쇼핑 알고리즘</vt:lpstr>
      <vt:lpstr>구조</vt:lpstr>
      <vt:lpstr>Server</vt:lpstr>
      <vt:lpstr>Application</vt:lpstr>
      <vt:lpstr>Arduino(feat. 예산)</vt:lpstr>
      <vt:lpstr>RFID</vt:lpstr>
      <vt:lpstr>기타 진행상황</vt:lpstr>
      <vt:lpstr>수행 일정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2017-03-17T10:36:00Z</dcterms:created>
  <dcterms:modified xsi:type="dcterms:W3CDTF">2017-03-25T13:22:20Z</dcterms:modified>
</cp:coreProperties>
</file>