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8" r:id="rId4"/>
    <p:sldId id="259" r:id="rId5"/>
    <p:sldId id="264" r:id="rId6"/>
    <p:sldId id="265" r:id="rId7"/>
    <p:sldId id="267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046-581B-4518-A18C-98EC83C3AEED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9E739-E3C2-452F-A625-199E94CFF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9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0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9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B59A-AB41-4908-B5F2-423C52841D26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9020-492B-498E-95E1-4CF127A90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62918"/>
            <a:ext cx="12192000" cy="1450182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종합설계프로젝트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스마트 쇼핑 </a:t>
            </a:r>
            <a:r>
              <a:rPr lang="ko-KR" altLang="en-US" dirty="0" err="1">
                <a:latin typeface="+mn-ea"/>
              </a:rPr>
              <a:t>카트</a:t>
            </a:r>
            <a:r>
              <a:rPr lang="ko-KR" altLang="en-US" dirty="0">
                <a:latin typeface="+mn-ea"/>
              </a:rPr>
              <a:t> 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3100" y="5397500"/>
            <a:ext cx="262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2011105102 </a:t>
            </a:r>
            <a:r>
              <a:rPr lang="ko-KR" altLang="en-US" sz="2000" dirty="0"/>
              <a:t>최지수</a:t>
            </a:r>
            <a:endParaRPr lang="en-US" altLang="ko-KR" sz="2000" dirty="0"/>
          </a:p>
          <a:p>
            <a:r>
              <a:rPr lang="en-US" altLang="ko-KR" sz="2000" dirty="0"/>
              <a:t>2011105065 </a:t>
            </a:r>
            <a:r>
              <a:rPr lang="ko-KR" altLang="en-US" sz="2000" dirty="0"/>
              <a:t>윤준호</a:t>
            </a:r>
            <a:endParaRPr lang="en-US" altLang="ko-KR" sz="2000" dirty="0"/>
          </a:p>
          <a:p>
            <a:r>
              <a:rPr lang="en-US" altLang="ko-KR" sz="2000" dirty="0"/>
              <a:t>2012105001 </a:t>
            </a:r>
            <a:r>
              <a:rPr lang="ko-KR" altLang="en-US" sz="2000" dirty="0" err="1"/>
              <a:t>곽준창</a:t>
            </a:r>
            <a:endParaRPr lang="en-US" altLang="ko-KR" sz="2000" dirty="0"/>
          </a:p>
          <a:p>
            <a:r>
              <a:rPr lang="en-US" altLang="ko-KR" sz="2000" dirty="0"/>
              <a:t>2012105045 </a:t>
            </a:r>
            <a:r>
              <a:rPr lang="ko-KR" altLang="en-US" sz="2000" dirty="0"/>
              <a:t>배봉현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0500" y="502816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+mn-ea"/>
              </a:rPr>
              <a:t>오빠랑 쇼핑갈래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2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업무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8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17767" y="406081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최지수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팀대표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239" y="410370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윤준호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자료수집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5543" y="410370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배봉현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67684" y="41037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곽준창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총무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44" y="2124885"/>
            <a:ext cx="2421130" cy="24211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01" y="2390698"/>
            <a:ext cx="1625397" cy="1625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17" y="2301594"/>
            <a:ext cx="1625397" cy="16253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74" y="247830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배경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521083" y="2376419"/>
            <a:ext cx="7454634" cy="2105161"/>
            <a:chOff x="2324214" y="2048928"/>
            <a:chExt cx="7454634" cy="2105161"/>
          </a:xfrm>
        </p:grpSpPr>
        <p:grpSp>
          <p:nvGrpSpPr>
            <p:cNvPr id="9" name="그룹 8"/>
            <p:cNvGrpSpPr/>
            <p:nvPr/>
          </p:nvGrpSpPr>
          <p:grpSpPr>
            <a:xfrm>
              <a:off x="2324214" y="2048928"/>
              <a:ext cx="2616124" cy="2105161"/>
              <a:chOff x="1104976" y="2189223"/>
              <a:chExt cx="2616124" cy="210516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976" y="2189223"/>
                <a:ext cx="2616124" cy="210516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844800" y="2240023"/>
                <a:ext cx="56778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6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오른쪽 화살표 10"/>
            <p:cNvSpPr/>
            <p:nvPr/>
          </p:nvSpPr>
          <p:spPr>
            <a:xfrm>
              <a:off x="5422900" y="2713871"/>
              <a:ext cx="1257262" cy="77527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724" y="2048928"/>
              <a:ext cx="2616124" cy="21051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624365" y="2243962"/>
              <a:ext cx="11544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 err="1">
                  <a:solidFill>
                    <a:schemeClr val="bg1"/>
                  </a:solidFill>
                </a:rPr>
                <a:t>IoT</a:t>
              </a:r>
              <a:endParaRPr lang="ko-KR" altLang="en-US" sz="5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858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내용 및 추진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329437" y="1450182"/>
            <a:ext cx="7837926" cy="4734551"/>
            <a:chOff x="1697355" y="553091"/>
            <a:chExt cx="7837926" cy="473455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55" y="3662245"/>
              <a:ext cx="1625397" cy="162539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620" y="922423"/>
              <a:ext cx="1625397" cy="162539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198" y="3662245"/>
              <a:ext cx="1625397" cy="162539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041" y="3662245"/>
              <a:ext cx="1625397" cy="162539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884" y="3662245"/>
              <a:ext cx="1625397" cy="1625397"/>
            </a:xfrm>
            <a:prstGeom prst="rect">
              <a:avLst/>
            </a:prstGeom>
          </p:spPr>
        </p:pic>
        <p:cxnSp>
          <p:nvCxnSpPr>
            <p:cNvPr id="21" name="직선 화살표 연결선 20"/>
            <p:cNvCxnSpPr>
              <a:endCxn id="18" idx="0"/>
            </p:cNvCxnSpPr>
            <p:nvPr/>
          </p:nvCxnSpPr>
          <p:spPr>
            <a:xfrm flipH="1">
              <a:off x="4580897" y="2705100"/>
              <a:ext cx="572128" cy="95714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9" idx="0"/>
            </p:cNvCxnSpPr>
            <p:nvPr/>
          </p:nvCxnSpPr>
          <p:spPr>
            <a:xfrm>
              <a:off x="6134100" y="2705100"/>
              <a:ext cx="517640" cy="95714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20" idx="0"/>
            </p:cNvCxnSpPr>
            <p:nvPr/>
          </p:nvCxnSpPr>
          <p:spPr>
            <a:xfrm>
              <a:off x="6651739" y="2705100"/>
              <a:ext cx="2070844" cy="95714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6" idx="0"/>
            </p:cNvCxnSpPr>
            <p:nvPr/>
          </p:nvCxnSpPr>
          <p:spPr>
            <a:xfrm flipH="1">
              <a:off x="2510054" y="2705100"/>
              <a:ext cx="2070842" cy="95714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152" y="5530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서버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내용 및 추진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01" y="2528693"/>
            <a:ext cx="1625397" cy="16253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8" y="2478303"/>
            <a:ext cx="1625397" cy="1625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64" y="2591922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내용 및 추진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64" y="2478303"/>
            <a:ext cx="1625397" cy="16253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01" y="2478303"/>
            <a:ext cx="1625397" cy="16253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8" y="2528692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zx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7343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45018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내용 및 추진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50182"/>
            <a:ext cx="1625397" cy="850794"/>
          </a:xfrm>
          <a:prstGeom prst="rect">
            <a:avLst/>
          </a:prstGeom>
        </p:spPr>
      </p:pic>
      <p:pic>
        <p:nvPicPr>
          <p:cNvPr id="1028" name="Picture 4" descr="spring framework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1806"/>
            <a:ext cx="2895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V="1">
            <a:off x="7393021" y="2402732"/>
            <a:ext cx="379379" cy="2590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endCxn id="1028" idx="2"/>
          </p:cNvCxnSpPr>
          <p:nvPr/>
        </p:nvCxnSpPr>
        <p:spPr>
          <a:xfrm flipV="1">
            <a:off x="6248399" y="3604781"/>
            <a:ext cx="1" cy="5489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utoShape 10" descr="zxing에 대한 이미지 검색결과"/>
          <p:cNvSpPr>
            <a:spLocks noChangeAspect="1" noChangeArrowheads="1"/>
          </p:cNvSpPr>
          <p:nvPr/>
        </p:nvSpPr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2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6479"/>
          <a:stretch/>
        </p:blipFill>
        <p:spPr>
          <a:xfrm>
            <a:off x="838201" y="1435014"/>
            <a:ext cx="5021062" cy="4962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38" y="2935389"/>
            <a:ext cx="1625397" cy="16253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12203" y="4364517"/>
            <a:ext cx="2414726" cy="2308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923438" y="2155171"/>
            <a:ext cx="739792" cy="68358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88477" y="2838752"/>
            <a:ext cx="269923" cy="274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2203" y="5183383"/>
            <a:ext cx="2414726" cy="2308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-38911"/>
            <a:ext cx="11887200" cy="145018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추진일정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09603" y="1290550"/>
          <a:ext cx="11252196" cy="52240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82442">
                  <a:extLst>
                    <a:ext uri="{9D8B030D-6E8A-4147-A177-3AD203B41FA5}">
                      <a16:colId xmlns:a16="http://schemas.microsoft.com/office/drawing/2014/main" val="3211599788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4287031596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2773285809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1688140732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3889280529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3721124391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3145102039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541270789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4200152699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1792293876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1870571875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3843808760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2016276568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263228038"/>
                    </a:ext>
                  </a:extLst>
                </a:gridCol>
                <a:gridCol w="626411">
                  <a:extLst>
                    <a:ext uri="{9D8B030D-6E8A-4147-A177-3AD203B41FA5}">
                      <a16:colId xmlns:a16="http://schemas.microsoft.com/office/drawing/2014/main" val="3715582237"/>
                    </a:ext>
                  </a:extLst>
                </a:gridCol>
              </a:tblGrid>
              <a:tr h="50336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3956740028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팀결성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주제결정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2607174933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241588640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필요 정보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자원 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1933156272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요구명세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1511862330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시스템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소프트웨어 설계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104829021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로그인 프로그램 개발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72627699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데이터베이스 구축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20438778"/>
                  </a:ext>
                </a:extLst>
              </a:tr>
              <a:tr h="5589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물품 인식 프로그램 개발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val="900758571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주간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2805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0" y="-1"/>
            <a:ext cx="304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6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116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함초롬바탕</vt:lpstr>
      <vt:lpstr>Arial</vt:lpstr>
      <vt:lpstr>Office 테마</vt:lpstr>
      <vt:lpstr>종합설계프로젝트 2</vt:lpstr>
      <vt:lpstr> 업무</vt:lpstr>
      <vt:lpstr> 배경</vt:lpstr>
      <vt:lpstr> 내용 및 추진 방법</vt:lpstr>
      <vt:lpstr> 내용 및 추진 방법</vt:lpstr>
      <vt:lpstr> 내용 및 추진 방법</vt:lpstr>
      <vt:lpstr> 내용 및 추진 방법</vt:lpstr>
      <vt:lpstr>기타</vt:lpstr>
      <vt:lpstr> 추진일정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지수</dc:creator>
  <cp:lastModifiedBy>최지수</cp:lastModifiedBy>
  <cp:revision>14</cp:revision>
  <dcterms:created xsi:type="dcterms:W3CDTF">2017-03-08T10:03:49Z</dcterms:created>
  <dcterms:modified xsi:type="dcterms:W3CDTF">2017-03-13T06:37:04Z</dcterms:modified>
</cp:coreProperties>
</file>