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5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81569" autoAdjust="0"/>
  </p:normalViewPr>
  <p:slideViewPr>
    <p:cSldViewPr snapToGrid="0">
      <p:cViewPr varScale="1">
        <p:scale>
          <a:sx n="70" d="100"/>
          <a:sy n="7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F61C-7ED3-4F41-9E80-7C7068B4B408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8C523-C1B0-4ECC-B8F0-C68A5238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모듈을 통해 해당 카트가 마트를 벗어난 여부를 판단합니다</a:t>
            </a:r>
            <a:r>
              <a:rPr lang="en-US" altLang="ko-KR" dirty="0"/>
              <a:t>. </a:t>
            </a:r>
            <a:r>
              <a:rPr lang="ko-KR" altLang="en-US" dirty="0"/>
              <a:t>만약 마트를 벗어났다면 카트에 </a:t>
            </a:r>
            <a:r>
              <a:rPr lang="ko-KR" altLang="en-US" dirty="0" err="1"/>
              <a:t>잠금장치가</a:t>
            </a:r>
            <a:r>
              <a:rPr lang="ko-KR" altLang="en-US" dirty="0"/>
              <a:t> 활성화하여 카트의 도난을 예방합니다</a:t>
            </a:r>
            <a:r>
              <a:rPr lang="en-US" altLang="ko-KR" dirty="0"/>
              <a:t>. </a:t>
            </a:r>
            <a:r>
              <a:rPr lang="ko-KR" altLang="en-US" dirty="0"/>
              <a:t>그리고 회원일 경우 해당 프로그램에 로그인하여 프로그램을 통한 스마트한 쇼핑을 즐깁니다</a:t>
            </a:r>
            <a:r>
              <a:rPr lang="en-US" altLang="ko-KR" dirty="0"/>
              <a:t>. </a:t>
            </a:r>
            <a:r>
              <a:rPr lang="ko-KR" altLang="en-US" dirty="0"/>
              <a:t>이후 로그인 여부를 판단하여 로그인이 되었을 경우 계산대에 근접하게 되면 프로그램에 결제창이 자동으로 형성되고 결제를 통해 쇼핑이 종료됩니다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0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구조를 보면 보시는 바와 같습니다</a:t>
            </a:r>
            <a:r>
              <a:rPr lang="en-US" altLang="ko-KR" dirty="0"/>
              <a:t>. </a:t>
            </a:r>
            <a:r>
              <a:rPr lang="ko-KR" altLang="en-US" dirty="0"/>
              <a:t>해당 프로그램을 이용할 경우 물품의 </a:t>
            </a:r>
            <a:r>
              <a:rPr lang="en-US" altLang="ko-KR" dirty="0"/>
              <a:t>RFID</a:t>
            </a:r>
            <a:r>
              <a:rPr lang="ko-KR" altLang="en-US" dirty="0"/>
              <a:t>를 찍어 프로그램 내 구매 등록에 등록을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프로그램은 서버에서 데이터를 연동하여 물품등록 외에 물품 검색 등 다양한 기능을 통해 편리한 쇼핑을 즐깁니다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카트가 마트 내 서버에서 신호를 받지 못하면 잠금 장치가 활성화되어 카트를 사용할 수  없게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5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쇼핑을 즐기고 난 뒤</a:t>
            </a:r>
            <a:r>
              <a:rPr lang="en-US" altLang="ko-KR" dirty="0"/>
              <a:t>, </a:t>
            </a:r>
            <a:r>
              <a:rPr lang="ko-KR" altLang="en-US" dirty="0"/>
              <a:t>계산대 근처로 </a:t>
            </a:r>
            <a:r>
              <a:rPr lang="ko-KR" altLang="en-US" dirty="0" err="1"/>
              <a:t>가게되면</a:t>
            </a:r>
            <a:r>
              <a:rPr lang="ko-KR" altLang="en-US" dirty="0"/>
              <a:t> 프로그램에 자동으로 결제 창이 활성화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결제가 끝나면 쇼핑이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내 기본적인 기능입니다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RFID</a:t>
            </a:r>
            <a:r>
              <a:rPr lang="ko-KR" altLang="en-US" dirty="0"/>
              <a:t>를 통해 물품을 등록하면 추가된 물품에 대한 명칭과 가격이 기본적으로 기재되어 있고 </a:t>
            </a:r>
            <a:r>
              <a:rPr lang="en-US" altLang="ko-KR" dirty="0"/>
              <a:t>UI </a:t>
            </a:r>
            <a:r>
              <a:rPr lang="ko-KR" altLang="en-US" dirty="0"/>
              <a:t>하단에 합계가 기록됩니다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원하지 않은 물품이 등록되어 있을 경우 얼마든지 삭제가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원하는 물품을 빠르게 찾기 위하여 물품 검색 기능도 있습니다</a:t>
            </a:r>
            <a:r>
              <a:rPr lang="en-US" altLang="ko-KR" dirty="0"/>
              <a:t>. </a:t>
            </a:r>
            <a:r>
              <a:rPr lang="ko-KR" altLang="en-US" dirty="0"/>
              <a:t>검색을 통해 해당 물품이 위치한 층과 코너 그리고 간략한 </a:t>
            </a:r>
            <a:r>
              <a:rPr lang="ko-KR" altLang="en-US" dirty="0" err="1"/>
              <a:t>맵까지</a:t>
            </a:r>
            <a:r>
              <a:rPr lang="ko-KR" altLang="en-US" dirty="0"/>
              <a:t> 추가될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1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아두이노가</a:t>
            </a:r>
            <a:r>
              <a:rPr lang="ko-KR" altLang="en-US" dirty="0"/>
              <a:t> 도착했습니다</a:t>
            </a:r>
            <a:r>
              <a:rPr lang="en-US" altLang="ko-KR" dirty="0"/>
              <a:t>. </a:t>
            </a:r>
            <a:r>
              <a:rPr lang="ko-KR" altLang="en-US" dirty="0"/>
              <a:t>본격적으로 제작에 </a:t>
            </a:r>
            <a:r>
              <a:rPr lang="ko-KR" altLang="en-US" dirty="0" err="1"/>
              <a:t>들어가겠습니다라고</a:t>
            </a:r>
            <a:r>
              <a:rPr lang="ko-KR" altLang="en-US" dirty="0"/>
              <a:t> 하면 될 듯</a:t>
            </a:r>
            <a:r>
              <a:rPr lang="en-US" altLang="ko-KR" dirty="0"/>
              <a:t>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학회에 논문을 냈다고 이야기를 하면 </a:t>
            </a:r>
            <a:r>
              <a:rPr lang="ko-KR" altLang="en-US" dirty="0" err="1"/>
              <a:t>될듯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</a:t>
            </a:r>
            <a:r>
              <a:rPr lang="ko-KR" altLang="en-US" dirty="0"/>
              <a:t>와 상의한 결과 분야는 모바일응용시스템 분야로 </a:t>
            </a:r>
            <a:r>
              <a:rPr lang="ko-KR" altLang="en-US" dirty="0" err="1"/>
              <a:t>넣었다라고</a:t>
            </a:r>
            <a:r>
              <a:rPr lang="ko-KR" altLang="en-US" dirty="0"/>
              <a:t> 말하면 </a:t>
            </a:r>
            <a:r>
              <a:rPr lang="ko-KR" altLang="en-US" dirty="0" err="1"/>
              <a:t>될듯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계명대학교 학생들에게 담당업무 및 예산관련해서 이야기한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따로 예산에 필요한 것은 없다 하였고 담당 업무 및 정보를 받아 수행계획서에 작성하였다 정도만 말하면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8C523-C1B0-4ECC-B8F0-C68A523827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9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8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0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2643-2354-40B1-A62A-47B44E1A4C7E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2072-65FE-4DF5-855B-ED2F3F266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9577" y="974860"/>
            <a:ext cx="3711388" cy="38189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9578" y="1122312"/>
            <a:ext cx="371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C P L</a:t>
            </a:r>
            <a:endParaRPr lang="ko-KR" altLang="en-US" sz="10000" dirty="0">
              <a:solidFill>
                <a:schemeClr val="bg1"/>
              </a:solidFill>
              <a:latin typeface="DengXian" panose="03000509000000000000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9576" y="2753528"/>
            <a:ext cx="3711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P r o j e c t</a:t>
            </a:r>
            <a:endParaRPr lang="ko-KR" altLang="en-US" sz="3000" dirty="0">
              <a:solidFill>
                <a:schemeClr val="bg1"/>
              </a:solidFill>
              <a:latin typeface="DengXian" panose="03000509000000000000" pitchFamily="65" charset="-122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13958" y="6311672"/>
            <a:ext cx="2558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79851" y="62323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79576" y="3386893"/>
            <a:ext cx="3711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T e a m 6</a:t>
            </a:r>
            <a:endParaRPr lang="ko-KR" altLang="en-US" sz="3000" dirty="0">
              <a:solidFill>
                <a:schemeClr val="bg1"/>
              </a:solidFill>
              <a:latin typeface="DengXian" panose="03000509000000000000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9575" y="3940891"/>
            <a:ext cx="3711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Oppa</a:t>
            </a:r>
            <a:r>
              <a:rPr lang="en-US" altLang="ko-KR" sz="3000" dirty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 Shopping Go</a:t>
            </a:r>
            <a:endParaRPr lang="ko-KR" altLang="en-US" sz="3000" dirty="0">
              <a:solidFill>
                <a:schemeClr val="bg1"/>
              </a:solidFill>
              <a:latin typeface="DengXian" panose="03000509000000000000" pitchFamily="65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333" y="5893751"/>
            <a:ext cx="59503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65035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29529" y="6311672"/>
            <a:ext cx="7882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217742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0224" y="5865512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19" y="1032463"/>
            <a:ext cx="4619625" cy="440243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115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29529" y="6311672"/>
            <a:ext cx="1592770" cy="78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22299" y="6229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4781" y="5890994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27919" y="1231250"/>
            <a:ext cx="75608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92" y="3486348"/>
            <a:ext cx="981966" cy="981966"/>
          </a:xfrm>
          <a:prstGeom prst="rect">
            <a:avLst/>
          </a:prstGeom>
        </p:spPr>
      </p:pic>
      <p:pic>
        <p:nvPicPr>
          <p:cNvPr id="17" name="내용 개체 틀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22" y="3452358"/>
            <a:ext cx="1029058" cy="10290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l="37737" t="8168" r="38561" b="56708"/>
          <a:stretch/>
        </p:blipFill>
        <p:spPr>
          <a:xfrm>
            <a:off x="4591440" y="1810498"/>
            <a:ext cx="1043951" cy="93610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9" name="직선 화살표 연결선 18"/>
          <p:cNvCxnSpPr>
            <a:cxnSpLocks/>
            <a:endCxn id="17" idx="0"/>
          </p:cNvCxnSpPr>
          <p:nvPr/>
        </p:nvCxnSpPr>
        <p:spPr>
          <a:xfrm>
            <a:off x="5557619" y="2887123"/>
            <a:ext cx="288032" cy="5652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6" idx="3"/>
            <a:endCxn id="17" idx="1"/>
          </p:cNvCxnSpPr>
          <p:nvPr/>
        </p:nvCxnSpPr>
        <p:spPr>
          <a:xfrm flipV="1">
            <a:off x="4671058" y="3966887"/>
            <a:ext cx="660064" cy="104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내용 개체 틀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73" y="3452358"/>
            <a:ext cx="1029058" cy="1029058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cxnSpLocks/>
            <a:endCxn id="23" idx="1"/>
          </p:cNvCxnSpPr>
          <p:nvPr/>
        </p:nvCxnSpPr>
        <p:spPr>
          <a:xfrm>
            <a:off x="6697592" y="3966887"/>
            <a:ext cx="130998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5870341" y="2534245"/>
            <a:ext cx="2137232" cy="9521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곱하기 기호 25"/>
          <p:cNvSpPr/>
          <p:nvPr/>
        </p:nvSpPr>
        <p:spPr>
          <a:xfrm>
            <a:off x="6586677" y="25955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4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6"/>
          </p:cNvCxnSpPr>
          <p:nvPr/>
        </p:nvCxnSpPr>
        <p:spPr>
          <a:xfrm>
            <a:off x="429529" y="6311672"/>
            <a:ext cx="25496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799146" y="62216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1628" y="5898742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27919" y="1231250"/>
            <a:ext cx="75608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18" y="3367217"/>
            <a:ext cx="1029058" cy="1029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69" y="1676447"/>
            <a:ext cx="1053340" cy="1053340"/>
          </a:xfrm>
          <a:prstGeom prst="rect">
            <a:avLst/>
          </a:prstGeom>
        </p:spPr>
      </p:pic>
      <p:pic>
        <p:nvPicPr>
          <p:cNvPr id="29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68" y="3367217"/>
            <a:ext cx="1029058" cy="1029058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4974772" y="2729787"/>
            <a:ext cx="744903" cy="6374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5442857" y="3881746"/>
            <a:ext cx="23077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56" y="2961669"/>
            <a:ext cx="981966" cy="9819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27775" y="334929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Cash 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7812" y="258394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Near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29529" y="6311672"/>
            <a:ext cx="318554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593804" y="62323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856" y="47846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86288" y="5890995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13" name="Picture 7" descr="C:\Users\USER\AppData\Local\Temp\BNZ.58d66e43991cc7\구매목록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1"/>
          <a:stretch/>
        </p:blipFill>
        <p:spPr bwMode="auto">
          <a:xfrm>
            <a:off x="1313922" y="1864498"/>
            <a:ext cx="2580364" cy="361284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USER\AppData\Local\Temp\BNZ.58d66e43991cc7\물품상세정보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8"/>
          <a:stretch/>
        </p:blipFill>
        <p:spPr bwMode="auto">
          <a:xfrm>
            <a:off x="8772325" y="1878672"/>
            <a:ext cx="2580364" cy="358449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USER\AppData\Local\Temp\BNZ.58d66e43991cc7\물품검색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5"/>
          <a:stretch/>
        </p:blipFill>
        <p:spPr bwMode="auto">
          <a:xfrm>
            <a:off x="5726716" y="1878672"/>
            <a:ext cx="2580364" cy="358449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13922" y="150934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물품 등록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6716" y="149393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물품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1627" y="489092"/>
            <a:ext cx="2032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</a:rPr>
              <a:t>Arduino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86287" y="5890995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9" y="1367687"/>
            <a:ext cx="5540829" cy="41556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40353" y="1642315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물품 도착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본격적 개발 착수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413958" y="6322531"/>
            <a:ext cx="6709984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29530" y="6311672"/>
            <a:ext cx="5112818" cy="108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542347" y="62325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5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29529" y="6311672"/>
            <a:ext cx="66788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033942" y="62291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1627" y="489092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논문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6425" y="5890634"/>
            <a:ext cx="59503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진행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44" y="1316179"/>
            <a:ext cx="2824662" cy="397625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392" y="1316178"/>
            <a:ext cx="2824662" cy="39762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6653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9530" y="478465"/>
            <a:ext cx="11388404" cy="53694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3958" y="6311672"/>
            <a:ext cx="3201112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29529" y="6311672"/>
            <a:ext cx="8943623" cy="75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9373152" y="62291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1627" y="489092"/>
            <a:ext cx="1800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</a:rPr>
              <a:t>계명대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65634" y="5869270"/>
            <a:ext cx="59503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기타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266" b="21576"/>
          <a:stretch/>
        </p:blipFill>
        <p:spPr>
          <a:xfrm>
            <a:off x="1409472" y="1125574"/>
            <a:ext cx="3858992" cy="4447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3153" y="1685858"/>
            <a:ext cx="4262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지난 학기에 개발한 프로젝트를 지속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맑은 고딕" panose="020B0503020000020004" pitchFamily="50" charset="-127"/>
              <a:buChar char="­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하드웨어 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모바일 응용 프로그램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맑은 고딕" panose="020B0503020000020004" pitchFamily="50" charset="-127"/>
              <a:buChar char="­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맑은 고딕" panose="020B0503020000020004" pitchFamily="50" charset="-127"/>
              <a:buChar char="­"/>
            </a:pPr>
            <a:r>
              <a:rPr lang="ko-KR" altLang="en-US" dirty="0">
                <a:solidFill>
                  <a:schemeClr val="bg1"/>
                </a:solidFill>
              </a:rPr>
              <a:t>필요 물품 따로 없음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02429" y="3995057"/>
            <a:ext cx="425531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6927" y="3995056"/>
            <a:ext cx="490959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7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9577" y="974860"/>
            <a:ext cx="3711388" cy="38189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13958" y="6311672"/>
            <a:ext cx="11403976" cy="0"/>
          </a:xfrm>
          <a:prstGeom prst="line">
            <a:avLst/>
          </a:prstGeom>
          <a:ln w="76200">
            <a:solidFill>
              <a:schemeClr val="bg1"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9577" y="2068734"/>
            <a:ext cx="371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 N D</a:t>
            </a:r>
            <a:endParaRPr lang="ko-KR" altLang="en-US" sz="10000" dirty="0">
              <a:solidFill>
                <a:schemeClr val="bg1"/>
              </a:solidFill>
              <a:latin typeface="DengXian" panose="03000509000000000000" pitchFamily="65" charset="-122"/>
            </a:endParaRPr>
          </a:p>
        </p:txBody>
      </p:sp>
      <p:cxnSp>
        <p:nvCxnSpPr>
          <p:cNvPr id="11" name="직선 연결선 10"/>
          <p:cNvCxnSpPr>
            <a:cxnSpLocks/>
            <a:endCxn id="14" idx="2"/>
          </p:cNvCxnSpPr>
          <p:nvPr/>
        </p:nvCxnSpPr>
        <p:spPr>
          <a:xfrm>
            <a:off x="413958" y="6311672"/>
            <a:ext cx="11313976" cy="106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1727934" y="62323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12401" y="5854068"/>
            <a:ext cx="61106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2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309</Words>
  <Application>Microsoft Office PowerPoint</Application>
  <PresentationFormat>와이드스크린</PresentationFormat>
  <Paragraphs>57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DengXian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최지수</cp:lastModifiedBy>
  <cp:revision>16</cp:revision>
  <dcterms:created xsi:type="dcterms:W3CDTF">2017-04-23T13:17:38Z</dcterms:created>
  <dcterms:modified xsi:type="dcterms:W3CDTF">2017-04-24T14:35:44Z</dcterms:modified>
</cp:coreProperties>
</file>