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51120675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开翔 陆" initials="开翔" lastIdx="1" clrIdx="0">
    <p:extLst>
      <p:ext uri="{19B8F6BF-5375-455C-9EA6-DF929625EA0E}">
        <p15:presenceInfo xmlns:p15="http://schemas.microsoft.com/office/powerpoint/2012/main" userId="fe6f30a0d1ae5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56" d="100"/>
          <a:sy n="56" d="100"/>
        </p:scale>
        <p:origin x="-9485" y="-49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4051" y="8366281"/>
            <a:ext cx="43452574" cy="17797568"/>
          </a:xfrm>
        </p:spPr>
        <p:txBody>
          <a:bodyPr anchor="b"/>
          <a:lstStyle>
            <a:lvl1pPr algn="ctr">
              <a:defRPr sz="3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90085" y="26850192"/>
            <a:ext cx="38340506" cy="12342326"/>
          </a:xfrm>
        </p:spPr>
        <p:txBody>
          <a:bodyPr/>
          <a:lstStyle>
            <a:lvl1pPr marL="0" indent="0" algn="ctr">
              <a:buNone/>
              <a:defRPr sz="13417"/>
            </a:lvl1pPr>
            <a:lvl2pPr marL="2556022" indent="0" algn="ctr">
              <a:buNone/>
              <a:defRPr sz="11181"/>
            </a:lvl2pPr>
            <a:lvl3pPr marL="5112045" indent="0" algn="ctr">
              <a:buNone/>
              <a:defRPr sz="10063"/>
            </a:lvl3pPr>
            <a:lvl4pPr marL="7668067" indent="0" algn="ctr">
              <a:buNone/>
              <a:defRPr sz="8945"/>
            </a:lvl4pPr>
            <a:lvl5pPr marL="10224089" indent="0" algn="ctr">
              <a:buNone/>
              <a:defRPr sz="8945"/>
            </a:lvl5pPr>
            <a:lvl6pPr marL="12780112" indent="0" algn="ctr">
              <a:buNone/>
              <a:defRPr sz="8945"/>
            </a:lvl6pPr>
            <a:lvl7pPr marL="15336134" indent="0" algn="ctr">
              <a:buNone/>
              <a:defRPr sz="8945"/>
            </a:lvl7pPr>
            <a:lvl8pPr marL="17892156" indent="0" algn="ctr">
              <a:buNone/>
              <a:defRPr sz="8945"/>
            </a:lvl8pPr>
            <a:lvl9pPr marL="20448179" indent="0" algn="ctr">
              <a:buNone/>
              <a:defRPr sz="8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6588-D8B7-414F-BB30-16059156384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BA12-42D0-4953-B518-81B2D7A8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82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6588-D8B7-414F-BB30-16059156384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BA12-42D0-4953-B518-81B2D7A8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1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583236" y="2721703"/>
            <a:ext cx="11022896" cy="43322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14549" y="2721703"/>
            <a:ext cx="32429678" cy="4332240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6588-D8B7-414F-BB30-16059156384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BA12-42D0-4953-B518-81B2D7A8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03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6588-D8B7-414F-BB30-16059156384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BA12-42D0-4953-B518-81B2D7A8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7924" y="12744683"/>
            <a:ext cx="44091582" cy="21264777"/>
          </a:xfrm>
        </p:spPr>
        <p:txBody>
          <a:bodyPr anchor="b"/>
          <a:lstStyle>
            <a:lvl1pPr>
              <a:defRPr sz="3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7924" y="34210633"/>
            <a:ext cx="44091582" cy="11182644"/>
          </a:xfrm>
        </p:spPr>
        <p:txBody>
          <a:bodyPr/>
          <a:lstStyle>
            <a:lvl1pPr marL="0" indent="0">
              <a:buNone/>
              <a:defRPr sz="13417">
                <a:solidFill>
                  <a:schemeClr val="tx1"/>
                </a:solidFill>
              </a:defRPr>
            </a:lvl1pPr>
            <a:lvl2pPr marL="2556022" indent="0">
              <a:buNone/>
              <a:defRPr sz="11181">
                <a:solidFill>
                  <a:schemeClr val="tx1">
                    <a:tint val="75000"/>
                  </a:schemeClr>
                </a:solidFill>
              </a:defRPr>
            </a:lvl2pPr>
            <a:lvl3pPr marL="5112045" indent="0">
              <a:buNone/>
              <a:defRPr sz="10063">
                <a:solidFill>
                  <a:schemeClr val="tx1">
                    <a:tint val="75000"/>
                  </a:schemeClr>
                </a:solidFill>
              </a:defRPr>
            </a:lvl3pPr>
            <a:lvl4pPr marL="7668067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4pPr>
            <a:lvl5pPr marL="1022408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5pPr>
            <a:lvl6pPr marL="12780112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6pPr>
            <a:lvl7pPr marL="15336134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7pPr>
            <a:lvl8pPr marL="17892156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8pPr>
            <a:lvl9pPr marL="20448179" indent="0">
              <a:buNone/>
              <a:defRPr sz="8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6588-D8B7-414F-BB30-16059156384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BA12-42D0-4953-B518-81B2D7A8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5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4546" y="13608513"/>
            <a:ext cx="21726287" cy="32435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79842" y="13608513"/>
            <a:ext cx="21726287" cy="32435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6588-D8B7-414F-BB30-16059156384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BA12-42D0-4953-B518-81B2D7A8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7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2721714"/>
            <a:ext cx="44091582" cy="98809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1211" y="12531669"/>
            <a:ext cx="21626438" cy="6141577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1211" y="18673247"/>
            <a:ext cx="21626438" cy="274655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879845" y="12531669"/>
            <a:ext cx="21732945" cy="6141577"/>
          </a:xfrm>
        </p:spPr>
        <p:txBody>
          <a:bodyPr anchor="b"/>
          <a:lstStyle>
            <a:lvl1pPr marL="0" indent="0">
              <a:buNone/>
              <a:defRPr sz="13417" b="1"/>
            </a:lvl1pPr>
            <a:lvl2pPr marL="2556022" indent="0">
              <a:buNone/>
              <a:defRPr sz="11181" b="1"/>
            </a:lvl2pPr>
            <a:lvl3pPr marL="5112045" indent="0">
              <a:buNone/>
              <a:defRPr sz="10063" b="1"/>
            </a:lvl3pPr>
            <a:lvl4pPr marL="7668067" indent="0">
              <a:buNone/>
              <a:defRPr sz="8945" b="1"/>
            </a:lvl4pPr>
            <a:lvl5pPr marL="10224089" indent="0">
              <a:buNone/>
              <a:defRPr sz="8945" b="1"/>
            </a:lvl5pPr>
            <a:lvl6pPr marL="12780112" indent="0">
              <a:buNone/>
              <a:defRPr sz="8945" b="1"/>
            </a:lvl6pPr>
            <a:lvl7pPr marL="15336134" indent="0">
              <a:buNone/>
              <a:defRPr sz="8945" b="1"/>
            </a:lvl7pPr>
            <a:lvl8pPr marL="17892156" indent="0">
              <a:buNone/>
              <a:defRPr sz="8945" b="1"/>
            </a:lvl8pPr>
            <a:lvl9pPr marL="20448179" indent="0">
              <a:buNone/>
              <a:defRPr sz="8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879845" y="18673247"/>
            <a:ext cx="21732945" cy="274655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6588-D8B7-414F-BB30-16059156384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BA12-42D0-4953-B518-81B2D7A8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0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6588-D8B7-414F-BB30-16059156384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BA12-42D0-4953-B518-81B2D7A8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6588-D8B7-414F-BB30-16059156384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BA12-42D0-4953-B518-81B2D7A8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9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5"/>
            <a:ext cx="16487748" cy="11928158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945" y="7360442"/>
            <a:ext cx="25879842" cy="36328813"/>
          </a:xfrm>
        </p:spPr>
        <p:txBody>
          <a:bodyPr/>
          <a:lstStyle>
            <a:lvl1pPr>
              <a:defRPr sz="17890"/>
            </a:lvl1pPr>
            <a:lvl2pPr>
              <a:defRPr sz="15654"/>
            </a:lvl2pPr>
            <a:lvl3pPr>
              <a:defRPr sz="13417"/>
            </a:lvl3pPr>
            <a:lvl4pPr>
              <a:defRPr sz="11181"/>
            </a:lvl4pPr>
            <a:lvl5pPr>
              <a:defRPr sz="11181"/>
            </a:lvl5pPr>
            <a:lvl6pPr>
              <a:defRPr sz="11181"/>
            </a:lvl6pPr>
            <a:lvl7pPr>
              <a:defRPr sz="11181"/>
            </a:lvl7pPr>
            <a:lvl8pPr>
              <a:defRPr sz="11181"/>
            </a:lvl8pPr>
            <a:lvl9pPr>
              <a:defRPr sz="1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3"/>
            <a:ext cx="16487748" cy="28412212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6588-D8B7-414F-BB30-16059156384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BA12-42D0-4953-B518-81B2D7A8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4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205" y="3408045"/>
            <a:ext cx="16487748" cy="11928158"/>
          </a:xfrm>
        </p:spPr>
        <p:txBody>
          <a:bodyPr anchor="b"/>
          <a:lstStyle>
            <a:lvl1pPr>
              <a:defRPr sz="17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32945" y="7360442"/>
            <a:ext cx="25879842" cy="36328813"/>
          </a:xfrm>
        </p:spPr>
        <p:txBody>
          <a:bodyPr anchor="t"/>
          <a:lstStyle>
            <a:lvl1pPr marL="0" indent="0">
              <a:buNone/>
              <a:defRPr sz="17890"/>
            </a:lvl1pPr>
            <a:lvl2pPr marL="2556022" indent="0">
              <a:buNone/>
              <a:defRPr sz="15654"/>
            </a:lvl2pPr>
            <a:lvl3pPr marL="5112045" indent="0">
              <a:buNone/>
              <a:defRPr sz="13417"/>
            </a:lvl3pPr>
            <a:lvl4pPr marL="7668067" indent="0">
              <a:buNone/>
              <a:defRPr sz="11181"/>
            </a:lvl4pPr>
            <a:lvl5pPr marL="10224089" indent="0">
              <a:buNone/>
              <a:defRPr sz="11181"/>
            </a:lvl5pPr>
            <a:lvl6pPr marL="12780112" indent="0">
              <a:buNone/>
              <a:defRPr sz="11181"/>
            </a:lvl6pPr>
            <a:lvl7pPr marL="15336134" indent="0">
              <a:buNone/>
              <a:defRPr sz="11181"/>
            </a:lvl7pPr>
            <a:lvl8pPr marL="17892156" indent="0">
              <a:buNone/>
              <a:defRPr sz="11181"/>
            </a:lvl8pPr>
            <a:lvl9pPr marL="20448179" indent="0">
              <a:buNone/>
              <a:defRPr sz="1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1205" y="15336203"/>
            <a:ext cx="16487748" cy="28412212"/>
          </a:xfrm>
        </p:spPr>
        <p:txBody>
          <a:bodyPr/>
          <a:lstStyle>
            <a:lvl1pPr marL="0" indent="0">
              <a:buNone/>
              <a:defRPr sz="8945"/>
            </a:lvl1pPr>
            <a:lvl2pPr marL="2556022" indent="0">
              <a:buNone/>
              <a:defRPr sz="7827"/>
            </a:lvl2pPr>
            <a:lvl3pPr marL="5112045" indent="0">
              <a:buNone/>
              <a:defRPr sz="6709"/>
            </a:lvl3pPr>
            <a:lvl4pPr marL="7668067" indent="0">
              <a:buNone/>
              <a:defRPr sz="5591"/>
            </a:lvl4pPr>
            <a:lvl5pPr marL="10224089" indent="0">
              <a:buNone/>
              <a:defRPr sz="5591"/>
            </a:lvl5pPr>
            <a:lvl6pPr marL="12780112" indent="0">
              <a:buNone/>
              <a:defRPr sz="5591"/>
            </a:lvl6pPr>
            <a:lvl7pPr marL="15336134" indent="0">
              <a:buNone/>
              <a:defRPr sz="5591"/>
            </a:lvl7pPr>
            <a:lvl8pPr marL="17892156" indent="0">
              <a:buNone/>
              <a:defRPr sz="5591"/>
            </a:lvl8pPr>
            <a:lvl9pPr marL="20448179" indent="0">
              <a:buNone/>
              <a:defRPr sz="5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6588-D8B7-414F-BB30-16059156384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BA12-42D0-4953-B518-81B2D7A8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8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4547" y="2721714"/>
            <a:ext cx="44091582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4547" y="13608513"/>
            <a:ext cx="44091582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14546" y="47381303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86588-D8B7-414F-BB30-16059156384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33724" y="47381303"/>
            <a:ext cx="17253228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03977" y="47381303"/>
            <a:ext cx="11502152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1BA12-42D0-4953-B518-81B2D7A87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8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12045" rtl="0" eaLnBrk="1" latinLnBrk="0" hangingPunct="1">
        <a:lnSpc>
          <a:spcPct val="90000"/>
        </a:lnSpc>
        <a:spcBef>
          <a:spcPct val="0"/>
        </a:spcBef>
        <a:buNone/>
        <a:defRPr sz="24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8011" indent="-1278011" algn="l" defTabSz="5112045" rtl="0" eaLnBrk="1" latinLnBrk="0" hangingPunct="1">
        <a:lnSpc>
          <a:spcPct val="90000"/>
        </a:lnSpc>
        <a:spcBef>
          <a:spcPts val="5591"/>
        </a:spcBef>
        <a:buFont typeface="Arial" panose="020B0604020202020204" pitchFamily="34" charset="0"/>
        <a:buChar char="•"/>
        <a:defRPr sz="15654" kern="1200">
          <a:solidFill>
            <a:schemeClr val="tx1"/>
          </a:solidFill>
          <a:latin typeface="+mn-lt"/>
          <a:ea typeface="+mn-ea"/>
          <a:cs typeface="+mn-cs"/>
        </a:defRPr>
      </a:lvl1pPr>
      <a:lvl2pPr marL="383403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3417" kern="1200">
          <a:solidFill>
            <a:schemeClr val="tx1"/>
          </a:solidFill>
          <a:latin typeface="+mn-lt"/>
          <a:ea typeface="+mn-ea"/>
          <a:cs typeface="+mn-cs"/>
        </a:defRPr>
      </a:lvl2pPr>
      <a:lvl3pPr marL="6390056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1181" kern="1200">
          <a:solidFill>
            <a:schemeClr val="tx1"/>
          </a:solidFill>
          <a:latin typeface="+mn-lt"/>
          <a:ea typeface="+mn-ea"/>
          <a:cs typeface="+mn-cs"/>
        </a:defRPr>
      </a:lvl3pPr>
      <a:lvl4pPr marL="8946078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150210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4058123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6614145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9170167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1726190" indent="-1278011" algn="l" defTabSz="5112045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1pPr>
      <a:lvl2pPr marL="255602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2pPr>
      <a:lvl3pPr marL="5112045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3pPr>
      <a:lvl4pPr marL="7668067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4pPr>
      <a:lvl5pPr marL="1022408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5pPr>
      <a:lvl6pPr marL="12780112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6pPr>
      <a:lvl7pPr marL="15336134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7pPr>
      <a:lvl8pPr marL="17892156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8pPr>
      <a:lvl9pPr marL="20448179" algn="l" defTabSz="5112045" rtl="0" eaLnBrk="1" latinLnBrk="0" hangingPunct="1">
        <a:defRPr sz="10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655FE37-F7E3-49D3-AE83-4CEEB519E784}"/>
              </a:ext>
            </a:extLst>
          </p:cNvPr>
          <p:cNvSpPr/>
          <p:nvPr/>
        </p:nvSpPr>
        <p:spPr>
          <a:xfrm>
            <a:off x="5817318" y="26072593"/>
            <a:ext cx="1603687" cy="979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17EE85A-5A43-45D2-B280-4D0B0019AF7F}"/>
              </a:ext>
            </a:extLst>
          </p:cNvPr>
          <p:cNvSpPr/>
          <p:nvPr/>
        </p:nvSpPr>
        <p:spPr>
          <a:xfrm>
            <a:off x="1379380" y="24554538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电子邮箱</a:t>
            </a:r>
            <a:endParaRPr lang="zh-CN" altLang="en-US" dirty="0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CC4EB0A7-76FF-4912-8A57-E86B8AECCCD3}"/>
              </a:ext>
            </a:extLst>
          </p:cNvPr>
          <p:cNvSpPr/>
          <p:nvPr/>
        </p:nvSpPr>
        <p:spPr>
          <a:xfrm rot="2173971">
            <a:off x="8127709" y="21930460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CE9F529-10EE-42DE-9626-FF330A86127C}"/>
              </a:ext>
            </a:extLst>
          </p:cNvPr>
          <p:cNvCxnSpPr>
            <a:cxnSpLocks/>
            <a:stCxn id="121" idx="3"/>
            <a:endCxn id="131" idx="0"/>
          </p:cNvCxnSpPr>
          <p:nvPr/>
        </p:nvCxnSpPr>
        <p:spPr>
          <a:xfrm>
            <a:off x="27009973" y="14225382"/>
            <a:ext cx="605181" cy="8207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392CB592-4A6E-4A96-BE80-537984012DC8}"/>
              </a:ext>
            </a:extLst>
          </p:cNvPr>
          <p:cNvSpPr/>
          <p:nvPr/>
        </p:nvSpPr>
        <p:spPr>
          <a:xfrm>
            <a:off x="1419674" y="29018312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当前状态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2950F9E-414B-4013-8E71-90A2F311F044}"/>
              </a:ext>
            </a:extLst>
          </p:cNvPr>
          <p:cNvCxnSpPr>
            <a:cxnSpLocks/>
            <a:stCxn id="19" idx="6"/>
            <a:endCxn id="3" idx="1"/>
          </p:cNvCxnSpPr>
          <p:nvPr/>
        </p:nvCxnSpPr>
        <p:spPr>
          <a:xfrm flipV="1">
            <a:off x="2926759" y="26562189"/>
            <a:ext cx="2890559" cy="17481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D1F214CB-6FBB-4128-B785-9534BEE83D0A}"/>
              </a:ext>
            </a:extLst>
          </p:cNvPr>
          <p:cNvSpPr/>
          <p:nvPr/>
        </p:nvSpPr>
        <p:spPr>
          <a:xfrm>
            <a:off x="1419675" y="25649226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手机号码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BD0CCA5-646C-4739-A32B-2C6B551AA536}"/>
              </a:ext>
            </a:extLst>
          </p:cNvPr>
          <p:cNvCxnSpPr>
            <a:cxnSpLocks/>
            <a:stCxn id="21" idx="6"/>
            <a:endCxn id="3" idx="1"/>
          </p:cNvCxnSpPr>
          <p:nvPr/>
        </p:nvCxnSpPr>
        <p:spPr>
          <a:xfrm>
            <a:off x="2800624" y="22884864"/>
            <a:ext cx="3016694" cy="36773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C586C498-D06C-480D-AFAA-268B019CB5BD}"/>
              </a:ext>
            </a:extLst>
          </p:cNvPr>
          <p:cNvSpPr/>
          <p:nvPr/>
        </p:nvSpPr>
        <p:spPr>
          <a:xfrm>
            <a:off x="1441636" y="26712053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昵称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085DF56-847A-4EAB-A353-D3A66B4B63F2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 flipV="1">
            <a:off x="2907891" y="26562189"/>
            <a:ext cx="2909427" cy="63990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22916A35-F33A-4E67-A85C-7B2F21540216}"/>
              </a:ext>
            </a:extLst>
          </p:cNvPr>
          <p:cNvSpPr/>
          <p:nvPr/>
        </p:nvSpPr>
        <p:spPr>
          <a:xfrm>
            <a:off x="1460504" y="27820259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等级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353C629-7147-49A4-9F60-135EE5EB536C}"/>
              </a:ext>
            </a:extLst>
          </p:cNvPr>
          <p:cNvCxnSpPr>
            <a:cxnSpLocks/>
            <a:stCxn id="15" idx="6"/>
            <a:endCxn id="3" idx="1"/>
          </p:cNvCxnSpPr>
          <p:nvPr/>
        </p:nvCxnSpPr>
        <p:spPr>
          <a:xfrm>
            <a:off x="2885930" y="26139266"/>
            <a:ext cx="2931388" cy="42292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64E05C4-DA83-40A8-8501-488BD7D35428}"/>
              </a:ext>
            </a:extLst>
          </p:cNvPr>
          <p:cNvSpPr/>
          <p:nvPr/>
        </p:nvSpPr>
        <p:spPr>
          <a:xfrm>
            <a:off x="1334368" y="22451742"/>
            <a:ext cx="1466256" cy="86624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2D73E18-320A-489F-8F2D-7376547356D8}"/>
              </a:ext>
            </a:extLst>
          </p:cNvPr>
          <p:cNvCxnSpPr>
            <a:cxnSpLocks/>
            <a:stCxn id="8" idx="6"/>
            <a:endCxn id="3" idx="1"/>
          </p:cNvCxnSpPr>
          <p:nvPr/>
        </p:nvCxnSpPr>
        <p:spPr>
          <a:xfrm>
            <a:off x="2845635" y="25044578"/>
            <a:ext cx="2971683" cy="15176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BC88B4DC-2E29-4F20-B723-76510CEBEDB4}"/>
              </a:ext>
            </a:extLst>
          </p:cNvPr>
          <p:cNvSpPr/>
          <p:nvPr/>
        </p:nvSpPr>
        <p:spPr>
          <a:xfrm>
            <a:off x="1372468" y="23443761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注册时间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785B44E-552E-4F55-B59D-DB66246A3D3A}"/>
              </a:ext>
            </a:extLst>
          </p:cNvPr>
          <p:cNvCxnSpPr>
            <a:cxnSpLocks/>
            <a:stCxn id="23" idx="6"/>
            <a:endCxn id="3" idx="1"/>
          </p:cNvCxnSpPr>
          <p:nvPr/>
        </p:nvCxnSpPr>
        <p:spPr>
          <a:xfrm>
            <a:off x="2838723" y="23933801"/>
            <a:ext cx="2978595" cy="26283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008107B-1F31-4C9E-AECE-66E371F4C22A}"/>
              </a:ext>
            </a:extLst>
          </p:cNvPr>
          <p:cNvCxnSpPr>
            <a:cxnSpLocks/>
            <a:stCxn id="13" idx="6"/>
            <a:endCxn id="3" idx="1"/>
          </p:cNvCxnSpPr>
          <p:nvPr/>
        </p:nvCxnSpPr>
        <p:spPr>
          <a:xfrm flipV="1">
            <a:off x="2885929" y="26562189"/>
            <a:ext cx="2931389" cy="294616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5F743D5-7863-4184-8762-06DDC8EFFF38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 flipH="1">
            <a:off x="9444476" y="19690246"/>
            <a:ext cx="2637455" cy="23784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13A226F-E4A0-4242-B717-C682C9E87EEC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 flipH="1">
            <a:off x="6619162" y="23221632"/>
            <a:ext cx="1980454" cy="28509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6C72A3-AEB7-4625-9B6D-7DE90701F505}"/>
              </a:ext>
            </a:extLst>
          </p:cNvPr>
          <p:cNvSpPr/>
          <p:nvPr/>
        </p:nvSpPr>
        <p:spPr>
          <a:xfrm>
            <a:off x="11280087" y="18711054"/>
            <a:ext cx="1603687" cy="979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创作中心</a:t>
            </a:r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ED54ED1-7259-4DBA-880C-5AEF8366D2C9}"/>
              </a:ext>
            </a:extLst>
          </p:cNvPr>
          <p:cNvSpPr/>
          <p:nvPr/>
        </p:nvSpPr>
        <p:spPr>
          <a:xfrm>
            <a:off x="9532955" y="17994446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创作中心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B7F2ABB-D06F-4162-9E0B-D45B62E8B4B4}"/>
              </a:ext>
            </a:extLst>
          </p:cNvPr>
          <p:cNvSpPr/>
          <p:nvPr/>
        </p:nvSpPr>
        <p:spPr>
          <a:xfrm>
            <a:off x="9381132" y="19459526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各类参数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A887307-5C47-4603-9574-98B31C3BD664}"/>
              </a:ext>
            </a:extLst>
          </p:cNvPr>
          <p:cNvCxnSpPr>
            <a:cxnSpLocks/>
            <a:stCxn id="60" idx="6"/>
            <a:endCxn id="58" idx="1"/>
          </p:cNvCxnSpPr>
          <p:nvPr/>
        </p:nvCxnSpPr>
        <p:spPr>
          <a:xfrm flipV="1">
            <a:off x="10847387" y="19200650"/>
            <a:ext cx="432700" cy="7489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BCE83D4-5ED3-46F8-959E-B3695DD4E828}"/>
              </a:ext>
            </a:extLst>
          </p:cNvPr>
          <p:cNvCxnSpPr>
            <a:cxnSpLocks/>
            <a:stCxn id="59" idx="6"/>
            <a:endCxn id="58" idx="1"/>
          </p:cNvCxnSpPr>
          <p:nvPr/>
        </p:nvCxnSpPr>
        <p:spPr>
          <a:xfrm>
            <a:off x="10999210" y="18484486"/>
            <a:ext cx="280877" cy="7161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菱形 86">
            <a:extLst>
              <a:ext uri="{FF2B5EF4-FFF2-40B4-BE49-F238E27FC236}">
                <a16:creationId xmlns:a16="http://schemas.microsoft.com/office/drawing/2014/main" id="{743F5A77-81C7-4D80-8FFB-9D2545DD123F}"/>
              </a:ext>
            </a:extLst>
          </p:cNvPr>
          <p:cNvSpPr/>
          <p:nvPr/>
        </p:nvSpPr>
        <p:spPr>
          <a:xfrm>
            <a:off x="16522342" y="16105808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发布视频</a:t>
            </a: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1866A2B-A6A1-4D68-A576-9AB42DB40127}"/>
              </a:ext>
            </a:extLst>
          </p:cNvPr>
          <p:cNvCxnSpPr>
            <a:cxnSpLocks/>
            <a:stCxn id="87" idx="1"/>
            <a:endCxn id="58" idx="3"/>
          </p:cNvCxnSpPr>
          <p:nvPr/>
        </p:nvCxnSpPr>
        <p:spPr>
          <a:xfrm flipH="1">
            <a:off x="12883774" y="16820497"/>
            <a:ext cx="3638568" cy="23801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菱形 90">
            <a:extLst>
              <a:ext uri="{FF2B5EF4-FFF2-40B4-BE49-F238E27FC236}">
                <a16:creationId xmlns:a16="http://schemas.microsoft.com/office/drawing/2014/main" id="{CB25019C-DB66-49DA-B263-32B01919D925}"/>
              </a:ext>
            </a:extLst>
          </p:cNvPr>
          <p:cNvSpPr/>
          <p:nvPr/>
        </p:nvSpPr>
        <p:spPr>
          <a:xfrm>
            <a:off x="16978138" y="17485004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发布专栏</a:t>
            </a: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AEE19C4-4169-4000-9DF7-0F0B2E62F478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flipH="1">
            <a:off x="12883774" y="18199693"/>
            <a:ext cx="4094364" cy="100095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2505D743-719A-429A-A751-ACCB6DA01253}"/>
              </a:ext>
            </a:extLst>
          </p:cNvPr>
          <p:cNvSpPr/>
          <p:nvPr/>
        </p:nvSpPr>
        <p:spPr>
          <a:xfrm>
            <a:off x="25406286" y="13735786"/>
            <a:ext cx="1603687" cy="979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</a:t>
            </a:r>
            <a:endParaRPr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04BFE84B-A2F8-4D70-9131-ABDCC68CA6DE}"/>
              </a:ext>
            </a:extLst>
          </p:cNvPr>
          <p:cNvSpPr/>
          <p:nvPr/>
        </p:nvSpPr>
        <p:spPr>
          <a:xfrm>
            <a:off x="28400117" y="12234943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时长</a:t>
            </a:r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1F7D1C93-3134-4529-941B-7EAD217BEF73}"/>
              </a:ext>
            </a:extLst>
          </p:cNvPr>
          <p:cNvSpPr/>
          <p:nvPr/>
        </p:nvSpPr>
        <p:spPr>
          <a:xfrm>
            <a:off x="30614831" y="12265108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标题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61BF3EDD-EE10-4E73-B368-35B67A2D1C86}"/>
              </a:ext>
            </a:extLst>
          </p:cNvPr>
          <p:cNvSpPr/>
          <p:nvPr/>
        </p:nvSpPr>
        <p:spPr>
          <a:xfrm>
            <a:off x="28540444" y="15501514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播放量</a:t>
            </a:r>
            <a:endParaRPr lang="zh-CN" altLang="en-US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E5D1A966-1F86-4324-97CE-270DDA600F52}"/>
              </a:ext>
            </a:extLst>
          </p:cNvPr>
          <p:cNvSpPr/>
          <p:nvPr/>
        </p:nvSpPr>
        <p:spPr>
          <a:xfrm>
            <a:off x="26882026" y="15046133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视频内容</a:t>
            </a:r>
            <a:endParaRPr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CCA9AD6A-E393-475B-8391-4FA8A3CE2E5A}"/>
              </a:ext>
            </a:extLst>
          </p:cNvPr>
          <p:cNvSpPr/>
          <p:nvPr/>
        </p:nvSpPr>
        <p:spPr>
          <a:xfrm>
            <a:off x="26654847" y="12297871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视频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4F67F39A-BB61-4B2E-BCA3-6B4EF734F256}"/>
              </a:ext>
            </a:extLst>
          </p:cNvPr>
          <p:cNvSpPr/>
          <p:nvPr/>
        </p:nvSpPr>
        <p:spPr>
          <a:xfrm>
            <a:off x="30564270" y="15564386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发布时间</a:t>
            </a:r>
            <a:endParaRPr lang="zh-CN" altLang="en-US" dirty="0"/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37614807-F17D-4D82-A708-C804E63A6C1B}"/>
              </a:ext>
            </a:extLst>
          </p:cNvPr>
          <p:cNvCxnSpPr>
            <a:cxnSpLocks/>
            <a:stCxn id="121" idx="3"/>
            <a:endCxn id="129" idx="1"/>
          </p:cNvCxnSpPr>
          <p:nvPr/>
        </p:nvCxnSpPr>
        <p:spPr>
          <a:xfrm>
            <a:off x="27009973" y="14225382"/>
            <a:ext cx="1745199" cy="14196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2B414316-574D-4EB0-8D11-82809E0B78CF}"/>
              </a:ext>
            </a:extLst>
          </p:cNvPr>
          <p:cNvCxnSpPr>
            <a:cxnSpLocks/>
            <a:stCxn id="121" idx="3"/>
            <a:endCxn id="123" idx="2"/>
          </p:cNvCxnSpPr>
          <p:nvPr/>
        </p:nvCxnSpPr>
        <p:spPr>
          <a:xfrm flipV="1">
            <a:off x="27009973" y="12724983"/>
            <a:ext cx="1390144" cy="15003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DF5A16BD-F414-4C8B-BC45-D08CEE75DA21}"/>
              </a:ext>
            </a:extLst>
          </p:cNvPr>
          <p:cNvCxnSpPr>
            <a:cxnSpLocks/>
            <a:stCxn id="121" idx="3"/>
            <a:endCxn id="135" idx="2"/>
          </p:cNvCxnSpPr>
          <p:nvPr/>
        </p:nvCxnSpPr>
        <p:spPr>
          <a:xfrm>
            <a:off x="27009973" y="14225382"/>
            <a:ext cx="3554297" cy="18290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DFB1F9F-E10F-4F9F-B83F-752F205FFA83}"/>
              </a:ext>
            </a:extLst>
          </p:cNvPr>
          <p:cNvCxnSpPr>
            <a:cxnSpLocks/>
            <a:stCxn id="121" idx="3"/>
            <a:endCxn id="133" idx="4"/>
          </p:cNvCxnSpPr>
          <p:nvPr/>
        </p:nvCxnSpPr>
        <p:spPr>
          <a:xfrm flipV="1">
            <a:off x="27009973" y="13277950"/>
            <a:ext cx="378002" cy="9474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523E8947-89C4-42A5-B56C-B64AE15FCB8D}"/>
              </a:ext>
            </a:extLst>
          </p:cNvPr>
          <p:cNvCxnSpPr>
            <a:cxnSpLocks/>
            <a:stCxn id="121" idx="3"/>
            <a:endCxn id="127" idx="2"/>
          </p:cNvCxnSpPr>
          <p:nvPr/>
        </p:nvCxnSpPr>
        <p:spPr>
          <a:xfrm flipV="1">
            <a:off x="27009973" y="12755148"/>
            <a:ext cx="3604858" cy="14702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58FE23F-2341-4360-B9CD-9249085DEF81}"/>
              </a:ext>
            </a:extLst>
          </p:cNvPr>
          <p:cNvCxnSpPr>
            <a:cxnSpLocks/>
            <a:stCxn id="87" idx="3"/>
            <a:endCxn id="121" idx="1"/>
          </p:cNvCxnSpPr>
          <p:nvPr/>
        </p:nvCxnSpPr>
        <p:spPr>
          <a:xfrm flipV="1">
            <a:off x="18311016" y="14225382"/>
            <a:ext cx="7095270" cy="25951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EE8B6F72-6AD6-426B-A16A-A9B62720641C}"/>
              </a:ext>
            </a:extLst>
          </p:cNvPr>
          <p:cNvCxnSpPr>
            <a:cxnSpLocks/>
            <a:stCxn id="484" idx="3"/>
            <a:endCxn id="223" idx="1"/>
          </p:cNvCxnSpPr>
          <p:nvPr/>
        </p:nvCxnSpPr>
        <p:spPr>
          <a:xfrm>
            <a:off x="16439984" y="30751173"/>
            <a:ext cx="1688112" cy="22450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74637B23-1F91-4D4D-A833-12D67C3572BA}"/>
              </a:ext>
            </a:extLst>
          </p:cNvPr>
          <p:cNvCxnSpPr>
            <a:cxnSpLocks/>
            <a:stCxn id="3" idx="0"/>
            <a:endCxn id="176" idx="1"/>
          </p:cNvCxnSpPr>
          <p:nvPr/>
        </p:nvCxnSpPr>
        <p:spPr>
          <a:xfrm flipV="1">
            <a:off x="6619162" y="24148568"/>
            <a:ext cx="3137823" cy="19240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A6E029BF-7DCF-4515-932A-BB40339B1E65}"/>
              </a:ext>
            </a:extLst>
          </p:cNvPr>
          <p:cNvCxnSpPr>
            <a:cxnSpLocks/>
            <a:stCxn id="91" idx="3"/>
            <a:endCxn id="160" idx="1"/>
          </p:cNvCxnSpPr>
          <p:nvPr/>
        </p:nvCxnSpPr>
        <p:spPr>
          <a:xfrm>
            <a:off x="18766812" y="18199693"/>
            <a:ext cx="6248197" cy="170868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5FEFA7FF-0194-4C6F-A54C-B7AB9C2CF6AC}"/>
              </a:ext>
            </a:extLst>
          </p:cNvPr>
          <p:cNvCxnSpPr>
            <a:cxnSpLocks/>
            <a:stCxn id="160" idx="3"/>
            <a:endCxn id="164" idx="0"/>
          </p:cNvCxnSpPr>
          <p:nvPr/>
        </p:nvCxnSpPr>
        <p:spPr>
          <a:xfrm>
            <a:off x="26618696" y="19908376"/>
            <a:ext cx="857732" cy="6993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475F0B0F-25F9-490F-A73E-88CB2F41F937}"/>
              </a:ext>
            </a:extLst>
          </p:cNvPr>
          <p:cNvSpPr/>
          <p:nvPr/>
        </p:nvSpPr>
        <p:spPr>
          <a:xfrm>
            <a:off x="25015009" y="19418780"/>
            <a:ext cx="1603687" cy="979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专栏</a:t>
            </a:r>
            <a:endParaRPr lang="zh-CN" altLang="en-US" dirty="0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B2FA38BD-C79E-4721-9478-FB3A263E99FE}"/>
              </a:ext>
            </a:extLst>
          </p:cNvPr>
          <p:cNvSpPr/>
          <p:nvPr/>
        </p:nvSpPr>
        <p:spPr>
          <a:xfrm>
            <a:off x="28334161" y="18294286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标题</a:t>
            </a:r>
            <a:endParaRPr lang="zh-CN" altLang="en-US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E0B65C21-FEAA-40EF-991F-D173AFEAF205}"/>
              </a:ext>
            </a:extLst>
          </p:cNvPr>
          <p:cNvSpPr/>
          <p:nvPr/>
        </p:nvSpPr>
        <p:spPr>
          <a:xfrm>
            <a:off x="28429807" y="20537515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浏览量</a:t>
            </a:r>
            <a:endParaRPr lang="zh-CN" altLang="en-US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5B07CF51-8821-495A-A5EB-A59B25359175}"/>
              </a:ext>
            </a:extLst>
          </p:cNvPr>
          <p:cNvSpPr/>
          <p:nvPr/>
        </p:nvSpPr>
        <p:spPr>
          <a:xfrm>
            <a:off x="26743300" y="20607743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专栏内容</a:t>
            </a:r>
            <a:endParaRPr lang="zh-CN" altLang="en-US" dirty="0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BCE29F7C-8C72-400D-A502-9743549764BE}"/>
              </a:ext>
            </a:extLst>
          </p:cNvPr>
          <p:cNvSpPr/>
          <p:nvPr/>
        </p:nvSpPr>
        <p:spPr>
          <a:xfrm>
            <a:off x="26403976" y="18198939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专栏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06FAB2AD-D6D0-45B0-8176-42684D42F9E1}"/>
              </a:ext>
            </a:extLst>
          </p:cNvPr>
          <p:cNvSpPr/>
          <p:nvPr/>
        </p:nvSpPr>
        <p:spPr>
          <a:xfrm>
            <a:off x="30684214" y="18517190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发布时间</a:t>
            </a:r>
            <a:endParaRPr lang="zh-CN" altLang="en-US" dirty="0"/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F1D9B0B0-6741-4463-947C-18EE7D8B606E}"/>
              </a:ext>
            </a:extLst>
          </p:cNvPr>
          <p:cNvCxnSpPr>
            <a:cxnSpLocks/>
            <a:stCxn id="160" idx="3"/>
            <a:endCxn id="163" idx="1"/>
          </p:cNvCxnSpPr>
          <p:nvPr/>
        </p:nvCxnSpPr>
        <p:spPr>
          <a:xfrm>
            <a:off x="26618696" y="19908376"/>
            <a:ext cx="2025839" cy="7726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E284B174-A14E-4109-B029-B7C7A3998681}"/>
              </a:ext>
            </a:extLst>
          </p:cNvPr>
          <p:cNvCxnSpPr>
            <a:cxnSpLocks/>
            <a:stCxn id="160" idx="3"/>
            <a:endCxn id="161" idx="2"/>
          </p:cNvCxnSpPr>
          <p:nvPr/>
        </p:nvCxnSpPr>
        <p:spPr>
          <a:xfrm flipV="1">
            <a:off x="26618696" y="18784326"/>
            <a:ext cx="1715465" cy="112405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8636E003-FBE8-4F67-92AC-910C9148AB76}"/>
              </a:ext>
            </a:extLst>
          </p:cNvPr>
          <p:cNvCxnSpPr>
            <a:cxnSpLocks/>
            <a:stCxn id="160" idx="3"/>
            <a:endCxn id="166" idx="2"/>
          </p:cNvCxnSpPr>
          <p:nvPr/>
        </p:nvCxnSpPr>
        <p:spPr>
          <a:xfrm flipV="1">
            <a:off x="26618696" y="19007230"/>
            <a:ext cx="4065518" cy="9011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33FDCDC2-C1EF-4DBA-B401-4C0E738F23CE}"/>
              </a:ext>
            </a:extLst>
          </p:cNvPr>
          <p:cNvCxnSpPr>
            <a:cxnSpLocks/>
            <a:stCxn id="160" idx="3"/>
            <a:endCxn id="165" idx="4"/>
          </p:cNvCxnSpPr>
          <p:nvPr/>
        </p:nvCxnSpPr>
        <p:spPr>
          <a:xfrm flipV="1">
            <a:off x="26618696" y="19179018"/>
            <a:ext cx="518408" cy="7293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菱形 175">
            <a:extLst>
              <a:ext uri="{FF2B5EF4-FFF2-40B4-BE49-F238E27FC236}">
                <a16:creationId xmlns:a16="http://schemas.microsoft.com/office/drawing/2014/main" id="{B7A965B8-6CDC-4AE4-AAD7-824A83187D7F}"/>
              </a:ext>
            </a:extLst>
          </p:cNvPr>
          <p:cNvSpPr/>
          <p:nvPr/>
        </p:nvSpPr>
        <p:spPr>
          <a:xfrm rot="20093289">
            <a:off x="9672453" y="23054334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创建收藏夹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B9A10CA-D85B-49D9-B1FC-D82A87392786}"/>
              </a:ext>
            </a:extLst>
          </p:cNvPr>
          <p:cNvSpPr/>
          <p:nvPr/>
        </p:nvSpPr>
        <p:spPr>
          <a:xfrm>
            <a:off x="14002856" y="22149353"/>
            <a:ext cx="1603687" cy="979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收藏夹</a:t>
            </a:r>
            <a:endParaRPr lang="zh-CN" altLang="en-US" dirty="0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D79BD896-AE2E-4CEC-B0F9-76227758151A}"/>
              </a:ext>
            </a:extLst>
          </p:cNvPr>
          <p:cNvSpPr/>
          <p:nvPr/>
        </p:nvSpPr>
        <p:spPr>
          <a:xfrm>
            <a:off x="13568245" y="20500818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名称</a:t>
            </a:r>
            <a:endParaRPr lang="zh-CN" altLang="en-US" dirty="0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9F6E1AE0-98A0-4BE1-A490-1275F4B52068}"/>
              </a:ext>
            </a:extLst>
          </p:cNvPr>
          <p:cNvSpPr/>
          <p:nvPr/>
        </p:nvSpPr>
        <p:spPr>
          <a:xfrm>
            <a:off x="12298680" y="21221528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访问权限</a:t>
            </a:r>
            <a:endParaRPr lang="zh-CN" altLang="en-US" dirty="0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2EA77C24-EEAD-4D94-95C6-A858224DED87}"/>
              </a:ext>
            </a:extLst>
          </p:cNvPr>
          <p:cNvSpPr/>
          <p:nvPr/>
        </p:nvSpPr>
        <p:spPr>
          <a:xfrm>
            <a:off x="14972333" y="19942205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收藏夹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/>
          </a:p>
        </p:txBody>
      </p: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6EC15B1B-F435-4596-9158-55599278D3CA}"/>
              </a:ext>
            </a:extLst>
          </p:cNvPr>
          <p:cNvCxnSpPr>
            <a:cxnSpLocks/>
            <a:stCxn id="182" idx="0"/>
            <a:endCxn id="184" idx="6"/>
          </p:cNvCxnSpPr>
          <p:nvPr/>
        </p:nvCxnSpPr>
        <p:spPr>
          <a:xfrm flipH="1" flipV="1">
            <a:off x="13764935" y="21711568"/>
            <a:ext cx="1039765" cy="43778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A0E74503-FA69-4514-A63B-74F81FDACDFE}"/>
              </a:ext>
            </a:extLst>
          </p:cNvPr>
          <p:cNvCxnSpPr>
            <a:cxnSpLocks/>
            <a:stCxn id="182" idx="0"/>
            <a:endCxn id="183" idx="4"/>
          </p:cNvCxnSpPr>
          <p:nvPr/>
        </p:nvCxnSpPr>
        <p:spPr>
          <a:xfrm flipH="1" flipV="1">
            <a:off x="14301373" y="21480897"/>
            <a:ext cx="503327" cy="6684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206AA94E-AB21-410C-B51E-06CFF2A82877}"/>
              </a:ext>
            </a:extLst>
          </p:cNvPr>
          <p:cNvCxnSpPr>
            <a:cxnSpLocks/>
            <a:stCxn id="182" idx="0"/>
            <a:endCxn id="187" idx="4"/>
          </p:cNvCxnSpPr>
          <p:nvPr/>
        </p:nvCxnSpPr>
        <p:spPr>
          <a:xfrm flipV="1">
            <a:off x="14804700" y="20922284"/>
            <a:ext cx="900761" cy="1227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BF8CEB51-1026-40F3-BA91-A9E787E9787F}"/>
              </a:ext>
            </a:extLst>
          </p:cNvPr>
          <p:cNvCxnSpPr>
            <a:cxnSpLocks/>
            <a:stCxn id="598" idx="1"/>
            <a:endCxn id="3" idx="2"/>
          </p:cNvCxnSpPr>
          <p:nvPr/>
        </p:nvCxnSpPr>
        <p:spPr>
          <a:xfrm flipV="1">
            <a:off x="6114653" y="27051785"/>
            <a:ext cx="504509" cy="35499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FA4961E3-F875-49BD-9D19-EFE33F6F3E52}"/>
              </a:ext>
            </a:extLst>
          </p:cNvPr>
          <p:cNvCxnSpPr>
            <a:cxnSpLocks/>
            <a:stCxn id="176" idx="3"/>
            <a:endCxn id="182" idx="1"/>
          </p:cNvCxnSpPr>
          <p:nvPr/>
        </p:nvCxnSpPr>
        <p:spPr>
          <a:xfrm flipV="1">
            <a:off x="11376595" y="22638949"/>
            <a:ext cx="2626261" cy="7505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矩形 201">
            <a:extLst>
              <a:ext uri="{FF2B5EF4-FFF2-40B4-BE49-F238E27FC236}">
                <a16:creationId xmlns:a16="http://schemas.microsoft.com/office/drawing/2014/main" id="{D2488A43-B7A2-457A-8423-BF847C222D43}"/>
              </a:ext>
            </a:extLst>
          </p:cNvPr>
          <p:cNvSpPr/>
          <p:nvPr/>
        </p:nvSpPr>
        <p:spPr>
          <a:xfrm>
            <a:off x="43027307" y="28834472"/>
            <a:ext cx="1603687" cy="979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图片</a:t>
            </a:r>
            <a:endParaRPr lang="zh-CN" altLang="en-US" dirty="0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BD7DB1E5-BD82-4848-AF07-CBB5DE7109D2}"/>
              </a:ext>
            </a:extLst>
          </p:cNvPr>
          <p:cNvSpPr/>
          <p:nvPr/>
        </p:nvSpPr>
        <p:spPr>
          <a:xfrm>
            <a:off x="46042206" y="28068943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图片</a:t>
            </a:r>
            <a:r>
              <a:rPr lang="en-US" altLang="zh-CN" dirty="0" err="1">
                <a:solidFill>
                  <a:schemeClr val="tx1"/>
                </a:solidFill>
              </a:rPr>
              <a:t>url</a:t>
            </a:r>
            <a:endParaRPr lang="zh-CN" altLang="en-US" dirty="0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2AB7A03A-D533-4F13-8F73-CEC3DE86F1CB}"/>
              </a:ext>
            </a:extLst>
          </p:cNvPr>
          <p:cNvSpPr/>
          <p:nvPr/>
        </p:nvSpPr>
        <p:spPr>
          <a:xfrm>
            <a:off x="46055348" y="29254054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发布时间</a:t>
            </a:r>
            <a:endParaRPr lang="zh-CN" altLang="en-US" dirty="0"/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3096ED12-8F5E-41B9-A45D-E19622567A92}"/>
              </a:ext>
            </a:extLst>
          </p:cNvPr>
          <p:cNvCxnSpPr>
            <a:cxnSpLocks/>
            <a:stCxn id="202" idx="3"/>
            <a:endCxn id="203" idx="2"/>
          </p:cNvCxnSpPr>
          <p:nvPr/>
        </p:nvCxnSpPr>
        <p:spPr>
          <a:xfrm flipV="1">
            <a:off x="44630994" y="28558983"/>
            <a:ext cx="1411212" cy="76508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B2002626-14BA-4BF7-98CB-F0B9C059BB86}"/>
              </a:ext>
            </a:extLst>
          </p:cNvPr>
          <p:cNvCxnSpPr>
            <a:cxnSpLocks/>
            <a:stCxn id="202" idx="3"/>
            <a:endCxn id="205" idx="2"/>
          </p:cNvCxnSpPr>
          <p:nvPr/>
        </p:nvCxnSpPr>
        <p:spPr>
          <a:xfrm>
            <a:off x="44630994" y="29324068"/>
            <a:ext cx="1424354" cy="4200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A447295B-C24B-4E42-B828-4C7BA048E708}"/>
              </a:ext>
            </a:extLst>
          </p:cNvPr>
          <p:cNvSpPr/>
          <p:nvPr/>
        </p:nvSpPr>
        <p:spPr>
          <a:xfrm>
            <a:off x="40644468" y="37301081"/>
            <a:ext cx="1603687" cy="979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评论</a:t>
            </a:r>
            <a:endParaRPr lang="zh-CN" altLang="en-US" dirty="0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B19AAD89-0231-4EC9-8AA0-2B05C79F5597}"/>
              </a:ext>
            </a:extLst>
          </p:cNvPr>
          <p:cNvSpPr/>
          <p:nvPr/>
        </p:nvSpPr>
        <p:spPr>
          <a:xfrm>
            <a:off x="43192929" y="37172457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内容</a:t>
            </a:r>
            <a:endParaRPr lang="zh-CN" altLang="en-US" dirty="0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2F338786-EF37-4F37-9C6F-D7C9584AECBB}"/>
              </a:ext>
            </a:extLst>
          </p:cNvPr>
          <p:cNvSpPr/>
          <p:nvPr/>
        </p:nvSpPr>
        <p:spPr>
          <a:xfrm>
            <a:off x="43251303" y="38280273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发布时间</a:t>
            </a:r>
            <a:endParaRPr lang="zh-CN" altLang="en-US" dirty="0"/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3B5BAADD-8A2F-44C0-9769-7613A3D0C478}"/>
              </a:ext>
            </a:extLst>
          </p:cNvPr>
          <p:cNvCxnSpPr>
            <a:cxnSpLocks/>
            <a:stCxn id="211" idx="3"/>
            <a:endCxn id="212" idx="2"/>
          </p:cNvCxnSpPr>
          <p:nvPr/>
        </p:nvCxnSpPr>
        <p:spPr>
          <a:xfrm flipV="1">
            <a:off x="42248155" y="37662497"/>
            <a:ext cx="944774" cy="1281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EB111BBB-A3BB-447E-B88E-81C50C7958F8}"/>
              </a:ext>
            </a:extLst>
          </p:cNvPr>
          <p:cNvCxnSpPr>
            <a:cxnSpLocks/>
            <a:stCxn id="211" idx="3"/>
            <a:endCxn id="213" idx="2"/>
          </p:cNvCxnSpPr>
          <p:nvPr/>
        </p:nvCxnSpPr>
        <p:spPr>
          <a:xfrm>
            <a:off x="42248155" y="37790677"/>
            <a:ext cx="1003148" cy="97963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矩形 215">
            <a:extLst>
              <a:ext uri="{FF2B5EF4-FFF2-40B4-BE49-F238E27FC236}">
                <a16:creationId xmlns:a16="http://schemas.microsoft.com/office/drawing/2014/main" id="{80FD993F-606A-46A0-B48D-13B4AB8D1B76}"/>
              </a:ext>
            </a:extLst>
          </p:cNvPr>
          <p:cNvSpPr/>
          <p:nvPr/>
        </p:nvSpPr>
        <p:spPr>
          <a:xfrm>
            <a:off x="42586389" y="20259992"/>
            <a:ext cx="1603687" cy="979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</a:t>
            </a:r>
            <a:endParaRPr lang="zh-CN" altLang="en-US" dirty="0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7E53D58D-A7F4-4AB8-AD04-7977695F16B1}"/>
              </a:ext>
            </a:extLst>
          </p:cNvPr>
          <p:cNvSpPr/>
          <p:nvPr/>
        </p:nvSpPr>
        <p:spPr>
          <a:xfrm>
            <a:off x="44650102" y="18807224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昵称</a:t>
            </a:r>
            <a:endParaRPr lang="zh-CN" altLang="en-US" dirty="0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5F933B01-E39C-45C4-80D2-0B9D995B7021}"/>
              </a:ext>
            </a:extLst>
          </p:cNvPr>
          <p:cNvSpPr/>
          <p:nvPr/>
        </p:nvSpPr>
        <p:spPr>
          <a:xfrm>
            <a:off x="44801855" y="21654268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权限</a:t>
            </a:r>
            <a:endParaRPr lang="zh-CN" altLang="en-US" dirty="0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40A5E2A5-6D51-4443-8596-08B824FA421E}"/>
              </a:ext>
            </a:extLst>
          </p:cNvPr>
          <p:cNvSpPr/>
          <p:nvPr/>
        </p:nvSpPr>
        <p:spPr>
          <a:xfrm>
            <a:off x="44909219" y="20257237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/>
          </a:p>
        </p:txBody>
      </p: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61CDF407-23AF-4B2E-81C5-2D77054DFB02}"/>
              </a:ext>
            </a:extLst>
          </p:cNvPr>
          <p:cNvCxnSpPr>
            <a:cxnSpLocks/>
            <a:stCxn id="216" idx="3"/>
            <a:endCxn id="218" idx="1"/>
          </p:cNvCxnSpPr>
          <p:nvPr/>
        </p:nvCxnSpPr>
        <p:spPr>
          <a:xfrm>
            <a:off x="44190076" y="20749588"/>
            <a:ext cx="826507" cy="10482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067856B8-BBE5-4EDA-A3FA-7BA7E17A9E99}"/>
              </a:ext>
            </a:extLst>
          </p:cNvPr>
          <p:cNvCxnSpPr>
            <a:cxnSpLocks/>
            <a:stCxn id="216" idx="3"/>
            <a:endCxn id="217" idx="2"/>
          </p:cNvCxnSpPr>
          <p:nvPr/>
        </p:nvCxnSpPr>
        <p:spPr>
          <a:xfrm flipV="1">
            <a:off x="44190076" y="19297264"/>
            <a:ext cx="460026" cy="1452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EA72DF9D-8CF1-449B-9A69-936CF45A55EA}"/>
              </a:ext>
            </a:extLst>
          </p:cNvPr>
          <p:cNvCxnSpPr>
            <a:cxnSpLocks/>
            <a:stCxn id="216" idx="3"/>
            <a:endCxn id="219" idx="2"/>
          </p:cNvCxnSpPr>
          <p:nvPr/>
        </p:nvCxnSpPr>
        <p:spPr>
          <a:xfrm flipV="1">
            <a:off x="44190076" y="20747277"/>
            <a:ext cx="719143" cy="231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7EE57824-9E1E-42B6-B1B0-991CD61A5170}"/>
              </a:ext>
            </a:extLst>
          </p:cNvPr>
          <p:cNvSpPr/>
          <p:nvPr/>
        </p:nvSpPr>
        <p:spPr>
          <a:xfrm>
            <a:off x="18128096" y="32506592"/>
            <a:ext cx="1603687" cy="979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私信</a:t>
            </a:r>
            <a:endParaRPr lang="zh-CN" altLang="en-US" dirty="0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EF3B3529-455F-4FFB-99B9-ABA726810790}"/>
              </a:ext>
            </a:extLst>
          </p:cNvPr>
          <p:cNvSpPr/>
          <p:nvPr/>
        </p:nvSpPr>
        <p:spPr>
          <a:xfrm>
            <a:off x="20313715" y="31163156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私信内容</a:t>
            </a:r>
            <a:endParaRPr lang="zh-CN" altLang="en-US" dirty="0"/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310BC50C-EC61-4133-B17C-B49D06B60DA9}"/>
              </a:ext>
            </a:extLst>
          </p:cNvPr>
          <p:cNvSpPr/>
          <p:nvPr/>
        </p:nvSpPr>
        <p:spPr>
          <a:xfrm>
            <a:off x="20379311" y="33848254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发送时间</a:t>
            </a:r>
            <a:endParaRPr lang="zh-CN" altLang="en-US" dirty="0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8F1492DA-9CB0-4169-96F6-50C724CFFC2B}"/>
              </a:ext>
            </a:extLst>
          </p:cNvPr>
          <p:cNvSpPr/>
          <p:nvPr/>
        </p:nvSpPr>
        <p:spPr>
          <a:xfrm>
            <a:off x="20569942" y="32505705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私信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/>
          </a:p>
        </p:txBody>
      </p: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E1181CE8-0899-4F93-8BB7-01A38891946C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>
            <a:off x="19731783" y="32996188"/>
            <a:ext cx="862256" cy="99559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B0C7987B-EEFD-469B-8DF2-BD1F3EB29094}"/>
              </a:ext>
            </a:extLst>
          </p:cNvPr>
          <p:cNvCxnSpPr>
            <a:cxnSpLocks/>
            <a:stCxn id="223" idx="3"/>
            <a:endCxn id="224" idx="2"/>
          </p:cNvCxnSpPr>
          <p:nvPr/>
        </p:nvCxnSpPr>
        <p:spPr>
          <a:xfrm flipV="1">
            <a:off x="19731783" y="31653196"/>
            <a:ext cx="581932" cy="13429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0DB7A06E-AA5B-4DCD-B168-DFCDC4E223AB}"/>
              </a:ext>
            </a:extLst>
          </p:cNvPr>
          <p:cNvCxnSpPr>
            <a:cxnSpLocks/>
            <a:stCxn id="223" idx="3"/>
            <a:endCxn id="226" idx="2"/>
          </p:cNvCxnSpPr>
          <p:nvPr/>
        </p:nvCxnSpPr>
        <p:spPr>
          <a:xfrm flipV="1">
            <a:off x="19731783" y="32995745"/>
            <a:ext cx="838159" cy="4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矩形 229">
            <a:extLst>
              <a:ext uri="{FF2B5EF4-FFF2-40B4-BE49-F238E27FC236}">
                <a16:creationId xmlns:a16="http://schemas.microsoft.com/office/drawing/2014/main" id="{4048FBC0-A25C-408A-AB88-25A879B2165C}"/>
              </a:ext>
            </a:extLst>
          </p:cNvPr>
          <p:cNvSpPr/>
          <p:nvPr/>
        </p:nvSpPr>
        <p:spPr>
          <a:xfrm>
            <a:off x="18609400" y="26273730"/>
            <a:ext cx="1603687" cy="979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  <a:endParaRPr lang="zh-CN" altLang="en-US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D4CD9E2E-18A4-4FAB-A702-E13EA7AD7394}"/>
              </a:ext>
            </a:extLst>
          </p:cNvPr>
          <p:cNvSpPr/>
          <p:nvPr/>
        </p:nvSpPr>
        <p:spPr>
          <a:xfrm>
            <a:off x="20614498" y="26591507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名称</a:t>
            </a:r>
            <a:endParaRPr lang="zh-CN" altLang="en-US" dirty="0"/>
          </a:p>
        </p:txBody>
      </p: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C84EC1F8-4BF1-4459-ACE7-4F5718A1B281}"/>
              </a:ext>
            </a:extLst>
          </p:cNvPr>
          <p:cNvCxnSpPr>
            <a:cxnSpLocks/>
            <a:stCxn id="230" idx="3"/>
            <a:endCxn id="231" idx="2"/>
          </p:cNvCxnSpPr>
          <p:nvPr/>
        </p:nvCxnSpPr>
        <p:spPr>
          <a:xfrm>
            <a:off x="20213087" y="26763326"/>
            <a:ext cx="401411" cy="3182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05B9FE89-2C43-4B1B-9BB5-E8ED84C1E0FF}"/>
              </a:ext>
            </a:extLst>
          </p:cNvPr>
          <p:cNvCxnSpPr>
            <a:cxnSpLocks/>
            <a:stCxn id="235" idx="3"/>
            <a:endCxn id="238" idx="0"/>
          </p:cNvCxnSpPr>
          <p:nvPr/>
        </p:nvCxnSpPr>
        <p:spPr>
          <a:xfrm>
            <a:off x="26743300" y="30282991"/>
            <a:ext cx="1163346" cy="15300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矩形 234">
            <a:extLst>
              <a:ext uri="{FF2B5EF4-FFF2-40B4-BE49-F238E27FC236}">
                <a16:creationId xmlns:a16="http://schemas.microsoft.com/office/drawing/2014/main" id="{B64EBAAA-56FC-414D-B4CB-710FECC1BF9B}"/>
              </a:ext>
            </a:extLst>
          </p:cNvPr>
          <p:cNvSpPr/>
          <p:nvPr/>
        </p:nvSpPr>
        <p:spPr>
          <a:xfrm>
            <a:off x="25139613" y="29793395"/>
            <a:ext cx="1603687" cy="979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</a:t>
            </a:r>
            <a:endParaRPr lang="zh-CN" altLang="en-US" dirty="0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D75E3300-1AAE-4548-87EF-86EF6BF92178}"/>
              </a:ext>
            </a:extLst>
          </p:cNvPr>
          <p:cNvSpPr/>
          <p:nvPr/>
        </p:nvSpPr>
        <p:spPr>
          <a:xfrm>
            <a:off x="29216003" y="27854393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访问权限</a:t>
            </a:r>
            <a:endParaRPr lang="zh-CN" altLang="en-US" dirty="0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3A450D70-B34A-4429-B843-C086960E5F63}"/>
              </a:ext>
            </a:extLst>
          </p:cNvPr>
          <p:cNvSpPr/>
          <p:nvPr/>
        </p:nvSpPr>
        <p:spPr>
          <a:xfrm>
            <a:off x="29254102" y="31812999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浏览量</a:t>
            </a:r>
            <a:endParaRPr lang="zh-CN" altLang="en-US" dirty="0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A09282F1-8A93-42D1-BCE5-A58B2C765DC5}"/>
              </a:ext>
            </a:extLst>
          </p:cNvPr>
          <p:cNvSpPr/>
          <p:nvPr/>
        </p:nvSpPr>
        <p:spPr>
          <a:xfrm>
            <a:off x="27173518" y="31813000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动态内容</a:t>
            </a:r>
            <a:endParaRPr lang="zh-CN" altLang="en-US" dirty="0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873764B5-B2A7-48EE-8A40-AEDF1A209F8A}"/>
              </a:ext>
            </a:extLst>
          </p:cNvPr>
          <p:cNvSpPr/>
          <p:nvPr/>
        </p:nvSpPr>
        <p:spPr>
          <a:xfrm>
            <a:off x="26709871" y="27949344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动态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2ADE6032-30CA-46C0-877C-B41C1C09A90A}"/>
              </a:ext>
            </a:extLst>
          </p:cNvPr>
          <p:cNvSpPr/>
          <p:nvPr/>
        </p:nvSpPr>
        <p:spPr>
          <a:xfrm>
            <a:off x="29184929" y="28956669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发布时间</a:t>
            </a:r>
            <a:endParaRPr lang="zh-CN" altLang="en-US" dirty="0"/>
          </a:p>
        </p:txBody>
      </p: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24CE9692-CB19-4DAD-9EE3-E2806E2D962B}"/>
              </a:ext>
            </a:extLst>
          </p:cNvPr>
          <p:cNvCxnSpPr>
            <a:cxnSpLocks/>
            <a:stCxn id="235" idx="3"/>
            <a:endCxn id="237" idx="1"/>
          </p:cNvCxnSpPr>
          <p:nvPr/>
        </p:nvCxnSpPr>
        <p:spPr>
          <a:xfrm>
            <a:off x="26743300" y="30282991"/>
            <a:ext cx="2725530" cy="16735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B25316CD-D0D5-4003-9E13-6C1816A2CCA5}"/>
              </a:ext>
            </a:extLst>
          </p:cNvPr>
          <p:cNvCxnSpPr>
            <a:cxnSpLocks/>
            <a:stCxn id="235" idx="3"/>
            <a:endCxn id="236" idx="2"/>
          </p:cNvCxnSpPr>
          <p:nvPr/>
        </p:nvCxnSpPr>
        <p:spPr>
          <a:xfrm flipV="1">
            <a:off x="26743300" y="28344433"/>
            <a:ext cx="2472703" cy="19385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EDE4E4AF-C9C8-4C3F-93F2-4BAD2CC73DCE}"/>
              </a:ext>
            </a:extLst>
          </p:cNvPr>
          <p:cNvCxnSpPr>
            <a:cxnSpLocks/>
            <a:stCxn id="235" idx="3"/>
            <a:endCxn id="240" idx="2"/>
          </p:cNvCxnSpPr>
          <p:nvPr/>
        </p:nvCxnSpPr>
        <p:spPr>
          <a:xfrm flipV="1">
            <a:off x="26743300" y="29446709"/>
            <a:ext cx="2441629" cy="83628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1DBF0840-6B19-4A82-A3D4-01F73BB373AF}"/>
              </a:ext>
            </a:extLst>
          </p:cNvPr>
          <p:cNvCxnSpPr>
            <a:cxnSpLocks/>
            <a:stCxn id="235" idx="3"/>
            <a:endCxn id="239" idx="4"/>
          </p:cNvCxnSpPr>
          <p:nvPr/>
        </p:nvCxnSpPr>
        <p:spPr>
          <a:xfrm flipV="1">
            <a:off x="26743300" y="28929423"/>
            <a:ext cx="699699" cy="13535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矩形 276">
            <a:extLst>
              <a:ext uri="{FF2B5EF4-FFF2-40B4-BE49-F238E27FC236}">
                <a16:creationId xmlns:a16="http://schemas.microsoft.com/office/drawing/2014/main" id="{16C7C178-554E-49C9-9175-3987AD24BE3C}"/>
              </a:ext>
            </a:extLst>
          </p:cNvPr>
          <p:cNvSpPr/>
          <p:nvPr/>
        </p:nvSpPr>
        <p:spPr>
          <a:xfrm>
            <a:off x="25015009" y="25247288"/>
            <a:ext cx="1603687" cy="979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番剧</a:t>
            </a:r>
            <a:endParaRPr lang="zh-CN" altLang="en-US" dirty="0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CFA6CAFC-8711-4EB0-94E6-FB3B4CB938A8}"/>
              </a:ext>
            </a:extLst>
          </p:cNvPr>
          <p:cNvSpPr/>
          <p:nvPr/>
        </p:nvSpPr>
        <p:spPr>
          <a:xfrm>
            <a:off x="30684214" y="23676659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番剧内容</a:t>
            </a:r>
            <a:endParaRPr lang="zh-CN" altLang="en-US" dirty="0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B6637E0E-A123-4BF8-BCFD-4D63AA33ABA0}"/>
              </a:ext>
            </a:extLst>
          </p:cNvPr>
          <p:cNvSpPr/>
          <p:nvPr/>
        </p:nvSpPr>
        <p:spPr>
          <a:xfrm>
            <a:off x="30840707" y="26178565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发布时间</a:t>
            </a:r>
            <a:endParaRPr lang="zh-CN" altLang="en-US" dirty="0"/>
          </a:p>
        </p:txBody>
      </p: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1C0BE045-B014-4B7D-B299-74BC9228F685}"/>
              </a:ext>
            </a:extLst>
          </p:cNvPr>
          <p:cNvCxnSpPr>
            <a:cxnSpLocks/>
            <a:stCxn id="277" idx="3"/>
            <a:endCxn id="278" idx="2"/>
          </p:cNvCxnSpPr>
          <p:nvPr/>
        </p:nvCxnSpPr>
        <p:spPr>
          <a:xfrm flipV="1">
            <a:off x="26618696" y="24166699"/>
            <a:ext cx="4065518" cy="157018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725E6C0A-1EFC-46BE-95CC-0E0C4B6CD67A}"/>
              </a:ext>
            </a:extLst>
          </p:cNvPr>
          <p:cNvCxnSpPr>
            <a:cxnSpLocks/>
            <a:stCxn id="277" idx="3"/>
            <a:endCxn id="279" idx="2"/>
          </p:cNvCxnSpPr>
          <p:nvPr/>
        </p:nvCxnSpPr>
        <p:spPr>
          <a:xfrm>
            <a:off x="26618696" y="25736884"/>
            <a:ext cx="4222011" cy="9317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椭圆 281">
            <a:extLst>
              <a:ext uri="{FF2B5EF4-FFF2-40B4-BE49-F238E27FC236}">
                <a16:creationId xmlns:a16="http://schemas.microsoft.com/office/drawing/2014/main" id="{2BCE0BCF-CAC8-4A85-9D3A-873FA14636FF}"/>
              </a:ext>
            </a:extLst>
          </p:cNvPr>
          <p:cNvSpPr/>
          <p:nvPr/>
        </p:nvSpPr>
        <p:spPr>
          <a:xfrm>
            <a:off x="28544191" y="23540906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番剧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/>
          </a:p>
        </p:txBody>
      </p: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D445BDF4-7028-452B-9B23-B02040312EFA}"/>
              </a:ext>
            </a:extLst>
          </p:cNvPr>
          <p:cNvCxnSpPr>
            <a:cxnSpLocks/>
            <a:stCxn id="277" idx="3"/>
            <a:endCxn id="282" idx="2"/>
          </p:cNvCxnSpPr>
          <p:nvPr/>
        </p:nvCxnSpPr>
        <p:spPr>
          <a:xfrm flipV="1">
            <a:off x="26618696" y="24030946"/>
            <a:ext cx="1925495" cy="17059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椭圆 284">
            <a:extLst>
              <a:ext uri="{FF2B5EF4-FFF2-40B4-BE49-F238E27FC236}">
                <a16:creationId xmlns:a16="http://schemas.microsoft.com/office/drawing/2014/main" id="{023E19E8-53BC-4CA8-B4AC-A9ED00C47579}"/>
              </a:ext>
            </a:extLst>
          </p:cNvPr>
          <p:cNvSpPr/>
          <p:nvPr/>
        </p:nvSpPr>
        <p:spPr>
          <a:xfrm>
            <a:off x="26887728" y="26240054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播放量</a:t>
            </a:r>
            <a:endParaRPr lang="zh-CN" altLang="en-US" dirty="0"/>
          </a:p>
        </p:txBody>
      </p: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5D32B527-0FC2-4055-A70E-8E9A94781605}"/>
              </a:ext>
            </a:extLst>
          </p:cNvPr>
          <p:cNvCxnSpPr>
            <a:cxnSpLocks/>
            <a:stCxn id="277" idx="3"/>
            <a:endCxn id="285" idx="2"/>
          </p:cNvCxnSpPr>
          <p:nvPr/>
        </p:nvCxnSpPr>
        <p:spPr>
          <a:xfrm>
            <a:off x="26618696" y="25736884"/>
            <a:ext cx="269032" cy="9932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椭圆 286">
            <a:extLst>
              <a:ext uri="{FF2B5EF4-FFF2-40B4-BE49-F238E27FC236}">
                <a16:creationId xmlns:a16="http://schemas.microsoft.com/office/drawing/2014/main" id="{491832F9-9921-4C83-9E22-1AD72D9869DB}"/>
              </a:ext>
            </a:extLst>
          </p:cNvPr>
          <p:cNvSpPr/>
          <p:nvPr/>
        </p:nvSpPr>
        <p:spPr>
          <a:xfrm>
            <a:off x="26855862" y="23502672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标题</a:t>
            </a:r>
            <a:endParaRPr lang="zh-CN" altLang="en-US" dirty="0"/>
          </a:p>
        </p:txBody>
      </p:sp>
      <p:cxnSp>
        <p:nvCxnSpPr>
          <p:cNvPr id="288" name="直接连接符 287">
            <a:extLst>
              <a:ext uri="{FF2B5EF4-FFF2-40B4-BE49-F238E27FC236}">
                <a16:creationId xmlns:a16="http://schemas.microsoft.com/office/drawing/2014/main" id="{34D7298B-8D2C-4EF7-B74B-3C3523FAEF72}"/>
              </a:ext>
            </a:extLst>
          </p:cNvPr>
          <p:cNvCxnSpPr>
            <a:cxnSpLocks/>
            <a:stCxn id="277" idx="3"/>
            <a:endCxn id="287" idx="2"/>
          </p:cNvCxnSpPr>
          <p:nvPr/>
        </p:nvCxnSpPr>
        <p:spPr>
          <a:xfrm flipV="1">
            <a:off x="26618696" y="23992712"/>
            <a:ext cx="237166" cy="17441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菱形 330">
            <a:extLst>
              <a:ext uri="{FF2B5EF4-FFF2-40B4-BE49-F238E27FC236}">
                <a16:creationId xmlns:a16="http://schemas.microsoft.com/office/drawing/2014/main" id="{DB2AEACA-5112-4CA2-B7D8-3119EF181CE8}"/>
              </a:ext>
            </a:extLst>
          </p:cNvPr>
          <p:cNvSpPr/>
          <p:nvPr/>
        </p:nvSpPr>
        <p:spPr>
          <a:xfrm>
            <a:off x="16808310" y="24332855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收藏番剧</a:t>
            </a:r>
          </a:p>
        </p:txBody>
      </p: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54EC720A-BC7A-4AC1-9728-D55518929CEB}"/>
              </a:ext>
            </a:extLst>
          </p:cNvPr>
          <p:cNvCxnSpPr>
            <a:cxnSpLocks/>
            <a:stCxn id="182" idx="3"/>
            <a:endCxn id="361" idx="1"/>
          </p:cNvCxnSpPr>
          <p:nvPr/>
        </p:nvCxnSpPr>
        <p:spPr>
          <a:xfrm>
            <a:off x="15606543" y="22638949"/>
            <a:ext cx="1221153" cy="42060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8361638C-D92B-49E5-B3FC-395C3049528A}"/>
              </a:ext>
            </a:extLst>
          </p:cNvPr>
          <p:cNvCxnSpPr>
            <a:cxnSpLocks/>
            <a:stCxn id="331" idx="3"/>
            <a:endCxn id="277" idx="1"/>
          </p:cNvCxnSpPr>
          <p:nvPr/>
        </p:nvCxnSpPr>
        <p:spPr>
          <a:xfrm>
            <a:off x="18596984" y="25047544"/>
            <a:ext cx="6418025" cy="6893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>
            <a:extLst>
              <a:ext uri="{FF2B5EF4-FFF2-40B4-BE49-F238E27FC236}">
                <a16:creationId xmlns:a16="http://schemas.microsoft.com/office/drawing/2014/main" id="{41F50A62-3E57-47F2-828C-E3984531B136}"/>
              </a:ext>
            </a:extLst>
          </p:cNvPr>
          <p:cNvCxnSpPr>
            <a:cxnSpLocks/>
            <a:stCxn id="182" idx="3"/>
            <a:endCxn id="331" idx="1"/>
          </p:cNvCxnSpPr>
          <p:nvPr/>
        </p:nvCxnSpPr>
        <p:spPr>
          <a:xfrm>
            <a:off x="15606543" y="22638949"/>
            <a:ext cx="1201767" cy="240859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菱形 358">
            <a:extLst>
              <a:ext uri="{FF2B5EF4-FFF2-40B4-BE49-F238E27FC236}">
                <a16:creationId xmlns:a16="http://schemas.microsoft.com/office/drawing/2014/main" id="{9CCB0E4F-F1BE-415C-8617-280664A4771F}"/>
              </a:ext>
            </a:extLst>
          </p:cNvPr>
          <p:cNvSpPr/>
          <p:nvPr/>
        </p:nvSpPr>
        <p:spPr>
          <a:xfrm>
            <a:off x="16777008" y="20680521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收藏视频</a:t>
            </a:r>
          </a:p>
        </p:txBody>
      </p:sp>
      <p:sp>
        <p:nvSpPr>
          <p:cNvPr id="361" name="菱形 360">
            <a:extLst>
              <a:ext uri="{FF2B5EF4-FFF2-40B4-BE49-F238E27FC236}">
                <a16:creationId xmlns:a16="http://schemas.microsoft.com/office/drawing/2014/main" id="{9BF9B0DF-B2CD-45CA-B471-8BE9EA354A63}"/>
              </a:ext>
            </a:extLst>
          </p:cNvPr>
          <p:cNvSpPr/>
          <p:nvPr/>
        </p:nvSpPr>
        <p:spPr>
          <a:xfrm>
            <a:off x="16827696" y="22344865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收藏专栏</a:t>
            </a:r>
          </a:p>
        </p:txBody>
      </p:sp>
      <p:cxnSp>
        <p:nvCxnSpPr>
          <p:cNvPr id="367" name="直接连接符 366">
            <a:extLst>
              <a:ext uri="{FF2B5EF4-FFF2-40B4-BE49-F238E27FC236}">
                <a16:creationId xmlns:a16="http://schemas.microsoft.com/office/drawing/2014/main" id="{05E7F0A0-FFFC-4A3D-8044-AF040CFAF033}"/>
              </a:ext>
            </a:extLst>
          </p:cNvPr>
          <p:cNvCxnSpPr>
            <a:cxnSpLocks/>
            <a:stCxn id="359" idx="3"/>
            <a:endCxn id="121" idx="1"/>
          </p:cNvCxnSpPr>
          <p:nvPr/>
        </p:nvCxnSpPr>
        <p:spPr>
          <a:xfrm flipV="1">
            <a:off x="18565682" y="14225382"/>
            <a:ext cx="6840604" cy="71698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直接连接符 367">
            <a:extLst>
              <a:ext uri="{FF2B5EF4-FFF2-40B4-BE49-F238E27FC236}">
                <a16:creationId xmlns:a16="http://schemas.microsoft.com/office/drawing/2014/main" id="{DF09144A-541D-4BBB-B1A9-12E7B024ED7C}"/>
              </a:ext>
            </a:extLst>
          </p:cNvPr>
          <p:cNvCxnSpPr>
            <a:cxnSpLocks/>
            <a:stCxn id="361" idx="3"/>
            <a:endCxn id="160" idx="1"/>
          </p:cNvCxnSpPr>
          <p:nvPr/>
        </p:nvCxnSpPr>
        <p:spPr>
          <a:xfrm flipV="1">
            <a:off x="18616370" y="19908376"/>
            <a:ext cx="6398639" cy="31511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直接连接符 368">
            <a:extLst>
              <a:ext uri="{FF2B5EF4-FFF2-40B4-BE49-F238E27FC236}">
                <a16:creationId xmlns:a16="http://schemas.microsoft.com/office/drawing/2014/main" id="{88F4F679-6D40-4D8E-9F94-1C4F946809FF}"/>
              </a:ext>
            </a:extLst>
          </p:cNvPr>
          <p:cNvCxnSpPr>
            <a:cxnSpLocks/>
            <a:stCxn id="182" idx="3"/>
            <a:endCxn id="359" idx="1"/>
          </p:cNvCxnSpPr>
          <p:nvPr/>
        </p:nvCxnSpPr>
        <p:spPr>
          <a:xfrm flipV="1">
            <a:off x="15606543" y="21395210"/>
            <a:ext cx="1170465" cy="12437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菱形 387">
            <a:extLst>
              <a:ext uri="{FF2B5EF4-FFF2-40B4-BE49-F238E27FC236}">
                <a16:creationId xmlns:a16="http://schemas.microsoft.com/office/drawing/2014/main" id="{A0C773F5-71A7-4AC5-AF1F-0E8CAE012DFC}"/>
              </a:ext>
            </a:extLst>
          </p:cNvPr>
          <p:cNvSpPr/>
          <p:nvPr/>
        </p:nvSpPr>
        <p:spPr>
          <a:xfrm>
            <a:off x="31898994" y="10805566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删除视频</a:t>
            </a:r>
          </a:p>
        </p:txBody>
      </p:sp>
      <p:cxnSp>
        <p:nvCxnSpPr>
          <p:cNvPr id="389" name="直接连接符 388">
            <a:extLst>
              <a:ext uri="{FF2B5EF4-FFF2-40B4-BE49-F238E27FC236}">
                <a16:creationId xmlns:a16="http://schemas.microsoft.com/office/drawing/2014/main" id="{0160BE63-4303-4DB5-8A2E-E253FF614B2E}"/>
              </a:ext>
            </a:extLst>
          </p:cNvPr>
          <p:cNvCxnSpPr>
            <a:cxnSpLocks/>
            <a:stCxn id="388" idx="3"/>
            <a:endCxn id="216" idx="1"/>
          </p:cNvCxnSpPr>
          <p:nvPr/>
        </p:nvCxnSpPr>
        <p:spPr>
          <a:xfrm>
            <a:off x="33687668" y="11520255"/>
            <a:ext cx="8898721" cy="9229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菱形 389">
            <a:extLst>
              <a:ext uri="{FF2B5EF4-FFF2-40B4-BE49-F238E27FC236}">
                <a16:creationId xmlns:a16="http://schemas.microsoft.com/office/drawing/2014/main" id="{66DB7164-747E-41E7-B5B4-8343A7BA3D8B}"/>
              </a:ext>
            </a:extLst>
          </p:cNvPr>
          <p:cNvSpPr/>
          <p:nvPr/>
        </p:nvSpPr>
        <p:spPr>
          <a:xfrm>
            <a:off x="31623955" y="17119237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删除专栏</a:t>
            </a:r>
          </a:p>
        </p:txBody>
      </p: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C6E0491B-39A8-490B-BBBE-EEEDF3C8942F}"/>
              </a:ext>
            </a:extLst>
          </p:cNvPr>
          <p:cNvCxnSpPr>
            <a:cxnSpLocks/>
            <a:stCxn id="390" idx="3"/>
            <a:endCxn id="216" idx="1"/>
          </p:cNvCxnSpPr>
          <p:nvPr/>
        </p:nvCxnSpPr>
        <p:spPr>
          <a:xfrm>
            <a:off x="33412629" y="17833926"/>
            <a:ext cx="9173760" cy="29156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2" name="菱形 391">
            <a:extLst>
              <a:ext uri="{FF2B5EF4-FFF2-40B4-BE49-F238E27FC236}">
                <a16:creationId xmlns:a16="http://schemas.microsoft.com/office/drawing/2014/main" id="{025C69C9-8369-4C34-B218-F8807C779025}"/>
              </a:ext>
            </a:extLst>
          </p:cNvPr>
          <p:cNvSpPr/>
          <p:nvPr/>
        </p:nvSpPr>
        <p:spPr>
          <a:xfrm>
            <a:off x="32377089" y="22306226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删除番剧</a:t>
            </a:r>
          </a:p>
        </p:txBody>
      </p:sp>
      <p:cxnSp>
        <p:nvCxnSpPr>
          <p:cNvPr id="393" name="直接连接符 392">
            <a:extLst>
              <a:ext uri="{FF2B5EF4-FFF2-40B4-BE49-F238E27FC236}">
                <a16:creationId xmlns:a16="http://schemas.microsoft.com/office/drawing/2014/main" id="{0ED389B0-6F8D-4CC2-9558-7B9333A50193}"/>
              </a:ext>
            </a:extLst>
          </p:cNvPr>
          <p:cNvCxnSpPr>
            <a:cxnSpLocks/>
            <a:stCxn id="392" idx="3"/>
            <a:endCxn id="216" idx="1"/>
          </p:cNvCxnSpPr>
          <p:nvPr/>
        </p:nvCxnSpPr>
        <p:spPr>
          <a:xfrm flipV="1">
            <a:off x="34165763" y="20749588"/>
            <a:ext cx="8420626" cy="22713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连接符: 肘形 423">
            <a:extLst>
              <a:ext uri="{FF2B5EF4-FFF2-40B4-BE49-F238E27FC236}">
                <a16:creationId xmlns:a16="http://schemas.microsoft.com/office/drawing/2014/main" id="{31B63C64-4A6D-42B9-A686-6E7F4DC1C0E1}"/>
              </a:ext>
            </a:extLst>
          </p:cNvPr>
          <p:cNvCxnSpPr>
            <a:cxnSpLocks/>
            <a:stCxn id="160" idx="0"/>
            <a:endCxn id="390" idx="1"/>
          </p:cNvCxnSpPr>
          <p:nvPr/>
        </p:nvCxnSpPr>
        <p:spPr>
          <a:xfrm rot="5400000" flipH="1" flipV="1">
            <a:off x="27927977" y="15722802"/>
            <a:ext cx="1584854" cy="58071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连接符: 肘形 428">
            <a:extLst>
              <a:ext uri="{FF2B5EF4-FFF2-40B4-BE49-F238E27FC236}">
                <a16:creationId xmlns:a16="http://schemas.microsoft.com/office/drawing/2014/main" id="{0AD9D34D-21CD-4F40-AA2C-497A2570E890}"/>
              </a:ext>
            </a:extLst>
          </p:cNvPr>
          <p:cNvCxnSpPr>
            <a:cxnSpLocks/>
            <a:stCxn id="121" idx="0"/>
            <a:endCxn id="388" idx="1"/>
          </p:cNvCxnSpPr>
          <p:nvPr/>
        </p:nvCxnSpPr>
        <p:spPr>
          <a:xfrm rot="5400000" flipH="1" flipV="1">
            <a:off x="27945797" y="9782589"/>
            <a:ext cx="2215531" cy="569086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连接符: 肘形 433">
            <a:extLst>
              <a:ext uri="{FF2B5EF4-FFF2-40B4-BE49-F238E27FC236}">
                <a16:creationId xmlns:a16="http://schemas.microsoft.com/office/drawing/2014/main" id="{09443774-0780-4F79-91C8-7CAEA3AB2072}"/>
              </a:ext>
            </a:extLst>
          </p:cNvPr>
          <p:cNvCxnSpPr>
            <a:cxnSpLocks/>
            <a:stCxn id="277" idx="0"/>
            <a:endCxn id="392" idx="1"/>
          </p:cNvCxnSpPr>
          <p:nvPr/>
        </p:nvCxnSpPr>
        <p:spPr>
          <a:xfrm rot="5400000" flipH="1" flipV="1">
            <a:off x="27983785" y="20853984"/>
            <a:ext cx="2226373" cy="656023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菱形 438">
            <a:extLst>
              <a:ext uri="{FF2B5EF4-FFF2-40B4-BE49-F238E27FC236}">
                <a16:creationId xmlns:a16="http://schemas.microsoft.com/office/drawing/2014/main" id="{3747FC86-A06A-4100-AC5A-3DE25D1282C1}"/>
              </a:ext>
            </a:extLst>
          </p:cNvPr>
          <p:cNvSpPr/>
          <p:nvPr/>
        </p:nvSpPr>
        <p:spPr>
          <a:xfrm rot="1310908">
            <a:off x="14155781" y="26669926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发布动态</a:t>
            </a:r>
          </a:p>
        </p:txBody>
      </p:sp>
      <p:cxnSp>
        <p:nvCxnSpPr>
          <p:cNvPr id="440" name="直接连接符 439">
            <a:extLst>
              <a:ext uri="{FF2B5EF4-FFF2-40B4-BE49-F238E27FC236}">
                <a16:creationId xmlns:a16="http://schemas.microsoft.com/office/drawing/2014/main" id="{A277A917-789E-4C6A-A0BE-6F847510C797}"/>
              </a:ext>
            </a:extLst>
          </p:cNvPr>
          <p:cNvCxnSpPr>
            <a:cxnSpLocks/>
            <a:stCxn id="439" idx="3"/>
            <a:endCxn id="235" idx="1"/>
          </p:cNvCxnSpPr>
          <p:nvPr/>
        </p:nvCxnSpPr>
        <p:spPr>
          <a:xfrm>
            <a:off x="15880216" y="27717445"/>
            <a:ext cx="9259397" cy="25655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直接连接符 440">
            <a:extLst>
              <a:ext uri="{FF2B5EF4-FFF2-40B4-BE49-F238E27FC236}">
                <a16:creationId xmlns:a16="http://schemas.microsoft.com/office/drawing/2014/main" id="{1FA9825E-8772-4BF1-9349-6F6E720736DA}"/>
              </a:ext>
            </a:extLst>
          </p:cNvPr>
          <p:cNvCxnSpPr>
            <a:cxnSpLocks/>
            <a:stCxn id="3" idx="3"/>
            <a:endCxn id="439" idx="1"/>
          </p:cNvCxnSpPr>
          <p:nvPr/>
        </p:nvCxnSpPr>
        <p:spPr>
          <a:xfrm>
            <a:off x="7421005" y="26562189"/>
            <a:ext cx="6799015" cy="4895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6" name="菱形 475">
            <a:extLst>
              <a:ext uri="{FF2B5EF4-FFF2-40B4-BE49-F238E27FC236}">
                <a16:creationId xmlns:a16="http://schemas.microsoft.com/office/drawing/2014/main" id="{3E8FA644-3EAC-443C-9152-1DCFF65FFA51}"/>
              </a:ext>
            </a:extLst>
          </p:cNvPr>
          <p:cNvSpPr/>
          <p:nvPr/>
        </p:nvSpPr>
        <p:spPr>
          <a:xfrm rot="1310908">
            <a:off x="14811122" y="27987639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发布评论</a:t>
            </a:r>
          </a:p>
        </p:txBody>
      </p:sp>
      <p:cxnSp>
        <p:nvCxnSpPr>
          <p:cNvPr id="477" name="直接连接符 476">
            <a:extLst>
              <a:ext uri="{FF2B5EF4-FFF2-40B4-BE49-F238E27FC236}">
                <a16:creationId xmlns:a16="http://schemas.microsoft.com/office/drawing/2014/main" id="{9A175924-C43F-44A4-98FA-E5E323B1E530}"/>
              </a:ext>
            </a:extLst>
          </p:cNvPr>
          <p:cNvCxnSpPr>
            <a:cxnSpLocks/>
            <a:stCxn id="476" idx="3"/>
            <a:endCxn id="211" idx="1"/>
          </p:cNvCxnSpPr>
          <p:nvPr/>
        </p:nvCxnSpPr>
        <p:spPr>
          <a:xfrm>
            <a:off x="16535557" y="29035158"/>
            <a:ext cx="24108911" cy="87555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直接连接符 477">
            <a:extLst>
              <a:ext uri="{FF2B5EF4-FFF2-40B4-BE49-F238E27FC236}">
                <a16:creationId xmlns:a16="http://schemas.microsoft.com/office/drawing/2014/main" id="{25B94D19-6A1D-4947-B5DA-829D701EBB50}"/>
              </a:ext>
            </a:extLst>
          </p:cNvPr>
          <p:cNvCxnSpPr>
            <a:cxnSpLocks/>
            <a:stCxn id="3" idx="3"/>
            <a:endCxn id="476" idx="1"/>
          </p:cNvCxnSpPr>
          <p:nvPr/>
        </p:nvCxnSpPr>
        <p:spPr>
          <a:xfrm>
            <a:off x="7421005" y="26562189"/>
            <a:ext cx="7454356" cy="18073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菱形 483">
            <a:extLst>
              <a:ext uri="{FF2B5EF4-FFF2-40B4-BE49-F238E27FC236}">
                <a16:creationId xmlns:a16="http://schemas.microsoft.com/office/drawing/2014/main" id="{872D8EF5-8914-421E-8385-BC9415C46179}"/>
              </a:ext>
            </a:extLst>
          </p:cNvPr>
          <p:cNvSpPr/>
          <p:nvPr/>
        </p:nvSpPr>
        <p:spPr>
          <a:xfrm rot="1310908">
            <a:off x="14715549" y="29703654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发送私信</a:t>
            </a:r>
          </a:p>
        </p:txBody>
      </p:sp>
      <p:cxnSp>
        <p:nvCxnSpPr>
          <p:cNvPr id="485" name="直接连接符 484">
            <a:extLst>
              <a:ext uri="{FF2B5EF4-FFF2-40B4-BE49-F238E27FC236}">
                <a16:creationId xmlns:a16="http://schemas.microsoft.com/office/drawing/2014/main" id="{5F096975-C52B-4C23-ACBF-42EDDDB200AF}"/>
              </a:ext>
            </a:extLst>
          </p:cNvPr>
          <p:cNvCxnSpPr>
            <a:cxnSpLocks/>
            <a:stCxn id="3" idx="3"/>
            <a:endCxn id="484" idx="1"/>
          </p:cNvCxnSpPr>
          <p:nvPr/>
        </p:nvCxnSpPr>
        <p:spPr>
          <a:xfrm>
            <a:off x="7421005" y="26562189"/>
            <a:ext cx="7358783" cy="35233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6" name="菱形 485">
            <a:extLst>
              <a:ext uri="{FF2B5EF4-FFF2-40B4-BE49-F238E27FC236}">
                <a16:creationId xmlns:a16="http://schemas.microsoft.com/office/drawing/2014/main" id="{21E4D0DB-ACBC-414E-B04A-62C3F2A11085}"/>
              </a:ext>
            </a:extLst>
          </p:cNvPr>
          <p:cNvSpPr/>
          <p:nvPr/>
        </p:nvSpPr>
        <p:spPr>
          <a:xfrm rot="1310908">
            <a:off x="14007541" y="31066763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接收私信</a:t>
            </a:r>
          </a:p>
        </p:txBody>
      </p:sp>
      <p:cxnSp>
        <p:nvCxnSpPr>
          <p:cNvPr id="487" name="直接连接符 486">
            <a:extLst>
              <a:ext uri="{FF2B5EF4-FFF2-40B4-BE49-F238E27FC236}">
                <a16:creationId xmlns:a16="http://schemas.microsoft.com/office/drawing/2014/main" id="{850F4932-0CF5-4416-9CE1-38C406F9E145}"/>
              </a:ext>
            </a:extLst>
          </p:cNvPr>
          <p:cNvCxnSpPr>
            <a:cxnSpLocks/>
            <a:stCxn id="486" idx="3"/>
            <a:endCxn id="223" idx="1"/>
          </p:cNvCxnSpPr>
          <p:nvPr/>
        </p:nvCxnSpPr>
        <p:spPr>
          <a:xfrm>
            <a:off x="15731976" y="32114282"/>
            <a:ext cx="2396120" cy="881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8" name="直接连接符 487">
            <a:extLst>
              <a:ext uri="{FF2B5EF4-FFF2-40B4-BE49-F238E27FC236}">
                <a16:creationId xmlns:a16="http://schemas.microsoft.com/office/drawing/2014/main" id="{CA58354D-F802-48CA-9CEF-6634C2891290}"/>
              </a:ext>
            </a:extLst>
          </p:cNvPr>
          <p:cNvCxnSpPr>
            <a:cxnSpLocks/>
            <a:stCxn id="3" idx="3"/>
            <a:endCxn id="486" idx="1"/>
          </p:cNvCxnSpPr>
          <p:nvPr/>
        </p:nvCxnSpPr>
        <p:spPr>
          <a:xfrm>
            <a:off x="7421005" y="26562189"/>
            <a:ext cx="6650775" cy="48864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8" name="菱形 517">
            <a:extLst>
              <a:ext uri="{FF2B5EF4-FFF2-40B4-BE49-F238E27FC236}">
                <a16:creationId xmlns:a16="http://schemas.microsoft.com/office/drawing/2014/main" id="{987E6BE3-7A89-4233-BEF1-A76ACFED1F4F}"/>
              </a:ext>
            </a:extLst>
          </p:cNvPr>
          <p:cNvSpPr/>
          <p:nvPr/>
        </p:nvSpPr>
        <p:spPr>
          <a:xfrm>
            <a:off x="21663719" y="22936980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标签番剧</a:t>
            </a:r>
          </a:p>
        </p:txBody>
      </p:sp>
      <p:sp>
        <p:nvSpPr>
          <p:cNvPr id="520" name="菱形 519">
            <a:extLst>
              <a:ext uri="{FF2B5EF4-FFF2-40B4-BE49-F238E27FC236}">
                <a16:creationId xmlns:a16="http://schemas.microsoft.com/office/drawing/2014/main" id="{05735DEE-7FBF-43E2-B645-5BC7644B0BE5}"/>
              </a:ext>
            </a:extLst>
          </p:cNvPr>
          <p:cNvSpPr/>
          <p:nvPr/>
        </p:nvSpPr>
        <p:spPr>
          <a:xfrm>
            <a:off x="20479915" y="19561480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标签专栏</a:t>
            </a:r>
          </a:p>
        </p:txBody>
      </p:sp>
      <p:sp>
        <p:nvSpPr>
          <p:cNvPr id="522" name="菱形 521">
            <a:extLst>
              <a:ext uri="{FF2B5EF4-FFF2-40B4-BE49-F238E27FC236}">
                <a16:creationId xmlns:a16="http://schemas.microsoft.com/office/drawing/2014/main" id="{0BAE86E8-EB83-423C-AC75-72C35FFE2AC3}"/>
              </a:ext>
            </a:extLst>
          </p:cNvPr>
          <p:cNvSpPr/>
          <p:nvPr/>
        </p:nvSpPr>
        <p:spPr>
          <a:xfrm>
            <a:off x="19486082" y="17021183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标签视频</a:t>
            </a:r>
          </a:p>
        </p:txBody>
      </p:sp>
      <p:sp>
        <p:nvSpPr>
          <p:cNvPr id="524" name="菱形 523">
            <a:extLst>
              <a:ext uri="{FF2B5EF4-FFF2-40B4-BE49-F238E27FC236}">
                <a16:creationId xmlns:a16="http://schemas.microsoft.com/office/drawing/2014/main" id="{BE8CD6DE-563F-4F12-BDB8-A18B5CD33B7A}"/>
              </a:ext>
            </a:extLst>
          </p:cNvPr>
          <p:cNvSpPr/>
          <p:nvPr/>
        </p:nvSpPr>
        <p:spPr>
          <a:xfrm>
            <a:off x="21479972" y="27243289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标签动态</a:t>
            </a:r>
          </a:p>
        </p:txBody>
      </p:sp>
      <p:cxnSp>
        <p:nvCxnSpPr>
          <p:cNvPr id="525" name="直接连接符 524">
            <a:extLst>
              <a:ext uri="{FF2B5EF4-FFF2-40B4-BE49-F238E27FC236}">
                <a16:creationId xmlns:a16="http://schemas.microsoft.com/office/drawing/2014/main" id="{1B4A77A4-A008-438F-B275-E1188C8ED98C}"/>
              </a:ext>
            </a:extLst>
          </p:cNvPr>
          <p:cNvCxnSpPr>
            <a:cxnSpLocks/>
            <a:stCxn id="230" idx="0"/>
            <a:endCxn id="518" idx="1"/>
          </p:cNvCxnSpPr>
          <p:nvPr/>
        </p:nvCxnSpPr>
        <p:spPr>
          <a:xfrm flipV="1">
            <a:off x="19411244" y="23651669"/>
            <a:ext cx="2252475" cy="26220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6" name="直接连接符 525">
            <a:extLst>
              <a:ext uri="{FF2B5EF4-FFF2-40B4-BE49-F238E27FC236}">
                <a16:creationId xmlns:a16="http://schemas.microsoft.com/office/drawing/2014/main" id="{22FE7C54-B506-4A33-AE15-E570B806BF45}"/>
              </a:ext>
            </a:extLst>
          </p:cNvPr>
          <p:cNvCxnSpPr>
            <a:cxnSpLocks/>
            <a:stCxn id="230" idx="0"/>
            <a:endCxn id="520" idx="1"/>
          </p:cNvCxnSpPr>
          <p:nvPr/>
        </p:nvCxnSpPr>
        <p:spPr>
          <a:xfrm flipV="1">
            <a:off x="19411244" y="20276169"/>
            <a:ext cx="1068671" cy="599756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7" name="直接连接符 526">
            <a:extLst>
              <a:ext uri="{FF2B5EF4-FFF2-40B4-BE49-F238E27FC236}">
                <a16:creationId xmlns:a16="http://schemas.microsoft.com/office/drawing/2014/main" id="{146E6905-6F6B-4521-B575-4D61E7BE9877}"/>
              </a:ext>
            </a:extLst>
          </p:cNvPr>
          <p:cNvCxnSpPr>
            <a:cxnSpLocks/>
            <a:stCxn id="230" idx="0"/>
            <a:endCxn id="522" idx="2"/>
          </p:cNvCxnSpPr>
          <p:nvPr/>
        </p:nvCxnSpPr>
        <p:spPr>
          <a:xfrm flipV="1">
            <a:off x="19411244" y="18450560"/>
            <a:ext cx="969175" cy="78231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4" name="直接连接符 533">
            <a:extLst>
              <a:ext uri="{FF2B5EF4-FFF2-40B4-BE49-F238E27FC236}">
                <a16:creationId xmlns:a16="http://schemas.microsoft.com/office/drawing/2014/main" id="{C47D72C2-A350-4B30-9BD4-1E38A8999107}"/>
              </a:ext>
            </a:extLst>
          </p:cNvPr>
          <p:cNvCxnSpPr>
            <a:cxnSpLocks/>
            <a:stCxn id="520" idx="3"/>
            <a:endCxn id="160" idx="1"/>
          </p:cNvCxnSpPr>
          <p:nvPr/>
        </p:nvCxnSpPr>
        <p:spPr>
          <a:xfrm flipV="1">
            <a:off x="22268589" y="19908376"/>
            <a:ext cx="2746420" cy="367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直接连接符 534">
            <a:extLst>
              <a:ext uri="{FF2B5EF4-FFF2-40B4-BE49-F238E27FC236}">
                <a16:creationId xmlns:a16="http://schemas.microsoft.com/office/drawing/2014/main" id="{687317BD-6868-4488-B8BF-D4BCA0C2A0AD}"/>
              </a:ext>
            </a:extLst>
          </p:cNvPr>
          <p:cNvCxnSpPr>
            <a:cxnSpLocks/>
            <a:stCxn id="522" idx="3"/>
            <a:endCxn id="121" idx="1"/>
          </p:cNvCxnSpPr>
          <p:nvPr/>
        </p:nvCxnSpPr>
        <p:spPr>
          <a:xfrm flipV="1">
            <a:off x="21274756" y="14225382"/>
            <a:ext cx="4131530" cy="351049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6" name="直接连接符 535">
            <a:extLst>
              <a:ext uri="{FF2B5EF4-FFF2-40B4-BE49-F238E27FC236}">
                <a16:creationId xmlns:a16="http://schemas.microsoft.com/office/drawing/2014/main" id="{D5C30245-4395-477F-91D1-1FBE07A836F4}"/>
              </a:ext>
            </a:extLst>
          </p:cNvPr>
          <p:cNvCxnSpPr>
            <a:cxnSpLocks/>
            <a:stCxn id="524" idx="1"/>
            <a:endCxn id="230" idx="2"/>
          </p:cNvCxnSpPr>
          <p:nvPr/>
        </p:nvCxnSpPr>
        <p:spPr>
          <a:xfrm flipH="1" flipV="1">
            <a:off x="19411244" y="27252922"/>
            <a:ext cx="2068728" cy="7050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3" name="直接连接符 542">
            <a:extLst>
              <a:ext uri="{FF2B5EF4-FFF2-40B4-BE49-F238E27FC236}">
                <a16:creationId xmlns:a16="http://schemas.microsoft.com/office/drawing/2014/main" id="{A34C9590-4484-470B-9968-EF3E672C933E}"/>
              </a:ext>
            </a:extLst>
          </p:cNvPr>
          <p:cNvCxnSpPr>
            <a:cxnSpLocks/>
            <a:stCxn id="524" idx="3"/>
            <a:endCxn id="235" idx="1"/>
          </p:cNvCxnSpPr>
          <p:nvPr/>
        </p:nvCxnSpPr>
        <p:spPr>
          <a:xfrm>
            <a:off x="23268646" y="27957978"/>
            <a:ext cx="1870967" cy="23250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直接连接符 543">
            <a:extLst>
              <a:ext uri="{FF2B5EF4-FFF2-40B4-BE49-F238E27FC236}">
                <a16:creationId xmlns:a16="http://schemas.microsoft.com/office/drawing/2014/main" id="{F9BE7DF4-1D9B-43CE-9FCB-AEFB2C88A16D}"/>
              </a:ext>
            </a:extLst>
          </p:cNvPr>
          <p:cNvCxnSpPr>
            <a:cxnSpLocks/>
            <a:stCxn id="518" idx="3"/>
            <a:endCxn id="277" idx="1"/>
          </p:cNvCxnSpPr>
          <p:nvPr/>
        </p:nvCxnSpPr>
        <p:spPr>
          <a:xfrm>
            <a:off x="23452393" y="23651669"/>
            <a:ext cx="1562616" cy="20852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6" name="菱形 595">
            <a:extLst>
              <a:ext uri="{FF2B5EF4-FFF2-40B4-BE49-F238E27FC236}">
                <a16:creationId xmlns:a16="http://schemas.microsoft.com/office/drawing/2014/main" id="{E6108D7D-ED58-4236-816F-BF4E00B9C1F0}"/>
              </a:ext>
            </a:extLst>
          </p:cNvPr>
          <p:cNvSpPr/>
          <p:nvPr/>
        </p:nvSpPr>
        <p:spPr>
          <a:xfrm>
            <a:off x="38746983" y="13449750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视频评论</a:t>
            </a:r>
          </a:p>
        </p:txBody>
      </p:sp>
      <p:sp>
        <p:nvSpPr>
          <p:cNvPr id="598" name="菱形 597">
            <a:extLst>
              <a:ext uri="{FF2B5EF4-FFF2-40B4-BE49-F238E27FC236}">
                <a16:creationId xmlns:a16="http://schemas.microsoft.com/office/drawing/2014/main" id="{EF26B637-663B-4E50-AB8A-C023A251F877}"/>
              </a:ext>
            </a:extLst>
          </p:cNvPr>
          <p:cNvSpPr/>
          <p:nvPr/>
        </p:nvSpPr>
        <p:spPr>
          <a:xfrm>
            <a:off x="6114653" y="29770004"/>
            <a:ext cx="1068362" cy="1663405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关注</a:t>
            </a:r>
          </a:p>
        </p:txBody>
      </p:sp>
      <p:sp>
        <p:nvSpPr>
          <p:cNvPr id="600" name="菱形 599">
            <a:extLst>
              <a:ext uri="{FF2B5EF4-FFF2-40B4-BE49-F238E27FC236}">
                <a16:creationId xmlns:a16="http://schemas.microsoft.com/office/drawing/2014/main" id="{83D393DD-705D-4050-A8C3-7A76FDD25B0A}"/>
              </a:ext>
            </a:extLst>
          </p:cNvPr>
          <p:cNvSpPr/>
          <p:nvPr/>
        </p:nvSpPr>
        <p:spPr>
          <a:xfrm>
            <a:off x="32474506" y="29936748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动态评论</a:t>
            </a:r>
          </a:p>
        </p:txBody>
      </p:sp>
      <p:sp>
        <p:nvSpPr>
          <p:cNvPr id="602" name="菱形 601">
            <a:extLst>
              <a:ext uri="{FF2B5EF4-FFF2-40B4-BE49-F238E27FC236}">
                <a16:creationId xmlns:a16="http://schemas.microsoft.com/office/drawing/2014/main" id="{8290D11D-3891-4E80-8520-E252F7584264}"/>
              </a:ext>
            </a:extLst>
          </p:cNvPr>
          <p:cNvSpPr/>
          <p:nvPr/>
        </p:nvSpPr>
        <p:spPr>
          <a:xfrm>
            <a:off x="34884318" y="25092116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番剧评论</a:t>
            </a:r>
          </a:p>
        </p:txBody>
      </p:sp>
      <p:sp>
        <p:nvSpPr>
          <p:cNvPr id="604" name="菱形 603">
            <a:extLst>
              <a:ext uri="{FF2B5EF4-FFF2-40B4-BE49-F238E27FC236}">
                <a16:creationId xmlns:a16="http://schemas.microsoft.com/office/drawing/2014/main" id="{C7F333A8-FD4A-44CB-B145-462B81088101}"/>
              </a:ext>
            </a:extLst>
          </p:cNvPr>
          <p:cNvSpPr/>
          <p:nvPr/>
        </p:nvSpPr>
        <p:spPr>
          <a:xfrm>
            <a:off x="36473714" y="19416736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专栏评论</a:t>
            </a:r>
          </a:p>
        </p:txBody>
      </p:sp>
      <p:cxnSp>
        <p:nvCxnSpPr>
          <p:cNvPr id="613" name="直接连接符 612">
            <a:extLst>
              <a:ext uri="{FF2B5EF4-FFF2-40B4-BE49-F238E27FC236}">
                <a16:creationId xmlns:a16="http://schemas.microsoft.com/office/drawing/2014/main" id="{E9CFE68B-473D-4F48-9CEF-FCC24D1CF9D1}"/>
              </a:ext>
            </a:extLst>
          </p:cNvPr>
          <p:cNvCxnSpPr>
            <a:cxnSpLocks/>
            <a:stCxn id="160" idx="3"/>
            <a:endCxn id="604" idx="1"/>
          </p:cNvCxnSpPr>
          <p:nvPr/>
        </p:nvCxnSpPr>
        <p:spPr>
          <a:xfrm>
            <a:off x="26618696" y="19908376"/>
            <a:ext cx="9855018" cy="2230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" name="直接连接符 613">
            <a:extLst>
              <a:ext uri="{FF2B5EF4-FFF2-40B4-BE49-F238E27FC236}">
                <a16:creationId xmlns:a16="http://schemas.microsoft.com/office/drawing/2014/main" id="{79877D11-50D5-409D-B24C-2E47B1C500ED}"/>
              </a:ext>
            </a:extLst>
          </p:cNvPr>
          <p:cNvCxnSpPr>
            <a:cxnSpLocks/>
            <a:stCxn id="211" idx="0"/>
            <a:endCxn id="596" idx="2"/>
          </p:cNvCxnSpPr>
          <p:nvPr/>
        </p:nvCxnSpPr>
        <p:spPr>
          <a:xfrm flipH="1" flipV="1">
            <a:off x="39641320" y="14879127"/>
            <a:ext cx="1804992" cy="224219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" name="直接连接符 614">
            <a:extLst>
              <a:ext uri="{FF2B5EF4-FFF2-40B4-BE49-F238E27FC236}">
                <a16:creationId xmlns:a16="http://schemas.microsoft.com/office/drawing/2014/main" id="{A73F7391-140C-469F-AB32-E6E874FFF25C}"/>
              </a:ext>
            </a:extLst>
          </p:cNvPr>
          <p:cNvCxnSpPr>
            <a:cxnSpLocks/>
            <a:stCxn id="121" idx="3"/>
            <a:endCxn id="596" idx="1"/>
          </p:cNvCxnSpPr>
          <p:nvPr/>
        </p:nvCxnSpPr>
        <p:spPr>
          <a:xfrm flipV="1">
            <a:off x="27009973" y="14164439"/>
            <a:ext cx="11737010" cy="609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直接连接符 622">
            <a:extLst>
              <a:ext uri="{FF2B5EF4-FFF2-40B4-BE49-F238E27FC236}">
                <a16:creationId xmlns:a16="http://schemas.microsoft.com/office/drawing/2014/main" id="{51F56129-84DA-4994-A75B-B3386E9F4031}"/>
              </a:ext>
            </a:extLst>
          </p:cNvPr>
          <p:cNvCxnSpPr>
            <a:cxnSpLocks/>
            <a:stCxn id="211" idx="0"/>
            <a:endCxn id="602" idx="3"/>
          </p:cNvCxnSpPr>
          <p:nvPr/>
        </p:nvCxnSpPr>
        <p:spPr>
          <a:xfrm flipH="1" flipV="1">
            <a:off x="36672992" y="25806805"/>
            <a:ext cx="4773320" cy="114942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4" name="直接连接符 623">
            <a:extLst>
              <a:ext uri="{FF2B5EF4-FFF2-40B4-BE49-F238E27FC236}">
                <a16:creationId xmlns:a16="http://schemas.microsoft.com/office/drawing/2014/main" id="{5A36077D-2E2D-4FFF-B14C-772E3DFE8D05}"/>
              </a:ext>
            </a:extLst>
          </p:cNvPr>
          <p:cNvCxnSpPr>
            <a:cxnSpLocks/>
            <a:stCxn id="277" idx="3"/>
            <a:endCxn id="602" idx="1"/>
          </p:cNvCxnSpPr>
          <p:nvPr/>
        </p:nvCxnSpPr>
        <p:spPr>
          <a:xfrm>
            <a:off x="26618696" y="25736884"/>
            <a:ext cx="8265622" cy="6992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5" name="直接连接符 624">
            <a:extLst>
              <a:ext uri="{FF2B5EF4-FFF2-40B4-BE49-F238E27FC236}">
                <a16:creationId xmlns:a16="http://schemas.microsoft.com/office/drawing/2014/main" id="{217456F8-1D43-4067-9C16-6A43C26B0166}"/>
              </a:ext>
            </a:extLst>
          </p:cNvPr>
          <p:cNvCxnSpPr>
            <a:cxnSpLocks/>
            <a:stCxn id="211" idx="0"/>
            <a:endCxn id="604" idx="2"/>
          </p:cNvCxnSpPr>
          <p:nvPr/>
        </p:nvCxnSpPr>
        <p:spPr>
          <a:xfrm flipH="1" flipV="1">
            <a:off x="37368051" y="20846113"/>
            <a:ext cx="4078261" cy="164549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直接连接符 633">
            <a:extLst>
              <a:ext uri="{FF2B5EF4-FFF2-40B4-BE49-F238E27FC236}">
                <a16:creationId xmlns:a16="http://schemas.microsoft.com/office/drawing/2014/main" id="{F92DD060-8A93-43CD-B626-9D67CF137FF1}"/>
              </a:ext>
            </a:extLst>
          </p:cNvPr>
          <p:cNvCxnSpPr>
            <a:cxnSpLocks/>
            <a:stCxn id="600" idx="3"/>
            <a:endCxn id="211" idx="1"/>
          </p:cNvCxnSpPr>
          <p:nvPr/>
        </p:nvCxnSpPr>
        <p:spPr>
          <a:xfrm>
            <a:off x="34263180" y="30651437"/>
            <a:ext cx="6381288" cy="71392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直接连接符 634">
            <a:extLst>
              <a:ext uri="{FF2B5EF4-FFF2-40B4-BE49-F238E27FC236}">
                <a16:creationId xmlns:a16="http://schemas.microsoft.com/office/drawing/2014/main" id="{695E0E54-F9C3-4AF8-8DEC-D05A980CB4C1}"/>
              </a:ext>
            </a:extLst>
          </p:cNvPr>
          <p:cNvCxnSpPr>
            <a:cxnSpLocks/>
            <a:stCxn id="235" idx="3"/>
            <a:endCxn id="600" idx="1"/>
          </p:cNvCxnSpPr>
          <p:nvPr/>
        </p:nvCxnSpPr>
        <p:spPr>
          <a:xfrm>
            <a:off x="26743300" y="30282991"/>
            <a:ext cx="5731206" cy="36844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0" name="直接连接符 649">
            <a:extLst>
              <a:ext uri="{FF2B5EF4-FFF2-40B4-BE49-F238E27FC236}">
                <a16:creationId xmlns:a16="http://schemas.microsoft.com/office/drawing/2014/main" id="{A2062CD8-8AA5-412F-BA11-A55150617EEE}"/>
              </a:ext>
            </a:extLst>
          </p:cNvPr>
          <p:cNvCxnSpPr>
            <a:cxnSpLocks/>
            <a:stCxn id="598" idx="3"/>
            <a:endCxn id="3" idx="2"/>
          </p:cNvCxnSpPr>
          <p:nvPr/>
        </p:nvCxnSpPr>
        <p:spPr>
          <a:xfrm flipH="1" flipV="1">
            <a:off x="6619162" y="27051785"/>
            <a:ext cx="563853" cy="354992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6" name="菱形 655">
            <a:extLst>
              <a:ext uri="{FF2B5EF4-FFF2-40B4-BE49-F238E27FC236}">
                <a16:creationId xmlns:a16="http://schemas.microsoft.com/office/drawing/2014/main" id="{CCA522F3-AEDA-4A83-BA95-3E3132064809}"/>
              </a:ext>
            </a:extLst>
          </p:cNvPr>
          <p:cNvSpPr/>
          <p:nvPr/>
        </p:nvSpPr>
        <p:spPr>
          <a:xfrm>
            <a:off x="33163595" y="32078389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动态封面</a:t>
            </a:r>
          </a:p>
        </p:txBody>
      </p:sp>
      <p:sp>
        <p:nvSpPr>
          <p:cNvPr id="658" name="菱形 657">
            <a:extLst>
              <a:ext uri="{FF2B5EF4-FFF2-40B4-BE49-F238E27FC236}">
                <a16:creationId xmlns:a16="http://schemas.microsoft.com/office/drawing/2014/main" id="{53B5F5CF-3932-4F30-820C-6450A9E5D50D}"/>
              </a:ext>
            </a:extLst>
          </p:cNvPr>
          <p:cNvSpPr/>
          <p:nvPr/>
        </p:nvSpPr>
        <p:spPr>
          <a:xfrm>
            <a:off x="34702263" y="20506839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专栏封面</a:t>
            </a:r>
          </a:p>
        </p:txBody>
      </p:sp>
      <p:sp>
        <p:nvSpPr>
          <p:cNvPr id="660" name="菱形 659">
            <a:extLst>
              <a:ext uri="{FF2B5EF4-FFF2-40B4-BE49-F238E27FC236}">
                <a16:creationId xmlns:a16="http://schemas.microsoft.com/office/drawing/2014/main" id="{95D75695-2C33-4D07-BE47-521BE1620FAC}"/>
              </a:ext>
            </a:extLst>
          </p:cNvPr>
          <p:cNvSpPr/>
          <p:nvPr/>
        </p:nvSpPr>
        <p:spPr>
          <a:xfrm>
            <a:off x="34291322" y="14767526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视频封面</a:t>
            </a:r>
          </a:p>
        </p:txBody>
      </p:sp>
      <p:cxnSp>
        <p:nvCxnSpPr>
          <p:cNvPr id="661" name="直接连接符 660">
            <a:extLst>
              <a:ext uri="{FF2B5EF4-FFF2-40B4-BE49-F238E27FC236}">
                <a16:creationId xmlns:a16="http://schemas.microsoft.com/office/drawing/2014/main" id="{30C75469-280C-4306-AD6A-81C1C9D216E2}"/>
              </a:ext>
            </a:extLst>
          </p:cNvPr>
          <p:cNvCxnSpPr>
            <a:cxnSpLocks/>
            <a:stCxn id="121" idx="3"/>
            <a:endCxn id="660" idx="1"/>
          </p:cNvCxnSpPr>
          <p:nvPr/>
        </p:nvCxnSpPr>
        <p:spPr>
          <a:xfrm>
            <a:off x="27009973" y="14225382"/>
            <a:ext cx="7281349" cy="12568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直接连接符 661">
            <a:extLst>
              <a:ext uri="{FF2B5EF4-FFF2-40B4-BE49-F238E27FC236}">
                <a16:creationId xmlns:a16="http://schemas.microsoft.com/office/drawing/2014/main" id="{2851ABF3-D5E0-40C7-A35E-E912B9FA3137}"/>
              </a:ext>
            </a:extLst>
          </p:cNvPr>
          <p:cNvCxnSpPr>
            <a:cxnSpLocks/>
            <a:stCxn id="202" idx="1"/>
            <a:endCxn id="660" idx="3"/>
          </p:cNvCxnSpPr>
          <p:nvPr/>
        </p:nvCxnSpPr>
        <p:spPr>
          <a:xfrm flipH="1" flipV="1">
            <a:off x="36079996" y="15482215"/>
            <a:ext cx="6947311" cy="138418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直接连接符 668">
            <a:extLst>
              <a:ext uri="{FF2B5EF4-FFF2-40B4-BE49-F238E27FC236}">
                <a16:creationId xmlns:a16="http://schemas.microsoft.com/office/drawing/2014/main" id="{F9EA096B-B57A-456E-B1A2-D8F32F471FDB}"/>
              </a:ext>
            </a:extLst>
          </p:cNvPr>
          <p:cNvCxnSpPr>
            <a:cxnSpLocks/>
            <a:stCxn id="658" idx="3"/>
            <a:endCxn id="202" idx="1"/>
          </p:cNvCxnSpPr>
          <p:nvPr/>
        </p:nvCxnSpPr>
        <p:spPr>
          <a:xfrm>
            <a:off x="36490937" y="21221528"/>
            <a:ext cx="6536370" cy="81025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直接连接符 669">
            <a:extLst>
              <a:ext uri="{FF2B5EF4-FFF2-40B4-BE49-F238E27FC236}">
                <a16:creationId xmlns:a16="http://schemas.microsoft.com/office/drawing/2014/main" id="{1EC2635F-BEFA-43D7-9572-E31804BC1CD9}"/>
              </a:ext>
            </a:extLst>
          </p:cNvPr>
          <p:cNvCxnSpPr>
            <a:cxnSpLocks/>
            <a:stCxn id="160" idx="3"/>
            <a:endCxn id="658" idx="1"/>
          </p:cNvCxnSpPr>
          <p:nvPr/>
        </p:nvCxnSpPr>
        <p:spPr>
          <a:xfrm>
            <a:off x="26618696" y="19908376"/>
            <a:ext cx="8083567" cy="13131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直接连接符 670">
            <a:extLst>
              <a:ext uri="{FF2B5EF4-FFF2-40B4-BE49-F238E27FC236}">
                <a16:creationId xmlns:a16="http://schemas.microsoft.com/office/drawing/2014/main" id="{EB7A7DA8-2235-48AD-B8CA-44E47E49D10B}"/>
              </a:ext>
            </a:extLst>
          </p:cNvPr>
          <p:cNvCxnSpPr>
            <a:cxnSpLocks/>
            <a:stCxn id="656" idx="3"/>
            <a:endCxn id="202" idx="1"/>
          </p:cNvCxnSpPr>
          <p:nvPr/>
        </p:nvCxnSpPr>
        <p:spPr>
          <a:xfrm flipV="1">
            <a:off x="34952269" y="29324068"/>
            <a:ext cx="8075038" cy="346901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直接连接符 672">
            <a:extLst>
              <a:ext uri="{FF2B5EF4-FFF2-40B4-BE49-F238E27FC236}">
                <a16:creationId xmlns:a16="http://schemas.microsoft.com/office/drawing/2014/main" id="{1BC09C1A-3059-4D7E-B56C-B925B73AC824}"/>
              </a:ext>
            </a:extLst>
          </p:cNvPr>
          <p:cNvCxnSpPr>
            <a:cxnSpLocks/>
            <a:stCxn id="235" idx="3"/>
            <a:endCxn id="656" idx="1"/>
          </p:cNvCxnSpPr>
          <p:nvPr/>
        </p:nvCxnSpPr>
        <p:spPr>
          <a:xfrm>
            <a:off x="26743300" y="30282991"/>
            <a:ext cx="6420295" cy="25100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4" name="文本框 683">
            <a:extLst>
              <a:ext uri="{FF2B5EF4-FFF2-40B4-BE49-F238E27FC236}">
                <a16:creationId xmlns:a16="http://schemas.microsoft.com/office/drawing/2014/main" id="{84C6C99A-A65F-4BA0-871B-82B561706F2E}"/>
              </a:ext>
            </a:extLst>
          </p:cNvPr>
          <p:cNvSpPr txBox="1"/>
          <p:nvPr/>
        </p:nvSpPr>
        <p:spPr>
          <a:xfrm>
            <a:off x="14341889" y="17706655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687" name="文本框 686">
            <a:extLst>
              <a:ext uri="{FF2B5EF4-FFF2-40B4-BE49-F238E27FC236}">
                <a16:creationId xmlns:a16="http://schemas.microsoft.com/office/drawing/2014/main" id="{2492BCA5-9470-4EFA-81C7-225A46FE0DD9}"/>
              </a:ext>
            </a:extLst>
          </p:cNvPr>
          <p:cNvSpPr txBox="1"/>
          <p:nvPr/>
        </p:nvSpPr>
        <p:spPr>
          <a:xfrm>
            <a:off x="15257788" y="18296257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689" name="文本框 688">
            <a:extLst>
              <a:ext uri="{FF2B5EF4-FFF2-40B4-BE49-F238E27FC236}">
                <a16:creationId xmlns:a16="http://schemas.microsoft.com/office/drawing/2014/main" id="{542CE8ED-E596-4301-9272-D8BCB25CE9B1}"/>
              </a:ext>
            </a:extLst>
          </p:cNvPr>
          <p:cNvSpPr txBox="1"/>
          <p:nvPr/>
        </p:nvSpPr>
        <p:spPr>
          <a:xfrm>
            <a:off x="16110552" y="21435530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693" name="文本框 692">
            <a:extLst>
              <a:ext uri="{FF2B5EF4-FFF2-40B4-BE49-F238E27FC236}">
                <a16:creationId xmlns:a16="http://schemas.microsoft.com/office/drawing/2014/main" id="{2420DE9D-AA72-499E-8BDE-72AB188C5FAB}"/>
              </a:ext>
            </a:extLst>
          </p:cNvPr>
          <p:cNvSpPr txBox="1"/>
          <p:nvPr/>
        </p:nvSpPr>
        <p:spPr>
          <a:xfrm>
            <a:off x="10132380" y="20781587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695" name="文本框 694">
            <a:extLst>
              <a:ext uri="{FF2B5EF4-FFF2-40B4-BE49-F238E27FC236}">
                <a16:creationId xmlns:a16="http://schemas.microsoft.com/office/drawing/2014/main" id="{9973E5F1-68C8-415D-82AF-DCCA8F31F3F6}"/>
              </a:ext>
            </a:extLst>
          </p:cNvPr>
          <p:cNvSpPr txBox="1"/>
          <p:nvPr/>
        </p:nvSpPr>
        <p:spPr>
          <a:xfrm>
            <a:off x="7211211" y="24330944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697" name="文本框 696">
            <a:extLst>
              <a:ext uri="{FF2B5EF4-FFF2-40B4-BE49-F238E27FC236}">
                <a16:creationId xmlns:a16="http://schemas.microsoft.com/office/drawing/2014/main" id="{8E6CA35F-CE1A-4802-86A5-4CCB7ED5F8DD}"/>
              </a:ext>
            </a:extLst>
          </p:cNvPr>
          <p:cNvSpPr txBox="1"/>
          <p:nvPr/>
        </p:nvSpPr>
        <p:spPr>
          <a:xfrm>
            <a:off x="8172021" y="24864798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699" name="文本框 698">
            <a:extLst>
              <a:ext uri="{FF2B5EF4-FFF2-40B4-BE49-F238E27FC236}">
                <a16:creationId xmlns:a16="http://schemas.microsoft.com/office/drawing/2014/main" id="{699EEF61-F099-40C6-A2ED-194509D36327}"/>
              </a:ext>
            </a:extLst>
          </p:cNvPr>
          <p:cNvSpPr txBox="1"/>
          <p:nvPr/>
        </p:nvSpPr>
        <p:spPr>
          <a:xfrm>
            <a:off x="13537806" y="26366438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703" name="文本框 702">
            <a:extLst>
              <a:ext uri="{FF2B5EF4-FFF2-40B4-BE49-F238E27FC236}">
                <a16:creationId xmlns:a16="http://schemas.microsoft.com/office/drawing/2014/main" id="{A9CF7928-6386-4FA4-8EFA-7BB05EE9F25B}"/>
              </a:ext>
            </a:extLst>
          </p:cNvPr>
          <p:cNvSpPr txBox="1"/>
          <p:nvPr/>
        </p:nvSpPr>
        <p:spPr>
          <a:xfrm>
            <a:off x="27508593" y="17127157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07" name="文本框 706">
            <a:extLst>
              <a:ext uri="{FF2B5EF4-FFF2-40B4-BE49-F238E27FC236}">
                <a16:creationId xmlns:a16="http://schemas.microsoft.com/office/drawing/2014/main" id="{3BDD59C4-B29D-4126-8DF0-A5CF15317BCB}"/>
              </a:ext>
            </a:extLst>
          </p:cNvPr>
          <p:cNvSpPr txBox="1"/>
          <p:nvPr/>
        </p:nvSpPr>
        <p:spPr>
          <a:xfrm>
            <a:off x="23840229" y="23948119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09" name="文本框 708">
            <a:extLst>
              <a:ext uri="{FF2B5EF4-FFF2-40B4-BE49-F238E27FC236}">
                <a16:creationId xmlns:a16="http://schemas.microsoft.com/office/drawing/2014/main" id="{13A20DF8-AC15-4E03-A230-DED619D9E52E}"/>
              </a:ext>
            </a:extLst>
          </p:cNvPr>
          <p:cNvSpPr txBox="1"/>
          <p:nvPr/>
        </p:nvSpPr>
        <p:spPr>
          <a:xfrm>
            <a:off x="12134856" y="22893912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11" name="文本框 710">
            <a:extLst>
              <a:ext uri="{FF2B5EF4-FFF2-40B4-BE49-F238E27FC236}">
                <a16:creationId xmlns:a16="http://schemas.microsoft.com/office/drawing/2014/main" id="{B3064ECF-ADF7-4D03-93D9-5F63B9519D36}"/>
              </a:ext>
            </a:extLst>
          </p:cNvPr>
          <p:cNvSpPr txBox="1"/>
          <p:nvPr/>
        </p:nvSpPr>
        <p:spPr>
          <a:xfrm>
            <a:off x="17879526" y="27745248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13" name="文本框 712">
            <a:extLst>
              <a:ext uri="{FF2B5EF4-FFF2-40B4-BE49-F238E27FC236}">
                <a16:creationId xmlns:a16="http://schemas.microsoft.com/office/drawing/2014/main" id="{A30F4468-1639-4092-A825-1AC3A5F08DAE}"/>
              </a:ext>
            </a:extLst>
          </p:cNvPr>
          <p:cNvSpPr txBox="1"/>
          <p:nvPr/>
        </p:nvSpPr>
        <p:spPr>
          <a:xfrm>
            <a:off x="6138757" y="28966413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17" name="文本框 716">
            <a:extLst>
              <a:ext uri="{FF2B5EF4-FFF2-40B4-BE49-F238E27FC236}">
                <a16:creationId xmlns:a16="http://schemas.microsoft.com/office/drawing/2014/main" id="{29AC8ECA-E77B-41F4-83B6-9D2C7E26E794}"/>
              </a:ext>
            </a:extLst>
          </p:cNvPr>
          <p:cNvSpPr txBox="1"/>
          <p:nvPr/>
        </p:nvSpPr>
        <p:spPr>
          <a:xfrm>
            <a:off x="20739053" y="24094417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719" name="文本框 718">
            <a:extLst>
              <a:ext uri="{FF2B5EF4-FFF2-40B4-BE49-F238E27FC236}">
                <a16:creationId xmlns:a16="http://schemas.microsoft.com/office/drawing/2014/main" id="{2CBFDB28-3656-4B91-B423-DF858103A674}"/>
              </a:ext>
            </a:extLst>
          </p:cNvPr>
          <p:cNvSpPr txBox="1"/>
          <p:nvPr/>
        </p:nvSpPr>
        <p:spPr>
          <a:xfrm>
            <a:off x="19979746" y="22578566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721" name="文本框 720">
            <a:extLst>
              <a:ext uri="{FF2B5EF4-FFF2-40B4-BE49-F238E27FC236}">
                <a16:creationId xmlns:a16="http://schemas.microsoft.com/office/drawing/2014/main" id="{74315F2F-CF33-4CDE-BA35-18924A02A613}"/>
              </a:ext>
            </a:extLst>
          </p:cNvPr>
          <p:cNvSpPr txBox="1"/>
          <p:nvPr/>
        </p:nvSpPr>
        <p:spPr>
          <a:xfrm>
            <a:off x="19187042" y="23458813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723" name="文本框 722">
            <a:extLst>
              <a:ext uri="{FF2B5EF4-FFF2-40B4-BE49-F238E27FC236}">
                <a16:creationId xmlns:a16="http://schemas.microsoft.com/office/drawing/2014/main" id="{3205C2A7-475F-43C0-B180-D5ECF064EA91}"/>
              </a:ext>
            </a:extLst>
          </p:cNvPr>
          <p:cNvSpPr txBox="1"/>
          <p:nvPr/>
        </p:nvSpPr>
        <p:spPr>
          <a:xfrm>
            <a:off x="6805209" y="28916251"/>
            <a:ext cx="535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725" name="文本框 724">
            <a:extLst>
              <a:ext uri="{FF2B5EF4-FFF2-40B4-BE49-F238E27FC236}">
                <a16:creationId xmlns:a16="http://schemas.microsoft.com/office/drawing/2014/main" id="{FE584823-BA4F-4FA2-AD8C-967C0A7C2DC2}"/>
              </a:ext>
            </a:extLst>
          </p:cNvPr>
          <p:cNvSpPr txBox="1"/>
          <p:nvPr/>
        </p:nvSpPr>
        <p:spPr>
          <a:xfrm>
            <a:off x="13797433" y="27324621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727" name="文本框 726">
            <a:extLst>
              <a:ext uri="{FF2B5EF4-FFF2-40B4-BE49-F238E27FC236}">
                <a16:creationId xmlns:a16="http://schemas.microsoft.com/office/drawing/2014/main" id="{D5D5F8E3-B9CF-4513-9331-F010563273A5}"/>
              </a:ext>
            </a:extLst>
          </p:cNvPr>
          <p:cNvSpPr txBox="1"/>
          <p:nvPr/>
        </p:nvSpPr>
        <p:spPr>
          <a:xfrm>
            <a:off x="17709235" y="28947954"/>
            <a:ext cx="838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29" name="文本框 728">
            <a:extLst>
              <a:ext uri="{FF2B5EF4-FFF2-40B4-BE49-F238E27FC236}">
                <a16:creationId xmlns:a16="http://schemas.microsoft.com/office/drawing/2014/main" id="{71443E20-C08E-4D95-ADD0-D22B45FF3B88}"/>
              </a:ext>
            </a:extLst>
          </p:cNvPr>
          <p:cNvSpPr txBox="1"/>
          <p:nvPr/>
        </p:nvSpPr>
        <p:spPr>
          <a:xfrm>
            <a:off x="17169090" y="31348458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31" name="文本框 730">
            <a:extLst>
              <a:ext uri="{FF2B5EF4-FFF2-40B4-BE49-F238E27FC236}">
                <a16:creationId xmlns:a16="http://schemas.microsoft.com/office/drawing/2014/main" id="{A6DBB343-3614-42CE-BCC4-D6B9A2BF546E}"/>
              </a:ext>
            </a:extLst>
          </p:cNvPr>
          <p:cNvSpPr txBox="1"/>
          <p:nvPr/>
        </p:nvSpPr>
        <p:spPr>
          <a:xfrm>
            <a:off x="13462062" y="29131930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6A4B44AB-E7B9-4C77-810A-83C578FDC716}"/>
              </a:ext>
            </a:extLst>
          </p:cNvPr>
          <p:cNvSpPr txBox="1"/>
          <p:nvPr/>
        </p:nvSpPr>
        <p:spPr>
          <a:xfrm>
            <a:off x="12744574" y="30658239"/>
            <a:ext cx="520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735" name="文本框 734">
            <a:extLst>
              <a:ext uri="{FF2B5EF4-FFF2-40B4-BE49-F238E27FC236}">
                <a16:creationId xmlns:a16="http://schemas.microsoft.com/office/drawing/2014/main" id="{FCFC6470-807B-4261-B1C8-1D9C88E68A95}"/>
              </a:ext>
            </a:extLst>
          </p:cNvPr>
          <p:cNvSpPr txBox="1"/>
          <p:nvPr/>
        </p:nvSpPr>
        <p:spPr>
          <a:xfrm>
            <a:off x="20328012" y="27442050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737" name="文本框 736">
            <a:extLst>
              <a:ext uri="{FF2B5EF4-FFF2-40B4-BE49-F238E27FC236}">
                <a16:creationId xmlns:a16="http://schemas.microsoft.com/office/drawing/2014/main" id="{5B45C7B1-73FC-4482-88F8-97EF6B0ABA45}"/>
              </a:ext>
            </a:extLst>
          </p:cNvPr>
          <p:cNvSpPr txBox="1"/>
          <p:nvPr/>
        </p:nvSpPr>
        <p:spPr>
          <a:xfrm>
            <a:off x="23945306" y="28380799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39" name="文本框 738">
            <a:extLst>
              <a:ext uri="{FF2B5EF4-FFF2-40B4-BE49-F238E27FC236}">
                <a16:creationId xmlns:a16="http://schemas.microsoft.com/office/drawing/2014/main" id="{FA16CBAE-4D34-4267-BAFC-AEAE403BA494}"/>
              </a:ext>
            </a:extLst>
          </p:cNvPr>
          <p:cNvSpPr txBox="1"/>
          <p:nvPr/>
        </p:nvSpPr>
        <p:spPr>
          <a:xfrm>
            <a:off x="22612338" y="20100815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41" name="文本框 740">
            <a:extLst>
              <a:ext uri="{FF2B5EF4-FFF2-40B4-BE49-F238E27FC236}">
                <a16:creationId xmlns:a16="http://schemas.microsoft.com/office/drawing/2014/main" id="{A3F839EA-A209-4442-B188-F92C0C571D93}"/>
              </a:ext>
            </a:extLst>
          </p:cNvPr>
          <p:cNvSpPr txBox="1"/>
          <p:nvPr/>
        </p:nvSpPr>
        <p:spPr>
          <a:xfrm>
            <a:off x="19096835" y="17957519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43" name="文本框 742">
            <a:extLst>
              <a:ext uri="{FF2B5EF4-FFF2-40B4-BE49-F238E27FC236}">
                <a16:creationId xmlns:a16="http://schemas.microsoft.com/office/drawing/2014/main" id="{687D8E7A-9757-4478-AD09-4D7A6F1DA6CC}"/>
              </a:ext>
            </a:extLst>
          </p:cNvPr>
          <p:cNvSpPr txBox="1"/>
          <p:nvPr/>
        </p:nvSpPr>
        <p:spPr>
          <a:xfrm>
            <a:off x="18413098" y="16262240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49" name="文本框 748">
            <a:extLst>
              <a:ext uri="{FF2B5EF4-FFF2-40B4-BE49-F238E27FC236}">
                <a16:creationId xmlns:a16="http://schemas.microsoft.com/office/drawing/2014/main" id="{34E2E92D-9CDF-4802-9805-D0013A624B9B}"/>
              </a:ext>
            </a:extLst>
          </p:cNvPr>
          <p:cNvSpPr txBox="1"/>
          <p:nvPr/>
        </p:nvSpPr>
        <p:spPr>
          <a:xfrm>
            <a:off x="23240679" y="15337857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51" name="文本框 750">
            <a:extLst>
              <a:ext uri="{FF2B5EF4-FFF2-40B4-BE49-F238E27FC236}">
                <a16:creationId xmlns:a16="http://schemas.microsoft.com/office/drawing/2014/main" id="{F218C274-4E71-4934-B98F-8CDF2D70D467}"/>
              </a:ext>
            </a:extLst>
          </p:cNvPr>
          <p:cNvSpPr txBox="1"/>
          <p:nvPr/>
        </p:nvSpPr>
        <p:spPr>
          <a:xfrm>
            <a:off x="18749295" y="24665154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53" name="文本框 752">
            <a:extLst>
              <a:ext uri="{FF2B5EF4-FFF2-40B4-BE49-F238E27FC236}">
                <a16:creationId xmlns:a16="http://schemas.microsoft.com/office/drawing/2014/main" id="{E03AC6D3-F7AF-4D9B-8F96-538569E1D35E}"/>
              </a:ext>
            </a:extLst>
          </p:cNvPr>
          <p:cNvSpPr txBox="1"/>
          <p:nvPr/>
        </p:nvSpPr>
        <p:spPr>
          <a:xfrm>
            <a:off x="18688602" y="22501813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55" name="文本框 754">
            <a:extLst>
              <a:ext uri="{FF2B5EF4-FFF2-40B4-BE49-F238E27FC236}">
                <a16:creationId xmlns:a16="http://schemas.microsoft.com/office/drawing/2014/main" id="{A3D5C4CB-9167-49E1-BBC7-A30AA99A132B}"/>
              </a:ext>
            </a:extLst>
          </p:cNvPr>
          <p:cNvSpPr txBox="1"/>
          <p:nvPr/>
        </p:nvSpPr>
        <p:spPr>
          <a:xfrm>
            <a:off x="19163625" y="19859383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57" name="文本框 756">
            <a:extLst>
              <a:ext uri="{FF2B5EF4-FFF2-40B4-BE49-F238E27FC236}">
                <a16:creationId xmlns:a16="http://schemas.microsoft.com/office/drawing/2014/main" id="{41278AE2-C87A-41B6-8BE4-67B4B6471076}"/>
              </a:ext>
            </a:extLst>
          </p:cNvPr>
          <p:cNvSpPr txBox="1"/>
          <p:nvPr/>
        </p:nvSpPr>
        <p:spPr>
          <a:xfrm>
            <a:off x="35120773" y="12406166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759" name="文本框 758">
            <a:extLst>
              <a:ext uri="{FF2B5EF4-FFF2-40B4-BE49-F238E27FC236}">
                <a16:creationId xmlns:a16="http://schemas.microsoft.com/office/drawing/2014/main" id="{F9860ECA-39B6-4B68-81B3-F8CD4C91DE55}"/>
              </a:ext>
            </a:extLst>
          </p:cNvPr>
          <p:cNvSpPr txBox="1"/>
          <p:nvPr/>
        </p:nvSpPr>
        <p:spPr>
          <a:xfrm>
            <a:off x="35406934" y="18073583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761" name="文本框 760">
            <a:extLst>
              <a:ext uri="{FF2B5EF4-FFF2-40B4-BE49-F238E27FC236}">
                <a16:creationId xmlns:a16="http://schemas.microsoft.com/office/drawing/2014/main" id="{E7709160-39C8-44C1-8FFA-4EE201D55A2B}"/>
              </a:ext>
            </a:extLst>
          </p:cNvPr>
          <p:cNvSpPr txBox="1"/>
          <p:nvPr/>
        </p:nvSpPr>
        <p:spPr>
          <a:xfrm>
            <a:off x="16057618" y="23507435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763" name="文本框 762">
            <a:extLst>
              <a:ext uri="{FF2B5EF4-FFF2-40B4-BE49-F238E27FC236}">
                <a16:creationId xmlns:a16="http://schemas.microsoft.com/office/drawing/2014/main" id="{3914543D-A3D8-4845-B68C-687EA581268A}"/>
              </a:ext>
            </a:extLst>
          </p:cNvPr>
          <p:cNvSpPr txBox="1"/>
          <p:nvPr/>
        </p:nvSpPr>
        <p:spPr>
          <a:xfrm>
            <a:off x="16102901" y="22451742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775" name="文本框 774">
            <a:extLst>
              <a:ext uri="{FF2B5EF4-FFF2-40B4-BE49-F238E27FC236}">
                <a16:creationId xmlns:a16="http://schemas.microsoft.com/office/drawing/2014/main" id="{4174E1B9-793A-4411-90B7-D9C1C9670889}"/>
              </a:ext>
            </a:extLst>
          </p:cNvPr>
          <p:cNvSpPr txBox="1"/>
          <p:nvPr/>
        </p:nvSpPr>
        <p:spPr>
          <a:xfrm>
            <a:off x="16483588" y="32250208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77" name="文本框 776">
            <a:extLst>
              <a:ext uri="{FF2B5EF4-FFF2-40B4-BE49-F238E27FC236}">
                <a16:creationId xmlns:a16="http://schemas.microsoft.com/office/drawing/2014/main" id="{7F268929-DF88-42D7-B9BA-6FCF516B4F1E}"/>
              </a:ext>
            </a:extLst>
          </p:cNvPr>
          <p:cNvSpPr txBox="1"/>
          <p:nvPr/>
        </p:nvSpPr>
        <p:spPr>
          <a:xfrm>
            <a:off x="40508244" y="34120447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79" name="文本框 778">
            <a:extLst>
              <a:ext uri="{FF2B5EF4-FFF2-40B4-BE49-F238E27FC236}">
                <a16:creationId xmlns:a16="http://schemas.microsoft.com/office/drawing/2014/main" id="{02F76720-9F6C-49B3-95C0-4DC177FC5B03}"/>
              </a:ext>
            </a:extLst>
          </p:cNvPr>
          <p:cNvSpPr txBox="1"/>
          <p:nvPr/>
        </p:nvSpPr>
        <p:spPr>
          <a:xfrm>
            <a:off x="29915918" y="22435461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81" name="文本框 780">
            <a:extLst>
              <a:ext uri="{FF2B5EF4-FFF2-40B4-BE49-F238E27FC236}">
                <a16:creationId xmlns:a16="http://schemas.microsoft.com/office/drawing/2014/main" id="{8A779ABC-2A26-4A33-818E-C84EAAA6EF2D}"/>
              </a:ext>
            </a:extLst>
          </p:cNvPr>
          <p:cNvSpPr txBox="1"/>
          <p:nvPr/>
        </p:nvSpPr>
        <p:spPr>
          <a:xfrm>
            <a:off x="28527598" y="10621705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83" name="文本框 782">
            <a:extLst>
              <a:ext uri="{FF2B5EF4-FFF2-40B4-BE49-F238E27FC236}">
                <a16:creationId xmlns:a16="http://schemas.microsoft.com/office/drawing/2014/main" id="{0B92E6B9-2650-47C6-84C0-87A522BD1BD8}"/>
              </a:ext>
            </a:extLst>
          </p:cNvPr>
          <p:cNvSpPr txBox="1"/>
          <p:nvPr/>
        </p:nvSpPr>
        <p:spPr>
          <a:xfrm>
            <a:off x="41333578" y="29606207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785" name="文本框 784">
            <a:extLst>
              <a:ext uri="{FF2B5EF4-FFF2-40B4-BE49-F238E27FC236}">
                <a16:creationId xmlns:a16="http://schemas.microsoft.com/office/drawing/2014/main" id="{3ABE732B-B807-4BBB-B1A9-858FC7023327}"/>
              </a:ext>
            </a:extLst>
          </p:cNvPr>
          <p:cNvSpPr txBox="1"/>
          <p:nvPr/>
        </p:nvSpPr>
        <p:spPr>
          <a:xfrm>
            <a:off x="41060688" y="35189079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87" name="文本框 786">
            <a:extLst>
              <a:ext uri="{FF2B5EF4-FFF2-40B4-BE49-F238E27FC236}">
                <a16:creationId xmlns:a16="http://schemas.microsoft.com/office/drawing/2014/main" id="{527F8C94-D1C8-4389-BBB8-98446E3548F0}"/>
              </a:ext>
            </a:extLst>
          </p:cNvPr>
          <p:cNvSpPr txBox="1"/>
          <p:nvPr/>
        </p:nvSpPr>
        <p:spPr>
          <a:xfrm>
            <a:off x="40572357" y="35532090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89" name="文本框 788">
            <a:extLst>
              <a:ext uri="{FF2B5EF4-FFF2-40B4-BE49-F238E27FC236}">
                <a16:creationId xmlns:a16="http://schemas.microsoft.com/office/drawing/2014/main" id="{540532E9-465D-41FA-9FC3-31C1AED16318}"/>
              </a:ext>
            </a:extLst>
          </p:cNvPr>
          <p:cNvSpPr txBox="1"/>
          <p:nvPr/>
        </p:nvSpPr>
        <p:spPr>
          <a:xfrm>
            <a:off x="39031602" y="35892321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91" name="文本框 790">
            <a:extLst>
              <a:ext uri="{FF2B5EF4-FFF2-40B4-BE49-F238E27FC236}">
                <a16:creationId xmlns:a16="http://schemas.microsoft.com/office/drawing/2014/main" id="{A909697B-75EE-46B6-BE6C-BD7B873F8892}"/>
              </a:ext>
            </a:extLst>
          </p:cNvPr>
          <p:cNvSpPr txBox="1"/>
          <p:nvPr/>
        </p:nvSpPr>
        <p:spPr>
          <a:xfrm>
            <a:off x="41623512" y="27555984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793" name="文本框 792">
            <a:extLst>
              <a:ext uri="{FF2B5EF4-FFF2-40B4-BE49-F238E27FC236}">
                <a16:creationId xmlns:a16="http://schemas.microsoft.com/office/drawing/2014/main" id="{562967A7-35E7-498F-95ED-D4F572F8A5EA}"/>
              </a:ext>
            </a:extLst>
          </p:cNvPr>
          <p:cNvSpPr txBox="1"/>
          <p:nvPr/>
        </p:nvSpPr>
        <p:spPr>
          <a:xfrm>
            <a:off x="42109017" y="27132728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795" name="文本框 794">
            <a:extLst>
              <a:ext uri="{FF2B5EF4-FFF2-40B4-BE49-F238E27FC236}">
                <a16:creationId xmlns:a16="http://schemas.microsoft.com/office/drawing/2014/main" id="{90E939F7-401D-4789-8005-FFA7E5CCEC74}"/>
              </a:ext>
            </a:extLst>
          </p:cNvPr>
          <p:cNvSpPr txBox="1"/>
          <p:nvPr/>
        </p:nvSpPr>
        <p:spPr>
          <a:xfrm>
            <a:off x="32158472" y="14990181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797" name="文本框 796">
            <a:extLst>
              <a:ext uri="{FF2B5EF4-FFF2-40B4-BE49-F238E27FC236}">
                <a16:creationId xmlns:a16="http://schemas.microsoft.com/office/drawing/2014/main" id="{51029C85-0FD5-4ED8-85B6-800E331B571D}"/>
              </a:ext>
            </a:extLst>
          </p:cNvPr>
          <p:cNvSpPr txBox="1"/>
          <p:nvPr/>
        </p:nvSpPr>
        <p:spPr>
          <a:xfrm>
            <a:off x="33202162" y="13902053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799" name="文本框 798">
            <a:extLst>
              <a:ext uri="{FF2B5EF4-FFF2-40B4-BE49-F238E27FC236}">
                <a16:creationId xmlns:a16="http://schemas.microsoft.com/office/drawing/2014/main" id="{392BA029-146D-43F1-B45C-343319B354C8}"/>
              </a:ext>
            </a:extLst>
          </p:cNvPr>
          <p:cNvSpPr txBox="1"/>
          <p:nvPr/>
        </p:nvSpPr>
        <p:spPr>
          <a:xfrm>
            <a:off x="32626290" y="20591833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801" name="文本框 800">
            <a:extLst>
              <a:ext uri="{FF2B5EF4-FFF2-40B4-BE49-F238E27FC236}">
                <a16:creationId xmlns:a16="http://schemas.microsoft.com/office/drawing/2014/main" id="{4858B4BB-8DA6-4595-BA64-36DCC823019D}"/>
              </a:ext>
            </a:extLst>
          </p:cNvPr>
          <p:cNvSpPr txBox="1"/>
          <p:nvPr/>
        </p:nvSpPr>
        <p:spPr>
          <a:xfrm>
            <a:off x="33152796" y="19555111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803" name="文本框 802">
            <a:extLst>
              <a:ext uri="{FF2B5EF4-FFF2-40B4-BE49-F238E27FC236}">
                <a16:creationId xmlns:a16="http://schemas.microsoft.com/office/drawing/2014/main" id="{4A3FB9F5-E432-4EAE-B6E5-E5B6E4BF4A5B}"/>
              </a:ext>
            </a:extLst>
          </p:cNvPr>
          <p:cNvSpPr txBox="1"/>
          <p:nvPr/>
        </p:nvSpPr>
        <p:spPr>
          <a:xfrm>
            <a:off x="35405326" y="22001527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807" name="文本框 806">
            <a:extLst>
              <a:ext uri="{FF2B5EF4-FFF2-40B4-BE49-F238E27FC236}">
                <a16:creationId xmlns:a16="http://schemas.microsoft.com/office/drawing/2014/main" id="{3508D7FE-F286-4980-A4DA-B35196A1E3AF}"/>
              </a:ext>
            </a:extLst>
          </p:cNvPr>
          <p:cNvSpPr txBox="1"/>
          <p:nvPr/>
        </p:nvSpPr>
        <p:spPr>
          <a:xfrm>
            <a:off x="30157919" y="30174487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810" name="文本框 809">
            <a:extLst>
              <a:ext uri="{FF2B5EF4-FFF2-40B4-BE49-F238E27FC236}">
                <a16:creationId xmlns:a16="http://schemas.microsoft.com/office/drawing/2014/main" id="{4B86B8E3-5F92-4BB4-A0C9-C436A3BCB3B4}"/>
              </a:ext>
            </a:extLst>
          </p:cNvPr>
          <p:cNvSpPr txBox="1"/>
          <p:nvPr/>
        </p:nvSpPr>
        <p:spPr>
          <a:xfrm>
            <a:off x="31040895" y="31666672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812" name="文本框 811">
            <a:extLst>
              <a:ext uri="{FF2B5EF4-FFF2-40B4-BE49-F238E27FC236}">
                <a16:creationId xmlns:a16="http://schemas.microsoft.com/office/drawing/2014/main" id="{ED5CD6FF-8B8E-46DD-B99E-DB019476FF95}"/>
              </a:ext>
            </a:extLst>
          </p:cNvPr>
          <p:cNvSpPr txBox="1"/>
          <p:nvPr/>
        </p:nvSpPr>
        <p:spPr>
          <a:xfrm>
            <a:off x="32445362" y="25452861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3D06EFB1-BB7D-4E56-B1F6-41070F8496F5}"/>
              </a:ext>
            </a:extLst>
          </p:cNvPr>
          <p:cNvSpPr/>
          <p:nvPr/>
        </p:nvSpPr>
        <p:spPr>
          <a:xfrm>
            <a:off x="1484393" y="30200557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密码</a:t>
            </a:r>
            <a:endParaRPr lang="zh-CN" altLang="en-US" dirty="0"/>
          </a:p>
        </p:txBody>
      </p: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B2417376-0CEB-4E01-BF48-D4E4A805D1B6}"/>
              </a:ext>
            </a:extLst>
          </p:cNvPr>
          <p:cNvCxnSpPr>
            <a:cxnSpLocks/>
            <a:stCxn id="353" idx="1"/>
            <a:endCxn id="349" idx="3"/>
          </p:cNvCxnSpPr>
          <p:nvPr/>
        </p:nvCxnSpPr>
        <p:spPr>
          <a:xfrm flipH="1" flipV="1">
            <a:off x="2347825" y="21373654"/>
            <a:ext cx="810681" cy="4459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198ECC52-236E-4342-BA31-C8B59B95AD28}"/>
              </a:ext>
            </a:extLst>
          </p:cNvPr>
          <p:cNvCxnSpPr>
            <a:cxnSpLocks/>
            <a:stCxn id="3" idx="0"/>
            <a:endCxn id="353" idx="3"/>
          </p:cNvCxnSpPr>
          <p:nvPr/>
        </p:nvCxnSpPr>
        <p:spPr>
          <a:xfrm flipH="1" flipV="1">
            <a:off x="4679820" y="22760352"/>
            <a:ext cx="1939342" cy="331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F7DB2DED-1943-4763-ACA1-E7ACAFE6B24D}"/>
              </a:ext>
            </a:extLst>
          </p:cNvPr>
          <p:cNvCxnSpPr>
            <a:cxnSpLocks/>
            <a:stCxn id="263" idx="6"/>
            <a:endCxn id="3" idx="1"/>
          </p:cNvCxnSpPr>
          <p:nvPr/>
        </p:nvCxnSpPr>
        <p:spPr>
          <a:xfrm flipV="1">
            <a:off x="2986353" y="26562189"/>
            <a:ext cx="2830965" cy="523180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ED9D655B-F23F-4ACD-93F4-D92F2C0EE818}"/>
              </a:ext>
            </a:extLst>
          </p:cNvPr>
          <p:cNvCxnSpPr>
            <a:cxnSpLocks/>
            <a:stCxn id="245" idx="6"/>
            <a:endCxn id="3" idx="1"/>
          </p:cNvCxnSpPr>
          <p:nvPr/>
        </p:nvCxnSpPr>
        <p:spPr>
          <a:xfrm flipV="1">
            <a:off x="2950648" y="26562189"/>
            <a:ext cx="2866670" cy="41284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椭圆 260">
            <a:extLst>
              <a:ext uri="{FF2B5EF4-FFF2-40B4-BE49-F238E27FC236}">
                <a16:creationId xmlns:a16="http://schemas.microsoft.com/office/drawing/2014/main" id="{928D3126-2F1E-4DA4-8FF9-535349B8E6B6}"/>
              </a:ext>
            </a:extLst>
          </p:cNvPr>
          <p:cNvSpPr/>
          <p:nvPr/>
        </p:nvSpPr>
        <p:spPr>
          <a:xfrm>
            <a:off x="20543259" y="25501844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标签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018244DC-AFAE-4F95-8C52-359F57992D67}"/>
              </a:ext>
            </a:extLst>
          </p:cNvPr>
          <p:cNvSpPr/>
          <p:nvPr/>
        </p:nvSpPr>
        <p:spPr>
          <a:xfrm>
            <a:off x="1520098" y="31303954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用户名</a:t>
            </a:r>
            <a:endParaRPr lang="zh-CN" altLang="en-US" dirty="0"/>
          </a:p>
        </p:txBody>
      </p:sp>
      <p:sp>
        <p:nvSpPr>
          <p:cNvPr id="289" name="菱形 288">
            <a:extLst>
              <a:ext uri="{FF2B5EF4-FFF2-40B4-BE49-F238E27FC236}">
                <a16:creationId xmlns:a16="http://schemas.microsoft.com/office/drawing/2014/main" id="{B195900C-785F-4AAD-8409-B1F9E763B7B7}"/>
              </a:ext>
            </a:extLst>
          </p:cNvPr>
          <p:cNvSpPr/>
          <p:nvPr/>
        </p:nvSpPr>
        <p:spPr>
          <a:xfrm>
            <a:off x="33940230" y="26991454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发布番剧</a:t>
            </a:r>
          </a:p>
        </p:txBody>
      </p:sp>
      <p:cxnSp>
        <p:nvCxnSpPr>
          <p:cNvPr id="290" name="连接符: 肘形 289">
            <a:extLst>
              <a:ext uri="{FF2B5EF4-FFF2-40B4-BE49-F238E27FC236}">
                <a16:creationId xmlns:a16="http://schemas.microsoft.com/office/drawing/2014/main" id="{5A34D3D1-6857-492D-BCF1-1858AF3EE73C}"/>
              </a:ext>
            </a:extLst>
          </p:cNvPr>
          <p:cNvCxnSpPr>
            <a:cxnSpLocks/>
            <a:stCxn id="277" idx="2"/>
            <a:endCxn id="289" idx="1"/>
          </p:cNvCxnSpPr>
          <p:nvPr/>
        </p:nvCxnSpPr>
        <p:spPr>
          <a:xfrm rot="16200000" flipH="1">
            <a:off x="29138710" y="22904622"/>
            <a:ext cx="1479663" cy="8123377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0845EB39-5FE7-4727-A57D-292E8BB605B6}"/>
              </a:ext>
            </a:extLst>
          </p:cNvPr>
          <p:cNvCxnSpPr>
            <a:cxnSpLocks/>
            <a:stCxn id="289" idx="3"/>
            <a:endCxn id="216" idx="1"/>
          </p:cNvCxnSpPr>
          <p:nvPr/>
        </p:nvCxnSpPr>
        <p:spPr>
          <a:xfrm flipV="1">
            <a:off x="35728904" y="20749588"/>
            <a:ext cx="6857485" cy="69565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文本框 296">
            <a:extLst>
              <a:ext uri="{FF2B5EF4-FFF2-40B4-BE49-F238E27FC236}">
                <a16:creationId xmlns:a16="http://schemas.microsoft.com/office/drawing/2014/main" id="{E89B2B6A-4D7E-48E4-8BDA-D0A6A3298ED5}"/>
              </a:ext>
            </a:extLst>
          </p:cNvPr>
          <p:cNvSpPr txBox="1"/>
          <p:nvPr/>
        </p:nvSpPr>
        <p:spPr>
          <a:xfrm>
            <a:off x="40718984" y="22047268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4007BBCE-4E56-4604-9D9A-DFDDA24D3E90}"/>
              </a:ext>
            </a:extLst>
          </p:cNvPr>
          <p:cNvSpPr txBox="1"/>
          <p:nvPr/>
        </p:nvSpPr>
        <p:spPr>
          <a:xfrm>
            <a:off x="31567277" y="27134235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DABED866-CE6E-48A1-B376-6A0327871F24}"/>
              </a:ext>
            </a:extLst>
          </p:cNvPr>
          <p:cNvCxnSpPr>
            <a:cxnSpLocks/>
            <a:stCxn id="261" idx="2"/>
            <a:endCxn id="230" idx="3"/>
          </p:cNvCxnSpPr>
          <p:nvPr/>
        </p:nvCxnSpPr>
        <p:spPr>
          <a:xfrm flipH="1">
            <a:off x="20213087" y="25991884"/>
            <a:ext cx="330172" cy="7714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椭圆 305">
            <a:extLst>
              <a:ext uri="{FF2B5EF4-FFF2-40B4-BE49-F238E27FC236}">
                <a16:creationId xmlns:a16="http://schemas.microsoft.com/office/drawing/2014/main" id="{E0778DF2-62F9-43EE-BF8E-075335BE6A5C}"/>
              </a:ext>
            </a:extLst>
          </p:cNvPr>
          <p:cNvSpPr/>
          <p:nvPr/>
        </p:nvSpPr>
        <p:spPr>
          <a:xfrm>
            <a:off x="25446725" y="15580134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视频简介</a:t>
            </a:r>
            <a:endParaRPr lang="zh-CN" altLang="en-US" dirty="0"/>
          </a:p>
        </p:txBody>
      </p: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576C462A-1B50-4C66-B3D9-9CF9D40CA14C}"/>
              </a:ext>
            </a:extLst>
          </p:cNvPr>
          <p:cNvCxnSpPr>
            <a:cxnSpLocks/>
            <a:stCxn id="121" idx="2"/>
            <a:endCxn id="306" idx="0"/>
          </p:cNvCxnSpPr>
          <p:nvPr/>
        </p:nvCxnSpPr>
        <p:spPr>
          <a:xfrm flipH="1">
            <a:off x="26179853" y="14714978"/>
            <a:ext cx="28277" cy="8651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椭圆 312">
            <a:extLst>
              <a:ext uri="{FF2B5EF4-FFF2-40B4-BE49-F238E27FC236}">
                <a16:creationId xmlns:a16="http://schemas.microsoft.com/office/drawing/2014/main" id="{941F5E0A-5543-42F0-8BC4-E3401679AD11}"/>
              </a:ext>
            </a:extLst>
          </p:cNvPr>
          <p:cNvSpPr/>
          <p:nvPr/>
        </p:nvSpPr>
        <p:spPr>
          <a:xfrm>
            <a:off x="46115713" y="30601707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图片名</a:t>
            </a:r>
            <a:endParaRPr lang="zh-CN" altLang="en-US" dirty="0"/>
          </a:p>
        </p:txBody>
      </p:sp>
      <p:sp>
        <p:nvSpPr>
          <p:cNvPr id="314" name="椭圆 313">
            <a:extLst>
              <a:ext uri="{FF2B5EF4-FFF2-40B4-BE49-F238E27FC236}">
                <a16:creationId xmlns:a16="http://schemas.microsoft.com/office/drawing/2014/main" id="{EDC7C55D-1135-4882-9FA4-FD45E7AEC938}"/>
              </a:ext>
            </a:extLst>
          </p:cNvPr>
          <p:cNvSpPr/>
          <p:nvPr/>
        </p:nvSpPr>
        <p:spPr>
          <a:xfrm>
            <a:off x="46042205" y="26834581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图片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/>
          </a:p>
        </p:txBody>
      </p:sp>
      <p:cxnSp>
        <p:nvCxnSpPr>
          <p:cNvPr id="317" name="直接连接符 316">
            <a:extLst>
              <a:ext uri="{FF2B5EF4-FFF2-40B4-BE49-F238E27FC236}">
                <a16:creationId xmlns:a16="http://schemas.microsoft.com/office/drawing/2014/main" id="{4F823FC4-98DC-4F03-B9AF-130B67BEFC0D}"/>
              </a:ext>
            </a:extLst>
          </p:cNvPr>
          <p:cNvCxnSpPr>
            <a:cxnSpLocks/>
            <a:stCxn id="202" idx="3"/>
            <a:endCxn id="314" idx="2"/>
          </p:cNvCxnSpPr>
          <p:nvPr/>
        </p:nvCxnSpPr>
        <p:spPr>
          <a:xfrm flipV="1">
            <a:off x="44630994" y="27324621"/>
            <a:ext cx="1411211" cy="19994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D39D5DF1-7D27-4C2A-B684-6D79AC9E835D}"/>
              </a:ext>
            </a:extLst>
          </p:cNvPr>
          <p:cNvCxnSpPr>
            <a:cxnSpLocks/>
            <a:stCxn id="202" idx="3"/>
            <a:endCxn id="313" idx="2"/>
          </p:cNvCxnSpPr>
          <p:nvPr/>
        </p:nvCxnSpPr>
        <p:spPr>
          <a:xfrm>
            <a:off x="44630994" y="29324068"/>
            <a:ext cx="1484719" cy="176767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椭圆 322">
            <a:extLst>
              <a:ext uri="{FF2B5EF4-FFF2-40B4-BE49-F238E27FC236}">
                <a16:creationId xmlns:a16="http://schemas.microsoft.com/office/drawing/2014/main" id="{C3B0E03C-A89F-42C5-8B25-6EDCFA021FD8}"/>
              </a:ext>
            </a:extLst>
          </p:cNvPr>
          <p:cNvSpPr/>
          <p:nvPr/>
        </p:nvSpPr>
        <p:spPr>
          <a:xfrm>
            <a:off x="43164739" y="36038622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评论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endParaRPr lang="zh-CN" altLang="en-US" dirty="0"/>
          </a:p>
        </p:txBody>
      </p: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75C692CE-956C-4954-A9F0-1EA2A8F31015}"/>
              </a:ext>
            </a:extLst>
          </p:cNvPr>
          <p:cNvCxnSpPr>
            <a:cxnSpLocks/>
            <a:stCxn id="211" idx="3"/>
            <a:endCxn id="323" idx="2"/>
          </p:cNvCxnSpPr>
          <p:nvPr/>
        </p:nvCxnSpPr>
        <p:spPr>
          <a:xfrm flipV="1">
            <a:off x="42248155" y="36528662"/>
            <a:ext cx="916584" cy="12620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椭圆 336">
            <a:extLst>
              <a:ext uri="{FF2B5EF4-FFF2-40B4-BE49-F238E27FC236}">
                <a16:creationId xmlns:a16="http://schemas.microsoft.com/office/drawing/2014/main" id="{BF9E3ABF-4288-4EEB-9C2B-F040253D146B}"/>
              </a:ext>
            </a:extLst>
          </p:cNvPr>
          <p:cNvSpPr/>
          <p:nvPr/>
        </p:nvSpPr>
        <p:spPr>
          <a:xfrm>
            <a:off x="33474221" y="23845257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番剧简介</a:t>
            </a:r>
            <a:endParaRPr lang="zh-CN" altLang="en-US" dirty="0"/>
          </a:p>
        </p:txBody>
      </p:sp>
      <p:cxnSp>
        <p:nvCxnSpPr>
          <p:cNvPr id="338" name="直接连接符 337">
            <a:extLst>
              <a:ext uri="{FF2B5EF4-FFF2-40B4-BE49-F238E27FC236}">
                <a16:creationId xmlns:a16="http://schemas.microsoft.com/office/drawing/2014/main" id="{D35EB3E8-F6D3-4148-922C-57C25C94C8C3}"/>
              </a:ext>
            </a:extLst>
          </p:cNvPr>
          <p:cNvCxnSpPr>
            <a:cxnSpLocks/>
            <a:stCxn id="277" idx="3"/>
            <a:endCxn id="337" idx="2"/>
          </p:cNvCxnSpPr>
          <p:nvPr/>
        </p:nvCxnSpPr>
        <p:spPr>
          <a:xfrm flipV="1">
            <a:off x="26618696" y="24335297"/>
            <a:ext cx="6855525" cy="140158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椭圆 343">
            <a:extLst>
              <a:ext uri="{FF2B5EF4-FFF2-40B4-BE49-F238E27FC236}">
                <a16:creationId xmlns:a16="http://schemas.microsoft.com/office/drawing/2014/main" id="{9DEFAB5D-56A6-4A83-960B-2FA4BECB7AC4}"/>
              </a:ext>
            </a:extLst>
          </p:cNvPr>
          <p:cNvSpPr/>
          <p:nvPr/>
        </p:nvSpPr>
        <p:spPr>
          <a:xfrm>
            <a:off x="28506053" y="26366438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番剧类别</a:t>
            </a:r>
            <a:endParaRPr lang="zh-CN" altLang="en-US" dirty="0"/>
          </a:p>
        </p:txBody>
      </p:sp>
      <p:cxnSp>
        <p:nvCxnSpPr>
          <p:cNvPr id="346" name="直接连接符 345">
            <a:extLst>
              <a:ext uri="{FF2B5EF4-FFF2-40B4-BE49-F238E27FC236}">
                <a16:creationId xmlns:a16="http://schemas.microsoft.com/office/drawing/2014/main" id="{85B9AE8B-4054-427E-B49C-EF6DC8F15E4C}"/>
              </a:ext>
            </a:extLst>
          </p:cNvPr>
          <p:cNvCxnSpPr>
            <a:cxnSpLocks/>
            <a:stCxn id="277" idx="3"/>
            <a:endCxn id="344" idx="1"/>
          </p:cNvCxnSpPr>
          <p:nvPr/>
        </p:nvCxnSpPr>
        <p:spPr>
          <a:xfrm>
            <a:off x="26618696" y="25736884"/>
            <a:ext cx="2102085" cy="77308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9" name="矩形 348">
            <a:extLst>
              <a:ext uri="{FF2B5EF4-FFF2-40B4-BE49-F238E27FC236}">
                <a16:creationId xmlns:a16="http://schemas.microsoft.com/office/drawing/2014/main" id="{DEB163BC-5115-458A-9466-78F4EAD49E6C}"/>
              </a:ext>
            </a:extLst>
          </p:cNvPr>
          <p:cNvSpPr/>
          <p:nvPr/>
        </p:nvSpPr>
        <p:spPr>
          <a:xfrm>
            <a:off x="744138" y="20884058"/>
            <a:ext cx="1603687" cy="9791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小黑屋</a:t>
            </a:r>
            <a:endParaRPr lang="zh-CN" altLang="en-US" dirty="0"/>
          </a:p>
        </p:txBody>
      </p:sp>
      <p:sp>
        <p:nvSpPr>
          <p:cNvPr id="353" name="菱形 352">
            <a:extLst>
              <a:ext uri="{FF2B5EF4-FFF2-40B4-BE49-F238E27FC236}">
                <a16:creationId xmlns:a16="http://schemas.microsoft.com/office/drawing/2014/main" id="{D464BE94-2E60-432D-A2C7-29EAED764A17}"/>
              </a:ext>
            </a:extLst>
          </p:cNvPr>
          <p:cNvSpPr/>
          <p:nvPr/>
        </p:nvSpPr>
        <p:spPr>
          <a:xfrm rot="1903864">
            <a:off x="3024826" y="21575302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关进小黑屋</a:t>
            </a:r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E25F5167-1700-4FC8-92D1-D2A104C632DD}"/>
              </a:ext>
            </a:extLst>
          </p:cNvPr>
          <p:cNvSpPr txBox="1"/>
          <p:nvPr/>
        </p:nvSpPr>
        <p:spPr>
          <a:xfrm>
            <a:off x="2788743" y="21155680"/>
            <a:ext cx="45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0F2F59A6-EAC8-4ACE-B6FD-46435FCBB0C3}"/>
              </a:ext>
            </a:extLst>
          </p:cNvPr>
          <p:cNvSpPr txBox="1"/>
          <p:nvPr/>
        </p:nvSpPr>
        <p:spPr>
          <a:xfrm>
            <a:off x="5137893" y="24110174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422" name="菱形 421">
            <a:extLst>
              <a:ext uri="{FF2B5EF4-FFF2-40B4-BE49-F238E27FC236}">
                <a16:creationId xmlns:a16="http://schemas.microsoft.com/office/drawing/2014/main" id="{6E543F77-0935-4313-B634-2321F4499CC5}"/>
              </a:ext>
            </a:extLst>
          </p:cNvPr>
          <p:cNvSpPr/>
          <p:nvPr/>
        </p:nvSpPr>
        <p:spPr>
          <a:xfrm>
            <a:off x="1253080" y="8329491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点赞视频</a:t>
            </a:r>
          </a:p>
        </p:txBody>
      </p:sp>
      <p:sp>
        <p:nvSpPr>
          <p:cNvPr id="437" name="菱形 436">
            <a:extLst>
              <a:ext uri="{FF2B5EF4-FFF2-40B4-BE49-F238E27FC236}">
                <a16:creationId xmlns:a16="http://schemas.microsoft.com/office/drawing/2014/main" id="{0CC839AC-52E4-4B21-BB3C-6232988C3CC4}"/>
              </a:ext>
            </a:extLst>
          </p:cNvPr>
          <p:cNvSpPr/>
          <p:nvPr/>
        </p:nvSpPr>
        <p:spPr>
          <a:xfrm>
            <a:off x="2583364" y="9363177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观看视频</a:t>
            </a:r>
          </a:p>
        </p:txBody>
      </p:sp>
      <p:cxnSp>
        <p:nvCxnSpPr>
          <p:cNvPr id="449" name="直接连接符 448">
            <a:extLst>
              <a:ext uri="{FF2B5EF4-FFF2-40B4-BE49-F238E27FC236}">
                <a16:creationId xmlns:a16="http://schemas.microsoft.com/office/drawing/2014/main" id="{64BDB7C3-2040-428A-8438-06EA47580F91}"/>
              </a:ext>
            </a:extLst>
          </p:cNvPr>
          <p:cNvCxnSpPr>
            <a:cxnSpLocks/>
            <a:stCxn id="3" idx="0"/>
            <a:endCxn id="422" idx="2"/>
          </p:cNvCxnSpPr>
          <p:nvPr/>
        </p:nvCxnSpPr>
        <p:spPr>
          <a:xfrm flipH="1" flipV="1">
            <a:off x="2147417" y="9758868"/>
            <a:ext cx="4471745" cy="163137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直接连接符 454">
            <a:extLst>
              <a:ext uri="{FF2B5EF4-FFF2-40B4-BE49-F238E27FC236}">
                <a16:creationId xmlns:a16="http://schemas.microsoft.com/office/drawing/2014/main" id="{B2D0F7E6-C4CE-4E73-A2D6-6214CF960EC8}"/>
              </a:ext>
            </a:extLst>
          </p:cNvPr>
          <p:cNvCxnSpPr>
            <a:cxnSpLocks/>
            <a:stCxn id="3" idx="0"/>
            <a:endCxn id="437" idx="2"/>
          </p:cNvCxnSpPr>
          <p:nvPr/>
        </p:nvCxnSpPr>
        <p:spPr>
          <a:xfrm flipH="1" flipV="1">
            <a:off x="3477701" y="10792554"/>
            <a:ext cx="3141461" cy="1528003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直接连接符 459">
            <a:extLst>
              <a:ext uri="{FF2B5EF4-FFF2-40B4-BE49-F238E27FC236}">
                <a16:creationId xmlns:a16="http://schemas.microsoft.com/office/drawing/2014/main" id="{C8D2CDCC-E410-4060-9F70-3CD3C93F73A6}"/>
              </a:ext>
            </a:extLst>
          </p:cNvPr>
          <p:cNvCxnSpPr>
            <a:cxnSpLocks/>
            <a:stCxn id="121" idx="1"/>
            <a:endCxn id="437" idx="3"/>
          </p:cNvCxnSpPr>
          <p:nvPr/>
        </p:nvCxnSpPr>
        <p:spPr>
          <a:xfrm flipH="1" flipV="1">
            <a:off x="4372038" y="10077866"/>
            <a:ext cx="21034248" cy="41475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直接连接符 462">
            <a:extLst>
              <a:ext uri="{FF2B5EF4-FFF2-40B4-BE49-F238E27FC236}">
                <a16:creationId xmlns:a16="http://schemas.microsoft.com/office/drawing/2014/main" id="{070D9BAE-339D-4BE6-BBF1-16D35258EB42}"/>
              </a:ext>
            </a:extLst>
          </p:cNvPr>
          <p:cNvCxnSpPr>
            <a:cxnSpLocks/>
            <a:stCxn id="121" idx="1"/>
            <a:endCxn id="422" idx="3"/>
          </p:cNvCxnSpPr>
          <p:nvPr/>
        </p:nvCxnSpPr>
        <p:spPr>
          <a:xfrm flipH="1" flipV="1">
            <a:off x="3041754" y="9044180"/>
            <a:ext cx="22364532" cy="51812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6" name="菱形 465">
            <a:extLst>
              <a:ext uri="{FF2B5EF4-FFF2-40B4-BE49-F238E27FC236}">
                <a16:creationId xmlns:a16="http://schemas.microsoft.com/office/drawing/2014/main" id="{E24496EA-5ED9-462F-A19D-32BC4495347D}"/>
              </a:ext>
            </a:extLst>
          </p:cNvPr>
          <p:cNvSpPr/>
          <p:nvPr/>
        </p:nvSpPr>
        <p:spPr>
          <a:xfrm>
            <a:off x="4065740" y="7783492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点赞专栏</a:t>
            </a:r>
          </a:p>
        </p:txBody>
      </p:sp>
      <p:sp>
        <p:nvSpPr>
          <p:cNvPr id="467" name="菱形 466">
            <a:extLst>
              <a:ext uri="{FF2B5EF4-FFF2-40B4-BE49-F238E27FC236}">
                <a16:creationId xmlns:a16="http://schemas.microsoft.com/office/drawing/2014/main" id="{0292C1F0-3C64-4756-9B65-8BD596918138}"/>
              </a:ext>
            </a:extLst>
          </p:cNvPr>
          <p:cNvSpPr/>
          <p:nvPr/>
        </p:nvSpPr>
        <p:spPr>
          <a:xfrm>
            <a:off x="6715052" y="7576762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观看专栏</a:t>
            </a:r>
          </a:p>
        </p:txBody>
      </p:sp>
      <p:cxnSp>
        <p:nvCxnSpPr>
          <p:cNvPr id="468" name="直接连接符 467">
            <a:extLst>
              <a:ext uri="{FF2B5EF4-FFF2-40B4-BE49-F238E27FC236}">
                <a16:creationId xmlns:a16="http://schemas.microsoft.com/office/drawing/2014/main" id="{0D17D767-6B54-4194-AE38-C4903A445941}"/>
              </a:ext>
            </a:extLst>
          </p:cNvPr>
          <p:cNvCxnSpPr>
            <a:cxnSpLocks/>
            <a:stCxn id="3" idx="0"/>
            <a:endCxn id="466" idx="2"/>
          </p:cNvCxnSpPr>
          <p:nvPr/>
        </p:nvCxnSpPr>
        <p:spPr>
          <a:xfrm flipH="1" flipV="1">
            <a:off x="4960077" y="9212869"/>
            <a:ext cx="1659085" cy="168597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直接连接符 470">
            <a:extLst>
              <a:ext uri="{FF2B5EF4-FFF2-40B4-BE49-F238E27FC236}">
                <a16:creationId xmlns:a16="http://schemas.microsoft.com/office/drawing/2014/main" id="{7E8E0527-0256-4415-84BF-D0166273E678}"/>
              </a:ext>
            </a:extLst>
          </p:cNvPr>
          <p:cNvCxnSpPr>
            <a:cxnSpLocks/>
            <a:stCxn id="160" idx="0"/>
            <a:endCxn id="466" idx="3"/>
          </p:cNvCxnSpPr>
          <p:nvPr/>
        </p:nvCxnSpPr>
        <p:spPr>
          <a:xfrm flipH="1" flipV="1">
            <a:off x="5854414" y="8498181"/>
            <a:ext cx="19962439" cy="109205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直接连接符 488">
            <a:extLst>
              <a:ext uri="{FF2B5EF4-FFF2-40B4-BE49-F238E27FC236}">
                <a16:creationId xmlns:a16="http://schemas.microsoft.com/office/drawing/2014/main" id="{B2C2E670-4CAB-445D-B3B9-E466A6DFEEBA}"/>
              </a:ext>
            </a:extLst>
          </p:cNvPr>
          <p:cNvCxnSpPr>
            <a:cxnSpLocks/>
            <a:stCxn id="3" idx="0"/>
            <a:endCxn id="467" idx="1"/>
          </p:cNvCxnSpPr>
          <p:nvPr/>
        </p:nvCxnSpPr>
        <p:spPr>
          <a:xfrm flipV="1">
            <a:off x="6619162" y="8291451"/>
            <a:ext cx="95890" cy="177811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1" name="直接连接符 490">
            <a:extLst>
              <a:ext uri="{FF2B5EF4-FFF2-40B4-BE49-F238E27FC236}">
                <a16:creationId xmlns:a16="http://schemas.microsoft.com/office/drawing/2014/main" id="{407E22C3-4BA5-4F39-AA62-4CAF9A2F4142}"/>
              </a:ext>
            </a:extLst>
          </p:cNvPr>
          <p:cNvCxnSpPr>
            <a:cxnSpLocks/>
            <a:stCxn id="160" idx="0"/>
            <a:endCxn id="467" idx="3"/>
          </p:cNvCxnSpPr>
          <p:nvPr/>
        </p:nvCxnSpPr>
        <p:spPr>
          <a:xfrm flipH="1" flipV="1">
            <a:off x="8503726" y="8291451"/>
            <a:ext cx="17313127" cy="111273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8" name="菱形 497">
            <a:extLst>
              <a:ext uri="{FF2B5EF4-FFF2-40B4-BE49-F238E27FC236}">
                <a16:creationId xmlns:a16="http://schemas.microsoft.com/office/drawing/2014/main" id="{A8C145CA-1157-499F-BD16-204DFA06BFC6}"/>
              </a:ext>
            </a:extLst>
          </p:cNvPr>
          <p:cNvSpPr/>
          <p:nvPr/>
        </p:nvSpPr>
        <p:spPr>
          <a:xfrm>
            <a:off x="13447552" y="4207479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点赞番剧</a:t>
            </a:r>
          </a:p>
        </p:txBody>
      </p:sp>
      <p:sp>
        <p:nvSpPr>
          <p:cNvPr id="499" name="菱形 498">
            <a:extLst>
              <a:ext uri="{FF2B5EF4-FFF2-40B4-BE49-F238E27FC236}">
                <a16:creationId xmlns:a16="http://schemas.microsoft.com/office/drawing/2014/main" id="{3B5414B7-3FB1-4B45-ACDD-3A45F181A061}"/>
              </a:ext>
            </a:extLst>
          </p:cNvPr>
          <p:cNvSpPr/>
          <p:nvPr/>
        </p:nvSpPr>
        <p:spPr>
          <a:xfrm>
            <a:off x="13477411" y="6217698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观看番剧</a:t>
            </a:r>
          </a:p>
        </p:txBody>
      </p:sp>
      <p:cxnSp>
        <p:nvCxnSpPr>
          <p:cNvPr id="500" name="直接连接符 499">
            <a:extLst>
              <a:ext uri="{FF2B5EF4-FFF2-40B4-BE49-F238E27FC236}">
                <a16:creationId xmlns:a16="http://schemas.microsoft.com/office/drawing/2014/main" id="{E01EB057-7854-4C24-9531-CAC8BB03949A}"/>
              </a:ext>
            </a:extLst>
          </p:cNvPr>
          <p:cNvCxnSpPr>
            <a:cxnSpLocks/>
            <a:stCxn id="277" idx="0"/>
            <a:endCxn id="498" idx="3"/>
          </p:cNvCxnSpPr>
          <p:nvPr/>
        </p:nvCxnSpPr>
        <p:spPr>
          <a:xfrm flipH="1" flipV="1">
            <a:off x="15236226" y="4922168"/>
            <a:ext cx="10580627" cy="203251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6" name="直接连接符 505">
            <a:extLst>
              <a:ext uri="{FF2B5EF4-FFF2-40B4-BE49-F238E27FC236}">
                <a16:creationId xmlns:a16="http://schemas.microsoft.com/office/drawing/2014/main" id="{73C0753B-D6C9-4673-A347-691C95E5461A}"/>
              </a:ext>
            </a:extLst>
          </p:cNvPr>
          <p:cNvCxnSpPr>
            <a:cxnSpLocks/>
            <a:stCxn id="277" idx="0"/>
            <a:endCxn id="499" idx="3"/>
          </p:cNvCxnSpPr>
          <p:nvPr/>
        </p:nvCxnSpPr>
        <p:spPr>
          <a:xfrm flipH="1" flipV="1">
            <a:off x="15266085" y="6932387"/>
            <a:ext cx="10550768" cy="183149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直接连接符 509">
            <a:extLst>
              <a:ext uri="{FF2B5EF4-FFF2-40B4-BE49-F238E27FC236}">
                <a16:creationId xmlns:a16="http://schemas.microsoft.com/office/drawing/2014/main" id="{0280F581-AC35-4A30-A9DC-5CF8B1F17E2B}"/>
              </a:ext>
            </a:extLst>
          </p:cNvPr>
          <p:cNvCxnSpPr>
            <a:cxnSpLocks/>
            <a:stCxn id="3" idx="0"/>
            <a:endCxn id="498" idx="1"/>
          </p:cNvCxnSpPr>
          <p:nvPr/>
        </p:nvCxnSpPr>
        <p:spPr>
          <a:xfrm flipV="1">
            <a:off x="6619162" y="4922168"/>
            <a:ext cx="6828390" cy="211504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直接连接符 529">
            <a:extLst>
              <a:ext uri="{FF2B5EF4-FFF2-40B4-BE49-F238E27FC236}">
                <a16:creationId xmlns:a16="http://schemas.microsoft.com/office/drawing/2014/main" id="{601D4159-ED0D-4155-9E70-6F558A8B6B3C}"/>
              </a:ext>
            </a:extLst>
          </p:cNvPr>
          <p:cNvCxnSpPr>
            <a:cxnSpLocks/>
            <a:stCxn id="3" idx="0"/>
            <a:endCxn id="499" idx="1"/>
          </p:cNvCxnSpPr>
          <p:nvPr/>
        </p:nvCxnSpPr>
        <p:spPr>
          <a:xfrm flipV="1">
            <a:off x="6619162" y="6932387"/>
            <a:ext cx="6858249" cy="191402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3" name="菱形 532">
            <a:extLst>
              <a:ext uri="{FF2B5EF4-FFF2-40B4-BE49-F238E27FC236}">
                <a16:creationId xmlns:a16="http://schemas.microsoft.com/office/drawing/2014/main" id="{CC00C698-EF9B-4572-9F4B-F40C85F88879}"/>
              </a:ext>
            </a:extLst>
          </p:cNvPr>
          <p:cNvSpPr/>
          <p:nvPr/>
        </p:nvSpPr>
        <p:spPr>
          <a:xfrm>
            <a:off x="18060180" y="35847740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点赞动态</a:t>
            </a:r>
          </a:p>
        </p:txBody>
      </p:sp>
      <p:cxnSp>
        <p:nvCxnSpPr>
          <p:cNvPr id="537" name="直接连接符 536">
            <a:extLst>
              <a:ext uri="{FF2B5EF4-FFF2-40B4-BE49-F238E27FC236}">
                <a16:creationId xmlns:a16="http://schemas.microsoft.com/office/drawing/2014/main" id="{1379ED6B-4192-4D8A-828D-F4B952E4BD33}"/>
              </a:ext>
            </a:extLst>
          </p:cNvPr>
          <p:cNvCxnSpPr>
            <a:cxnSpLocks/>
            <a:stCxn id="3" idx="2"/>
            <a:endCxn id="533" idx="1"/>
          </p:cNvCxnSpPr>
          <p:nvPr/>
        </p:nvCxnSpPr>
        <p:spPr>
          <a:xfrm>
            <a:off x="6619162" y="27051785"/>
            <a:ext cx="11441018" cy="95106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9" name="直接连接符 538">
            <a:extLst>
              <a:ext uri="{FF2B5EF4-FFF2-40B4-BE49-F238E27FC236}">
                <a16:creationId xmlns:a16="http://schemas.microsoft.com/office/drawing/2014/main" id="{AB142F98-69EE-4C19-A9A9-FDEAC2C09196}"/>
              </a:ext>
            </a:extLst>
          </p:cNvPr>
          <p:cNvCxnSpPr>
            <a:cxnSpLocks/>
            <a:stCxn id="235" idx="2"/>
            <a:endCxn id="533" idx="3"/>
          </p:cNvCxnSpPr>
          <p:nvPr/>
        </p:nvCxnSpPr>
        <p:spPr>
          <a:xfrm flipH="1">
            <a:off x="19848854" y="30772587"/>
            <a:ext cx="6092603" cy="578984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2" name="菱形 541">
            <a:extLst>
              <a:ext uri="{FF2B5EF4-FFF2-40B4-BE49-F238E27FC236}">
                <a16:creationId xmlns:a16="http://schemas.microsoft.com/office/drawing/2014/main" id="{ED2DB331-8864-4C93-BDBC-877E3540DCCB}"/>
              </a:ext>
            </a:extLst>
          </p:cNvPr>
          <p:cNvSpPr/>
          <p:nvPr/>
        </p:nvSpPr>
        <p:spPr>
          <a:xfrm>
            <a:off x="18099124" y="37502022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点赞评论</a:t>
            </a:r>
          </a:p>
        </p:txBody>
      </p:sp>
      <p:cxnSp>
        <p:nvCxnSpPr>
          <p:cNvPr id="549" name="直接连接符 548">
            <a:extLst>
              <a:ext uri="{FF2B5EF4-FFF2-40B4-BE49-F238E27FC236}">
                <a16:creationId xmlns:a16="http://schemas.microsoft.com/office/drawing/2014/main" id="{67C05A9D-1970-4F1A-A564-1CB9C09122E1}"/>
              </a:ext>
            </a:extLst>
          </p:cNvPr>
          <p:cNvCxnSpPr>
            <a:cxnSpLocks/>
            <a:stCxn id="3" idx="2"/>
            <a:endCxn id="542" idx="1"/>
          </p:cNvCxnSpPr>
          <p:nvPr/>
        </p:nvCxnSpPr>
        <p:spPr>
          <a:xfrm>
            <a:off x="6619162" y="27051785"/>
            <a:ext cx="11479962" cy="1116492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" name="直接连接符 551">
            <a:extLst>
              <a:ext uri="{FF2B5EF4-FFF2-40B4-BE49-F238E27FC236}">
                <a16:creationId xmlns:a16="http://schemas.microsoft.com/office/drawing/2014/main" id="{B6B67369-E4BF-4893-A29E-C7D399CE0615}"/>
              </a:ext>
            </a:extLst>
          </p:cNvPr>
          <p:cNvCxnSpPr>
            <a:cxnSpLocks/>
            <a:stCxn id="211" idx="1"/>
            <a:endCxn id="542" idx="3"/>
          </p:cNvCxnSpPr>
          <p:nvPr/>
        </p:nvCxnSpPr>
        <p:spPr>
          <a:xfrm flipH="1">
            <a:off x="19887798" y="37790677"/>
            <a:ext cx="20756670" cy="4260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5" name="文本框 554">
            <a:extLst>
              <a:ext uri="{FF2B5EF4-FFF2-40B4-BE49-F238E27FC236}">
                <a16:creationId xmlns:a16="http://schemas.microsoft.com/office/drawing/2014/main" id="{816FB4E7-8CB3-4BE3-8F65-B4B6F434DAFD}"/>
              </a:ext>
            </a:extLst>
          </p:cNvPr>
          <p:cNvSpPr txBox="1"/>
          <p:nvPr/>
        </p:nvSpPr>
        <p:spPr>
          <a:xfrm>
            <a:off x="13397096" y="33651582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556" name="文本框 555">
            <a:extLst>
              <a:ext uri="{FF2B5EF4-FFF2-40B4-BE49-F238E27FC236}">
                <a16:creationId xmlns:a16="http://schemas.microsoft.com/office/drawing/2014/main" id="{8AD48D0E-055F-41F5-A641-86D06DE72E99}"/>
              </a:ext>
            </a:extLst>
          </p:cNvPr>
          <p:cNvSpPr txBox="1"/>
          <p:nvPr/>
        </p:nvSpPr>
        <p:spPr>
          <a:xfrm>
            <a:off x="14442024" y="33219024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557" name="文本框 556">
            <a:extLst>
              <a:ext uri="{FF2B5EF4-FFF2-40B4-BE49-F238E27FC236}">
                <a16:creationId xmlns:a16="http://schemas.microsoft.com/office/drawing/2014/main" id="{3C458432-8004-4F18-BE0A-A1082E880005}"/>
              </a:ext>
            </a:extLst>
          </p:cNvPr>
          <p:cNvSpPr txBox="1"/>
          <p:nvPr/>
        </p:nvSpPr>
        <p:spPr>
          <a:xfrm>
            <a:off x="23074250" y="33097594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558" name="文本框 557">
            <a:extLst>
              <a:ext uri="{FF2B5EF4-FFF2-40B4-BE49-F238E27FC236}">
                <a16:creationId xmlns:a16="http://schemas.microsoft.com/office/drawing/2014/main" id="{3E877172-AAB1-4C05-B9AF-FABA5968520D}"/>
              </a:ext>
            </a:extLst>
          </p:cNvPr>
          <p:cNvSpPr txBox="1"/>
          <p:nvPr/>
        </p:nvSpPr>
        <p:spPr>
          <a:xfrm>
            <a:off x="22561158" y="37693207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559" name="菱形 558">
            <a:extLst>
              <a:ext uri="{FF2B5EF4-FFF2-40B4-BE49-F238E27FC236}">
                <a16:creationId xmlns:a16="http://schemas.microsoft.com/office/drawing/2014/main" id="{76D395B6-7E56-43F5-8788-541E23138E61}"/>
              </a:ext>
            </a:extLst>
          </p:cNvPr>
          <p:cNvSpPr/>
          <p:nvPr/>
        </p:nvSpPr>
        <p:spPr>
          <a:xfrm>
            <a:off x="34568506" y="28924530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删除动态</a:t>
            </a:r>
          </a:p>
        </p:txBody>
      </p:sp>
      <p:cxnSp>
        <p:nvCxnSpPr>
          <p:cNvPr id="560" name="直接连接符 559">
            <a:extLst>
              <a:ext uri="{FF2B5EF4-FFF2-40B4-BE49-F238E27FC236}">
                <a16:creationId xmlns:a16="http://schemas.microsoft.com/office/drawing/2014/main" id="{37D9F01B-FE5B-42DC-99D2-26BEC6481ACB}"/>
              </a:ext>
            </a:extLst>
          </p:cNvPr>
          <p:cNvCxnSpPr>
            <a:cxnSpLocks/>
            <a:stCxn id="559" idx="3"/>
            <a:endCxn id="216" idx="1"/>
          </p:cNvCxnSpPr>
          <p:nvPr/>
        </p:nvCxnSpPr>
        <p:spPr>
          <a:xfrm flipV="1">
            <a:off x="36357180" y="20749588"/>
            <a:ext cx="6229209" cy="88896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3" name="直接连接符 562">
            <a:extLst>
              <a:ext uri="{FF2B5EF4-FFF2-40B4-BE49-F238E27FC236}">
                <a16:creationId xmlns:a16="http://schemas.microsoft.com/office/drawing/2014/main" id="{C49E99F4-9745-44DC-855E-B455831CB5DF}"/>
              </a:ext>
            </a:extLst>
          </p:cNvPr>
          <p:cNvCxnSpPr>
            <a:cxnSpLocks/>
            <a:stCxn id="235" idx="3"/>
            <a:endCxn id="559" idx="1"/>
          </p:cNvCxnSpPr>
          <p:nvPr/>
        </p:nvCxnSpPr>
        <p:spPr>
          <a:xfrm flipV="1">
            <a:off x="26743300" y="29639219"/>
            <a:ext cx="7825206" cy="6437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7" name="文本框 566">
            <a:extLst>
              <a:ext uri="{FF2B5EF4-FFF2-40B4-BE49-F238E27FC236}">
                <a16:creationId xmlns:a16="http://schemas.microsoft.com/office/drawing/2014/main" id="{CB2D26ED-1455-4FDB-B866-6C1BB5C3407F}"/>
              </a:ext>
            </a:extLst>
          </p:cNvPr>
          <p:cNvSpPr txBox="1"/>
          <p:nvPr/>
        </p:nvSpPr>
        <p:spPr>
          <a:xfrm>
            <a:off x="36641799" y="28554100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568" name="文本框 567">
            <a:extLst>
              <a:ext uri="{FF2B5EF4-FFF2-40B4-BE49-F238E27FC236}">
                <a16:creationId xmlns:a16="http://schemas.microsoft.com/office/drawing/2014/main" id="{790988A2-DAAD-4A8F-A5DE-15CBD2ACCBF8}"/>
              </a:ext>
            </a:extLst>
          </p:cNvPr>
          <p:cNvSpPr txBox="1"/>
          <p:nvPr/>
        </p:nvSpPr>
        <p:spPr>
          <a:xfrm>
            <a:off x="32211268" y="29606207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569" name="菱形 568">
            <a:extLst>
              <a:ext uri="{FF2B5EF4-FFF2-40B4-BE49-F238E27FC236}">
                <a16:creationId xmlns:a16="http://schemas.microsoft.com/office/drawing/2014/main" id="{27713595-13C7-4AD6-9304-8EF0E822BD17}"/>
              </a:ext>
            </a:extLst>
          </p:cNvPr>
          <p:cNvSpPr/>
          <p:nvPr/>
        </p:nvSpPr>
        <p:spPr>
          <a:xfrm>
            <a:off x="37414089" y="32677584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删除评论</a:t>
            </a:r>
          </a:p>
        </p:txBody>
      </p:sp>
      <p:cxnSp>
        <p:nvCxnSpPr>
          <p:cNvPr id="570" name="直接连接符 569">
            <a:extLst>
              <a:ext uri="{FF2B5EF4-FFF2-40B4-BE49-F238E27FC236}">
                <a16:creationId xmlns:a16="http://schemas.microsoft.com/office/drawing/2014/main" id="{83D91EDF-407D-4F2C-828F-79BE8B7D31C2}"/>
              </a:ext>
            </a:extLst>
          </p:cNvPr>
          <p:cNvCxnSpPr>
            <a:cxnSpLocks/>
            <a:stCxn id="569" idx="0"/>
            <a:endCxn id="216" idx="1"/>
          </p:cNvCxnSpPr>
          <p:nvPr/>
        </p:nvCxnSpPr>
        <p:spPr>
          <a:xfrm flipV="1">
            <a:off x="38308426" y="20749588"/>
            <a:ext cx="4277963" cy="119279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3" name="直接连接符 572">
            <a:extLst>
              <a:ext uri="{FF2B5EF4-FFF2-40B4-BE49-F238E27FC236}">
                <a16:creationId xmlns:a16="http://schemas.microsoft.com/office/drawing/2014/main" id="{1011ED2E-AF9A-4BFE-B573-677D6FA253CF}"/>
              </a:ext>
            </a:extLst>
          </p:cNvPr>
          <p:cNvCxnSpPr>
            <a:cxnSpLocks/>
            <a:stCxn id="569" idx="2"/>
            <a:endCxn id="211" idx="0"/>
          </p:cNvCxnSpPr>
          <p:nvPr/>
        </p:nvCxnSpPr>
        <p:spPr>
          <a:xfrm>
            <a:off x="38308426" y="34106961"/>
            <a:ext cx="3137886" cy="31941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6" name="文本框 575">
            <a:extLst>
              <a:ext uri="{FF2B5EF4-FFF2-40B4-BE49-F238E27FC236}">
                <a16:creationId xmlns:a16="http://schemas.microsoft.com/office/drawing/2014/main" id="{8EC9E695-BD6B-44B2-80F0-4F5E0C6251D6}"/>
              </a:ext>
            </a:extLst>
          </p:cNvPr>
          <p:cNvSpPr txBox="1"/>
          <p:nvPr/>
        </p:nvSpPr>
        <p:spPr>
          <a:xfrm>
            <a:off x="38176080" y="32026272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577" name="文本框 576">
            <a:extLst>
              <a:ext uri="{FF2B5EF4-FFF2-40B4-BE49-F238E27FC236}">
                <a16:creationId xmlns:a16="http://schemas.microsoft.com/office/drawing/2014/main" id="{8173A879-DE1D-40BC-B9BE-8781387FEE48}"/>
              </a:ext>
            </a:extLst>
          </p:cNvPr>
          <p:cNvSpPr txBox="1"/>
          <p:nvPr/>
        </p:nvSpPr>
        <p:spPr>
          <a:xfrm>
            <a:off x="39205634" y="34791248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578" name="文本框 577">
            <a:extLst>
              <a:ext uri="{FF2B5EF4-FFF2-40B4-BE49-F238E27FC236}">
                <a16:creationId xmlns:a16="http://schemas.microsoft.com/office/drawing/2014/main" id="{75564B14-F5CA-48B3-AA30-EF79CB2D3D62}"/>
              </a:ext>
            </a:extLst>
          </p:cNvPr>
          <p:cNvSpPr txBox="1"/>
          <p:nvPr/>
        </p:nvSpPr>
        <p:spPr>
          <a:xfrm>
            <a:off x="3757504" y="16765294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579" name="文本框 578">
            <a:extLst>
              <a:ext uri="{FF2B5EF4-FFF2-40B4-BE49-F238E27FC236}">
                <a16:creationId xmlns:a16="http://schemas.microsoft.com/office/drawing/2014/main" id="{92E4DDE8-5EC9-401E-BC2E-0BE7B89EF0FA}"/>
              </a:ext>
            </a:extLst>
          </p:cNvPr>
          <p:cNvSpPr txBox="1"/>
          <p:nvPr/>
        </p:nvSpPr>
        <p:spPr>
          <a:xfrm>
            <a:off x="4356435" y="15858594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580" name="文本框 579">
            <a:extLst>
              <a:ext uri="{FF2B5EF4-FFF2-40B4-BE49-F238E27FC236}">
                <a16:creationId xmlns:a16="http://schemas.microsoft.com/office/drawing/2014/main" id="{94C63C23-7F05-4D7E-BE8A-12CD0C70F8B0}"/>
              </a:ext>
            </a:extLst>
          </p:cNvPr>
          <p:cNvSpPr txBox="1"/>
          <p:nvPr/>
        </p:nvSpPr>
        <p:spPr>
          <a:xfrm>
            <a:off x="6550455" y="14116237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581" name="文本框 580">
            <a:extLst>
              <a:ext uri="{FF2B5EF4-FFF2-40B4-BE49-F238E27FC236}">
                <a16:creationId xmlns:a16="http://schemas.microsoft.com/office/drawing/2014/main" id="{E457D495-F5F9-4A98-BAC4-F25DD6C4ED8D}"/>
              </a:ext>
            </a:extLst>
          </p:cNvPr>
          <p:cNvSpPr txBox="1"/>
          <p:nvPr/>
        </p:nvSpPr>
        <p:spPr>
          <a:xfrm>
            <a:off x="5364351" y="13824175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582" name="文本框 581">
            <a:extLst>
              <a:ext uri="{FF2B5EF4-FFF2-40B4-BE49-F238E27FC236}">
                <a16:creationId xmlns:a16="http://schemas.microsoft.com/office/drawing/2014/main" id="{509D50A9-1199-4D0E-A503-CE66F1FF74AC}"/>
              </a:ext>
            </a:extLst>
          </p:cNvPr>
          <p:cNvSpPr txBox="1"/>
          <p:nvPr/>
        </p:nvSpPr>
        <p:spPr>
          <a:xfrm>
            <a:off x="7381660" y="10419524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583" name="文本框 582">
            <a:extLst>
              <a:ext uri="{FF2B5EF4-FFF2-40B4-BE49-F238E27FC236}">
                <a16:creationId xmlns:a16="http://schemas.microsoft.com/office/drawing/2014/main" id="{25983878-1F4B-4539-A70E-4B6938C566EF}"/>
              </a:ext>
            </a:extLst>
          </p:cNvPr>
          <p:cNvSpPr txBox="1"/>
          <p:nvPr/>
        </p:nvSpPr>
        <p:spPr>
          <a:xfrm>
            <a:off x="9532955" y="14947066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584" name="文本框 583">
            <a:extLst>
              <a:ext uri="{FF2B5EF4-FFF2-40B4-BE49-F238E27FC236}">
                <a16:creationId xmlns:a16="http://schemas.microsoft.com/office/drawing/2014/main" id="{DD849CE3-5430-43D8-A881-1BF1A3B7338D}"/>
              </a:ext>
            </a:extLst>
          </p:cNvPr>
          <p:cNvSpPr txBox="1"/>
          <p:nvPr/>
        </p:nvSpPr>
        <p:spPr>
          <a:xfrm>
            <a:off x="10012976" y="16029104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</a:t>
            </a:r>
            <a:endParaRPr lang="zh-CN" altLang="en-US" sz="4000" dirty="0"/>
          </a:p>
        </p:txBody>
      </p:sp>
      <p:sp>
        <p:nvSpPr>
          <p:cNvPr id="585" name="文本框 584">
            <a:extLst>
              <a:ext uri="{FF2B5EF4-FFF2-40B4-BE49-F238E27FC236}">
                <a16:creationId xmlns:a16="http://schemas.microsoft.com/office/drawing/2014/main" id="{7EACD6BF-E262-4D8F-A864-610F35A55F62}"/>
              </a:ext>
            </a:extLst>
          </p:cNvPr>
          <p:cNvSpPr txBox="1"/>
          <p:nvPr/>
        </p:nvSpPr>
        <p:spPr>
          <a:xfrm>
            <a:off x="17272253" y="8340360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586" name="文本框 585">
            <a:extLst>
              <a:ext uri="{FF2B5EF4-FFF2-40B4-BE49-F238E27FC236}">
                <a16:creationId xmlns:a16="http://schemas.microsoft.com/office/drawing/2014/main" id="{FDA4919A-3078-466F-AC18-B5BFEA863F17}"/>
              </a:ext>
            </a:extLst>
          </p:cNvPr>
          <p:cNvSpPr txBox="1"/>
          <p:nvPr/>
        </p:nvSpPr>
        <p:spPr>
          <a:xfrm>
            <a:off x="9237561" y="8385693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587" name="文本框 586">
            <a:extLst>
              <a:ext uri="{FF2B5EF4-FFF2-40B4-BE49-F238E27FC236}">
                <a16:creationId xmlns:a16="http://schemas.microsoft.com/office/drawing/2014/main" id="{9C5B8BDD-FD51-486A-A43C-7B7489715CE9}"/>
              </a:ext>
            </a:extLst>
          </p:cNvPr>
          <p:cNvSpPr txBox="1"/>
          <p:nvPr/>
        </p:nvSpPr>
        <p:spPr>
          <a:xfrm>
            <a:off x="7796679" y="9175312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588" name="文本框 587">
            <a:extLst>
              <a:ext uri="{FF2B5EF4-FFF2-40B4-BE49-F238E27FC236}">
                <a16:creationId xmlns:a16="http://schemas.microsoft.com/office/drawing/2014/main" id="{19495C5B-3590-44D7-B632-03CE20511399}"/>
              </a:ext>
            </a:extLst>
          </p:cNvPr>
          <p:cNvSpPr txBox="1"/>
          <p:nvPr/>
        </p:nvSpPr>
        <p:spPr>
          <a:xfrm>
            <a:off x="5906945" y="9327757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C5607797-CB0F-46B9-8F66-8B1654FDD308}"/>
              </a:ext>
            </a:extLst>
          </p:cNvPr>
          <p:cNvSpPr txBox="1"/>
          <p:nvPr/>
        </p:nvSpPr>
        <p:spPr>
          <a:xfrm>
            <a:off x="16864231" y="9762935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312" name="菱形 311">
            <a:extLst>
              <a:ext uri="{FF2B5EF4-FFF2-40B4-BE49-F238E27FC236}">
                <a16:creationId xmlns:a16="http://schemas.microsoft.com/office/drawing/2014/main" id="{4D98286F-ACB2-4540-A227-F4D2F46E732A}"/>
              </a:ext>
            </a:extLst>
          </p:cNvPr>
          <p:cNvSpPr/>
          <p:nvPr/>
        </p:nvSpPr>
        <p:spPr>
          <a:xfrm>
            <a:off x="35976730" y="23897236"/>
            <a:ext cx="1788674" cy="142937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番剧封面</a:t>
            </a:r>
          </a:p>
        </p:txBody>
      </p:sp>
      <p:cxnSp>
        <p:nvCxnSpPr>
          <p:cNvPr id="315" name="直接连接符 314">
            <a:extLst>
              <a:ext uri="{FF2B5EF4-FFF2-40B4-BE49-F238E27FC236}">
                <a16:creationId xmlns:a16="http://schemas.microsoft.com/office/drawing/2014/main" id="{B6DC5B82-3F9B-45AD-B755-9C95E90FC5A2}"/>
              </a:ext>
            </a:extLst>
          </p:cNvPr>
          <p:cNvCxnSpPr>
            <a:cxnSpLocks/>
            <a:stCxn id="277" idx="3"/>
            <a:endCxn id="312" idx="1"/>
          </p:cNvCxnSpPr>
          <p:nvPr/>
        </p:nvCxnSpPr>
        <p:spPr>
          <a:xfrm flipV="1">
            <a:off x="26618696" y="24611925"/>
            <a:ext cx="9358034" cy="11249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连接符 315">
            <a:extLst>
              <a:ext uri="{FF2B5EF4-FFF2-40B4-BE49-F238E27FC236}">
                <a16:creationId xmlns:a16="http://schemas.microsoft.com/office/drawing/2014/main" id="{37E37042-42E1-4921-8FFC-B7E18DEB24DF}"/>
              </a:ext>
            </a:extLst>
          </p:cNvPr>
          <p:cNvCxnSpPr>
            <a:cxnSpLocks/>
            <a:stCxn id="312" idx="3"/>
            <a:endCxn id="202" idx="1"/>
          </p:cNvCxnSpPr>
          <p:nvPr/>
        </p:nvCxnSpPr>
        <p:spPr>
          <a:xfrm>
            <a:off x="37765404" y="24611925"/>
            <a:ext cx="5261903" cy="47121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86D4E206-296E-4A11-B5EF-4766C6396886}"/>
              </a:ext>
            </a:extLst>
          </p:cNvPr>
          <p:cNvSpPr txBox="1"/>
          <p:nvPr/>
        </p:nvSpPr>
        <p:spPr>
          <a:xfrm>
            <a:off x="41661844" y="28126142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5A5CAA36-99A7-4DC5-BEAE-9382D94C7514}"/>
              </a:ext>
            </a:extLst>
          </p:cNvPr>
          <p:cNvSpPr txBox="1"/>
          <p:nvPr/>
        </p:nvSpPr>
        <p:spPr>
          <a:xfrm>
            <a:off x="33169362" y="24490408"/>
            <a:ext cx="60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n</a:t>
            </a:r>
            <a:endParaRPr lang="zh-CN" altLang="en-US" sz="4000" dirty="0"/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0809384F-DD0A-499A-950F-0F4DEABF9F0A}"/>
              </a:ext>
            </a:extLst>
          </p:cNvPr>
          <p:cNvSpPr/>
          <p:nvPr/>
        </p:nvSpPr>
        <p:spPr>
          <a:xfrm>
            <a:off x="32669945" y="26263032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点赞数</a:t>
            </a:r>
            <a:endParaRPr lang="zh-CN" altLang="en-US" dirty="0"/>
          </a:p>
        </p:txBody>
      </p:sp>
      <p:cxnSp>
        <p:nvCxnSpPr>
          <p:cNvPr id="319" name="直接连接符 318">
            <a:extLst>
              <a:ext uri="{FF2B5EF4-FFF2-40B4-BE49-F238E27FC236}">
                <a16:creationId xmlns:a16="http://schemas.microsoft.com/office/drawing/2014/main" id="{573711E2-5431-4515-B52E-AEBB30902089}"/>
              </a:ext>
            </a:extLst>
          </p:cNvPr>
          <p:cNvCxnSpPr>
            <a:cxnSpLocks/>
            <a:stCxn id="277" idx="3"/>
            <a:endCxn id="318" idx="0"/>
          </p:cNvCxnSpPr>
          <p:nvPr/>
        </p:nvCxnSpPr>
        <p:spPr>
          <a:xfrm>
            <a:off x="26618696" y="25736884"/>
            <a:ext cx="6784377" cy="52614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椭圆 324">
            <a:extLst>
              <a:ext uri="{FF2B5EF4-FFF2-40B4-BE49-F238E27FC236}">
                <a16:creationId xmlns:a16="http://schemas.microsoft.com/office/drawing/2014/main" id="{F04C419D-A9F7-4278-A549-DBEE778514DA}"/>
              </a:ext>
            </a:extLst>
          </p:cNvPr>
          <p:cNvSpPr/>
          <p:nvPr/>
        </p:nvSpPr>
        <p:spPr>
          <a:xfrm>
            <a:off x="25005534" y="27890759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点赞数</a:t>
            </a:r>
            <a:endParaRPr lang="zh-CN" altLang="en-US" dirty="0"/>
          </a:p>
        </p:txBody>
      </p: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7B5309CC-A880-408C-A43C-4971C824A4B0}"/>
              </a:ext>
            </a:extLst>
          </p:cNvPr>
          <p:cNvCxnSpPr>
            <a:cxnSpLocks/>
            <a:stCxn id="235" idx="0"/>
            <a:endCxn id="325" idx="4"/>
          </p:cNvCxnSpPr>
          <p:nvPr/>
        </p:nvCxnSpPr>
        <p:spPr>
          <a:xfrm flipH="1" flipV="1">
            <a:off x="25738662" y="28870838"/>
            <a:ext cx="202795" cy="92255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0" name="椭圆 329">
            <a:extLst>
              <a:ext uri="{FF2B5EF4-FFF2-40B4-BE49-F238E27FC236}">
                <a16:creationId xmlns:a16="http://schemas.microsoft.com/office/drawing/2014/main" id="{F4A97B0C-B273-4F94-8349-2569332F1B03}"/>
              </a:ext>
            </a:extLst>
          </p:cNvPr>
          <p:cNvSpPr/>
          <p:nvPr/>
        </p:nvSpPr>
        <p:spPr>
          <a:xfrm>
            <a:off x="30398266" y="20819808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点赞数</a:t>
            </a:r>
            <a:endParaRPr lang="zh-CN" altLang="en-US" dirty="0"/>
          </a:p>
        </p:txBody>
      </p: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1F3F7C60-B05B-4FB7-935A-37D7A57954C0}"/>
              </a:ext>
            </a:extLst>
          </p:cNvPr>
          <p:cNvCxnSpPr>
            <a:cxnSpLocks/>
            <a:stCxn id="160" idx="3"/>
            <a:endCxn id="330" idx="0"/>
          </p:cNvCxnSpPr>
          <p:nvPr/>
        </p:nvCxnSpPr>
        <p:spPr>
          <a:xfrm>
            <a:off x="26618696" y="19908376"/>
            <a:ext cx="4512698" cy="91143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椭圆 333">
            <a:extLst>
              <a:ext uri="{FF2B5EF4-FFF2-40B4-BE49-F238E27FC236}">
                <a16:creationId xmlns:a16="http://schemas.microsoft.com/office/drawing/2014/main" id="{131D60F3-0621-45F8-8457-3B8E860B34F2}"/>
              </a:ext>
            </a:extLst>
          </p:cNvPr>
          <p:cNvSpPr/>
          <p:nvPr/>
        </p:nvSpPr>
        <p:spPr>
          <a:xfrm>
            <a:off x="24426694" y="11815038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点赞数</a:t>
            </a:r>
            <a:endParaRPr lang="zh-CN" altLang="en-US" dirty="0"/>
          </a:p>
        </p:txBody>
      </p:sp>
      <p:cxnSp>
        <p:nvCxnSpPr>
          <p:cNvPr id="336" name="直接连接符 335">
            <a:extLst>
              <a:ext uri="{FF2B5EF4-FFF2-40B4-BE49-F238E27FC236}">
                <a16:creationId xmlns:a16="http://schemas.microsoft.com/office/drawing/2014/main" id="{3D83E62A-02FC-4EAD-AA08-E0B020E6A0FA}"/>
              </a:ext>
            </a:extLst>
          </p:cNvPr>
          <p:cNvCxnSpPr>
            <a:cxnSpLocks/>
            <a:stCxn id="121" idx="0"/>
            <a:endCxn id="334" idx="4"/>
          </p:cNvCxnSpPr>
          <p:nvPr/>
        </p:nvCxnSpPr>
        <p:spPr>
          <a:xfrm flipH="1" flipV="1">
            <a:off x="25159822" y="12795117"/>
            <a:ext cx="1048308" cy="9406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椭圆 338">
            <a:extLst>
              <a:ext uri="{FF2B5EF4-FFF2-40B4-BE49-F238E27FC236}">
                <a16:creationId xmlns:a16="http://schemas.microsoft.com/office/drawing/2014/main" id="{6E3EF956-7ED5-49CF-A7E0-D7D38FE6845C}"/>
              </a:ext>
            </a:extLst>
          </p:cNvPr>
          <p:cNvSpPr/>
          <p:nvPr/>
        </p:nvSpPr>
        <p:spPr>
          <a:xfrm>
            <a:off x="43231500" y="39510846"/>
            <a:ext cx="1466255" cy="98007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点赞数</a:t>
            </a:r>
            <a:endParaRPr lang="zh-CN" altLang="en-US" dirty="0"/>
          </a:p>
        </p:txBody>
      </p: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894AC4F0-91D5-4FB5-9CF5-E4C5D62A3C2F}"/>
              </a:ext>
            </a:extLst>
          </p:cNvPr>
          <p:cNvCxnSpPr>
            <a:cxnSpLocks/>
            <a:stCxn id="211" idx="3"/>
            <a:endCxn id="339" idx="2"/>
          </p:cNvCxnSpPr>
          <p:nvPr/>
        </p:nvCxnSpPr>
        <p:spPr>
          <a:xfrm>
            <a:off x="42248155" y="37790677"/>
            <a:ext cx="983345" cy="22102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302</Words>
  <Application>Microsoft Office PowerPoint</Application>
  <PresentationFormat>自定义</PresentationFormat>
  <Paragraphs>188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黑体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开翔 陆</dc:creator>
  <cp:lastModifiedBy>开翔 陆</cp:lastModifiedBy>
  <cp:revision>29</cp:revision>
  <dcterms:created xsi:type="dcterms:W3CDTF">2020-11-05T14:22:26Z</dcterms:created>
  <dcterms:modified xsi:type="dcterms:W3CDTF">2020-12-21T12:51:46Z</dcterms:modified>
</cp:coreProperties>
</file>