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79757-22C4-F78E-DB64-6DA078566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28FED7-988C-A138-93AB-4BA4CA96B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67641-2EAE-482E-8FD0-BB8635BA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33F95D-9B59-2448-5A28-D44FCC11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65194-01D7-E2C0-D584-B22C2B99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9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39E9F-5DB4-8A82-ADD5-88A9777E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E4EA5-ECDF-8ADC-9B66-ABE024D7A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6E70E-2DD5-CD3D-F5E3-B6CB6949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75392-EB27-9C36-B578-E4B98280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D49A5-9FFD-8F08-A793-B3219DF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C6460E-DDCD-6275-D2AE-1C8F1FA7E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193321-032D-B9D6-EE4A-B102CB799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D386B-322A-413E-9F32-F883D8D9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075F8-9940-10FB-63C3-AFD0BAC2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5DAA7-EF88-1887-26EA-16D3EC53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D0C25-A128-5E5B-D42E-A1B0EBD1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7835D-0F4E-7FBA-40C2-8933ACA8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8ACED-54C0-83A9-6288-BF921AE6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544AC-E77E-8F60-558E-C74876A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4D345-702A-1B4D-00E4-423228B6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C76BA-F705-CF9C-A55B-75A4DADC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4ECB4-0478-4CC2-4011-4AFDF6E6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91CE0-010A-3EF2-8647-FEFA08A2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885DA-4BC1-53E8-0B31-1753C564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BD811-8D87-5BEC-1E99-202BE1CA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4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0D210-F473-F03E-9EC0-CEC6355A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4BE40-EA0C-9D39-6465-E51D8AF0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6D29D1-8A22-FDD5-858C-3030FC116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58F50-3EBF-1BDA-FAC7-D96CE2D1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A8F36-C212-3856-FCF0-5F1243C5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F6508-DA68-6EEE-D815-19479B09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C6AE-B503-EF2D-8EA8-D555A868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3D67A-FC07-B9CC-399C-8C3B65E5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50C83-0562-C807-7D2C-E46D07D7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35B46-F827-3424-5D8C-D4D8CFC2C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C7119-259E-5CA3-2F66-5EF40565D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7F52EA-08F4-3CE7-3FFD-30B95B9A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B8D95F-E573-E027-8491-12CEF7C1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D27915-FBF4-5B2C-6F09-1499E25F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8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5539-FAB9-3B56-BE18-27E091B9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4B6F90-287D-08FE-3943-C720CDE9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32F8BA-259A-40E0-797D-7CFA8FD8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29ED3-8020-B1A4-C2F0-D7A3B2E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0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9CB5E-22D4-0999-79F9-A4FDC11D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468015-68D4-C80F-4C5D-7A86B6EC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28D63-A907-B5DA-725E-C1C61B97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7F38-8127-8BA8-88D3-534D3BE6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F439E-985A-9C40-3ADF-F541DAE3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B1A21-F057-3F41-23E8-ACB545BA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4881F-74CE-CABB-8C0A-FDC4E167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C8076-85C1-D1C2-EA65-9325F1CC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95542-77A9-0506-CA1D-D86BD3A8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718D6-451A-11B7-AB35-D73C5CE8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90E4C-F4AD-644B-DF26-22A6DF55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7CE05-1C3D-29A8-E713-501C7942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03280-498D-FBF6-9B7E-4820645C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7808B-F8F3-F56C-FF6F-B1E4A3F7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A26CF-7744-B532-524F-A1DF8B2F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0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57D2E8-F9DA-402A-218A-E09C8663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D2358-23EC-8B65-7686-635F33949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1C4F1-02FF-AB10-AA88-C6A199D6C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24E6-5035-4A54-9E76-84B3EEC94837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73EFE-EFC4-63CE-AEDA-EEA44ED2E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50E74-6B8B-E25D-2CB3-383EAC41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61E1-A242-4A58-A782-B94314F667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4C3BBA-46B5-A786-C91C-7517EE150CBC}"/>
              </a:ext>
            </a:extLst>
          </p:cNvPr>
          <p:cNvSpPr txBox="1"/>
          <p:nvPr/>
        </p:nvSpPr>
        <p:spPr>
          <a:xfrm>
            <a:off x="2432632" y="1812379"/>
            <a:ext cx="126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Renderer</a:t>
            </a:r>
            <a:endParaRPr lang="zh-CN" altLang="en-US" b="1">
              <a:latin typeface="Trebuchet MS" panose="020B0603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E111F0-19F0-F534-4E58-C90216DE57BC}"/>
              </a:ext>
            </a:extLst>
          </p:cNvPr>
          <p:cNvSpPr txBox="1"/>
          <p:nvPr/>
        </p:nvSpPr>
        <p:spPr>
          <a:xfrm>
            <a:off x="4740427" y="1812379"/>
            <a:ext cx="209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ResourceManager</a:t>
            </a:r>
            <a:endParaRPr lang="zh-CN" altLang="en-US" b="1">
              <a:latin typeface="Trebuchet MS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D496DE-2B34-752D-051F-A545653A33CC}"/>
              </a:ext>
            </a:extLst>
          </p:cNvPr>
          <p:cNvSpPr txBox="1"/>
          <p:nvPr/>
        </p:nvSpPr>
        <p:spPr>
          <a:xfrm>
            <a:off x="2663986" y="4274839"/>
            <a:ext cx="92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Editor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7F3851-2189-B3B9-63DE-C079EDF01602}"/>
              </a:ext>
            </a:extLst>
          </p:cNvPr>
          <p:cNvSpPr txBox="1"/>
          <p:nvPr/>
        </p:nvSpPr>
        <p:spPr>
          <a:xfrm>
            <a:off x="5091110" y="3682877"/>
            <a:ext cx="13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FileSystem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A1B890-4DD3-4153-FE2F-3C87E34ED090}"/>
              </a:ext>
            </a:extLst>
          </p:cNvPr>
          <p:cNvSpPr txBox="1"/>
          <p:nvPr/>
        </p:nvSpPr>
        <p:spPr>
          <a:xfrm>
            <a:off x="4751471" y="805359"/>
            <a:ext cx="195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WindowManager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61C778-5FBD-4F3E-475E-5C32F35ACF86}"/>
              </a:ext>
            </a:extLst>
          </p:cNvPr>
          <p:cNvSpPr txBox="1"/>
          <p:nvPr/>
        </p:nvSpPr>
        <p:spPr>
          <a:xfrm>
            <a:off x="7679914" y="805359"/>
            <a:ext cx="16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InputHandler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BBE2CD-A937-CF81-F338-AA7DE65C4DCB}"/>
              </a:ext>
            </a:extLst>
          </p:cNvPr>
          <p:cNvSpPr txBox="1"/>
          <p:nvPr/>
        </p:nvSpPr>
        <p:spPr>
          <a:xfrm>
            <a:off x="2802570" y="805359"/>
            <a:ext cx="6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RHI</a:t>
            </a:r>
            <a:endParaRPr lang="zh-CN" altLang="en-US" b="1">
              <a:latin typeface="Trebuchet MS" panose="020B0603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84AD82-5D6A-574E-CF7E-83476F18C2EB}"/>
              </a:ext>
            </a:extLst>
          </p:cNvPr>
          <p:cNvSpPr txBox="1"/>
          <p:nvPr/>
        </p:nvSpPr>
        <p:spPr>
          <a:xfrm>
            <a:off x="2044862" y="2229474"/>
            <a:ext cx="21586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Scene</a:t>
            </a:r>
          </a:p>
          <a:p>
            <a:pPr marL="285750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light</a:t>
            </a:r>
          </a:p>
          <a:p>
            <a:pPr marL="285750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entity</a:t>
            </a:r>
          </a:p>
          <a:p>
            <a:pPr marL="742950" lvl="1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mesh</a:t>
            </a:r>
          </a:p>
          <a:p>
            <a:pPr marL="742950" lvl="1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material</a:t>
            </a:r>
          </a:p>
          <a:p>
            <a:pPr marL="1200150" lvl="2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shader</a:t>
            </a:r>
          </a:p>
          <a:p>
            <a:pPr marL="285750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camera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E4CE411-E1DB-0D50-2186-97E7773D5FED}"/>
              </a:ext>
            </a:extLst>
          </p:cNvPr>
          <p:cNvSpPr/>
          <p:nvPr/>
        </p:nvSpPr>
        <p:spPr>
          <a:xfrm>
            <a:off x="1925052" y="2181711"/>
            <a:ext cx="2278476" cy="1929456"/>
          </a:xfrm>
          <a:prstGeom prst="roundRect">
            <a:avLst>
              <a:gd name="adj" fmla="val 41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6EE941A-8755-B950-3E6F-6D53B6C06336}"/>
              </a:ext>
            </a:extLst>
          </p:cNvPr>
          <p:cNvSpPr/>
          <p:nvPr/>
        </p:nvSpPr>
        <p:spPr>
          <a:xfrm>
            <a:off x="4589799" y="1174691"/>
            <a:ext cx="2278476" cy="473635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05C4B0-E2B0-A38E-C7A3-ED286EF53C9C}"/>
              </a:ext>
            </a:extLst>
          </p:cNvPr>
          <p:cNvSpPr txBox="1"/>
          <p:nvPr/>
        </p:nvSpPr>
        <p:spPr>
          <a:xfrm>
            <a:off x="4709609" y="1222454"/>
            <a:ext cx="215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GLFW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BDC03C2-823C-511F-DB37-827D5B9B7660}"/>
              </a:ext>
            </a:extLst>
          </p:cNvPr>
          <p:cNvSpPr/>
          <p:nvPr/>
        </p:nvSpPr>
        <p:spPr>
          <a:xfrm>
            <a:off x="1925052" y="1174691"/>
            <a:ext cx="2278476" cy="473635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E30388-9935-616B-4EBF-F6CC3ED21263}"/>
              </a:ext>
            </a:extLst>
          </p:cNvPr>
          <p:cNvSpPr txBox="1"/>
          <p:nvPr/>
        </p:nvSpPr>
        <p:spPr>
          <a:xfrm>
            <a:off x="2044862" y="1222454"/>
            <a:ext cx="215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OpenGL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5002FD3-8803-BDBF-D6D8-B28965BCE5B1}"/>
              </a:ext>
            </a:extLst>
          </p:cNvPr>
          <p:cNvSpPr/>
          <p:nvPr/>
        </p:nvSpPr>
        <p:spPr>
          <a:xfrm>
            <a:off x="4589799" y="2205592"/>
            <a:ext cx="2278476" cy="1410566"/>
          </a:xfrm>
          <a:prstGeom prst="roundRect">
            <a:avLst>
              <a:gd name="adj" fmla="val 467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21A7FCA-59F8-5BE9-1CC3-DF2D666B3DDD}"/>
              </a:ext>
            </a:extLst>
          </p:cNvPr>
          <p:cNvSpPr txBox="1"/>
          <p:nvPr/>
        </p:nvSpPr>
        <p:spPr>
          <a:xfrm>
            <a:off x="4709609" y="2231163"/>
            <a:ext cx="2172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chemeClr val="accent2"/>
                </a:solidFill>
                <a:latin typeface="Trebuchet MS" panose="020B0603020202020204" pitchFamily="34" charset="0"/>
              </a:rPr>
              <a:t>mesh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latin typeface="Trebuchet MS" panose="020B0603020202020204" pitchFamily="34" charset="0"/>
              </a:rPr>
              <a:t>texture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chemeClr val="accent2"/>
                </a:solidFill>
                <a:latin typeface="Trebuchet MS" panose="020B0603020202020204" pitchFamily="34" charset="0"/>
              </a:rPr>
              <a:t>render material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chemeClr val="accent2"/>
                </a:solidFill>
                <a:latin typeface="Trebuchet MS" panose="020B0603020202020204" pitchFamily="34" charset="0"/>
              </a:rPr>
              <a:t>shader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latin typeface="Trebuchet MS" panose="020B0603020202020204" pitchFamily="34" charset="0"/>
              </a:rPr>
              <a:t>physical material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latin typeface="Trebuchet MS" panose="020B0603020202020204" pitchFamily="34" charset="0"/>
              </a:rPr>
              <a:t>GUID?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5DFCAF3-10D8-0DD2-107F-8D8DF2A87341}"/>
              </a:ext>
            </a:extLst>
          </p:cNvPr>
          <p:cNvSpPr/>
          <p:nvPr/>
        </p:nvSpPr>
        <p:spPr>
          <a:xfrm>
            <a:off x="1925052" y="4644172"/>
            <a:ext cx="2278476" cy="697850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D24E083-42DC-201F-5EF9-B111270D4F2C}"/>
              </a:ext>
            </a:extLst>
          </p:cNvPr>
          <p:cNvSpPr txBox="1"/>
          <p:nvPr/>
        </p:nvSpPr>
        <p:spPr>
          <a:xfrm>
            <a:off x="2044862" y="4691934"/>
            <a:ext cx="2158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IMGUI</a:t>
            </a:r>
          </a:p>
          <a:p>
            <a:pPr marL="285750" indent="-285750">
              <a:buFontTx/>
              <a:buChar char="-"/>
            </a:pPr>
            <a:r>
              <a:rPr lang="en-US" altLang="zh-CN" sz="1600">
                <a:latin typeface="Trebuchet MS" panose="020B0603020202020204" pitchFamily="34" charset="0"/>
              </a:rPr>
              <a:t>EventHandler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CE4081E-CE78-351A-2686-A5139F48F8C3}"/>
              </a:ext>
            </a:extLst>
          </p:cNvPr>
          <p:cNvSpPr/>
          <p:nvPr/>
        </p:nvSpPr>
        <p:spPr>
          <a:xfrm>
            <a:off x="4589799" y="4045356"/>
            <a:ext cx="2278476" cy="714584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0FA8FE-5189-07A1-5679-7B072E11065F}"/>
              </a:ext>
            </a:extLst>
          </p:cNvPr>
          <p:cNvSpPr txBox="1"/>
          <p:nvPr/>
        </p:nvSpPr>
        <p:spPr>
          <a:xfrm>
            <a:off x="4725278" y="4113362"/>
            <a:ext cx="2158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fileReader</a:t>
            </a:r>
          </a:p>
          <a:p>
            <a:pPr marL="285750" indent="-285750">
              <a:buFontTx/>
              <a:buChar char="-"/>
            </a:pPr>
            <a:r>
              <a:rPr lang="en-US" altLang="zh-CN" sz="1600">
                <a:solidFill>
                  <a:schemeClr val="accent6"/>
                </a:solidFill>
                <a:latin typeface="Trebuchet MS" panose="020B0603020202020204" pitchFamily="34" charset="0"/>
              </a:rPr>
              <a:t>JsonParser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E834114-E4A9-5844-111D-800D1AAEE78E}"/>
              </a:ext>
            </a:extLst>
          </p:cNvPr>
          <p:cNvSpPr/>
          <p:nvPr/>
        </p:nvSpPr>
        <p:spPr>
          <a:xfrm>
            <a:off x="7341526" y="1174691"/>
            <a:ext cx="2278476" cy="473635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3925C72-41F2-9E4A-FEF2-DC4E5487844F}"/>
              </a:ext>
            </a:extLst>
          </p:cNvPr>
          <p:cNvSpPr/>
          <p:nvPr/>
        </p:nvSpPr>
        <p:spPr>
          <a:xfrm>
            <a:off x="1778307" y="778002"/>
            <a:ext cx="8039462" cy="4714413"/>
          </a:xfrm>
          <a:prstGeom prst="roundRect">
            <a:avLst>
              <a:gd name="adj" fmla="val 240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3A86EF-7168-DC55-9B17-48CD360E9A66}"/>
              </a:ext>
            </a:extLst>
          </p:cNvPr>
          <p:cNvSpPr txBox="1"/>
          <p:nvPr/>
        </p:nvSpPr>
        <p:spPr>
          <a:xfrm>
            <a:off x="5323205" y="394992"/>
            <a:ext cx="94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Engine</a:t>
            </a:r>
            <a:endParaRPr lang="zh-CN" altLang="en-US" b="1">
              <a:latin typeface="Trebuchet MS" panose="020B0603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31E77C-2BE2-F11C-3E22-5E6CAC67FA0D}"/>
              </a:ext>
            </a:extLst>
          </p:cNvPr>
          <p:cNvSpPr txBox="1"/>
          <p:nvPr/>
        </p:nvSpPr>
        <p:spPr>
          <a:xfrm>
            <a:off x="7614115" y="1812379"/>
            <a:ext cx="173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LogicalSystem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C4D012E-7885-FE2D-212D-6E71D05DE752}"/>
              </a:ext>
            </a:extLst>
          </p:cNvPr>
          <p:cNvSpPr/>
          <p:nvPr/>
        </p:nvSpPr>
        <p:spPr>
          <a:xfrm>
            <a:off x="7341526" y="2201777"/>
            <a:ext cx="2278476" cy="473635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2CE26E-04D4-1C35-97FE-341035A7959B}"/>
              </a:ext>
            </a:extLst>
          </p:cNvPr>
          <p:cNvSpPr txBox="1"/>
          <p:nvPr/>
        </p:nvSpPr>
        <p:spPr>
          <a:xfrm>
            <a:off x="7548317" y="2826847"/>
            <a:ext cx="186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rebuchet MS" panose="020B0603020202020204" pitchFamily="34" charset="0"/>
              </a:rPr>
              <a:t>PhysicalSystem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03C905-76FC-7E13-79E7-7B93F8462E10}"/>
              </a:ext>
            </a:extLst>
          </p:cNvPr>
          <p:cNvSpPr/>
          <p:nvPr/>
        </p:nvSpPr>
        <p:spPr>
          <a:xfrm>
            <a:off x="7341526" y="3216245"/>
            <a:ext cx="2278476" cy="473635"/>
          </a:xfrm>
          <a:prstGeom prst="roundRect">
            <a:avLst>
              <a:gd name="adj" fmla="val 1299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734A64-5B7D-DAFF-906E-B79499677966}"/>
              </a:ext>
            </a:extLst>
          </p:cNvPr>
          <p:cNvSpPr txBox="1"/>
          <p:nvPr/>
        </p:nvSpPr>
        <p:spPr>
          <a:xfrm>
            <a:off x="10266948" y="1369724"/>
            <a:ext cx="167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accent6"/>
                </a:solidFill>
                <a:latin typeface="Trebuchet MS" panose="020B0603020202020204" pitchFamily="34" charset="0"/>
              </a:rPr>
              <a:t>no more need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337078-5DB7-2A51-E04B-F59209762280}"/>
              </a:ext>
            </a:extLst>
          </p:cNvPr>
          <p:cNvSpPr txBox="1"/>
          <p:nvPr/>
        </p:nvSpPr>
        <p:spPr>
          <a:xfrm>
            <a:off x="10263302" y="1718866"/>
            <a:ext cx="86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done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BD662D-0A89-777E-A3A8-9244426C6FD1}"/>
              </a:ext>
            </a:extLst>
          </p:cNvPr>
          <p:cNvSpPr txBox="1"/>
          <p:nvPr/>
        </p:nvSpPr>
        <p:spPr>
          <a:xfrm>
            <a:off x="10275955" y="2044808"/>
            <a:ext cx="86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accent2"/>
                </a:solidFill>
                <a:latin typeface="Trebuchet MS" panose="020B0603020202020204" pitchFamily="34" charset="0"/>
              </a:rPr>
              <a:t>doing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3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37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Trebuchet MS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Siyan Zhu</dc:creator>
  <cp:lastModifiedBy>Siyan Zhu</cp:lastModifiedBy>
  <cp:revision>7</cp:revision>
  <dcterms:created xsi:type="dcterms:W3CDTF">2023-01-20T07:04:48Z</dcterms:created>
  <dcterms:modified xsi:type="dcterms:W3CDTF">2023-01-20T16:12:39Z</dcterms:modified>
</cp:coreProperties>
</file>