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07920-B961-35E2-B8C2-F00F04EB7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B446A-E1B8-81CF-7572-FDFA6387E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C9016-51AA-EE74-1A5A-FF7D42CB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9F6B-450C-4AB5-9861-6DD79937D619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C13CF-F733-EE42-29EB-3191FBE7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DCDEF-42D9-E707-0961-83E40FD3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E5F9-6145-47B5-9522-88CFF2B97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C2E4-9AE2-4B0C-FC93-0379ED7D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573E8-96FF-5545-DE5A-6F2999F53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4A99C-B187-D7CF-940B-1A92891E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9F6B-450C-4AB5-9861-6DD79937D619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FBD7A-9ABD-8A0E-D006-D5ADFDC5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29787-AFB0-6A27-8067-693121CD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E5F9-6145-47B5-9522-88CFF2B97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4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8BC303-BBC2-47D1-578F-9886683EE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3789D9-63A1-170E-FE43-DB219627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ED0B0-1326-C8EE-50F3-899EEFDE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9F6B-450C-4AB5-9861-6DD79937D619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AF240-1E5D-B564-C5EA-2CB75D1C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109F9-838A-6463-AF0F-D936026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E5F9-6145-47B5-9522-88CFF2B97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1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FF662-8928-B481-0FC4-5D309D56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56717-CEAF-6413-D0C0-A2236EE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DC22A-B155-56A0-3E6D-8D22CFB0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9F6B-450C-4AB5-9861-6DD79937D619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4200C-59F7-7F29-5B5D-A05706F6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BAD1F-56D8-C926-FCCE-8F00FF85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E5F9-6145-47B5-9522-88CFF2B97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3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41FC5-B46D-5E61-519F-233ECB6E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37C20-B083-C23A-CF46-672BA3C1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00098-2621-5009-2FD8-A5DF6468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9F6B-450C-4AB5-9861-6DD79937D619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697C6-1CD0-9CE8-12EA-3234E0F0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08883-79F8-A812-0859-8FDBE1C9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E5F9-6145-47B5-9522-88CFF2B97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8332B-B440-F8A2-E6C0-65EDAE68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FA225-D1F4-959A-8100-39121396E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9B45-DBDC-157C-5726-ED39281D7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0C047-1200-DF25-2488-0B6B391E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9F6B-450C-4AB5-9861-6DD79937D619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79A1E-9F3E-87CD-D598-31FFBD5C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1F302-1563-0280-1C07-71A43809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E5F9-6145-47B5-9522-88CFF2B97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E506E-F238-6935-DE3F-39E9589A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E7541-DA31-C63B-F89D-C82E9D2E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FD621B-4D53-C83C-1A51-FB81C4E8A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D6647B-9EDC-6885-7FC4-542D9E330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1B9651-63A3-0FC2-DA65-AB4050FE8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027EF6-171D-6852-5BDA-71AE6905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9F6B-450C-4AB5-9861-6DD79937D619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D2BE4D-CBC2-06D2-FCB3-E9FD916D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325F62-0694-82A6-DF69-83B206B6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E5F9-6145-47B5-9522-88CFF2B97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05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9BF9-DA0C-5CE0-A844-FC847CDD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77C8C1-F836-1024-70E8-BC59FAB8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9F6B-450C-4AB5-9861-6DD79937D619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E00F96-9C34-C73A-6B24-741A97D5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5726ED-E9DA-4E87-B87C-BE2C0443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E5F9-6145-47B5-9522-88CFF2B97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6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1A2F40-23B0-6DBF-B14A-0F5A43A9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9F6B-450C-4AB5-9861-6DD79937D619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F696A-01A3-CD30-7797-8003EF45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6D03B0-8333-00A2-BD8F-1ED606A0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E5F9-6145-47B5-9522-88CFF2B97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FD191-EB19-3C34-3571-F99EA7C6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365CB-9494-C6FE-F7DD-BAF4CC623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3B7EE-9894-BB96-CDB2-F3C175C7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D9199-E98D-7F3D-A4BA-C9F14E5C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9F6B-450C-4AB5-9861-6DD79937D619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A3608-36B3-8B60-600A-EAFEB66B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0A77E-B519-9EBA-199E-DC69FEF1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E5F9-6145-47B5-9522-88CFF2B97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9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3AC42-505E-BF63-5862-48540FEB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D7EA67-D9BA-EE67-592E-21FDD00BD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E6B5DF-0D27-F805-CAD8-54969792F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271EC-F1FF-1918-5177-AF091BC2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9F6B-450C-4AB5-9861-6DD79937D619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8FD57-966A-F51F-D6B4-B4B1B870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066CE-1FB2-575D-0B98-C0069DDF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E5F9-6145-47B5-9522-88CFF2B97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2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DBE16B-98DC-1D15-2F3A-6B5D5FDD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ABB6F-20DE-C65F-6C79-20D2B77AC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0316E-2329-E25D-0E07-3E0AF9A40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89F6B-450C-4AB5-9861-6DD79937D619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2FE4C-4BAF-062B-2FDB-E132CA2C0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3ED7E-54C5-272F-26C0-5F014554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E5F9-6145-47B5-9522-88CFF2B97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9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31A184AF-BA6C-CCCB-CD40-B9A18A40C99D}"/>
              </a:ext>
            </a:extLst>
          </p:cNvPr>
          <p:cNvSpPr/>
          <p:nvPr/>
        </p:nvSpPr>
        <p:spPr>
          <a:xfrm>
            <a:off x="497840" y="1076960"/>
            <a:ext cx="6736080" cy="4381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70A1AD-CE7C-0829-8855-620A7475FBCA}"/>
              </a:ext>
            </a:extLst>
          </p:cNvPr>
          <p:cNvSpPr txBox="1"/>
          <p:nvPr/>
        </p:nvSpPr>
        <p:spPr>
          <a:xfrm>
            <a:off x="716281" y="1350789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main.cpp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0FE7F9-5B74-845D-B915-42395209A021}"/>
              </a:ext>
            </a:extLst>
          </p:cNvPr>
          <p:cNvSpPr txBox="1"/>
          <p:nvPr/>
        </p:nvSpPr>
        <p:spPr>
          <a:xfrm>
            <a:off x="2443481" y="1350789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mpm.h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CF133C-8F8B-03D9-D0EE-C1A815429302}"/>
              </a:ext>
            </a:extLst>
          </p:cNvPr>
          <p:cNvSpPr txBox="1"/>
          <p:nvPr/>
        </p:nvSpPr>
        <p:spPr>
          <a:xfrm>
            <a:off x="2321561" y="2266975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mpm.cpp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C27613-6417-7E89-1B29-069CBF1435C3}"/>
              </a:ext>
            </a:extLst>
          </p:cNvPr>
          <p:cNvSpPr txBox="1"/>
          <p:nvPr/>
        </p:nvSpPr>
        <p:spPr>
          <a:xfrm>
            <a:off x="4038602" y="2266975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mpm_impl.h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3B65F0-DAF4-9A3D-FE5B-0F5242958DB2}"/>
              </a:ext>
            </a:extLst>
          </p:cNvPr>
          <p:cNvSpPr txBox="1"/>
          <p:nvPr/>
        </p:nvSpPr>
        <p:spPr>
          <a:xfrm>
            <a:off x="2534921" y="3446766"/>
            <a:ext cx="260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mpm_impl_gpu.cu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445153-DC78-6A82-5480-FE38AE01AA2F}"/>
              </a:ext>
            </a:extLst>
          </p:cNvPr>
          <p:cNvSpPr txBox="1"/>
          <p:nvPr/>
        </p:nvSpPr>
        <p:spPr>
          <a:xfrm>
            <a:off x="5003801" y="3450338"/>
            <a:ext cx="260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mpm_impl_cpu.cpp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FDC8309-35C9-A268-80F1-AA4571CC3EDE}"/>
              </a:ext>
            </a:extLst>
          </p:cNvPr>
          <p:cNvCxnSpPr>
            <a:cxnSpLocks/>
          </p:cNvCxnSpPr>
          <p:nvPr/>
        </p:nvCxnSpPr>
        <p:spPr>
          <a:xfrm>
            <a:off x="1808481" y="1577881"/>
            <a:ext cx="635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C359FEC-CF45-3CDF-9842-12C46E730A9E}"/>
              </a:ext>
            </a:extLst>
          </p:cNvPr>
          <p:cNvCxnSpPr>
            <a:cxnSpLocks/>
          </p:cNvCxnSpPr>
          <p:nvPr/>
        </p:nvCxnSpPr>
        <p:spPr>
          <a:xfrm flipV="1">
            <a:off x="2870201" y="1720121"/>
            <a:ext cx="0" cy="546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82294A5-57A9-9DEE-284E-165C0789D037}"/>
              </a:ext>
            </a:extLst>
          </p:cNvPr>
          <p:cNvCxnSpPr>
            <a:cxnSpLocks/>
          </p:cNvCxnSpPr>
          <p:nvPr/>
        </p:nvCxnSpPr>
        <p:spPr>
          <a:xfrm>
            <a:off x="3449322" y="2494960"/>
            <a:ext cx="579120" cy="12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6CB2159-997D-009D-611E-19AA2EBDFA73}"/>
              </a:ext>
            </a:extLst>
          </p:cNvPr>
          <p:cNvCxnSpPr>
            <a:cxnSpLocks/>
          </p:cNvCxnSpPr>
          <p:nvPr/>
        </p:nvCxnSpPr>
        <p:spPr>
          <a:xfrm flipV="1">
            <a:off x="3449322" y="2670696"/>
            <a:ext cx="924559" cy="779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8C4F348-353F-03E7-6485-199810D067AF}"/>
              </a:ext>
            </a:extLst>
          </p:cNvPr>
          <p:cNvCxnSpPr>
            <a:cxnSpLocks/>
          </p:cNvCxnSpPr>
          <p:nvPr/>
        </p:nvCxnSpPr>
        <p:spPr>
          <a:xfrm flipH="1" flipV="1">
            <a:off x="5003801" y="2680663"/>
            <a:ext cx="1046480" cy="747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CF5654E-7BF9-BA96-9EFF-0A0D81266B8C}"/>
              </a:ext>
            </a:extLst>
          </p:cNvPr>
          <p:cNvSpPr txBox="1"/>
          <p:nvPr/>
        </p:nvSpPr>
        <p:spPr>
          <a:xfrm>
            <a:off x="1808481" y="1239327"/>
            <a:ext cx="6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依赖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2B3E87-1105-2971-42E2-844DC21F33C5}"/>
              </a:ext>
            </a:extLst>
          </p:cNvPr>
          <p:cNvSpPr txBox="1"/>
          <p:nvPr/>
        </p:nvSpPr>
        <p:spPr>
          <a:xfrm>
            <a:off x="2321561" y="1839275"/>
            <a:ext cx="6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实现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1266A6-F969-FE75-0D3D-A56A57D381D5}"/>
              </a:ext>
            </a:extLst>
          </p:cNvPr>
          <p:cNvSpPr txBox="1"/>
          <p:nvPr/>
        </p:nvSpPr>
        <p:spPr>
          <a:xfrm>
            <a:off x="3411222" y="2177829"/>
            <a:ext cx="6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依赖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699398-42BB-4B2A-CB3C-B188D5ABC7D1}"/>
              </a:ext>
            </a:extLst>
          </p:cNvPr>
          <p:cNvSpPr txBox="1"/>
          <p:nvPr/>
        </p:nvSpPr>
        <p:spPr>
          <a:xfrm>
            <a:off x="3256281" y="2864292"/>
            <a:ext cx="6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实现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B94F55C-84F0-0099-CA30-39D342BEA5F0}"/>
              </a:ext>
            </a:extLst>
          </p:cNvPr>
          <p:cNvSpPr txBox="1"/>
          <p:nvPr/>
        </p:nvSpPr>
        <p:spPr>
          <a:xfrm>
            <a:off x="4808221" y="2864292"/>
            <a:ext cx="6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实现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AF9BFA-ED52-3653-8A8A-E3989CE755FF}"/>
              </a:ext>
            </a:extLst>
          </p:cNvPr>
          <p:cNvSpPr txBox="1"/>
          <p:nvPr/>
        </p:nvSpPr>
        <p:spPr>
          <a:xfrm>
            <a:off x="7604761" y="592996"/>
            <a:ext cx="401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mpm.h</a:t>
            </a:r>
            <a:r>
              <a:rPr lang="zh-CN" altLang="en-US"/>
              <a:t>为</a:t>
            </a:r>
            <a:r>
              <a:rPr lang="en-US" altLang="zh-CN"/>
              <a:t>main</a:t>
            </a:r>
            <a:r>
              <a:rPr lang="zh-CN" altLang="en-US"/>
              <a:t>包装了一些顶层方法，对使用设备</a:t>
            </a:r>
            <a:r>
              <a:rPr lang="en-US" altLang="zh-CN"/>
              <a:t>(gpu, cpu)</a:t>
            </a:r>
            <a:r>
              <a:rPr lang="zh-CN" altLang="en-US"/>
              <a:t>等参数透明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C93D0C-E41E-F4D4-4DAA-F7C0C7E5AB17}"/>
              </a:ext>
            </a:extLst>
          </p:cNvPr>
          <p:cNvSpPr txBox="1"/>
          <p:nvPr/>
        </p:nvSpPr>
        <p:spPr>
          <a:xfrm>
            <a:off x="7604761" y="1509182"/>
            <a:ext cx="408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mpm_impl.h</a:t>
            </a:r>
            <a:r>
              <a:rPr lang="zh-CN" altLang="en-US"/>
              <a:t>为</a:t>
            </a:r>
            <a:r>
              <a:rPr lang="en-US" altLang="zh-CN"/>
              <a:t>mpm.cpp</a:t>
            </a:r>
            <a:r>
              <a:rPr lang="zh-CN" altLang="en-US"/>
              <a:t>包装了一些较底层的方法，对使用设备等参数不透明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7786EE-0144-1E5C-8258-CE5A5D2412B4}"/>
              </a:ext>
            </a:extLst>
          </p:cNvPr>
          <p:cNvSpPr txBox="1"/>
          <p:nvPr/>
        </p:nvSpPr>
        <p:spPr>
          <a:xfrm>
            <a:off x="7604761" y="2425368"/>
            <a:ext cx="408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mpm_impl_cpu.cpp</a:t>
            </a:r>
            <a:r>
              <a:rPr lang="zh-CN" altLang="en-US"/>
              <a:t>为</a:t>
            </a:r>
            <a:r>
              <a:rPr lang="en-US" altLang="zh-CN"/>
              <a:t>CPU</a:t>
            </a:r>
            <a:r>
              <a:rPr lang="zh-CN" altLang="en-US"/>
              <a:t>实现的</a:t>
            </a:r>
            <a:r>
              <a:rPr lang="en-US" altLang="zh-CN"/>
              <a:t>MPM</a:t>
            </a:r>
            <a:r>
              <a:rPr lang="zh-CN" altLang="en-US"/>
              <a:t>过程以及初始化</a:t>
            </a:r>
            <a:endParaRPr lang="en-US" altLang="zh-CN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8F72B7-4D78-7894-5174-8C3E51C20480}"/>
              </a:ext>
            </a:extLst>
          </p:cNvPr>
          <p:cNvSpPr txBox="1"/>
          <p:nvPr/>
        </p:nvSpPr>
        <p:spPr>
          <a:xfrm>
            <a:off x="7604761" y="3341554"/>
            <a:ext cx="408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mpm_impl_cpu.cpp</a:t>
            </a:r>
            <a:r>
              <a:rPr lang="zh-CN" altLang="en-US"/>
              <a:t>为</a:t>
            </a:r>
            <a:r>
              <a:rPr lang="en-US" altLang="zh-CN"/>
              <a:t>CUDA</a:t>
            </a:r>
            <a:r>
              <a:rPr lang="zh-CN" altLang="en-US"/>
              <a:t>实现的</a:t>
            </a:r>
            <a:r>
              <a:rPr lang="en-US" altLang="zh-CN"/>
              <a:t>MPM</a:t>
            </a:r>
            <a:r>
              <a:rPr lang="zh-CN" altLang="en-US"/>
              <a:t>过程以及初始化，包含若干</a:t>
            </a:r>
            <a:r>
              <a:rPr lang="en-US" altLang="zh-CN"/>
              <a:t>kernel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DDBD533-6C6D-80A4-9E32-628A8A57EDBC}"/>
              </a:ext>
            </a:extLst>
          </p:cNvPr>
          <p:cNvSpPr txBox="1"/>
          <p:nvPr/>
        </p:nvSpPr>
        <p:spPr>
          <a:xfrm>
            <a:off x="716281" y="4262390"/>
            <a:ext cx="260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3x3svd.cu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2E272A6-3381-BE17-38C0-D1AC69F8D823}"/>
              </a:ext>
            </a:extLst>
          </p:cNvPr>
          <p:cNvSpPr txBox="1"/>
          <p:nvPr/>
        </p:nvSpPr>
        <p:spPr>
          <a:xfrm>
            <a:off x="7604760" y="4257740"/>
            <a:ext cx="4302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3x3svd.cu</a:t>
            </a:r>
            <a:r>
              <a:rPr lang="zh-CN" altLang="en-US"/>
              <a:t>是</a:t>
            </a:r>
            <a:r>
              <a:rPr lang="en-US" altLang="zh-CN" i="1"/>
              <a:t>GPU Optimization of Material Point Methods </a:t>
            </a:r>
            <a:r>
              <a:rPr lang="zh-CN" altLang="en-US"/>
              <a:t>文章中提到的</a:t>
            </a:r>
            <a:r>
              <a:rPr lang="en-US" altLang="zh-CN"/>
              <a:t>3</a:t>
            </a:r>
            <a:r>
              <a:rPr lang="zh-CN" altLang="en-US"/>
              <a:t>阶矩阵</a:t>
            </a:r>
            <a:r>
              <a:rPr lang="en-US" altLang="zh-CN"/>
              <a:t>SVD</a:t>
            </a:r>
          </a:p>
          <a:p>
            <a:r>
              <a:rPr lang="zh-CN" altLang="en-US"/>
              <a:t>方法</a:t>
            </a:r>
            <a:r>
              <a:rPr lang="en-US" altLang="zh-CN"/>
              <a:t>(</a:t>
            </a:r>
            <a:r>
              <a:rPr lang="zh-CN" altLang="en-US"/>
              <a:t>经测试可用且稳定</a:t>
            </a:r>
            <a:r>
              <a:rPr lang="en-US" altLang="zh-CN"/>
              <a:t>)</a:t>
            </a:r>
            <a:r>
              <a:rPr lang="zh-CN" altLang="en-US"/>
              <a:t>，目前没用到，先引入项目里</a:t>
            </a:r>
            <a:endParaRPr lang="en-US" altLang="zh-CN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FB215FE-30D2-0614-0EB1-39F6E1069038}"/>
              </a:ext>
            </a:extLst>
          </p:cNvPr>
          <p:cNvSpPr txBox="1"/>
          <p:nvPr/>
        </p:nvSpPr>
        <p:spPr>
          <a:xfrm>
            <a:off x="716281" y="4837851"/>
            <a:ext cx="260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json11.cpp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9B59F3F-E97C-34F3-2D53-DDF287741F43}"/>
              </a:ext>
            </a:extLst>
          </p:cNvPr>
          <p:cNvSpPr txBox="1"/>
          <p:nvPr/>
        </p:nvSpPr>
        <p:spPr>
          <a:xfrm>
            <a:off x="2534921" y="4815825"/>
            <a:ext cx="260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json11.h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FCAEFB6-2588-BA27-611F-698D2B33D566}"/>
              </a:ext>
            </a:extLst>
          </p:cNvPr>
          <p:cNvCxnSpPr>
            <a:cxnSpLocks/>
          </p:cNvCxnSpPr>
          <p:nvPr/>
        </p:nvCxnSpPr>
        <p:spPr>
          <a:xfrm>
            <a:off x="1968503" y="5022517"/>
            <a:ext cx="5918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C6F402C-C4DE-2C71-C876-8662E4224A5A}"/>
              </a:ext>
            </a:extLst>
          </p:cNvPr>
          <p:cNvSpPr txBox="1"/>
          <p:nvPr/>
        </p:nvSpPr>
        <p:spPr>
          <a:xfrm>
            <a:off x="1993901" y="4683963"/>
            <a:ext cx="6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实现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34AC148-2D9F-89A2-4C01-DB2C892B5062}"/>
              </a:ext>
            </a:extLst>
          </p:cNvPr>
          <p:cNvSpPr txBox="1"/>
          <p:nvPr/>
        </p:nvSpPr>
        <p:spPr>
          <a:xfrm>
            <a:off x="7604760" y="5628447"/>
            <a:ext cx="4302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json11</a:t>
            </a:r>
            <a:r>
              <a:rPr lang="zh-CN" altLang="en-US"/>
              <a:t>是一个解析</a:t>
            </a:r>
            <a:r>
              <a:rPr lang="en-US" altLang="zh-CN"/>
              <a:t>json</a:t>
            </a:r>
            <a:r>
              <a:rPr lang="zh-CN" altLang="en-US"/>
              <a:t>格式字符串的</a:t>
            </a:r>
            <a:r>
              <a:rPr lang="en-US" altLang="zh-CN"/>
              <a:t>c++</a:t>
            </a:r>
            <a:r>
              <a:rPr lang="zh-CN" altLang="en-US"/>
              <a:t>库 </a:t>
            </a:r>
            <a:r>
              <a:rPr lang="en-US" altLang="zh-CN"/>
              <a:t>(</a:t>
            </a:r>
            <a:r>
              <a:rPr lang="zh-CN" altLang="en-US"/>
              <a:t>我找到的最小且可用的</a:t>
            </a:r>
            <a:r>
              <a:rPr lang="en-US" altLang="zh-CN"/>
              <a:t>json</a:t>
            </a:r>
            <a:r>
              <a:rPr lang="zh-CN" altLang="en-US"/>
              <a:t>库</a:t>
            </a:r>
            <a:r>
              <a:rPr lang="en-US" altLang="zh-CN"/>
              <a:t>)</a:t>
            </a:r>
            <a:r>
              <a:rPr lang="zh-CN" altLang="en-US"/>
              <a:t>，用于配置文件的读取</a:t>
            </a:r>
            <a:endParaRPr lang="en-US" altLang="zh-CN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D3AE34C-2119-54B4-F925-FA83BDE196E6}"/>
              </a:ext>
            </a:extLst>
          </p:cNvPr>
          <p:cNvSpPr txBox="1"/>
          <p:nvPr/>
        </p:nvSpPr>
        <p:spPr>
          <a:xfrm>
            <a:off x="497839" y="487680"/>
            <a:ext cx="24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文件关系与文件介绍</a:t>
            </a:r>
          </a:p>
        </p:txBody>
      </p:sp>
    </p:spTree>
    <p:extLst>
      <p:ext uri="{BB962C8B-B14F-4D97-AF65-F5344CB8AC3E}">
        <p14:creationId xmlns:p14="http://schemas.microsoft.com/office/powerpoint/2010/main" val="309765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B3765-E85B-EF4E-FADB-6DD6D4CFA4D6}"/>
              </a:ext>
            </a:extLst>
          </p:cNvPr>
          <p:cNvSpPr txBox="1"/>
          <p:nvPr/>
        </p:nvSpPr>
        <p:spPr>
          <a:xfrm>
            <a:off x="497839" y="487680"/>
            <a:ext cx="24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文件关系与文件介绍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70A1AD-CE7C-0829-8855-620A7475FBCA}"/>
              </a:ext>
            </a:extLst>
          </p:cNvPr>
          <p:cNvSpPr txBox="1"/>
          <p:nvPr/>
        </p:nvSpPr>
        <p:spPr>
          <a:xfrm>
            <a:off x="716281" y="1350789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helper_cuda.h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FDC8309-35C9-A268-80F1-AA4571CC3EDE}"/>
              </a:ext>
            </a:extLst>
          </p:cNvPr>
          <p:cNvCxnSpPr>
            <a:cxnSpLocks/>
          </p:cNvCxnSpPr>
          <p:nvPr/>
        </p:nvCxnSpPr>
        <p:spPr>
          <a:xfrm>
            <a:off x="3368042" y="2339881"/>
            <a:ext cx="635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CF5654E-7BF9-BA96-9EFF-0A0D81266B8C}"/>
              </a:ext>
            </a:extLst>
          </p:cNvPr>
          <p:cNvSpPr txBox="1"/>
          <p:nvPr/>
        </p:nvSpPr>
        <p:spPr>
          <a:xfrm>
            <a:off x="3368042" y="1509182"/>
            <a:ext cx="6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依赖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AF9BFA-ED52-3653-8A8A-E3989CE755FF}"/>
              </a:ext>
            </a:extLst>
          </p:cNvPr>
          <p:cNvSpPr txBox="1"/>
          <p:nvPr/>
        </p:nvSpPr>
        <p:spPr>
          <a:xfrm>
            <a:off x="6543043" y="1186016"/>
            <a:ext cx="481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helper_cuda.h</a:t>
            </a:r>
            <a:r>
              <a:rPr lang="zh-CN" altLang="en-US"/>
              <a:t>和</a:t>
            </a:r>
            <a:r>
              <a:rPr lang="en-US" altLang="zh-CN"/>
              <a:t>helper_string.h</a:t>
            </a:r>
            <a:r>
              <a:rPr lang="zh-CN" altLang="en-US"/>
              <a:t>为</a:t>
            </a:r>
            <a:r>
              <a:rPr lang="en-US" altLang="zh-CN"/>
              <a:t>NVIDIA</a:t>
            </a:r>
            <a:r>
              <a:rPr lang="zh-CN" altLang="en-US"/>
              <a:t>提供的</a:t>
            </a:r>
            <a:r>
              <a:rPr lang="en-US" altLang="zh-CN"/>
              <a:t>CUDA</a:t>
            </a:r>
            <a:r>
              <a:rPr lang="zh-CN" altLang="en-US"/>
              <a:t>辅助</a:t>
            </a:r>
            <a:r>
              <a:rPr lang="en-US" altLang="zh-CN"/>
              <a:t>header</a:t>
            </a:r>
            <a:r>
              <a:rPr lang="zh-CN" altLang="en-US"/>
              <a:t>，参见小彭老师课程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F814DE-7558-0FA5-78BE-D81EDB047895}"/>
              </a:ext>
            </a:extLst>
          </p:cNvPr>
          <p:cNvSpPr txBox="1"/>
          <p:nvPr/>
        </p:nvSpPr>
        <p:spPr>
          <a:xfrm>
            <a:off x="716280" y="1774637"/>
            <a:ext cx="201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helper_string.h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90B310-4504-4EBC-6E69-99020D37873E}"/>
              </a:ext>
            </a:extLst>
          </p:cNvPr>
          <p:cNvSpPr txBox="1"/>
          <p:nvPr/>
        </p:nvSpPr>
        <p:spPr>
          <a:xfrm>
            <a:off x="716280" y="2585579"/>
            <a:ext cx="201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cu_hack.h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A9244D-2D6D-2552-DC20-9E9348DE318D}"/>
              </a:ext>
            </a:extLst>
          </p:cNvPr>
          <p:cNvSpPr txBox="1"/>
          <p:nvPr/>
        </p:nvSpPr>
        <p:spPr>
          <a:xfrm>
            <a:off x="2461261" y="2585579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intellisence_cuda_intrinsics.h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60A1BE5-0DFA-7333-D494-4F71739FDE91}"/>
              </a:ext>
            </a:extLst>
          </p:cNvPr>
          <p:cNvCxnSpPr>
            <a:cxnSpLocks/>
          </p:cNvCxnSpPr>
          <p:nvPr/>
        </p:nvCxnSpPr>
        <p:spPr>
          <a:xfrm>
            <a:off x="1851661" y="2770245"/>
            <a:ext cx="635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A1DBFE-279A-EF26-0CB2-E7A25A7B515E}"/>
              </a:ext>
            </a:extLst>
          </p:cNvPr>
          <p:cNvSpPr txBox="1"/>
          <p:nvPr/>
        </p:nvSpPr>
        <p:spPr>
          <a:xfrm>
            <a:off x="1851661" y="2447071"/>
            <a:ext cx="6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依赖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65BFF2-95B4-1103-A5A1-17F64B4871A4}"/>
              </a:ext>
            </a:extLst>
          </p:cNvPr>
          <p:cNvSpPr txBox="1"/>
          <p:nvPr/>
        </p:nvSpPr>
        <p:spPr>
          <a:xfrm>
            <a:off x="6543043" y="2347916"/>
            <a:ext cx="5158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cu_hack.h</a:t>
            </a:r>
            <a:r>
              <a:rPr lang="zh-CN" altLang="en-US"/>
              <a:t>用于欺骗</a:t>
            </a:r>
            <a:r>
              <a:rPr lang="en-US" altLang="zh-CN"/>
              <a:t>VS</a:t>
            </a:r>
            <a:r>
              <a:rPr lang="zh-CN" altLang="en-US"/>
              <a:t>的语法检查。</a:t>
            </a:r>
            <a:r>
              <a:rPr lang="en-US" altLang="zh-CN"/>
              <a:t>CUDA</a:t>
            </a:r>
            <a:r>
              <a:rPr lang="zh-CN" altLang="en-US"/>
              <a:t>语法有一些与</a:t>
            </a:r>
            <a:r>
              <a:rPr lang="en-US" altLang="zh-CN"/>
              <a:t>VS</a:t>
            </a:r>
            <a:r>
              <a:rPr lang="zh-CN" altLang="en-US"/>
              <a:t>的</a:t>
            </a:r>
            <a:r>
              <a:rPr lang="en-US" altLang="zh-CN"/>
              <a:t>intellisence</a:t>
            </a:r>
            <a:r>
              <a:rPr lang="zh-CN" altLang="en-US"/>
              <a:t>不兼容，故用一些宏让</a:t>
            </a:r>
            <a:r>
              <a:rPr lang="en-US" altLang="zh-CN"/>
              <a:t>VS</a:t>
            </a:r>
            <a:r>
              <a:rPr lang="zh-CN" altLang="en-US"/>
              <a:t>认为没有语法错误，从而摆脱讨厌的红色下划线。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83DA2E-98E7-1F85-85BE-BE841E88E043}"/>
              </a:ext>
            </a:extLst>
          </p:cNvPr>
          <p:cNvSpPr/>
          <p:nvPr/>
        </p:nvSpPr>
        <p:spPr>
          <a:xfrm>
            <a:off x="497840" y="1188721"/>
            <a:ext cx="5087622" cy="20421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9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B3765-E85B-EF4E-FADB-6DD6D4CFA4D6}"/>
              </a:ext>
            </a:extLst>
          </p:cNvPr>
          <p:cNvSpPr txBox="1"/>
          <p:nvPr/>
        </p:nvSpPr>
        <p:spPr>
          <a:xfrm>
            <a:off x="497839" y="487680"/>
            <a:ext cx="24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配置文件使用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E5738C-1177-B8E2-9642-1E1D588443E0}"/>
              </a:ext>
            </a:extLst>
          </p:cNvPr>
          <p:cNvSpPr txBox="1"/>
          <p:nvPr/>
        </p:nvSpPr>
        <p:spPr>
          <a:xfrm>
            <a:off x="5334001" y="1497400"/>
            <a:ext cx="387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use_gpu</a:t>
            </a:r>
            <a:r>
              <a:rPr lang="zh-CN" altLang="en-US"/>
              <a:t>用于指定运行设备 </a:t>
            </a:r>
            <a:r>
              <a:rPr lang="en-US" altLang="zh-CN"/>
              <a:t>(cpu, gpu)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D6D1AA-69C3-F465-60E7-6B8D17E5D880}"/>
              </a:ext>
            </a:extLst>
          </p:cNvPr>
          <p:cNvSpPr txBox="1"/>
          <p:nvPr/>
        </p:nvSpPr>
        <p:spPr>
          <a:xfrm>
            <a:off x="5334000" y="2055460"/>
            <a:ext cx="387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use_cuda_gl_interop</a:t>
            </a:r>
            <a:r>
              <a:rPr lang="zh-CN" altLang="en-US"/>
              <a:t>用于决定是否直接在</a:t>
            </a:r>
            <a:r>
              <a:rPr lang="en-US" altLang="zh-CN"/>
              <a:t>GPU</a:t>
            </a:r>
            <a:r>
              <a:rPr lang="zh-CN" altLang="en-US"/>
              <a:t>内操作位置信息的</a:t>
            </a:r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8786EA-E3A7-459E-6D5A-87880DAF4A1A}"/>
              </a:ext>
            </a:extLst>
          </p:cNvPr>
          <p:cNvSpPr txBox="1"/>
          <p:nvPr/>
        </p:nvSpPr>
        <p:spPr>
          <a:xfrm>
            <a:off x="5334000" y="2890519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注意</a:t>
            </a:r>
            <a:r>
              <a:rPr lang="en-US" altLang="zh-CN">
                <a:solidFill>
                  <a:srgbClr val="0070C0"/>
                </a:solidFill>
              </a:rPr>
              <a:t>use_gpu=false, use_cuda_gl_interop = true </a:t>
            </a:r>
            <a:r>
              <a:rPr lang="zh-CN" altLang="en-US">
                <a:solidFill>
                  <a:srgbClr val="0070C0"/>
                </a:solidFill>
              </a:rPr>
              <a:t>会报错，因为这种设置没有意义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65418E-0035-4AA3-2350-F55C058FD73A}"/>
              </a:ext>
            </a:extLst>
          </p:cNvPr>
          <p:cNvSpPr txBox="1"/>
          <p:nvPr/>
        </p:nvSpPr>
        <p:spPr>
          <a:xfrm>
            <a:off x="5334000" y="3725578"/>
            <a:ext cx="387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其他参数不用我解释啦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A55BB7-9D88-34A3-7E55-17BD16EE3EFF}"/>
              </a:ext>
            </a:extLst>
          </p:cNvPr>
          <p:cNvSpPr txBox="1"/>
          <p:nvPr/>
        </p:nvSpPr>
        <p:spPr>
          <a:xfrm>
            <a:off x="5334000" y="4998642"/>
            <a:ext cx="535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配置文件格式为</a:t>
            </a:r>
            <a:r>
              <a:rPr lang="en-US" altLang="zh-CN"/>
              <a:t>json</a:t>
            </a:r>
            <a:r>
              <a:rPr lang="zh-CN" altLang="en-US"/>
              <a:t>，如果解析配置文件发生错误，那么程序会自动使用默认配置（参见</a:t>
            </a:r>
            <a:r>
              <a:rPr lang="en-US" altLang="zh-CN"/>
              <a:t>mpm.cpp</a:t>
            </a:r>
            <a:r>
              <a:rPr lang="zh-CN" altLang="en-US"/>
              <a:t>的全局变量初始值）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D9258B5-672D-09CE-7FEF-A0EAD6E3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08" y="1497400"/>
            <a:ext cx="3480554" cy="313785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89B1326-FE2F-5054-7DF5-C7CFDDBF9183}"/>
              </a:ext>
            </a:extLst>
          </p:cNvPr>
          <p:cNvSpPr txBox="1"/>
          <p:nvPr/>
        </p:nvSpPr>
        <p:spPr>
          <a:xfrm>
            <a:off x="603944" y="5275641"/>
            <a:ext cx="277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以后不用再重新编译啦，</a:t>
            </a:r>
            <a:endParaRPr lang="en-US" altLang="zh-CN"/>
          </a:p>
          <a:p>
            <a:r>
              <a:rPr lang="zh-CN" altLang="en-US"/>
              <a:t>直接修改配置文件</a:t>
            </a:r>
            <a:r>
              <a:rPr lang="en-US" altLang="zh-CN"/>
              <a:t>~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DC90962-87EA-2508-97D9-2B93F569BBD4}"/>
              </a:ext>
            </a:extLst>
          </p:cNvPr>
          <p:cNvSpPr txBox="1"/>
          <p:nvPr/>
        </p:nvSpPr>
        <p:spPr>
          <a:xfrm>
            <a:off x="1610359" y="4551709"/>
            <a:ext cx="277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mpm_cfg.json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7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B3765-E85B-EF4E-FADB-6DD6D4CFA4D6}"/>
              </a:ext>
            </a:extLst>
          </p:cNvPr>
          <p:cNvSpPr txBox="1"/>
          <p:nvPr/>
        </p:nvSpPr>
        <p:spPr>
          <a:xfrm>
            <a:off x="497839" y="487680"/>
            <a:ext cx="24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关于</a:t>
            </a:r>
            <a:r>
              <a:rPr lang="en-US" altLang="zh-CN"/>
              <a:t>SVD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A55BB7-9D88-34A3-7E55-17BD16EE3EFF}"/>
              </a:ext>
            </a:extLst>
          </p:cNvPr>
          <p:cNvSpPr txBox="1"/>
          <p:nvPr/>
        </p:nvSpPr>
        <p:spPr>
          <a:xfrm>
            <a:off x="843280" y="1342935"/>
            <a:ext cx="535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阶矩阵的</a:t>
            </a:r>
            <a:r>
              <a:rPr lang="en-US" altLang="zh-CN"/>
              <a:t>SVD</a:t>
            </a:r>
            <a:r>
              <a:rPr lang="zh-CN" altLang="en-US"/>
              <a:t>已经在</a:t>
            </a:r>
            <a:r>
              <a:rPr lang="en-US" altLang="zh-CN"/>
              <a:t>3x3svd.cu</a:t>
            </a:r>
            <a:r>
              <a:rPr lang="zh-CN" altLang="en-US"/>
              <a:t>实现了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6E9E4E-BA5F-7409-9C14-A43445174F62}"/>
              </a:ext>
            </a:extLst>
          </p:cNvPr>
          <p:cNvSpPr txBox="1"/>
          <p:nvPr/>
        </p:nvSpPr>
        <p:spPr>
          <a:xfrm>
            <a:off x="843280" y="2013524"/>
            <a:ext cx="535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阶矩阵的</a:t>
            </a:r>
            <a:r>
              <a:rPr lang="en-US" altLang="zh-CN"/>
              <a:t>SVD</a:t>
            </a:r>
            <a:r>
              <a:rPr lang="zh-CN" altLang="en-US"/>
              <a:t>我在网上找到了解析解，经过与</a:t>
            </a:r>
            <a:r>
              <a:rPr lang="en-US" altLang="zh-CN"/>
              <a:t>eigen</a:t>
            </a:r>
            <a:r>
              <a:rPr lang="zh-CN" altLang="en-US"/>
              <a:t>的对比测试，它产生的特征值在</a:t>
            </a:r>
            <a:r>
              <a:rPr lang="en-US" altLang="zh-CN"/>
              <a:t>float</a:t>
            </a:r>
            <a:r>
              <a:rPr lang="zh-CN" altLang="en-US"/>
              <a:t>精度下足够稳定，可用于</a:t>
            </a:r>
            <a:r>
              <a:rPr lang="en-US" altLang="zh-CN"/>
              <a:t>mpm</a:t>
            </a:r>
            <a:r>
              <a:rPr lang="zh-CN" altLang="en-US"/>
              <a:t>中。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88F704-875B-5B8F-B187-8E0E757E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3238111"/>
            <a:ext cx="7040880" cy="306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0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B3765-E85B-EF4E-FADB-6DD6D4CFA4D6}"/>
              </a:ext>
            </a:extLst>
          </p:cNvPr>
          <p:cNvSpPr txBox="1"/>
          <p:nvPr/>
        </p:nvSpPr>
        <p:spPr>
          <a:xfrm>
            <a:off x="497839" y="487680"/>
            <a:ext cx="24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其他需要注意的地方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A55BB7-9D88-34A3-7E55-17BD16EE3EFF}"/>
              </a:ext>
            </a:extLst>
          </p:cNvPr>
          <p:cNvSpPr txBox="1"/>
          <p:nvPr/>
        </p:nvSpPr>
        <p:spPr>
          <a:xfrm>
            <a:off x="650239" y="1332775"/>
            <a:ext cx="674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main.cpp</a:t>
            </a:r>
            <a:r>
              <a:rPr lang="zh-CN" altLang="en-US"/>
              <a:t>中，</a:t>
            </a:r>
            <a:r>
              <a:rPr lang="en-US" altLang="zh-CN" b="1"/>
              <a:t>mpm_load_config</a:t>
            </a:r>
            <a:r>
              <a:rPr lang="zh-CN" altLang="en-US" b="1"/>
              <a:t>一定要在</a:t>
            </a:r>
            <a:r>
              <a:rPr lang="en-US" altLang="zh-CN" b="1"/>
              <a:t>Scene</a:t>
            </a:r>
            <a:r>
              <a:rPr lang="zh-CN" altLang="en-US" b="1"/>
              <a:t>的实例化之前调用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6E9E4E-BA5F-7409-9C14-A43445174F62}"/>
              </a:ext>
            </a:extLst>
          </p:cNvPr>
          <p:cNvSpPr txBox="1"/>
          <p:nvPr/>
        </p:nvSpPr>
        <p:spPr>
          <a:xfrm>
            <a:off x="650239" y="1796746"/>
            <a:ext cx="643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这么要求的原因是</a:t>
            </a:r>
            <a:r>
              <a:rPr lang="en-US" altLang="zh-CN"/>
              <a:t>Scene</a:t>
            </a:r>
            <a:r>
              <a:rPr lang="zh-CN" altLang="en-US"/>
              <a:t>的实例化需要</a:t>
            </a:r>
            <a:r>
              <a:rPr lang="en-US" altLang="zh-CN"/>
              <a:t>use_cuda_gl_interop</a:t>
            </a:r>
            <a:r>
              <a:rPr lang="zh-CN" altLang="en-US"/>
              <a:t>选项，而该选项由配置文件读取。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0D79ED-0F65-9764-D95B-73136D5E3DCD}"/>
              </a:ext>
            </a:extLst>
          </p:cNvPr>
          <p:cNvSpPr txBox="1"/>
          <p:nvPr/>
        </p:nvSpPr>
        <p:spPr>
          <a:xfrm>
            <a:off x="650239" y="2467037"/>
            <a:ext cx="643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一种改进方案是为</a:t>
            </a:r>
            <a:r>
              <a:rPr lang="en-US" altLang="zh-CN"/>
              <a:t>MPM</a:t>
            </a:r>
            <a:r>
              <a:rPr lang="zh-CN" altLang="en-US"/>
              <a:t>设置一个类，包含</a:t>
            </a:r>
            <a:r>
              <a:rPr lang="en-US" altLang="zh-CN"/>
              <a:t>mpm.cpp</a:t>
            </a:r>
            <a:r>
              <a:rPr lang="zh-CN" altLang="en-US"/>
              <a:t>内所有的全局变量，但我懒得这么做啦。目前</a:t>
            </a:r>
            <a:r>
              <a:rPr lang="en-US" altLang="zh-CN"/>
              <a:t>mpm.cpp</a:t>
            </a:r>
            <a:r>
              <a:rPr lang="zh-CN" altLang="en-US"/>
              <a:t>内的全局变量通过</a:t>
            </a:r>
            <a:r>
              <a:rPr lang="en-US" altLang="zh-CN"/>
              <a:t>mpm.h</a:t>
            </a:r>
            <a:r>
              <a:rPr lang="zh-CN" altLang="en-US"/>
              <a:t>暴露给</a:t>
            </a:r>
            <a:r>
              <a:rPr lang="en-US" altLang="zh-CN"/>
              <a:t>main.cpp</a:t>
            </a:r>
            <a:r>
              <a:rPr lang="zh-CN" altLang="en-US"/>
              <a:t>，相当于类中的</a:t>
            </a:r>
            <a:r>
              <a:rPr lang="en-US" altLang="zh-CN"/>
              <a:t>public</a:t>
            </a:r>
            <a:r>
              <a:rPr lang="zh-CN" altLang="en-US"/>
              <a:t>属性。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603CAF-60C9-5AFC-65A6-A91CFE60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81" y="1909022"/>
            <a:ext cx="3980180" cy="148134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DCF7B75-9141-F00A-1E6F-B0556751524E}"/>
              </a:ext>
            </a:extLst>
          </p:cNvPr>
          <p:cNvSpPr/>
          <p:nvPr/>
        </p:nvSpPr>
        <p:spPr>
          <a:xfrm>
            <a:off x="497839" y="1239519"/>
            <a:ext cx="6898640" cy="22758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5C2E1F-2288-E799-81B4-97D4E7DF1624}"/>
              </a:ext>
            </a:extLst>
          </p:cNvPr>
          <p:cNvSpPr txBox="1"/>
          <p:nvPr/>
        </p:nvSpPr>
        <p:spPr>
          <a:xfrm>
            <a:off x="650239" y="3793479"/>
            <a:ext cx="643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Scene</a:t>
            </a:r>
            <a:r>
              <a:rPr lang="zh-CN" altLang="en-US"/>
              <a:t>的</a:t>
            </a:r>
            <a:r>
              <a:rPr lang="en-US" altLang="zh-CN"/>
              <a:t>set_particles</a:t>
            </a:r>
            <a:r>
              <a:rPr lang="zh-CN" altLang="en-US"/>
              <a:t>方法参数</a:t>
            </a:r>
            <a:r>
              <a:rPr lang="en-US" altLang="zh-CN"/>
              <a:t>1</a:t>
            </a:r>
            <a:r>
              <a:rPr lang="zh-CN" altLang="en-US"/>
              <a:t>为是否使用</a:t>
            </a:r>
            <a:r>
              <a:rPr lang="en-US" altLang="zh-CN"/>
              <a:t>GL</a:t>
            </a:r>
            <a:r>
              <a:rPr lang="zh-CN" altLang="en-US"/>
              <a:t>与</a:t>
            </a:r>
            <a:r>
              <a:rPr lang="en-US" altLang="zh-CN"/>
              <a:t>CUDA</a:t>
            </a:r>
            <a:r>
              <a:rPr lang="zh-CN" altLang="en-US"/>
              <a:t>的</a:t>
            </a:r>
            <a:r>
              <a:rPr lang="en-US" altLang="zh-CN"/>
              <a:t>buffer</a:t>
            </a:r>
            <a:r>
              <a:rPr lang="zh-CN" altLang="en-US"/>
              <a:t>直连</a:t>
            </a:r>
            <a:endParaRPr lang="zh-CN" altLang="en-US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996CD3-5E8F-0C4D-956F-A81E2DB7030C}"/>
              </a:ext>
            </a:extLst>
          </p:cNvPr>
          <p:cNvSpPr txBox="1"/>
          <p:nvPr/>
        </p:nvSpPr>
        <p:spPr>
          <a:xfrm>
            <a:off x="650239" y="4553959"/>
            <a:ext cx="643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在第一个参数为</a:t>
            </a:r>
            <a:r>
              <a:rPr lang="en-US" altLang="zh-CN"/>
              <a:t>true (</a:t>
            </a:r>
            <a:r>
              <a:rPr lang="zh-CN" altLang="en-US"/>
              <a:t>使用直连</a:t>
            </a:r>
            <a:r>
              <a:rPr lang="en-US" altLang="zh-CN"/>
              <a:t>) </a:t>
            </a:r>
            <a:r>
              <a:rPr lang="zh-CN" altLang="en-US"/>
              <a:t>时，</a:t>
            </a:r>
            <a:r>
              <a:rPr lang="en-US" altLang="zh-CN"/>
              <a:t>data</a:t>
            </a:r>
            <a:r>
              <a:rPr lang="zh-CN" altLang="en-US"/>
              <a:t>指针可以为</a:t>
            </a:r>
            <a:r>
              <a:rPr lang="en-US" altLang="zh-CN"/>
              <a:t>nullptr</a:t>
            </a:r>
            <a:r>
              <a:rPr lang="zh-CN" altLang="en-US"/>
              <a:t>，不会在方法中用到。因为数据一直保存在</a:t>
            </a:r>
            <a:r>
              <a:rPr lang="en-US" altLang="zh-CN"/>
              <a:t>GPU</a:t>
            </a:r>
            <a:r>
              <a:rPr lang="zh-CN" altLang="en-US"/>
              <a:t>中，我们没有必要拿到指针。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50FE2E-AC39-5C15-002B-8072A1895325}"/>
              </a:ext>
            </a:extLst>
          </p:cNvPr>
          <p:cNvSpPr/>
          <p:nvPr/>
        </p:nvSpPr>
        <p:spPr>
          <a:xfrm>
            <a:off x="497839" y="3700223"/>
            <a:ext cx="6898640" cy="1921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B47048-FCF1-4157-AC57-0AEB21F305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8"/>
          <a:stretch/>
        </p:blipFill>
        <p:spPr>
          <a:xfrm>
            <a:off x="7634605" y="4116645"/>
            <a:ext cx="4059556" cy="119544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B463EA3-D37D-34B0-04C7-E61235A5F60C}"/>
              </a:ext>
            </a:extLst>
          </p:cNvPr>
          <p:cNvSpPr txBox="1"/>
          <p:nvPr/>
        </p:nvSpPr>
        <p:spPr>
          <a:xfrm>
            <a:off x="497839" y="5807083"/>
            <a:ext cx="753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如果想了解更多</a:t>
            </a:r>
            <a:r>
              <a:rPr lang="en-US" altLang="zh-CN"/>
              <a:t>GPU CUDA</a:t>
            </a:r>
            <a:r>
              <a:rPr lang="zh-CN" altLang="en-US"/>
              <a:t>直接</a:t>
            </a:r>
            <a:r>
              <a:rPr lang="en-US" altLang="zh-CN"/>
              <a:t>buffer</a:t>
            </a:r>
            <a:r>
              <a:rPr lang="zh-CN" altLang="en-US"/>
              <a:t>直连的内容，可以看看这个：</a:t>
            </a:r>
            <a:r>
              <a:rPr lang="en-US" altLang="zh-CN"/>
              <a:t>https://www.cnblogs.com/csuftzzk/p/cuda_opengl_interoperability.html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79903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B3765-E85B-EF4E-FADB-6DD6D4CFA4D6}"/>
              </a:ext>
            </a:extLst>
          </p:cNvPr>
          <p:cNvSpPr txBox="1"/>
          <p:nvPr/>
        </p:nvSpPr>
        <p:spPr>
          <a:xfrm>
            <a:off x="497839" y="487680"/>
            <a:ext cx="24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还有</a:t>
            </a:r>
            <a:r>
              <a:rPr lang="en-US" altLang="zh-CN"/>
              <a:t>...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A55BB7-9D88-34A3-7E55-17BD16EE3EFF}"/>
              </a:ext>
            </a:extLst>
          </p:cNvPr>
          <p:cNvSpPr txBox="1"/>
          <p:nvPr/>
        </p:nvSpPr>
        <p:spPr>
          <a:xfrm>
            <a:off x="843280" y="1342935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加速效果可以</a:t>
            </a:r>
            <a:r>
              <a:rPr lang="en-US" altLang="zh-CN"/>
              <a:t>... </a:t>
            </a:r>
            <a:r>
              <a:rPr lang="zh-CN" altLang="en-US"/>
              <a:t>把</a:t>
            </a:r>
            <a:r>
              <a:rPr lang="en-US" altLang="zh-CN"/>
              <a:t>dt</a:t>
            </a:r>
            <a:r>
              <a:rPr lang="zh-CN" altLang="en-US"/>
              <a:t>调小并增大</a:t>
            </a:r>
            <a:r>
              <a:rPr lang="en-US" altLang="zh-CN"/>
              <a:t>substep</a:t>
            </a:r>
            <a:r>
              <a:rPr lang="zh-CN" altLang="en-US"/>
              <a:t>可以解决很多问题。这意味着之前出现的问题是由显式积分的不稳定性导致的 </a:t>
            </a:r>
            <a:r>
              <a:rPr lang="en-US" altLang="zh-CN"/>
              <a:t>(</a:t>
            </a:r>
            <a:r>
              <a:rPr lang="zh-CN" altLang="en-US"/>
              <a:t>也不排除数值算法的问题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EB7587-33A1-5737-6A04-6380885AFFF7}"/>
              </a:ext>
            </a:extLst>
          </p:cNvPr>
          <p:cNvSpPr txBox="1"/>
          <p:nvPr/>
        </p:nvSpPr>
        <p:spPr>
          <a:xfrm>
            <a:off x="843280" y="2277655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我现在设置的参数接近我电脑的极限，再增加粒子数目会报错，再增加网格数目或</a:t>
            </a:r>
            <a:r>
              <a:rPr lang="en-US" altLang="zh-CN"/>
              <a:t>substep</a:t>
            </a:r>
            <a:r>
              <a:rPr lang="zh-CN" altLang="en-US"/>
              <a:t>值会变卡，但你的电脑或许可以突破一下。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371CAE-2291-7BF4-3BB4-9D138C2EC81F}"/>
              </a:ext>
            </a:extLst>
          </p:cNvPr>
          <p:cNvSpPr txBox="1"/>
          <p:nvPr/>
        </p:nvSpPr>
        <p:spPr>
          <a:xfrm>
            <a:off x="843280" y="3212375"/>
            <a:ext cx="855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粒子数目不变的情况下，单纯增大</a:t>
            </a:r>
            <a:r>
              <a:rPr lang="en-US" altLang="zh-CN"/>
              <a:t>n_grid</a:t>
            </a:r>
            <a:r>
              <a:rPr lang="zh-CN" altLang="en-US"/>
              <a:t>会使得物体变得松散，弹性体会表现出雪一般的性质，这蛮</a:t>
            </a:r>
            <a:r>
              <a:rPr lang="en-US" altLang="zh-CN"/>
              <a:t>make sense</a:t>
            </a:r>
            <a:r>
              <a:rPr lang="zh-CN" altLang="en-US"/>
              <a:t>的，也提醒我们粒子数量和网格数量要匹配才好。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42967A-8EFF-76DE-39BE-93E905D6D45C}"/>
              </a:ext>
            </a:extLst>
          </p:cNvPr>
          <p:cNvSpPr txBox="1"/>
          <p:nvPr/>
        </p:nvSpPr>
        <p:spPr>
          <a:xfrm>
            <a:off x="843280" y="4147095"/>
            <a:ext cx="855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如果有任何问题请随时告诉我，比如哪里没看懂，遇到</a:t>
            </a:r>
            <a:r>
              <a:rPr lang="en-US" altLang="zh-CN"/>
              <a:t>bug</a:t>
            </a:r>
            <a:r>
              <a:rPr lang="zh-CN" altLang="en-US"/>
              <a:t>了或者想吐槽代码太恶心等。这是我能与你联系的难得的好机会欸</a:t>
            </a:r>
          </a:p>
        </p:txBody>
      </p:sp>
    </p:spTree>
    <p:extLst>
      <p:ext uri="{BB962C8B-B14F-4D97-AF65-F5344CB8AC3E}">
        <p14:creationId xmlns:p14="http://schemas.microsoft.com/office/powerpoint/2010/main" val="413043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801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Siyan Zhu</dc:creator>
  <cp:lastModifiedBy>Siyan Zhu</cp:lastModifiedBy>
  <cp:revision>20</cp:revision>
  <dcterms:created xsi:type="dcterms:W3CDTF">2023-01-13T02:37:51Z</dcterms:created>
  <dcterms:modified xsi:type="dcterms:W3CDTF">2023-01-13T03:31:13Z</dcterms:modified>
</cp:coreProperties>
</file>