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76" r:id="rId2"/>
    <p:sldId id="302" r:id="rId3"/>
    <p:sldId id="301" r:id="rId4"/>
    <p:sldId id="283" r:id="rId5"/>
    <p:sldId id="297" r:id="rId6"/>
    <p:sldId id="300" r:id="rId7"/>
    <p:sldId id="299" r:id="rId8"/>
    <p:sldId id="287" r:id="rId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C445239-C00F-4C0D-9230-26A30B20A83A}">
          <p14:sldIdLst>
            <p14:sldId id="276"/>
            <p14:sldId id="302"/>
            <p14:sldId id="301"/>
            <p14:sldId id="283"/>
            <p14:sldId id="297"/>
            <p14:sldId id="300"/>
            <p14:sldId id="299"/>
            <p14:sldId id="287"/>
          </p14:sldIdLst>
        </p14:section>
      </p14:sectionLst>
    </p:ext>
    <p:ext uri="{EFAFB233-063F-42B5-8137-9DF3F51BA10A}">
      <p15:sldGuideLst xmlns:p15="http://schemas.microsoft.com/office/powerpoint/2012/main">
        <p15:guide id="1" orient="horz" pos="2160" userDrawn="1">
          <p15:clr>
            <a:srgbClr val="A4A3A4"/>
          </p15:clr>
        </p15:guide>
        <p15:guide id="2" pos="370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A2D"/>
    <a:srgbClr val="E0E0E0"/>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18" autoAdjust="0"/>
    <p:restoredTop sz="92460" autoAdjust="0"/>
  </p:normalViewPr>
  <p:slideViewPr>
    <p:cSldViewPr>
      <p:cViewPr varScale="1">
        <p:scale>
          <a:sx n="69" d="100"/>
          <a:sy n="69" d="100"/>
        </p:scale>
        <p:origin x="816" y="60"/>
      </p:cViewPr>
      <p:guideLst>
        <p:guide orient="horz" pos="2160"/>
        <p:guide pos="370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3412165919560789E-2"/>
          <c:y val="0"/>
          <c:w val="0.90821884421575771"/>
          <c:h val="0.8574074074074074"/>
        </c:manualLayout>
      </c:layout>
      <c:barChart>
        <c:barDir val="bar"/>
        <c:grouping val="stacked"/>
        <c:varyColors val="0"/>
        <c:ser>
          <c:idx val="0"/>
          <c:order val="0"/>
          <c:spPr>
            <a:solidFill>
              <a:schemeClr val="accent1"/>
            </a:solidFill>
            <a:ln>
              <a:noFill/>
            </a:ln>
            <a:effectLst/>
          </c:spPr>
          <c:invertIfNegative val="0"/>
          <c:dPt>
            <c:idx val="1"/>
            <c:invertIfNegative val="0"/>
            <c:bubble3D val="0"/>
            <c:spPr>
              <a:solidFill>
                <a:schemeClr val="tx1">
                  <a:lumMod val="65000"/>
                  <a:lumOff val="35000"/>
                </a:schemeClr>
              </a:solidFill>
              <a:ln>
                <a:noFill/>
              </a:ln>
              <a:effectLst/>
            </c:spPr>
          </c:dPt>
          <c:dPt>
            <c:idx val="2"/>
            <c:invertIfNegative val="0"/>
            <c:bubble3D val="0"/>
            <c:spPr>
              <a:solidFill>
                <a:schemeClr val="tx1">
                  <a:lumMod val="65000"/>
                  <a:lumOff val="35000"/>
                </a:schemeClr>
              </a:solidFill>
              <a:ln>
                <a:noFill/>
              </a:ln>
              <a:effectLst/>
            </c:spPr>
          </c:dPt>
          <c:dPt>
            <c:idx val="3"/>
            <c:invertIfNegative val="0"/>
            <c:bubble3D val="0"/>
            <c:spPr>
              <a:solidFill>
                <a:schemeClr val="tx1">
                  <a:lumMod val="65000"/>
                  <a:lumOff val="35000"/>
                </a:schemeClr>
              </a:solidFill>
              <a:ln>
                <a:noFill/>
              </a:ln>
              <a:effectLst/>
            </c:spPr>
          </c:dPt>
          <c:dPt>
            <c:idx val="4"/>
            <c:invertIfNegative val="0"/>
            <c:bubble3D val="0"/>
            <c:spPr>
              <a:solidFill>
                <a:schemeClr val="tx1">
                  <a:lumMod val="65000"/>
                  <a:lumOff val="35000"/>
                </a:schemeClr>
              </a:solidFill>
              <a:ln>
                <a:noFill/>
              </a:ln>
              <a:effectLst/>
            </c:spPr>
          </c:dPt>
          <c:cat>
            <c:strRef>
              <c:f>Sheet1!$E$6:$E$10</c:f>
              <c:strCache>
                <c:ptCount val="5"/>
                <c:pt idx="0">
                  <c:v>Australia</c:v>
                </c:pt>
                <c:pt idx="1">
                  <c:v>America</c:v>
                </c:pt>
                <c:pt idx="2">
                  <c:v>Africa</c:v>
                </c:pt>
                <c:pt idx="3">
                  <c:v>Asia</c:v>
                </c:pt>
                <c:pt idx="4">
                  <c:v>Europe</c:v>
                </c:pt>
              </c:strCache>
            </c:strRef>
          </c:cat>
          <c:val>
            <c:numRef>
              <c:f>Sheet1!$F$6:$F$10</c:f>
              <c:numCache>
                <c:formatCode>General</c:formatCode>
                <c:ptCount val="5"/>
                <c:pt idx="0">
                  <c:v>110</c:v>
                </c:pt>
                <c:pt idx="1">
                  <c:v>105</c:v>
                </c:pt>
                <c:pt idx="2">
                  <c:v>102</c:v>
                </c:pt>
                <c:pt idx="3">
                  <c:v>95</c:v>
                </c:pt>
                <c:pt idx="4">
                  <c:v>88</c:v>
                </c:pt>
              </c:numCache>
            </c:numRef>
          </c:val>
        </c:ser>
        <c:dLbls>
          <c:showLegendKey val="0"/>
          <c:showVal val="0"/>
          <c:showCatName val="0"/>
          <c:showSerName val="0"/>
          <c:showPercent val="0"/>
          <c:showBubbleSize val="0"/>
        </c:dLbls>
        <c:gapWidth val="400"/>
        <c:overlap val="100"/>
        <c:axId val="325648168"/>
        <c:axId val="325652656"/>
      </c:barChart>
      <c:catAx>
        <c:axId val="325648168"/>
        <c:scaling>
          <c:orientation val="maxMin"/>
        </c:scaling>
        <c:delete val="1"/>
        <c:axPos val="l"/>
        <c:numFmt formatCode="General" sourceLinked="1"/>
        <c:majorTickMark val="none"/>
        <c:minorTickMark val="none"/>
        <c:tickLblPos val="nextTo"/>
        <c:crossAx val="325652656"/>
        <c:crosses val="autoZero"/>
        <c:auto val="1"/>
        <c:lblAlgn val="ctr"/>
        <c:lblOffset val="100"/>
        <c:noMultiLvlLbl val="0"/>
      </c:catAx>
      <c:valAx>
        <c:axId val="325652656"/>
        <c:scaling>
          <c:orientation val="minMax"/>
        </c:scaling>
        <c:delete val="1"/>
        <c:axPos val="t"/>
        <c:numFmt formatCode="General" sourceLinked="1"/>
        <c:majorTickMark val="none"/>
        <c:minorTickMark val="none"/>
        <c:tickLblPos val="nextTo"/>
        <c:crossAx val="3256481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502009403296134E-2"/>
          <c:y val="3.2873109796186718E-2"/>
          <c:w val="0.87233087225885386"/>
          <c:h val="0.81919789612097305"/>
        </c:manualLayout>
      </c:layout>
      <c:barChart>
        <c:barDir val="bar"/>
        <c:grouping val="clustered"/>
        <c:varyColors val="0"/>
        <c:ser>
          <c:idx val="0"/>
          <c:order val="0"/>
          <c:spPr>
            <a:solidFill>
              <a:schemeClr val="tx1">
                <a:lumMod val="65000"/>
                <a:lumOff val="35000"/>
              </a:schemeClr>
            </a:solidFill>
            <a:ln>
              <a:noFill/>
            </a:ln>
            <a:effectLst/>
          </c:spPr>
          <c:invertIfNegative val="0"/>
          <c:dLbls>
            <c:dLbl>
              <c:idx val="0"/>
              <c:layout/>
              <c:tx>
                <c:rich>
                  <a:bodyPr/>
                  <a:lstStyle/>
                  <a:p>
                    <a:fld id="{69CB3FE0-AC10-426F-96DF-C1098A50F887}" type="CELLRANGE">
                      <a:rPr lang="en-US"/>
                      <a:pPr/>
                      <a:t>[CELLRANGE]</a:t>
                    </a:fld>
                    <a:endParaRPr lang="en-US"/>
                  </a:p>
                </c:rich>
              </c:tx>
              <c:dLblPos val="inEnd"/>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Lst>
            </c:dLbl>
            <c:dLbl>
              <c:idx val="1"/>
              <c:layout/>
              <c:tx>
                <c:rich>
                  <a:bodyPr/>
                  <a:lstStyle/>
                  <a:p>
                    <a:fld id="{625A159E-41C0-4518-BDE9-E71BD80CF16E}" type="CELLRANGE">
                      <a:rPr lang="en-US"/>
                      <a:pPr/>
                      <a:t>[CELLRANGE]</a:t>
                    </a:fld>
                    <a:endParaRPr lang="en-US"/>
                  </a:p>
                </c:rich>
              </c:tx>
              <c:dLblPos val="inEnd"/>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Lst>
            </c:dLbl>
            <c:dLbl>
              <c:idx val="2"/>
              <c:layout/>
              <c:tx>
                <c:rich>
                  <a:bodyPr/>
                  <a:lstStyle/>
                  <a:p>
                    <a:fld id="{D6A83FDF-5421-4CE3-AECC-B2D8D899FF4B}" type="CELLRANGE">
                      <a:rPr lang="en-US"/>
                      <a:pPr/>
                      <a:t>[CELLRANGE]</a:t>
                    </a:fld>
                    <a:endParaRPr lang="en-US"/>
                  </a:p>
                </c:rich>
              </c:tx>
              <c:dLblPos val="inEnd"/>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Lst>
            </c:dLbl>
            <c:dLbl>
              <c:idx val="3"/>
              <c:layout/>
              <c:tx>
                <c:rich>
                  <a:bodyPr/>
                  <a:lstStyle/>
                  <a:p>
                    <a:fld id="{9F829E90-7964-4294-ABAA-5CADB09D81CC}" type="CELLRANGE">
                      <a:rPr lang="en-US"/>
                      <a:pPr/>
                      <a:t>[CELLRANGE]</a:t>
                    </a:fld>
                    <a:endParaRPr lang="en-US"/>
                  </a:p>
                </c:rich>
              </c:tx>
              <c:dLblPos val="inEnd"/>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ln>
                      <a:solidFill>
                        <a:schemeClr val="bg1"/>
                      </a:solidFill>
                    </a:ln>
                    <a:solidFill>
                      <a:schemeClr val="bg1"/>
                    </a:solidFill>
                    <a:latin typeface="+mn-lt"/>
                    <a:ea typeface="+mn-ea"/>
                    <a:cs typeface="+mn-cs"/>
                  </a:defRPr>
                </a:pPr>
                <a:endParaRPr lang="en-US"/>
              </a:p>
            </c:txPr>
            <c:dLblPos val="inEnd"/>
            <c:showLegendKey val="0"/>
            <c:showVal val="0"/>
            <c:showCatName val="0"/>
            <c:showSerName val="0"/>
            <c:showPercent val="0"/>
            <c:showBubbleSize val="0"/>
            <c:showLeaderLines val="0"/>
            <c:extLst>
              <c:ext xmlns:c15="http://schemas.microsoft.com/office/drawing/2012/chart" uri="{CE6537A1-D6FC-4f65-9D91-7224C49458BB}">
                <c15:layout/>
                <c15:showDataLabelsRange val="1"/>
                <c15:showLeaderLines val="1"/>
                <c15:leaderLines>
                  <c:spPr>
                    <a:ln w="9525" cap="flat" cmpd="sng" algn="ctr">
                      <a:solidFill>
                        <a:schemeClr val="tx1">
                          <a:lumMod val="35000"/>
                          <a:lumOff val="65000"/>
                        </a:schemeClr>
                      </a:solidFill>
                      <a:round/>
                    </a:ln>
                    <a:effectLst/>
                  </c:spPr>
                </c15:leaderLines>
              </c:ext>
            </c:extLst>
          </c:dLbls>
          <c:cat>
            <c:strRef>
              <c:f>Sheet1!$X$6:$X$9</c:f>
              <c:strCache>
                <c:ptCount val="4"/>
                <c:pt idx="0">
                  <c:v>1</c:v>
                </c:pt>
                <c:pt idx="1">
                  <c:v>2</c:v>
                </c:pt>
                <c:pt idx="2">
                  <c:v>3</c:v>
                </c:pt>
                <c:pt idx="3">
                  <c:v>4</c:v>
                </c:pt>
              </c:strCache>
            </c:strRef>
          </c:cat>
          <c:val>
            <c:numRef>
              <c:f>Sheet1!$Y$6:$Y$9</c:f>
              <c:numCache>
                <c:formatCode>General</c:formatCode>
                <c:ptCount val="4"/>
                <c:pt idx="0">
                  <c:v>257516</c:v>
                </c:pt>
                <c:pt idx="1">
                  <c:v>248032</c:v>
                </c:pt>
                <c:pt idx="2">
                  <c:v>255237</c:v>
                </c:pt>
                <c:pt idx="3">
                  <c:v>169561</c:v>
                </c:pt>
              </c:numCache>
            </c:numRef>
          </c:val>
          <c:extLst>
            <c:ext xmlns:c15="http://schemas.microsoft.com/office/drawing/2012/chart" uri="{02D57815-91ED-43cb-92C2-25804820EDAC}">
              <c15:datalabelsRange>
                <c15:f>Sheet1!$Z$6:$Z$9</c15:f>
                <c15:dlblRangeCache>
                  <c:ptCount val="4"/>
                  <c:pt idx="0">
                    <c:v>257K</c:v>
                  </c:pt>
                  <c:pt idx="1">
                    <c:v>248K</c:v>
                  </c:pt>
                  <c:pt idx="2">
                    <c:v>255K</c:v>
                  </c:pt>
                  <c:pt idx="3">
                    <c:v>169K</c:v>
                  </c:pt>
                </c15:dlblRangeCache>
              </c15:datalabelsRange>
            </c:ext>
          </c:extLst>
        </c:ser>
        <c:dLbls>
          <c:dLblPos val="outEnd"/>
          <c:showLegendKey val="0"/>
          <c:showVal val="1"/>
          <c:showCatName val="0"/>
          <c:showSerName val="0"/>
          <c:showPercent val="0"/>
          <c:showBubbleSize val="0"/>
        </c:dLbls>
        <c:gapWidth val="70"/>
        <c:axId val="283987360"/>
        <c:axId val="327853432"/>
      </c:barChart>
      <c:catAx>
        <c:axId val="283987360"/>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327853432"/>
        <c:crosses val="autoZero"/>
        <c:auto val="1"/>
        <c:lblAlgn val="ctr"/>
        <c:lblOffset val="100"/>
        <c:noMultiLvlLbl val="0"/>
      </c:catAx>
      <c:valAx>
        <c:axId val="327853432"/>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3987360"/>
        <c:crosses val="autoZero"/>
        <c:crossBetween val="between"/>
        <c:majorUnit val="10000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1"/>
          <c:order val="0"/>
          <c:spPr>
            <a:solidFill>
              <a:schemeClr val="tx1">
                <a:lumMod val="65000"/>
                <a:lumOff val="35000"/>
              </a:schemeClr>
            </a:solidFill>
            <a:ln>
              <a:noFill/>
            </a:ln>
            <a:effectLst/>
          </c:spPr>
          <c:invertIfNegative val="0"/>
          <c:dLbls>
            <c:dLbl>
              <c:idx val="0"/>
              <c:layout/>
              <c:tx>
                <c:rich>
                  <a:bodyPr/>
                  <a:lstStyle/>
                  <a:p>
                    <a:fld id="{F92D6FF4-4EF3-47CD-A44B-D9DEB9939943}" type="CELLRANGE">
                      <a:rPr lang="en-US"/>
                      <a:pPr/>
                      <a:t>[CELLRANGE]</a:t>
                    </a:fld>
                    <a:endParaRPr lang="en-US"/>
                  </a:p>
                </c:rich>
              </c:tx>
              <c:dLblPos val="inEnd"/>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Lst>
            </c:dLbl>
            <c:dLbl>
              <c:idx val="1"/>
              <c:layout/>
              <c:tx>
                <c:rich>
                  <a:bodyPr/>
                  <a:lstStyle/>
                  <a:p>
                    <a:fld id="{4FA5DF53-E764-4011-80AA-E08FFDD5939B}" type="CELLRANGE">
                      <a:rPr lang="en-US"/>
                      <a:pPr/>
                      <a:t>[CELLRANGE]</a:t>
                    </a:fld>
                    <a:endParaRPr lang="en-US"/>
                  </a:p>
                </c:rich>
              </c:tx>
              <c:dLblPos val="inEnd"/>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Lst>
            </c:dLbl>
            <c:dLbl>
              <c:idx val="2"/>
              <c:layout/>
              <c:tx>
                <c:rich>
                  <a:bodyPr/>
                  <a:lstStyle/>
                  <a:p>
                    <a:fld id="{95A832FF-737A-41AC-966E-7F75AE4F2235}" type="CELLRANGE">
                      <a:rPr lang="en-US"/>
                      <a:pPr/>
                      <a:t>[CELLRANGE]</a:t>
                    </a:fld>
                    <a:endParaRPr lang="en-US"/>
                  </a:p>
                </c:rich>
              </c:tx>
              <c:dLblPos val="inEnd"/>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Lst>
            </c:dLbl>
            <c:dLbl>
              <c:idx val="3"/>
              <c:layout/>
              <c:tx>
                <c:rich>
                  <a:bodyPr/>
                  <a:lstStyle/>
                  <a:p>
                    <a:fld id="{B371F3F7-8526-497F-B8FF-3D261B267C1D}" type="CELLRANGE">
                      <a:rPr lang="en-US"/>
                      <a:pPr/>
                      <a:t>[CELLRANGE]</a:t>
                    </a:fld>
                    <a:endParaRPr lang="en-US"/>
                  </a:p>
                </c:rich>
              </c:tx>
              <c:dLblPos val="inEnd"/>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ln>
                      <a:solidFill>
                        <a:schemeClr val="bg1"/>
                      </a:solidFill>
                    </a:ln>
                    <a:solidFill>
                      <a:schemeClr val="bg1"/>
                    </a:solidFill>
                    <a:latin typeface="+mn-lt"/>
                    <a:ea typeface="+mn-ea"/>
                    <a:cs typeface="+mn-cs"/>
                  </a:defRPr>
                </a:pPr>
                <a:endParaRPr lang="en-US"/>
              </a:p>
            </c:txPr>
            <c:dLblPos val="inEnd"/>
            <c:showLegendKey val="0"/>
            <c:showVal val="0"/>
            <c:showCatName val="0"/>
            <c:showSerName val="0"/>
            <c:showPercent val="0"/>
            <c:showBubbleSize val="0"/>
            <c:showLeaderLines val="0"/>
            <c:extLst>
              <c:ext xmlns:c15="http://schemas.microsoft.com/office/drawing/2012/chart" uri="{CE6537A1-D6FC-4f65-9D91-7224C49458BB}">
                <c15:layout/>
                <c15:showDataLabelsRange val="1"/>
                <c15:showLeaderLines val="1"/>
                <c15:leaderLines>
                  <c:spPr>
                    <a:ln w="9525" cap="flat" cmpd="sng" algn="ctr">
                      <a:solidFill>
                        <a:schemeClr val="tx1">
                          <a:lumMod val="35000"/>
                          <a:lumOff val="65000"/>
                        </a:schemeClr>
                      </a:solidFill>
                      <a:round/>
                    </a:ln>
                    <a:effectLst/>
                  </c:spPr>
                </c15:leaderLines>
              </c:ext>
            </c:extLst>
          </c:dLbls>
          <c:val>
            <c:numRef>
              <c:f>Sheet1!$N$23:$N$26</c:f>
              <c:numCache>
                <c:formatCode>General</c:formatCode>
                <c:ptCount val="4"/>
                <c:pt idx="0">
                  <c:v>717947</c:v>
                </c:pt>
                <c:pt idx="1">
                  <c:v>959673</c:v>
                </c:pt>
                <c:pt idx="2">
                  <c:v>934717</c:v>
                </c:pt>
                <c:pt idx="3">
                  <c:v>412635</c:v>
                </c:pt>
              </c:numCache>
            </c:numRef>
          </c:val>
          <c:extLst>
            <c:ext xmlns:c15="http://schemas.microsoft.com/office/drawing/2012/chart" uri="{02D57815-91ED-43cb-92C2-25804820EDAC}">
              <c15:datalabelsRange>
                <c15:f>Sheet1!$O$23:$O$26</c15:f>
                <c15:dlblRangeCache>
                  <c:ptCount val="4"/>
                  <c:pt idx="0">
                    <c:v>717K</c:v>
                  </c:pt>
                  <c:pt idx="1">
                    <c:v>959K</c:v>
                  </c:pt>
                  <c:pt idx="2">
                    <c:v>934K</c:v>
                  </c:pt>
                  <c:pt idx="3">
                    <c:v>412K</c:v>
                  </c:pt>
                </c15:dlblRangeCache>
              </c15:datalabelsRange>
            </c:ext>
          </c:extLst>
        </c:ser>
        <c:dLbls>
          <c:dLblPos val="outEnd"/>
          <c:showLegendKey val="0"/>
          <c:showVal val="1"/>
          <c:showCatName val="0"/>
          <c:showSerName val="0"/>
          <c:showPercent val="0"/>
          <c:showBubbleSize val="0"/>
        </c:dLbls>
        <c:gapWidth val="70"/>
        <c:axId val="328370728"/>
        <c:axId val="328374648"/>
      </c:barChart>
      <c:catAx>
        <c:axId val="328370728"/>
        <c:scaling>
          <c:orientation val="maxMin"/>
        </c:scaling>
        <c:delete val="0"/>
        <c:axPos val="l"/>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328374648"/>
        <c:crosses val="autoZero"/>
        <c:auto val="1"/>
        <c:lblAlgn val="ctr"/>
        <c:lblOffset val="100"/>
        <c:noMultiLvlLbl val="0"/>
      </c:catAx>
      <c:valAx>
        <c:axId val="328374648"/>
        <c:scaling>
          <c:orientation val="minMax"/>
          <c:max val="1000000"/>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8370728"/>
        <c:crosses val="autoZero"/>
        <c:crossBetween val="between"/>
        <c:majorUnit val="25000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Total</c:v>
                </c:pt>
              </c:strCache>
            </c:strRef>
          </c:tx>
          <c:spPr>
            <a:solidFill>
              <a:schemeClr val="tx1">
                <a:lumMod val="65000"/>
                <a:lumOff val="35000"/>
              </a:schemeClr>
            </a:solidFill>
            <a:ln>
              <a:noFill/>
            </a:ln>
            <a:effectLst/>
          </c:spPr>
          <c:invertIfNegative val="0"/>
          <c:dLbls>
            <c:dLbl>
              <c:idx val="0"/>
              <c:layout/>
              <c:tx>
                <c:rich>
                  <a:bodyPr/>
                  <a:lstStyle/>
                  <a:p>
                    <a:fld id="{787A48A4-3312-4B80-9F60-FF3D996CE2A7}" type="CELLRANGE">
                      <a:rPr lang="en-US"/>
                      <a:pPr/>
                      <a:t>[CELLRANGE]</a:t>
                    </a:fld>
                    <a:endParaRPr lang="en-US"/>
                  </a:p>
                </c:rich>
              </c:tx>
              <c:dLblPos val="inEnd"/>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Lst>
            </c:dLbl>
            <c:dLbl>
              <c:idx val="1"/>
              <c:layout/>
              <c:tx>
                <c:rich>
                  <a:bodyPr/>
                  <a:lstStyle/>
                  <a:p>
                    <a:fld id="{8F7B7120-1E0F-4821-B53A-278DD3154324}" type="CELLRANGE">
                      <a:rPr lang="en-US"/>
                      <a:pPr/>
                      <a:t>[CELLRANGE]</a:t>
                    </a:fld>
                    <a:endParaRPr lang="en-US"/>
                  </a:p>
                </c:rich>
              </c:tx>
              <c:dLblPos val="inEnd"/>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Lst>
            </c:dLbl>
            <c:dLbl>
              <c:idx val="2"/>
              <c:layout/>
              <c:tx>
                <c:rich>
                  <a:bodyPr/>
                  <a:lstStyle/>
                  <a:p>
                    <a:fld id="{FE5B68CF-CBBB-4F7C-AAE6-E07CE0CEC921}" type="CELLRANGE">
                      <a:rPr lang="en-US"/>
                      <a:pPr/>
                      <a:t>[CELLRANGE]</a:t>
                    </a:fld>
                    <a:endParaRPr lang="en-US"/>
                  </a:p>
                </c:rich>
              </c:tx>
              <c:dLblPos val="inEnd"/>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Lst>
            </c:dLbl>
            <c:dLbl>
              <c:idx val="3"/>
              <c:layout/>
              <c:tx>
                <c:rich>
                  <a:bodyPr/>
                  <a:lstStyle/>
                  <a:p>
                    <a:fld id="{88FFAB88-B300-42AC-8A29-082337AEAF2C}" type="CELLRANGE">
                      <a:rPr lang="en-US"/>
                      <a:pPr/>
                      <a:t>[CELLRANGE]</a:t>
                    </a:fld>
                    <a:endParaRPr lang="en-US"/>
                  </a:p>
                </c:rich>
              </c:tx>
              <c:dLblPos val="inEnd"/>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ln>
                      <a:solidFill>
                        <a:schemeClr val="bg1"/>
                      </a:solidFill>
                    </a:ln>
                    <a:solidFill>
                      <a:schemeClr val="bg1"/>
                    </a:solidFill>
                    <a:latin typeface="+mn-lt"/>
                    <a:ea typeface="+mn-ea"/>
                    <a:cs typeface="+mn-cs"/>
                  </a:defRPr>
                </a:pPr>
                <a:endParaRPr lang="en-US"/>
              </a:p>
            </c:txPr>
            <c:dLblPos val="inEnd"/>
            <c:showLegendKey val="0"/>
            <c:showVal val="0"/>
            <c:showCatName val="0"/>
            <c:showSerName val="0"/>
            <c:showPercent val="0"/>
            <c:showBubbleSize val="0"/>
            <c:showLeaderLines val="0"/>
            <c:extLst>
              <c:ext xmlns:c15="http://schemas.microsoft.com/office/drawing/2012/chart" uri="{CE6537A1-D6FC-4f65-9D91-7224C49458BB}">
                <c15:layout/>
                <c15:showDataLabelsRange val="1"/>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1</c:v>
                </c:pt>
                <c:pt idx="1">
                  <c:v>2</c:v>
                </c:pt>
                <c:pt idx="2">
                  <c:v>3</c:v>
                </c:pt>
                <c:pt idx="3">
                  <c:v>4</c:v>
                </c:pt>
              </c:numCache>
            </c:numRef>
          </c:cat>
          <c:val>
            <c:numRef>
              <c:f>Sheet1!$B$2:$B$5</c:f>
              <c:numCache>
                <c:formatCode>General</c:formatCode>
                <c:ptCount val="4"/>
                <c:pt idx="0">
                  <c:v>237683</c:v>
                </c:pt>
                <c:pt idx="1">
                  <c:v>236649</c:v>
                </c:pt>
                <c:pt idx="2">
                  <c:v>233445.3</c:v>
                </c:pt>
                <c:pt idx="3">
                  <c:v>228730.5</c:v>
                </c:pt>
              </c:numCache>
            </c:numRef>
          </c:val>
          <c:extLst>
            <c:ext xmlns:c15="http://schemas.microsoft.com/office/drawing/2012/chart" uri="{02D57815-91ED-43cb-92C2-25804820EDAC}">
              <c15:datalabelsRange>
                <c15:f>Sheet1!$C$2:$C$5</c15:f>
                <c15:dlblRangeCache>
                  <c:ptCount val="4"/>
                  <c:pt idx="0">
                    <c:v>237K</c:v>
                  </c:pt>
                  <c:pt idx="1">
                    <c:v>236K</c:v>
                  </c:pt>
                  <c:pt idx="2">
                    <c:v>233K</c:v>
                  </c:pt>
                  <c:pt idx="3">
                    <c:v>228K</c:v>
                  </c:pt>
                </c15:dlblRangeCache>
              </c15:datalabelsRange>
            </c:ext>
          </c:extLst>
        </c:ser>
        <c:dLbls>
          <c:showLegendKey val="0"/>
          <c:showVal val="0"/>
          <c:showCatName val="0"/>
          <c:showSerName val="0"/>
          <c:showPercent val="0"/>
          <c:showBubbleSize val="0"/>
        </c:dLbls>
        <c:gapWidth val="70"/>
        <c:axId val="394700640"/>
        <c:axId val="394699856"/>
      </c:barChart>
      <c:catAx>
        <c:axId val="394700640"/>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394699856"/>
        <c:crosses val="autoZero"/>
        <c:auto val="1"/>
        <c:lblAlgn val="ctr"/>
        <c:lblOffset val="100"/>
        <c:noMultiLvlLbl val="0"/>
      </c:catAx>
      <c:valAx>
        <c:axId val="394699856"/>
        <c:scaling>
          <c:orientation val="minMax"/>
          <c:max val="300000"/>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4700640"/>
        <c:crosses val="autoZero"/>
        <c:crossBetween val="between"/>
        <c:majorUnit val="10000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A1B9A01-734B-41F8-8D80-C03B2F11EDD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 xmlns:a16="http://schemas.microsoft.com/office/drawing/2014/main" id="{A72CB47A-6D78-4C6E-BED0-BD3B28B38B1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6FA231-EB6A-4355-8166-B7869CFF0AF7}" type="datetimeFigureOut">
              <a:rPr lang="en-IN" smtClean="0"/>
              <a:t>05-05-2024</a:t>
            </a:fld>
            <a:endParaRPr lang="en-IN" dirty="0"/>
          </a:p>
        </p:txBody>
      </p:sp>
      <p:sp>
        <p:nvSpPr>
          <p:cNvPr id="4" name="Footer Placeholder 3">
            <a:extLst>
              <a:ext uri="{FF2B5EF4-FFF2-40B4-BE49-F238E27FC236}">
                <a16:creationId xmlns="" xmlns:a16="http://schemas.microsoft.com/office/drawing/2014/main" id="{3EE91286-728A-4D66-9910-C2BCEE7D1F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 xmlns:a16="http://schemas.microsoft.com/office/drawing/2014/main" id="{BB583FB0-AAA9-4D74-9AE8-C60ACA8361B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745725-B8A2-40B6-BDE4-85ED9AE71A32}" type="slidenum">
              <a:rPr lang="en-IN" smtClean="0"/>
              <a:t>‹#›</a:t>
            </a:fld>
            <a:endParaRPr lang="en-IN" dirty="0"/>
          </a:p>
        </p:txBody>
      </p:sp>
    </p:spTree>
    <p:extLst>
      <p:ext uri="{BB962C8B-B14F-4D97-AF65-F5344CB8AC3E}">
        <p14:creationId xmlns:p14="http://schemas.microsoft.com/office/powerpoint/2010/main" val="22130531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5/5/2024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dirty="0"/>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dirty="0"/>
          </a:p>
        </p:txBody>
      </p:sp>
    </p:spTree>
    <p:extLst>
      <p:ext uri="{BB962C8B-B14F-4D97-AF65-F5344CB8AC3E}">
        <p14:creationId xmlns:p14="http://schemas.microsoft.com/office/powerpoint/2010/main" val="2701344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4</a:t>
            </a:fld>
            <a:endParaRPr lang="en-US" dirty="0"/>
          </a:p>
        </p:txBody>
      </p:sp>
    </p:spTree>
    <p:extLst>
      <p:ext uri="{BB962C8B-B14F-4D97-AF65-F5344CB8AC3E}">
        <p14:creationId xmlns:p14="http://schemas.microsoft.com/office/powerpoint/2010/main" val="1595339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5</a:t>
            </a:fld>
            <a:endParaRPr lang="en-US" dirty="0"/>
          </a:p>
        </p:txBody>
      </p:sp>
    </p:spTree>
    <p:extLst>
      <p:ext uri="{BB962C8B-B14F-4D97-AF65-F5344CB8AC3E}">
        <p14:creationId xmlns:p14="http://schemas.microsoft.com/office/powerpoint/2010/main" val="305032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7</a:t>
            </a:fld>
            <a:endParaRPr lang="en-US" dirty="0"/>
          </a:p>
        </p:txBody>
      </p:sp>
    </p:spTree>
    <p:extLst>
      <p:ext uri="{BB962C8B-B14F-4D97-AF65-F5344CB8AC3E}">
        <p14:creationId xmlns:p14="http://schemas.microsoft.com/office/powerpoint/2010/main" val="1172069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8</a:t>
            </a:fld>
            <a:endParaRPr lang="en-US" dirty="0"/>
          </a:p>
        </p:txBody>
      </p:sp>
    </p:spTree>
    <p:extLst>
      <p:ext uri="{BB962C8B-B14F-4D97-AF65-F5344CB8AC3E}">
        <p14:creationId xmlns:p14="http://schemas.microsoft.com/office/powerpoint/2010/main" val="4009489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3"/>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 xmlns:a16="http://schemas.microsoft.com/office/drawing/2014/main" id="{96FFF253-DE86-4DED-BB88-A8F22EBCB25A}"/>
              </a:ext>
            </a:extLst>
          </p:cNvPr>
          <p:cNvSpPr/>
          <p:nvPr userDrawn="1"/>
        </p:nvSpPr>
        <p:spPr>
          <a:xfrm rot="5400000">
            <a:off x="268377" y="1504442"/>
            <a:ext cx="5085184" cy="5621937"/>
          </a:xfrm>
          <a:custGeom>
            <a:avLst/>
            <a:gdLst>
              <a:gd name="connsiteX0" fmla="*/ 0 w 5547012"/>
              <a:gd name="connsiteY0" fmla="*/ 3474131 h 6132512"/>
              <a:gd name="connsiteX1" fmla="*/ 100171 w 5547012"/>
              <a:gd name="connsiteY1" fmla="*/ 3065410 h 6132512"/>
              <a:gd name="connsiteX2" fmla="*/ 1632209 w 5547012"/>
              <a:gd name="connsiteY2" fmla="*/ 408721 h 6132512"/>
              <a:gd name="connsiteX3" fmla="*/ 2339303 w 5547012"/>
              <a:gd name="connsiteY3" fmla="*/ 0 h 6132512"/>
              <a:gd name="connsiteX4" fmla="*/ 5403378 w 5547012"/>
              <a:gd name="connsiteY4" fmla="*/ 0 h 6132512"/>
              <a:gd name="connsiteX5" fmla="*/ 5502721 w 5547012"/>
              <a:gd name="connsiteY5" fmla="*/ 8535 h 6132512"/>
              <a:gd name="connsiteX6" fmla="*/ 5547012 w 5547012"/>
              <a:gd name="connsiteY6" fmla="*/ 19149 h 6132512"/>
              <a:gd name="connsiteX7" fmla="*/ 5547012 w 5547012"/>
              <a:gd name="connsiteY7" fmla="*/ 6132512 h 6132512"/>
              <a:gd name="connsiteX8" fmla="*/ 1397485 w 5547012"/>
              <a:gd name="connsiteY8" fmla="*/ 6132512 h 6132512"/>
              <a:gd name="connsiteX9" fmla="*/ 1362531 w 5547012"/>
              <a:gd name="connsiteY9" fmla="*/ 6071898 h 6132512"/>
              <a:gd name="connsiteX10" fmla="*/ 100171 w 5547012"/>
              <a:gd name="connsiteY10" fmla="*/ 3882853 h 6132512"/>
              <a:gd name="connsiteX11" fmla="*/ 0 w 5547012"/>
              <a:gd name="connsiteY11" fmla="*/ 3474131 h 6132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47012" h="6132512">
                <a:moveTo>
                  <a:pt x="0" y="3474131"/>
                </a:moveTo>
                <a:cubicBezTo>
                  <a:pt x="-1" y="3326756"/>
                  <a:pt x="33390" y="3179381"/>
                  <a:pt x="100171" y="3065410"/>
                </a:cubicBezTo>
                <a:cubicBezTo>
                  <a:pt x="1632209" y="408721"/>
                  <a:pt x="1632209" y="408721"/>
                  <a:pt x="1632209" y="408721"/>
                </a:cubicBezTo>
                <a:cubicBezTo>
                  <a:pt x="1757914" y="188640"/>
                  <a:pt x="2080035" y="0"/>
                  <a:pt x="2339303" y="0"/>
                </a:cubicBezTo>
                <a:cubicBezTo>
                  <a:pt x="5403378" y="0"/>
                  <a:pt x="5403378" y="0"/>
                  <a:pt x="5403378" y="0"/>
                </a:cubicBezTo>
                <a:cubicBezTo>
                  <a:pt x="5435786" y="0"/>
                  <a:pt x="5469054" y="2948"/>
                  <a:pt x="5502721" y="8535"/>
                </a:cubicBezTo>
                <a:lnTo>
                  <a:pt x="5547012" y="19149"/>
                </a:lnTo>
                <a:lnTo>
                  <a:pt x="5547012" y="6132512"/>
                </a:lnTo>
                <a:lnTo>
                  <a:pt x="1397485" y="6132512"/>
                </a:lnTo>
                <a:lnTo>
                  <a:pt x="1362531" y="6071898"/>
                </a:lnTo>
                <a:cubicBezTo>
                  <a:pt x="100171" y="3882853"/>
                  <a:pt x="100171" y="3882853"/>
                  <a:pt x="100171" y="3882853"/>
                </a:cubicBezTo>
                <a:cubicBezTo>
                  <a:pt x="33390" y="3768883"/>
                  <a:pt x="-1" y="3621507"/>
                  <a:pt x="0" y="34741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2399" dirty="0"/>
          </a:p>
        </p:txBody>
      </p:sp>
      <p:sp>
        <p:nvSpPr>
          <p:cNvPr id="22" name="Picture Placeholder 21">
            <a:extLst>
              <a:ext uri="{FF2B5EF4-FFF2-40B4-BE49-F238E27FC236}">
                <a16:creationId xmlns="" xmlns:a16="http://schemas.microsoft.com/office/drawing/2014/main" id="{C3BBFD4D-8A5A-4FC9-AC62-66484C49629B}"/>
              </a:ext>
            </a:extLst>
          </p:cNvPr>
          <p:cNvSpPr>
            <a:spLocks noGrp="1"/>
          </p:cNvSpPr>
          <p:nvPr>
            <p:ph type="pic" sz="quarter" idx="13"/>
          </p:nvPr>
        </p:nvSpPr>
        <p:spPr>
          <a:xfrm>
            <a:off x="2" y="2064171"/>
            <a:ext cx="5367955" cy="4793831"/>
          </a:xfrm>
          <a:custGeom>
            <a:avLst/>
            <a:gdLst>
              <a:gd name="connsiteX0" fmla="*/ 2655220 w 5855464"/>
              <a:gd name="connsiteY0" fmla="*/ 0 h 5229199"/>
              <a:gd name="connsiteX1" fmla="*/ 3031720 w 5855464"/>
              <a:gd name="connsiteY1" fmla="*/ 92274 h 5229199"/>
              <a:gd name="connsiteX2" fmla="*/ 5478965 w 5855464"/>
              <a:gd name="connsiteY2" fmla="*/ 1503532 h 5229199"/>
              <a:gd name="connsiteX3" fmla="*/ 5855464 w 5855464"/>
              <a:gd name="connsiteY3" fmla="*/ 2154882 h 5229199"/>
              <a:gd name="connsiteX4" fmla="*/ 5855464 w 5855464"/>
              <a:gd name="connsiteY4" fmla="*/ 4977398 h 5229199"/>
              <a:gd name="connsiteX5" fmla="*/ 5825145 w 5855464"/>
              <a:gd name="connsiteY5" fmla="*/ 5162625 h 5229199"/>
              <a:gd name="connsiteX6" fmla="*/ 5799940 w 5855464"/>
              <a:gd name="connsiteY6" fmla="*/ 5229199 h 5229199"/>
              <a:gd name="connsiteX7" fmla="*/ 0 w 5855464"/>
              <a:gd name="connsiteY7" fmla="*/ 5229199 h 5229199"/>
              <a:gd name="connsiteX8" fmla="*/ 0 w 5855464"/>
              <a:gd name="connsiteY8" fmla="*/ 1406349 h 5229199"/>
              <a:gd name="connsiteX9" fmla="*/ 53810 w 5855464"/>
              <a:gd name="connsiteY9" fmla="*/ 1375318 h 5229199"/>
              <a:gd name="connsiteX10" fmla="*/ 2278720 w 5855464"/>
              <a:gd name="connsiteY10" fmla="*/ 92274 h 5229199"/>
              <a:gd name="connsiteX11" fmla="*/ 2655220 w 5855464"/>
              <a:gd name="connsiteY11" fmla="*/ 0 h 522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55464" h="5229199">
                <a:moveTo>
                  <a:pt x="2655220" y="0"/>
                </a:moveTo>
                <a:cubicBezTo>
                  <a:pt x="2790978" y="0"/>
                  <a:pt x="2926734" y="30759"/>
                  <a:pt x="3031720" y="92274"/>
                </a:cubicBezTo>
                <a:cubicBezTo>
                  <a:pt x="5478965" y="1503532"/>
                  <a:pt x="5478965" y="1503532"/>
                  <a:pt x="5478965" y="1503532"/>
                </a:cubicBezTo>
                <a:cubicBezTo>
                  <a:pt x="5681695" y="1619328"/>
                  <a:pt x="5855464" y="1916055"/>
                  <a:pt x="5855464" y="2154882"/>
                </a:cubicBezTo>
                <a:cubicBezTo>
                  <a:pt x="5855464" y="4977398"/>
                  <a:pt x="5855464" y="4977398"/>
                  <a:pt x="5855464" y="4977398"/>
                </a:cubicBezTo>
                <a:cubicBezTo>
                  <a:pt x="5855464" y="5037105"/>
                  <a:pt x="5844604" y="5099978"/>
                  <a:pt x="5825145" y="5162625"/>
                </a:cubicBezTo>
                <a:lnTo>
                  <a:pt x="5799940" y="5229199"/>
                </a:lnTo>
                <a:lnTo>
                  <a:pt x="0" y="5229199"/>
                </a:lnTo>
                <a:lnTo>
                  <a:pt x="0" y="1406349"/>
                </a:lnTo>
                <a:lnTo>
                  <a:pt x="53810" y="1375318"/>
                </a:lnTo>
                <a:cubicBezTo>
                  <a:pt x="2278720" y="92274"/>
                  <a:pt x="2278720" y="92274"/>
                  <a:pt x="2278720" y="92274"/>
                </a:cubicBezTo>
                <a:cubicBezTo>
                  <a:pt x="2383707" y="30759"/>
                  <a:pt x="2519464" y="0"/>
                  <a:pt x="2655220" y="0"/>
                </a:cubicBezTo>
                <a:close/>
              </a:path>
            </a:pathLst>
          </a:custGeom>
          <a:solidFill>
            <a:schemeClr val="accent1"/>
          </a:solidFill>
        </p:spPr>
        <p:txBody>
          <a:bodyPr wrap="square" anchor="ctr">
            <a:noAutofit/>
          </a:bodyPr>
          <a:lstStyle>
            <a:lvl1pPr marL="0" indent="0" algn="ctr">
              <a:buFontTx/>
              <a:buNone/>
              <a:defRPr>
                <a:solidFill>
                  <a:schemeClr val="bg1"/>
                </a:solidFill>
              </a:defRPr>
            </a:lvl1pPr>
          </a:lstStyle>
          <a:p>
            <a:endParaRPr lang="en-IN" dirty="0"/>
          </a:p>
        </p:txBody>
      </p:sp>
      <p:sp>
        <p:nvSpPr>
          <p:cNvPr id="2" name="Title 1"/>
          <p:cNvSpPr>
            <a:spLocks noGrp="1"/>
          </p:cNvSpPr>
          <p:nvPr>
            <p:ph type="ctrTitle"/>
          </p:nvPr>
        </p:nvSpPr>
        <p:spPr>
          <a:xfrm>
            <a:off x="6744602" y="3629264"/>
            <a:ext cx="4833434" cy="1158196"/>
          </a:xfrm>
        </p:spPr>
        <p:txBody>
          <a:bodyPr anchor="ctr">
            <a:noAutofit/>
          </a:bodyPr>
          <a:lstStyle>
            <a:lvl1pPr algn="l">
              <a:lnSpc>
                <a:spcPct val="80000"/>
              </a:lnSpc>
              <a:defRPr lang="en-US" sz="8801" b="1" kern="1200" smtClean="0">
                <a:solidFill>
                  <a:schemeClr val="bg1"/>
                </a:solidFill>
                <a:latin typeface="+mn-lt"/>
                <a:ea typeface="+mj-ea"/>
                <a:cs typeface="+mj-cs"/>
              </a:defRPr>
            </a:lvl1pPr>
          </a:lstStyle>
          <a:p>
            <a:r>
              <a:rPr lang="en-US" dirty="0"/>
              <a:t>Click to edit</a:t>
            </a:r>
          </a:p>
        </p:txBody>
      </p:sp>
      <p:sp>
        <p:nvSpPr>
          <p:cNvPr id="3" name="Subtitle 2"/>
          <p:cNvSpPr>
            <a:spLocks noGrp="1"/>
          </p:cNvSpPr>
          <p:nvPr>
            <p:ph type="subTitle" idx="1"/>
          </p:nvPr>
        </p:nvSpPr>
        <p:spPr>
          <a:xfrm>
            <a:off x="6744602" y="4725146"/>
            <a:ext cx="4833434" cy="680115"/>
          </a:xfrm>
        </p:spPr>
        <p:txBody>
          <a:bodyPr>
            <a:normAutofit/>
          </a:bodyPr>
          <a:lstStyle>
            <a:lvl1pPr marL="0" indent="0" algn="l">
              <a:buNone/>
              <a:defRPr lang="en-US" sz="2801" kern="1200" smtClean="0">
                <a:solidFill>
                  <a:schemeClr val="bg1"/>
                </a:solidFill>
                <a:latin typeface="Segoe UI Light" panose="020B0502040204020203" pitchFamily="34" charset="0"/>
                <a:ea typeface="+mj-ea"/>
                <a:cs typeface="Segoe UI Light" panose="020B0502040204020203" pitchFamily="34" charset="0"/>
              </a:defRPr>
            </a:lvl1pPr>
            <a:lvl2pPr marL="609501" indent="0" algn="ctr">
              <a:buNone/>
              <a:defRPr>
                <a:solidFill>
                  <a:schemeClr val="tx1">
                    <a:tint val="75000"/>
                  </a:schemeClr>
                </a:solidFill>
              </a:defRPr>
            </a:lvl2pPr>
            <a:lvl3pPr marL="1219000" indent="0" algn="ctr">
              <a:buNone/>
              <a:defRPr>
                <a:solidFill>
                  <a:schemeClr val="tx1">
                    <a:tint val="75000"/>
                  </a:schemeClr>
                </a:solidFill>
              </a:defRPr>
            </a:lvl3pPr>
            <a:lvl4pPr marL="1828501" indent="0" algn="ctr">
              <a:buNone/>
              <a:defRPr>
                <a:solidFill>
                  <a:schemeClr val="tx1">
                    <a:tint val="75000"/>
                  </a:schemeClr>
                </a:solidFill>
              </a:defRPr>
            </a:lvl4pPr>
            <a:lvl5pPr marL="2438001" indent="0" algn="ctr">
              <a:buNone/>
              <a:defRPr>
                <a:solidFill>
                  <a:schemeClr val="tx1">
                    <a:tint val="75000"/>
                  </a:schemeClr>
                </a:solidFill>
              </a:defRPr>
            </a:lvl5pPr>
            <a:lvl6pPr marL="3047501" indent="0" algn="ctr">
              <a:buNone/>
              <a:defRPr>
                <a:solidFill>
                  <a:schemeClr val="tx1">
                    <a:tint val="75000"/>
                  </a:schemeClr>
                </a:solidFill>
              </a:defRPr>
            </a:lvl6pPr>
            <a:lvl7pPr marL="3657002" indent="0" algn="ctr">
              <a:buNone/>
              <a:defRPr>
                <a:solidFill>
                  <a:schemeClr val="tx1">
                    <a:tint val="75000"/>
                  </a:schemeClr>
                </a:solidFill>
              </a:defRPr>
            </a:lvl7pPr>
            <a:lvl8pPr marL="4266502" indent="0" algn="ctr">
              <a:buNone/>
              <a:defRPr>
                <a:solidFill>
                  <a:schemeClr val="tx1">
                    <a:tint val="75000"/>
                  </a:schemeClr>
                </a:solidFill>
              </a:defRPr>
            </a:lvl8pPr>
            <a:lvl9pPr marL="4876004" indent="0" algn="ctr">
              <a:buNone/>
              <a:defRPr>
                <a:solidFill>
                  <a:schemeClr val="tx1">
                    <a:tint val="75000"/>
                  </a:schemeClr>
                </a:solidFill>
              </a:defRPr>
            </a:lvl9pPr>
          </a:lstStyle>
          <a:p>
            <a:r>
              <a:rPr lang="en-US" dirty="0"/>
              <a:t>Click to edit Master subtitle style</a:t>
            </a:r>
          </a:p>
        </p:txBody>
      </p:sp>
      <p:sp>
        <p:nvSpPr>
          <p:cNvPr id="23" name="Footer Placeholder 2">
            <a:extLst>
              <a:ext uri="{FF2B5EF4-FFF2-40B4-BE49-F238E27FC236}">
                <a16:creationId xmlns="" xmlns:a16="http://schemas.microsoft.com/office/drawing/2014/main" id="{08B96454-38B7-4B99-B6E5-A76805C2069B}"/>
              </a:ext>
            </a:extLst>
          </p:cNvPr>
          <p:cNvSpPr>
            <a:spLocks noGrp="1"/>
          </p:cNvSpPr>
          <p:nvPr>
            <p:ph type="ftr" sz="quarter" idx="11"/>
          </p:nvPr>
        </p:nvSpPr>
        <p:spPr>
          <a:xfrm>
            <a:off x="8409015" y="6126299"/>
            <a:ext cx="3169020" cy="365125"/>
          </a:xfrm>
        </p:spPr>
        <p:txBody>
          <a:bodyPr/>
          <a:lstStyle>
            <a:lvl1pPr algn="r">
              <a:defRPr sz="1400"/>
            </a:lvl1pPr>
          </a:lstStyle>
          <a:p>
            <a:endParaRPr lang="en-US" dirty="0"/>
          </a:p>
        </p:txBody>
      </p:sp>
      <p:sp>
        <p:nvSpPr>
          <p:cNvPr id="24" name="Freeform: Shape 23">
            <a:extLst>
              <a:ext uri="{FF2B5EF4-FFF2-40B4-BE49-F238E27FC236}">
                <a16:creationId xmlns="" xmlns:a16="http://schemas.microsoft.com/office/drawing/2014/main" id="{9B54476C-8A7C-484B-B2F0-683BA6DC0E50}"/>
              </a:ext>
            </a:extLst>
          </p:cNvPr>
          <p:cNvSpPr/>
          <p:nvPr userDrawn="1"/>
        </p:nvSpPr>
        <p:spPr>
          <a:xfrm>
            <a:off x="0" y="0"/>
            <a:ext cx="2152139" cy="1554466"/>
          </a:xfrm>
          <a:custGeom>
            <a:avLst/>
            <a:gdLst>
              <a:gd name="connsiteX0" fmla="*/ 0 w 2152139"/>
              <a:gd name="connsiteY0" fmla="*/ 0 h 1554466"/>
              <a:gd name="connsiteX1" fmla="*/ 2152139 w 2152139"/>
              <a:gd name="connsiteY1" fmla="*/ 0 h 1554466"/>
              <a:gd name="connsiteX2" fmla="*/ 2152139 w 2152139"/>
              <a:gd name="connsiteY2" fmla="*/ 57407 h 1554466"/>
              <a:gd name="connsiteX3" fmla="*/ 2152139 w 2152139"/>
              <a:gd name="connsiteY3" fmla="*/ 676082 h 1554466"/>
              <a:gd name="connsiteX4" fmla="*/ 1998281 w 2152139"/>
              <a:gd name="connsiteY4" fmla="*/ 942259 h 1554466"/>
              <a:gd name="connsiteX5" fmla="*/ 998202 w 2152139"/>
              <a:gd name="connsiteY5" fmla="*/ 1518976 h 1554466"/>
              <a:gd name="connsiteX6" fmla="*/ 690485 w 2152139"/>
              <a:gd name="connsiteY6" fmla="*/ 1518976 h 1554466"/>
              <a:gd name="connsiteX7" fmla="*/ 15383 w 2152139"/>
              <a:gd name="connsiteY7" fmla="*/ 1129664 h 1554466"/>
              <a:gd name="connsiteX8" fmla="*/ 0 w 2152139"/>
              <a:gd name="connsiteY8" fmla="*/ 1120793 h 1554466"/>
              <a:gd name="connsiteX9" fmla="*/ 0 w 2152139"/>
              <a:gd name="connsiteY9" fmla="*/ 0 h 155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2139" h="1554466">
                <a:moveTo>
                  <a:pt x="0" y="0"/>
                </a:moveTo>
                <a:lnTo>
                  <a:pt x="2152139" y="0"/>
                </a:lnTo>
                <a:lnTo>
                  <a:pt x="2152139" y="57407"/>
                </a:lnTo>
                <a:cubicBezTo>
                  <a:pt x="2152139" y="676082"/>
                  <a:pt x="2152139" y="676082"/>
                  <a:pt x="2152139" y="676082"/>
                </a:cubicBezTo>
                <a:cubicBezTo>
                  <a:pt x="2152139" y="773680"/>
                  <a:pt x="2081128" y="891981"/>
                  <a:pt x="1998281" y="942259"/>
                </a:cubicBezTo>
                <a:cubicBezTo>
                  <a:pt x="998202" y="1518976"/>
                  <a:pt x="998202" y="1518976"/>
                  <a:pt x="998202" y="1518976"/>
                </a:cubicBezTo>
                <a:cubicBezTo>
                  <a:pt x="912396" y="1566296"/>
                  <a:pt x="776291" y="1566296"/>
                  <a:pt x="690485" y="1518976"/>
                </a:cubicBezTo>
                <a:cubicBezTo>
                  <a:pt x="377960" y="1338752"/>
                  <a:pt x="163100" y="1214848"/>
                  <a:pt x="15383" y="1129664"/>
                </a:cubicBezTo>
                <a:lnTo>
                  <a:pt x="0" y="1120793"/>
                </a:lnTo>
                <a:lnTo>
                  <a:pt x="0" y="0"/>
                </a:lnTo>
                <a:close/>
              </a:path>
            </a:pathLst>
          </a:custGeom>
          <a:solidFill>
            <a:schemeClr val="accent1"/>
          </a:solidFill>
          <a:ln>
            <a:noFill/>
          </a:ln>
          <a:effectLst>
            <a:outerShdw blurRad="419100" dist="1778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2399" dirty="0"/>
          </a:p>
        </p:txBody>
      </p:sp>
      <p:sp>
        <p:nvSpPr>
          <p:cNvPr id="25" name="Freeform: Shape 24">
            <a:extLst>
              <a:ext uri="{FF2B5EF4-FFF2-40B4-BE49-F238E27FC236}">
                <a16:creationId xmlns="" xmlns:a16="http://schemas.microsoft.com/office/drawing/2014/main" id="{BF32DB42-D181-4604-B11C-4C3C0018FEC5}"/>
              </a:ext>
            </a:extLst>
          </p:cNvPr>
          <p:cNvSpPr/>
          <p:nvPr userDrawn="1"/>
        </p:nvSpPr>
        <p:spPr>
          <a:xfrm flipH="1">
            <a:off x="11170730" y="0"/>
            <a:ext cx="1018096" cy="735360"/>
          </a:xfrm>
          <a:custGeom>
            <a:avLst/>
            <a:gdLst>
              <a:gd name="connsiteX0" fmla="*/ 0 w 2152139"/>
              <a:gd name="connsiteY0" fmla="*/ 0 h 1554466"/>
              <a:gd name="connsiteX1" fmla="*/ 2152139 w 2152139"/>
              <a:gd name="connsiteY1" fmla="*/ 0 h 1554466"/>
              <a:gd name="connsiteX2" fmla="*/ 2152139 w 2152139"/>
              <a:gd name="connsiteY2" fmla="*/ 57407 h 1554466"/>
              <a:gd name="connsiteX3" fmla="*/ 2152139 w 2152139"/>
              <a:gd name="connsiteY3" fmla="*/ 676082 h 1554466"/>
              <a:gd name="connsiteX4" fmla="*/ 1998281 w 2152139"/>
              <a:gd name="connsiteY4" fmla="*/ 942259 h 1554466"/>
              <a:gd name="connsiteX5" fmla="*/ 998202 w 2152139"/>
              <a:gd name="connsiteY5" fmla="*/ 1518976 h 1554466"/>
              <a:gd name="connsiteX6" fmla="*/ 690485 w 2152139"/>
              <a:gd name="connsiteY6" fmla="*/ 1518976 h 1554466"/>
              <a:gd name="connsiteX7" fmla="*/ 15383 w 2152139"/>
              <a:gd name="connsiteY7" fmla="*/ 1129664 h 1554466"/>
              <a:gd name="connsiteX8" fmla="*/ 0 w 2152139"/>
              <a:gd name="connsiteY8" fmla="*/ 1120793 h 1554466"/>
              <a:gd name="connsiteX9" fmla="*/ 0 w 2152139"/>
              <a:gd name="connsiteY9" fmla="*/ 0 h 155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2139" h="1554466">
                <a:moveTo>
                  <a:pt x="0" y="0"/>
                </a:moveTo>
                <a:lnTo>
                  <a:pt x="2152139" y="0"/>
                </a:lnTo>
                <a:lnTo>
                  <a:pt x="2152139" y="57407"/>
                </a:lnTo>
                <a:cubicBezTo>
                  <a:pt x="2152139" y="676082"/>
                  <a:pt x="2152139" y="676082"/>
                  <a:pt x="2152139" y="676082"/>
                </a:cubicBezTo>
                <a:cubicBezTo>
                  <a:pt x="2152139" y="773680"/>
                  <a:pt x="2081128" y="891981"/>
                  <a:pt x="1998281" y="942259"/>
                </a:cubicBezTo>
                <a:cubicBezTo>
                  <a:pt x="998202" y="1518976"/>
                  <a:pt x="998202" y="1518976"/>
                  <a:pt x="998202" y="1518976"/>
                </a:cubicBezTo>
                <a:cubicBezTo>
                  <a:pt x="912396" y="1566296"/>
                  <a:pt x="776291" y="1566296"/>
                  <a:pt x="690485" y="1518976"/>
                </a:cubicBezTo>
                <a:cubicBezTo>
                  <a:pt x="377960" y="1338752"/>
                  <a:pt x="163100" y="1214848"/>
                  <a:pt x="15383" y="1129664"/>
                </a:cubicBezTo>
                <a:lnTo>
                  <a:pt x="0" y="1120793"/>
                </a:lnTo>
                <a:lnTo>
                  <a:pt x="0" y="0"/>
                </a:lnTo>
                <a:close/>
              </a:path>
            </a:pathLst>
          </a:custGeom>
          <a:solidFill>
            <a:schemeClr val="accent1"/>
          </a:solidFill>
          <a:ln>
            <a:noFill/>
          </a:ln>
          <a:effectLst>
            <a:outerShdw blurRad="419100" dist="1778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2399" dirty="0"/>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51923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4" y="4406903"/>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4" y="2906714"/>
            <a:ext cx="10360501" cy="1500187"/>
          </a:xfrm>
        </p:spPr>
        <p:txBody>
          <a:bodyPr anchor="b"/>
          <a:lstStyle>
            <a:lvl1pPr marL="0" indent="0">
              <a:buNone/>
              <a:defRPr sz="2701">
                <a:solidFill>
                  <a:schemeClr val="tx1">
                    <a:tint val="75000"/>
                  </a:schemeClr>
                </a:solidFill>
              </a:defRPr>
            </a:lvl1pPr>
            <a:lvl2pPr marL="609526" indent="0">
              <a:buNone/>
              <a:defRPr sz="2399">
                <a:solidFill>
                  <a:schemeClr val="tx1">
                    <a:tint val="75000"/>
                  </a:schemeClr>
                </a:solidFill>
              </a:defRPr>
            </a:lvl2pPr>
            <a:lvl3pPr marL="1219052" indent="0">
              <a:buNone/>
              <a:defRPr sz="2099">
                <a:solidFill>
                  <a:schemeClr val="tx1">
                    <a:tint val="75000"/>
                  </a:schemeClr>
                </a:solidFill>
              </a:defRPr>
            </a:lvl3pPr>
            <a:lvl4pPr marL="1828578" indent="0">
              <a:buNone/>
              <a:defRPr sz="1899">
                <a:solidFill>
                  <a:schemeClr val="tx1">
                    <a:tint val="75000"/>
                  </a:schemeClr>
                </a:solidFill>
              </a:defRPr>
            </a:lvl4pPr>
            <a:lvl5pPr marL="2438102" indent="0">
              <a:buNone/>
              <a:defRPr sz="1899">
                <a:solidFill>
                  <a:schemeClr val="tx1">
                    <a:tint val="75000"/>
                  </a:schemeClr>
                </a:solidFill>
              </a:defRPr>
            </a:lvl5pPr>
            <a:lvl6pPr marL="3047628" indent="0">
              <a:buNone/>
              <a:defRPr sz="1899">
                <a:solidFill>
                  <a:schemeClr val="tx1">
                    <a:tint val="75000"/>
                  </a:schemeClr>
                </a:solidFill>
              </a:defRPr>
            </a:lvl6pPr>
            <a:lvl7pPr marL="3657154" indent="0">
              <a:buNone/>
              <a:defRPr sz="1899">
                <a:solidFill>
                  <a:schemeClr val="tx1">
                    <a:tint val="75000"/>
                  </a:schemeClr>
                </a:solidFill>
              </a:defRPr>
            </a:lvl7pPr>
            <a:lvl8pPr marL="4266680" indent="0">
              <a:buNone/>
              <a:defRPr sz="1899">
                <a:solidFill>
                  <a:schemeClr val="tx1">
                    <a:tint val="75000"/>
                  </a:schemeClr>
                </a:solidFill>
              </a:defRPr>
            </a:lvl8pPr>
            <a:lvl9pPr marL="4876206" indent="0">
              <a:buNone/>
              <a:defRPr sz="18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2118170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4"/>
            <a:ext cx="5383398" cy="4525963"/>
          </a:xfrm>
        </p:spPr>
        <p:txBody>
          <a:bodyPr/>
          <a:lstStyle>
            <a:lvl1pPr>
              <a:defRPr sz="3701"/>
            </a:lvl1pPr>
            <a:lvl2pPr>
              <a:defRPr sz="3201"/>
            </a:lvl2pPr>
            <a:lvl3pPr>
              <a:defRPr sz="2701"/>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4"/>
            <a:ext cx="5383398" cy="4525963"/>
          </a:xfrm>
        </p:spPr>
        <p:txBody>
          <a:bodyPr/>
          <a:lstStyle>
            <a:lvl1pPr>
              <a:defRPr sz="3701"/>
            </a:lvl1pPr>
            <a:lvl2pPr>
              <a:defRPr sz="3201"/>
            </a:lvl2pPr>
            <a:lvl3pPr>
              <a:defRPr sz="2701"/>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05318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3" y="1535116"/>
            <a:ext cx="5385514" cy="639763"/>
          </a:xfrm>
        </p:spPr>
        <p:txBody>
          <a:bodyPr anchor="b"/>
          <a:lstStyle>
            <a:lvl1pPr marL="0" indent="0">
              <a:buNone/>
              <a:defRPr sz="3201" b="1"/>
            </a:lvl1pPr>
            <a:lvl2pPr marL="609526" indent="0">
              <a:buNone/>
              <a:defRPr sz="2701" b="1"/>
            </a:lvl2pPr>
            <a:lvl3pPr marL="1219052" indent="0">
              <a:buNone/>
              <a:defRPr sz="2399" b="1"/>
            </a:lvl3pPr>
            <a:lvl4pPr marL="1828578" indent="0">
              <a:buNone/>
              <a:defRPr sz="2099" b="1"/>
            </a:lvl4pPr>
            <a:lvl5pPr marL="2438102" indent="0">
              <a:buNone/>
              <a:defRPr sz="2099" b="1"/>
            </a:lvl5pPr>
            <a:lvl6pPr marL="3047628" indent="0">
              <a:buNone/>
              <a:defRPr sz="2099" b="1"/>
            </a:lvl6pPr>
            <a:lvl7pPr marL="3657154" indent="0">
              <a:buNone/>
              <a:defRPr sz="2099" b="1"/>
            </a:lvl7pPr>
            <a:lvl8pPr marL="4266680" indent="0">
              <a:buNone/>
              <a:defRPr sz="2099" b="1"/>
            </a:lvl8pPr>
            <a:lvl9pPr marL="4876206" indent="0">
              <a:buNone/>
              <a:defRPr sz="2099" b="1"/>
            </a:lvl9pPr>
          </a:lstStyle>
          <a:p>
            <a:pPr lvl="0"/>
            <a:r>
              <a:rPr lang="en-US"/>
              <a:t>Click to edit Master text styles</a:t>
            </a:r>
          </a:p>
        </p:txBody>
      </p:sp>
      <p:sp>
        <p:nvSpPr>
          <p:cNvPr id="4" name="Content Placeholder 3"/>
          <p:cNvSpPr>
            <a:spLocks noGrp="1"/>
          </p:cNvSpPr>
          <p:nvPr>
            <p:ph sz="half" idx="2"/>
          </p:nvPr>
        </p:nvSpPr>
        <p:spPr>
          <a:xfrm>
            <a:off x="609443" y="2174875"/>
            <a:ext cx="5385514" cy="3951288"/>
          </a:xfrm>
        </p:spPr>
        <p:txBody>
          <a:bodyPr/>
          <a:lstStyle>
            <a:lvl1pPr>
              <a:defRPr sz="3201"/>
            </a:lvl1pPr>
            <a:lvl2pPr>
              <a:defRPr sz="2701"/>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5" y="1535116"/>
            <a:ext cx="5387630" cy="639763"/>
          </a:xfrm>
        </p:spPr>
        <p:txBody>
          <a:bodyPr anchor="b"/>
          <a:lstStyle>
            <a:lvl1pPr marL="0" indent="0">
              <a:buNone/>
              <a:defRPr sz="3201" b="1"/>
            </a:lvl1pPr>
            <a:lvl2pPr marL="609526" indent="0">
              <a:buNone/>
              <a:defRPr sz="2701" b="1"/>
            </a:lvl2pPr>
            <a:lvl3pPr marL="1219052" indent="0">
              <a:buNone/>
              <a:defRPr sz="2399" b="1"/>
            </a:lvl3pPr>
            <a:lvl4pPr marL="1828578" indent="0">
              <a:buNone/>
              <a:defRPr sz="2099" b="1"/>
            </a:lvl4pPr>
            <a:lvl5pPr marL="2438102" indent="0">
              <a:buNone/>
              <a:defRPr sz="2099" b="1"/>
            </a:lvl5pPr>
            <a:lvl6pPr marL="3047628" indent="0">
              <a:buNone/>
              <a:defRPr sz="2099" b="1"/>
            </a:lvl6pPr>
            <a:lvl7pPr marL="3657154" indent="0">
              <a:buNone/>
              <a:defRPr sz="2099" b="1"/>
            </a:lvl7pPr>
            <a:lvl8pPr marL="4266680" indent="0">
              <a:buNone/>
              <a:defRPr sz="2099" b="1"/>
            </a:lvl8pPr>
            <a:lvl9pPr marL="4876206" indent="0">
              <a:buNone/>
              <a:defRPr sz="2099" b="1"/>
            </a:lvl9pPr>
          </a:lstStyle>
          <a:p>
            <a:pPr lvl="0"/>
            <a:r>
              <a:rPr lang="en-US"/>
              <a:t>Click to edit Master text styles</a:t>
            </a:r>
          </a:p>
        </p:txBody>
      </p:sp>
      <p:sp>
        <p:nvSpPr>
          <p:cNvPr id="6" name="Content Placeholder 5"/>
          <p:cNvSpPr>
            <a:spLocks noGrp="1"/>
          </p:cNvSpPr>
          <p:nvPr>
            <p:ph sz="quarter" idx="4"/>
          </p:nvPr>
        </p:nvSpPr>
        <p:spPr>
          <a:xfrm>
            <a:off x="6191755" y="2174875"/>
            <a:ext cx="5387630" cy="3951288"/>
          </a:xfrm>
        </p:spPr>
        <p:txBody>
          <a:bodyPr/>
          <a:lstStyle>
            <a:lvl1pPr>
              <a:defRPr sz="3201"/>
            </a:lvl1pPr>
            <a:lvl2pPr>
              <a:defRPr sz="2701"/>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5/5/2024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795899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1"/>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5/5/2024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42987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681249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2"/>
            <a:ext cx="4010039" cy="1162051"/>
          </a:xfrm>
        </p:spPr>
        <p:txBody>
          <a:bodyPr anchor="b"/>
          <a:lstStyle>
            <a:lvl1pPr algn="l">
              <a:defRPr sz="2701" b="1"/>
            </a:lvl1pPr>
          </a:lstStyle>
          <a:p>
            <a:r>
              <a:rPr lang="en-US"/>
              <a:t>Click to edit Master title style</a:t>
            </a:r>
          </a:p>
        </p:txBody>
      </p:sp>
      <p:sp>
        <p:nvSpPr>
          <p:cNvPr id="3" name="Content Placeholder 2"/>
          <p:cNvSpPr>
            <a:spLocks noGrp="1"/>
          </p:cNvSpPr>
          <p:nvPr>
            <p:ph idx="1"/>
          </p:nvPr>
        </p:nvSpPr>
        <p:spPr>
          <a:xfrm>
            <a:off x="4765492" y="273055"/>
            <a:ext cx="6813892" cy="5853113"/>
          </a:xfrm>
        </p:spPr>
        <p:txBody>
          <a:bodyPr/>
          <a:lstStyle>
            <a:lvl1pPr>
              <a:defRPr sz="4300"/>
            </a:lvl1pPr>
            <a:lvl2pPr>
              <a:defRPr sz="3701"/>
            </a:lvl2pPr>
            <a:lvl3pPr>
              <a:defRPr sz="3201"/>
            </a:lvl3pPr>
            <a:lvl4pPr>
              <a:defRPr sz="2701"/>
            </a:lvl4pPr>
            <a:lvl5pPr>
              <a:defRPr sz="2701"/>
            </a:lvl5pPr>
            <a:lvl6pPr>
              <a:defRPr sz="2701"/>
            </a:lvl6pPr>
            <a:lvl7pPr>
              <a:defRPr sz="2701"/>
            </a:lvl7pPr>
            <a:lvl8pPr>
              <a:defRPr sz="2701"/>
            </a:lvl8pPr>
            <a:lvl9pPr>
              <a:defRPr sz="27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4"/>
            <a:ext cx="4010039" cy="4691063"/>
          </a:xfrm>
        </p:spPr>
        <p:txBody>
          <a:bodyPr/>
          <a:lstStyle>
            <a:lvl1pPr marL="0" indent="0">
              <a:buNone/>
              <a:defRPr sz="1899"/>
            </a:lvl1pPr>
            <a:lvl2pPr marL="609526" indent="0">
              <a:buNone/>
              <a:defRPr sz="1600"/>
            </a:lvl2pPr>
            <a:lvl3pPr marL="1219052" indent="0">
              <a:buNone/>
              <a:defRPr sz="1300"/>
            </a:lvl3pPr>
            <a:lvl4pPr marL="1828578" indent="0">
              <a:buNone/>
              <a:defRPr sz="1200"/>
            </a:lvl4pPr>
            <a:lvl5pPr marL="2438102" indent="0">
              <a:buNone/>
              <a:defRPr sz="1200"/>
            </a:lvl5pPr>
            <a:lvl6pPr marL="3047628" indent="0">
              <a:buNone/>
              <a:defRPr sz="1200"/>
            </a:lvl6pPr>
            <a:lvl7pPr marL="3657154" indent="0">
              <a:buNone/>
              <a:defRPr sz="1200"/>
            </a:lvl7pPr>
            <a:lvl8pPr marL="4266680" indent="0">
              <a:buNone/>
              <a:defRPr sz="1200"/>
            </a:lvl8pPr>
            <a:lvl9pPr marL="4876206"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129081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6" y="4800602"/>
            <a:ext cx="7313295" cy="566739"/>
          </a:xfrm>
        </p:spPr>
        <p:txBody>
          <a:bodyPr anchor="b"/>
          <a:lstStyle>
            <a:lvl1pPr algn="l">
              <a:defRPr sz="2701" b="1"/>
            </a:lvl1pPr>
          </a:lstStyle>
          <a:p>
            <a:r>
              <a:rPr lang="en-US"/>
              <a:t>Click to edit Master title style</a:t>
            </a:r>
          </a:p>
        </p:txBody>
      </p:sp>
      <p:sp>
        <p:nvSpPr>
          <p:cNvPr id="3" name="Picture Placeholder 2"/>
          <p:cNvSpPr>
            <a:spLocks noGrp="1"/>
          </p:cNvSpPr>
          <p:nvPr>
            <p:ph type="pic" idx="1"/>
          </p:nvPr>
        </p:nvSpPr>
        <p:spPr>
          <a:xfrm>
            <a:off x="2389096" y="612775"/>
            <a:ext cx="7313295" cy="4114800"/>
          </a:xfrm>
        </p:spPr>
        <p:txBody>
          <a:bodyPr/>
          <a:lstStyle>
            <a:lvl1pPr marL="0" indent="0">
              <a:buNone/>
              <a:defRPr sz="4300"/>
            </a:lvl1pPr>
            <a:lvl2pPr marL="609526" indent="0">
              <a:buNone/>
              <a:defRPr sz="3701"/>
            </a:lvl2pPr>
            <a:lvl3pPr marL="1219052" indent="0">
              <a:buNone/>
              <a:defRPr sz="3201"/>
            </a:lvl3pPr>
            <a:lvl4pPr marL="1828578" indent="0">
              <a:buNone/>
              <a:defRPr sz="2701"/>
            </a:lvl4pPr>
            <a:lvl5pPr marL="2438102" indent="0">
              <a:buNone/>
              <a:defRPr sz="2701"/>
            </a:lvl5pPr>
            <a:lvl6pPr marL="3047628" indent="0">
              <a:buNone/>
              <a:defRPr sz="2701"/>
            </a:lvl6pPr>
            <a:lvl7pPr marL="3657154" indent="0">
              <a:buNone/>
              <a:defRPr sz="2701"/>
            </a:lvl7pPr>
            <a:lvl8pPr marL="4266680" indent="0">
              <a:buNone/>
              <a:defRPr sz="2701"/>
            </a:lvl8pPr>
            <a:lvl9pPr marL="4876206" indent="0">
              <a:buNone/>
              <a:defRPr sz="2701"/>
            </a:lvl9pPr>
          </a:lstStyle>
          <a:p>
            <a:endParaRPr lang="en-US" dirty="0"/>
          </a:p>
        </p:txBody>
      </p:sp>
      <p:sp>
        <p:nvSpPr>
          <p:cNvPr id="4" name="Text Placeholder 3"/>
          <p:cNvSpPr>
            <a:spLocks noGrp="1"/>
          </p:cNvSpPr>
          <p:nvPr>
            <p:ph type="body" sz="half" idx="2"/>
          </p:nvPr>
        </p:nvSpPr>
        <p:spPr>
          <a:xfrm>
            <a:off x="2389096" y="5367341"/>
            <a:ext cx="7313295" cy="804863"/>
          </a:xfrm>
        </p:spPr>
        <p:txBody>
          <a:bodyPr/>
          <a:lstStyle>
            <a:lvl1pPr marL="0" indent="0">
              <a:buNone/>
              <a:defRPr sz="1899"/>
            </a:lvl1pPr>
            <a:lvl2pPr marL="609526" indent="0">
              <a:buNone/>
              <a:defRPr sz="1600"/>
            </a:lvl2pPr>
            <a:lvl3pPr marL="1219052" indent="0">
              <a:buNone/>
              <a:defRPr sz="1300"/>
            </a:lvl3pPr>
            <a:lvl4pPr marL="1828578" indent="0">
              <a:buNone/>
              <a:defRPr sz="1200"/>
            </a:lvl4pPr>
            <a:lvl5pPr marL="2438102" indent="0">
              <a:buNone/>
              <a:defRPr sz="1200"/>
            </a:lvl5pPr>
            <a:lvl6pPr marL="3047628" indent="0">
              <a:buNone/>
              <a:defRPr sz="1200"/>
            </a:lvl6pPr>
            <a:lvl7pPr marL="3657154" indent="0">
              <a:buNone/>
              <a:defRPr sz="1200"/>
            </a:lvl7pPr>
            <a:lvl8pPr marL="4266680" indent="0">
              <a:buNone/>
              <a:defRPr sz="1200"/>
            </a:lvl8pPr>
            <a:lvl9pPr marL="4876206"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753814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9841580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2"/>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2"/>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53502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8409015" y="6126299"/>
            <a:ext cx="3169020" cy="365125"/>
          </a:xfrm>
        </p:spPr>
        <p:txBody>
          <a:bodyPr/>
          <a:lstStyle>
            <a:lvl1pPr algn="r">
              <a:defRPr sz="1400"/>
            </a:lvl1pPr>
          </a:lstStyle>
          <a:p>
            <a:endParaRPr lang="en-US" dirty="0"/>
          </a:p>
        </p:txBody>
      </p:sp>
      <p:sp>
        <p:nvSpPr>
          <p:cNvPr id="8" name="Picture Placeholder 7">
            <a:extLst>
              <a:ext uri="{FF2B5EF4-FFF2-40B4-BE49-F238E27FC236}">
                <a16:creationId xmlns="" xmlns:a16="http://schemas.microsoft.com/office/drawing/2014/main" id="{A223DEA3-1FA4-4D2A-A63C-96FCEED278FC}"/>
              </a:ext>
            </a:extLst>
          </p:cNvPr>
          <p:cNvSpPr>
            <a:spLocks noGrp="1"/>
          </p:cNvSpPr>
          <p:nvPr>
            <p:ph type="pic" sz="quarter" idx="13"/>
          </p:nvPr>
        </p:nvSpPr>
        <p:spPr>
          <a:xfrm>
            <a:off x="1301751" y="692699"/>
            <a:ext cx="3994150" cy="4751231"/>
          </a:xfrm>
          <a:custGeom>
            <a:avLst/>
            <a:gdLst>
              <a:gd name="connsiteX0" fmla="*/ 3205506 w 3994150"/>
              <a:gd name="connsiteY0" fmla="*/ 0 h 4751231"/>
              <a:gd name="connsiteX1" fmla="*/ 3272928 w 3994150"/>
              <a:gd name="connsiteY1" fmla="*/ 16524 h 4751231"/>
              <a:gd name="connsiteX2" fmla="*/ 3711169 w 3994150"/>
              <a:gd name="connsiteY2" fmla="*/ 269245 h 4751231"/>
              <a:gd name="connsiteX3" fmla="*/ 3778590 w 3994150"/>
              <a:gd name="connsiteY3" fmla="*/ 385886 h 4751231"/>
              <a:gd name="connsiteX4" fmla="*/ 3778590 w 3994150"/>
              <a:gd name="connsiteY4" fmla="*/ 891328 h 4751231"/>
              <a:gd name="connsiteX5" fmla="*/ 3711169 w 3994150"/>
              <a:gd name="connsiteY5" fmla="*/ 1007968 h 4751231"/>
              <a:gd name="connsiteX6" fmla="*/ 3634027 w 3994150"/>
              <a:gd name="connsiteY6" fmla="*/ 1052453 h 4751231"/>
              <a:gd name="connsiteX7" fmla="*/ 3579773 w 3994150"/>
              <a:gd name="connsiteY7" fmla="*/ 1083740 h 4751231"/>
              <a:gd name="connsiteX8" fmla="*/ 3631314 w 3994150"/>
              <a:gd name="connsiteY8" fmla="*/ 1113463 h 4751231"/>
              <a:gd name="connsiteX9" fmla="*/ 3759200 w 3994150"/>
              <a:gd name="connsiteY9" fmla="*/ 1187211 h 4751231"/>
              <a:gd name="connsiteX10" fmla="*/ 3994150 w 3994150"/>
              <a:gd name="connsiteY10" fmla="*/ 1593678 h 4751231"/>
              <a:gd name="connsiteX11" fmla="*/ 3994150 w 3994150"/>
              <a:gd name="connsiteY11" fmla="*/ 3355036 h 4751231"/>
              <a:gd name="connsiteX12" fmla="*/ 3759200 w 3994150"/>
              <a:gd name="connsiteY12" fmla="*/ 3761503 h 4751231"/>
              <a:gd name="connsiteX13" fmla="*/ 3490379 w 3994150"/>
              <a:gd name="connsiteY13" fmla="*/ 3916525 h 4751231"/>
              <a:gd name="connsiteX14" fmla="*/ 3417175 w 3994150"/>
              <a:gd name="connsiteY14" fmla="*/ 3958740 h 4751231"/>
              <a:gd name="connsiteX15" fmla="*/ 3425922 w 3994150"/>
              <a:gd name="connsiteY15" fmla="*/ 3963784 h 4751231"/>
              <a:gd name="connsiteX16" fmla="*/ 3443758 w 3994150"/>
              <a:gd name="connsiteY16" fmla="*/ 3974069 h 4751231"/>
              <a:gd name="connsiteX17" fmla="*/ 3495791 w 3994150"/>
              <a:gd name="connsiteY17" fmla="*/ 4064088 h 4751231"/>
              <a:gd name="connsiteX18" fmla="*/ 3495791 w 3994150"/>
              <a:gd name="connsiteY18" fmla="*/ 4454169 h 4751231"/>
              <a:gd name="connsiteX19" fmla="*/ 3443758 w 3994150"/>
              <a:gd name="connsiteY19" fmla="*/ 4544188 h 4751231"/>
              <a:gd name="connsiteX20" fmla="*/ 3105540 w 3994150"/>
              <a:gd name="connsiteY20" fmla="*/ 4739229 h 4751231"/>
              <a:gd name="connsiteX21" fmla="*/ 3001473 w 3994150"/>
              <a:gd name="connsiteY21" fmla="*/ 4739229 h 4751231"/>
              <a:gd name="connsiteX22" fmla="*/ 2663255 w 3994150"/>
              <a:gd name="connsiteY22" fmla="*/ 4544188 h 4751231"/>
              <a:gd name="connsiteX23" fmla="*/ 2611221 w 3994150"/>
              <a:gd name="connsiteY23" fmla="*/ 4454169 h 4751231"/>
              <a:gd name="connsiteX24" fmla="*/ 2611221 w 3994150"/>
              <a:gd name="connsiteY24" fmla="*/ 4423511 h 4751231"/>
              <a:gd name="connsiteX25" fmla="*/ 2604870 w 3994150"/>
              <a:gd name="connsiteY25" fmla="*/ 4427173 h 4751231"/>
              <a:gd name="connsiteX26" fmla="*/ 2232025 w 3994150"/>
              <a:gd name="connsiteY26" fmla="*/ 4642182 h 4751231"/>
              <a:gd name="connsiteX27" fmla="*/ 1762125 w 3994150"/>
              <a:gd name="connsiteY27" fmla="*/ 4642182 h 4751231"/>
              <a:gd name="connsiteX28" fmla="*/ 234950 w 3994150"/>
              <a:gd name="connsiteY28" fmla="*/ 3761503 h 4751231"/>
              <a:gd name="connsiteX29" fmla="*/ 0 w 3994150"/>
              <a:gd name="connsiteY29" fmla="*/ 3355036 h 4751231"/>
              <a:gd name="connsiteX30" fmla="*/ 0 w 3994150"/>
              <a:gd name="connsiteY30" fmla="*/ 1593678 h 4751231"/>
              <a:gd name="connsiteX31" fmla="*/ 234950 w 3994150"/>
              <a:gd name="connsiteY31" fmla="*/ 1187211 h 4751231"/>
              <a:gd name="connsiteX32" fmla="*/ 1762125 w 3994150"/>
              <a:gd name="connsiteY32" fmla="*/ 306532 h 4751231"/>
              <a:gd name="connsiteX33" fmla="*/ 1997075 w 3994150"/>
              <a:gd name="connsiteY33" fmla="*/ 248949 h 4751231"/>
              <a:gd name="connsiteX34" fmla="*/ 2232025 w 3994150"/>
              <a:gd name="connsiteY34" fmla="*/ 306532 h 4751231"/>
              <a:gd name="connsiteX35" fmla="*/ 2622534 w 3994150"/>
              <a:gd name="connsiteY35" fmla="*/ 531728 h 4751231"/>
              <a:gd name="connsiteX36" fmla="*/ 2632422 w 3994150"/>
              <a:gd name="connsiteY36" fmla="*/ 537430 h 4751231"/>
              <a:gd name="connsiteX37" fmla="*/ 2632422 w 3994150"/>
              <a:gd name="connsiteY37" fmla="*/ 385886 h 4751231"/>
              <a:gd name="connsiteX38" fmla="*/ 2699844 w 3994150"/>
              <a:gd name="connsiteY38" fmla="*/ 269245 h 4751231"/>
              <a:gd name="connsiteX39" fmla="*/ 3138085 w 3994150"/>
              <a:gd name="connsiteY39" fmla="*/ 16524 h 4751231"/>
              <a:gd name="connsiteX40" fmla="*/ 3205506 w 3994150"/>
              <a:gd name="connsiteY40" fmla="*/ 0 h 4751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994150" h="4751231">
                <a:moveTo>
                  <a:pt x="3205506" y="0"/>
                </a:moveTo>
                <a:cubicBezTo>
                  <a:pt x="3229817" y="0"/>
                  <a:pt x="3254127" y="5508"/>
                  <a:pt x="3272928" y="16524"/>
                </a:cubicBezTo>
                <a:cubicBezTo>
                  <a:pt x="3711169" y="269245"/>
                  <a:pt x="3711169" y="269245"/>
                  <a:pt x="3711169" y="269245"/>
                </a:cubicBezTo>
                <a:cubicBezTo>
                  <a:pt x="3747473" y="289981"/>
                  <a:pt x="3778590" y="343117"/>
                  <a:pt x="3778590" y="385886"/>
                </a:cubicBezTo>
                <a:cubicBezTo>
                  <a:pt x="3778590" y="891328"/>
                  <a:pt x="3778590" y="891328"/>
                  <a:pt x="3778590" y="891328"/>
                </a:cubicBezTo>
                <a:cubicBezTo>
                  <a:pt x="3778590" y="934096"/>
                  <a:pt x="3747473" y="985936"/>
                  <a:pt x="3711169" y="1007968"/>
                </a:cubicBezTo>
                <a:cubicBezTo>
                  <a:pt x="3683779" y="1023763"/>
                  <a:pt x="3658101" y="1038571"/>
                  <a:pt x="3634027" y="1052453"/>
                </a:cubicBezTo>
                <a:lnTo>
                  <a:pt x="3579773" y="1083740"/>
                </a:lnTo>
                <a:lnTo>
                  <a:pt x="3631314" y="1113463"/>
                </a:lnTo>
                <a:cubicBezTo>
                  <a:pt x="3759200" y="1187211"/>
                  <a:pt x="3759200" y="1187211"/>
                  <a:pt x="3759200" y="1187211"/>
                </a:cubicBezTo>
                <a:cubicBezTo>
                  <a:pt x="3885712" y="1259472"/>
                  <a:pt x="3994150" y="1444640"/>
                  <a:pt x="3994150" y="1593678"/>
                </a:cubicBezTo>
                <a:cubicBezTo>
                  <a:pt x="3994150" y="3355036"/>
                  <a:pt x="3994150" y="3355036"/>
                  <a:pt x="3994150" y="3355036"/>
                </a:cubicBezTo>
                <a:cubicBezTo>
                  <a:pt x="3994150" y="3504074"/>
                  <a:pt x="3885712" y="3684726"/>
                  <a:pt x="3759200" y="3761503"/>
                </a:cubicBezTo>
                <a:cubicBezTo>
                  <a:pt x="3663752" y="3816546"/>
                  <a:pt x="3574269" y="3868148"/>
                  <a:pt x="3490379" y="3916525"/>
                </a:cubicBezTo>
                <a:lnTo>
                  <a:pt x="3417175" y="3958740"/>
                </a:lnTo>
                <a:lnTo>
                  <a:pt x="3425922" y="3963784"/>
                </a:lnTo>
                <a:cubicBezTo>
                  <a:pt x="3443758" y="3974069"/>
                  <a:pt x="3443758" y="3974069"/>
                  <a:pt x="3443758" y="3974069"/>
                </a:cubicBezTo>
                <a:cubicBezTo>
                  <a:pt x="3471776" y="3990073"/>
                  <a:pt x="3495791" y="4031081"/>
                  <a:pt x="3495791" y="4064088"/>
                </a:cubicBezTo>
                <a:cubicBezTo>
                  <a:pt x="3495791" y="4454169"/>
                  <a:pt x="3495791" y="4454169"/>
                  <a:pt x="3495791" y="4454169"/>
                </a:cubicBezTo>
                <a:cubicBezTo>
                  <a:pt x="3495791" y="4487176"/>
                  <a:pt x="3471776" y="4527185"/>
                  <a:pt x="3443758" y="4544188"/>
                </a:cubicBezTo>
                <a:cubicBezTo>
                  <a:pt x="3105540" y="4739229"/>
                  <a:pt x="3105540" y="4739229"/>
                  <a:pt x="3105540" y="4739229"/>
                </a:cubicBezTo>
                <a:cubicBezTo>
                  <a:pt x="3076521" y="4755232"/>
                  <a:pt x="3030491" y="4755232"/>
                  <a:pt x="3001473" y="4739229"/>
                </a:cubicBezTo>
                <a:cubicBezTo>
                  <a:pt x="2663255" y="4544188"/>
                  <a:pt x="2663255" y="4544188"/>
                  <a:pt x="2663255" y="4544188"/>
                </a:cubicBezTo>
                <a:cubicBezTo>
                  <a:pt x="2635237" y="4527185"/>
                  <a:pt x="2611221" y="4487176"/>
                  <a:pt x="2611221" y="4454169"/>
                </a:cubicBezTo>
                <a:lnTo>
                  <a:pt x="2611221" y="4423511"/>
                </a:lnTo>
                <a:lnTo>
                  <a:pt x="2604870" y="4427173"/>
                </a:lnTo>
                <a:cubicBezTo>
                  <a:pt x="2232025" y="4642182"/>
                  <a:pt x="2232025" y="4642182"/>
                  <a:pt x="2232025" y="4642182"/>
                </a:cubicBezTo>
                <a:cubicBezTo>
                  <a:pt x="2100995" y="4714443"/>
                  <a:pt x="1893155" y="4714443"/>
                  <a:pt x="1762125" y="4642182"/>
                </a:cubicBezTo>
                <a:cubicBezTo>
                  <a:pt x="234950" y="3761503"/>
                  <a:pt x="234950" y="3761503"/>
                  <a:pt x="234950" y="3761503"/>
                </a:cubicBezTo>
                <a:cubicBezTo>
                  <a:pt x="108438" y="3684726"/>
                  <a:pt x="0" y="3504074"/>
                  <a:pt x="0" y="3355036"/>
                </a:cubicBezTo>
                <a:lnTo>
                  <a:pt x="0" y="1593678"/>
                </a:lnTo>
                <a:cubicBezTo>
                  <a:pt x="0" y="1444640"/>
                  <a:pt x="108438" y="1259472"/>
                  <a:pt x="234950" y="1187211"/>
                </a:cubicBezTo>
                <a:cubicBezTo>
                  <a:pt x="1762125" y="306532"/>
                  <a:pt x="1762125" y="306532"/>
                  <a:pt x="1762125" y="306532"/>
                </a:cubicBezTo>
                <a:cubicBezTo>
                  <a:pt x="1827640" y="268144"/>
                  <a:pt x="1912357" y="248949"/>
                  <a:pt x="1997075" y="248949"/>
                </a:cubicBezTo>
                <a:cubicBezTo>
                  <a:pt x="2081792" y="248949"/>
                  <a:pt x="2166510" y="268144"/>
                  <a:pt x="2232025" y="306532"/>
                </a:cubicBezTo>
                <a:cubicBezTo>
                  <a:pt x="2375198" y="389096"/>
                  <a:pt x="2504948" y="463919"/>
                  <a:pt x="2622534" y="531728"/>
                </a:cubicBezTo>
                <a:lnTo>
                  <a:pt x="2632422" y="537430"/>
                </a:lnTo>
                <a:lnTo>
                  <a:pt x="2632422" y="385886"/>
                </a:lnTo>
                <a:cubicBezTo>
                  <a:pt x="2632422" y="343117"/>
                  <a:pt x="2663540" y="289981"/>
                  <a:pt x="2699844" y="269245"/>
                </a:cubicBezTo>
                <a:cubicBezTo>
                  <a:pt x="3138085" y="16524"/>
                  <a:pt x="3138085" y="16524"/>
                  <a:pt x="3138085" y="16524"/>
                </a:cubicBezTo>
                <a:cubicBezTo>
                  <a:pt x="3156885" y="5508"/>
                  <a:pt x="3181196" y="0"/>
                  <a:pt x="3205506" y="0"/>
                </a:cubicBezTo>
                <a:close/>
              </a:path>
            </a:pathLst>
          </a:custGeom>
          <a:solidFill>
            <a:schemeClr val="bg1">
              <a:lumMod val="95000"/>
            </a:schemeClr>
          </a:solidFill>
        </p:spPr>
        <p:txBody>
          <a:bodyPr wrap="square" anchor="ctr">
            <a:noAutofit/>
          </a:bodyPr>
          <a:lstStyle>
            <a:lvl1pPr marL="0" indent="0" algn="ctr">
              <a:buFontTx/>
              <a:buNone/>
              <a:defRPr/>
            </a:lvl1pPr>
          </a:lstStyle>
          <a:p>
            <a:endParaRPr lang="en-IN" dirty="0"/>
          </a:p>
        </p:txBody>
      </p:sp>
      <p:sp>
        <p:nvSpPr>
          <p:cNvPr id="6" name="Freeform 5">
            <a:extLst>
              <a:ext uri="{FF2B5EF4-FFF2-40B4-BE49-F238E27FC236}">
                <a16:creationId xmlns="" xmlns:a16="http://schemas.microsoft.com/office/drawing/2014/main" id="{DC9E62CF-6DD2-4A85-97F9-2080869EA801}"/>
              </a:ext>
            </a:extLst>
          </p:cNvPr>
          <p:cNvSpPr>
            <a:spLocks/>
          </p:cNvSpPr>
          <p:nvPr userDrawn="1"/>
        </p:nvSpPr>
        <p:spPr bwMode="auto">
          <a:xfrm>
            <a:off x="604547" y="6072159"/>
            <a:ext cx="422442" cy="47432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sz="2399" dirty="0"/>
          </a:p>
        </p:txBody>
      </p:sp>
      <p:cxnSp>
        <p:nvCxnSpPr>
          <p:cNvPr id="7" name="Straight Connector 6">
            <a:extLst>
              <a:ext uri="{FF2B5EF4-FFF2-40B4-BE49-F238E27FC236}">
                <a16:creationId xmlns="" xmlns:a16="http://schemas.microsoft.com/office/drawing/2014/main" id="{97179C98-250B-48B8-90ED-4A27E77043CC}"/>
              </a:ext>
            </a:extLst>
          </p:cNvPr>
          <p:cNvCxnSpPr>
            <a:cxnSpLocks/>
          </p:cNvCxnSpPr>
          <p:nvPr userDrawn="1"/>
        </p:nvCxnSpPr>
        <p:spPr>
          <a:xfrm>
            <a:off x="1197869" y="6309320"/>
            <a:ext cx="71234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614322" y="6126760"/>
            <a:ext cx="375722" cy="365125"/>
          </a:xfrm>
        </p:spPr>
        <p:txBody>
          <a:bodyPr/>
          <a:lstStyle>
            <a:lvl1pPr algn="ctr">
              <a:defRPr>
                <a:solidFill>
                  <a:schemeClr val="bg1"/>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4180424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o We Are ?">
    <p:bg>
      <p:bgPr>
        <a:solidFill>
          <a:schemeClr val="accent3"/>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8ED2DCD-D716-4AF1-95ED-F93DDD4F3714}"/>
              </a:ext>
            </a:extLst>
          </p:cNvPr>
          <p:cNvSpPr/>
          <p:nvPr userDrawn="1"/>
        </p:nvSpPr>
        <p:spPr>
          <a:xfrm>
            <a:off x="0" y="0"/>
            <a:ext cx="164798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sp>
        <p:nvSpPr>
          <p:cNvPr id="3" name="Footer Placeholder 2"/>
          <p:cNvSpPr>
            <a:spLocks noGrp="1"/>
          </p:cNvSpPr>
          <p:nvPr>
            <p:ph type="ftr" sz="quarter" idx="11"/>
          </p:nvPr>
        </p:nvSpPr>
        <p:spPr>
          <a:xfrm>
            <a:off x="8409015" y="6126299"/>
            <a:ext cx="3169020" cy="365125"/>
          </a:xfrm>
        </p:spPr>
        <p:txBody>
          <a:bodyPr/>
          <a:lstStyle>
            <a:lvl1pPr algn="r">
              <a:defRPr sz="1400"/>
            </a:lvl1pPr>
          </a:lstStyle>
          <a:p>
            <a:endParaRPr lang="en-US" dirty="0"/>
          </a:p>
        </p:txBody>
      </p:sp>
      <p:sp>
        <p:nvSpPr>
          <p:cNvPr id="6" name="Freeform 5">
            <a:extLst>
              <a:ext uri="{FF2B5EF4-FFF2-40B4-BE49-F238E27FC236}">
                <a16:creationId xmlns="" xmlns:a16="http://schemas.microsoft.com/office/drawing/2014/main" id="{DC9E62CF-6DD2-4A85-97F9-2080869EA801}"/>
              </a:ext>
            </a:extLst>
          </p:cNvPr>
          <p:cNvSpPr>
            <a:spLocks/>
          </p:cNvSpPr>
          <p:nvPr userDrawn="1"/>
        </p:nvSpPr>
        <p:spPr bwMode="auto">
          <a:xfrm>
            <a:off x="1980182" y="6072159"/>
            <a:ext cx="422442" cy="47432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sz="2399" dirty="0"/>
          </a:p>
        </p:txBody>
      </p:sp>
      <p:cxnSp>
        <p:nvCxnSpPr>
          <p:cNvPr id="7" name="Straight Connector 6">
            <a:extLst>
              <a:ext uri="{FF2B5EF4-FFF2-40B4-BE49-F238E27FC236}">
                <a16:creationId xmlns="" xmlns:a16="http://schemas.microsoft.com/office/drawing/2014/main" id="{97179C98-250B-48B8-90ED-4A27E77043CC}"/>
              </a:ext>
            </a:extLst>
          </p:cNvPr>
          <p:cNvCxnSpPr>
            <a:cxnSpLocks/>
          </p:cNvCxnSpPr>
          <p:nvPr userDrawn="1"/>
        </p:nvCxnSpPr>
        <p:spPr>
          <a:xfrm>
            <a:off x="2554665" y="6309320"/>
            <a:ext cx="5766606" cy="0"/>
          </a:xfrm>
          <a:prstGeom prst="line">
            <a:avLst/>
          </a:prstGeom>
          <a:ln>
            <a:solidFill>
              <a:schemeClr val="bg1">
                <a:lumMod val="85000"/>
                <a:alpha val="23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1989957" y="6126760"/>
            <a:ext cx="375722" cy="365125"/>
          </a:xfrm>
        </p:spPr>
        <p:txBody>
          <a:bodyPr/>
          <a:lstStyle>
            <a:lvl1pPr algn="ctr">
              <a:defRPr>
                <a:solidFill>
                  <a:schemeClr val="bg1"/>
                </a:solidFill>
              </a:defRPr>
            </a:lvl1pPr>
          </a:lstStyle>
          <a:p>
            <a:fld id="{96E69268-9C8B-4EBF-A9EE-DC5DC2D48DC3}" type="slidenum">
              <a:rPr lang="en-US" smtClean="0"/>
              <a:pPr/>
              <a:t>‹#›</a:t>
            </a:fld>
            <a:endParaRPr lang="en-US" dirty="0"/>
          </a:p>
        </p:txBody>
      </p:sp>
      <p:sp>
        <p:nvSpPr>
          <p:cNvPr id="9" name="Freeform 5">
            <a:extLst>
              <a:ext uri="{FF2B5EF4-FFF2-40B4-BE49-F238E27FC236}">
                <a16:creationId xmlns="" xmlns:a16="http://schemas.microsoft.com/office/drawing/2014/main" id="{F42688DD-50B5-497F-9526-0838C32F6C6A}"/>
              </a:ext>
            </a:extLst>
          </p:cNvPr>
          <p:cNvSpPr>
            <a:spLocks/>
          </p:cNvSpPr>
          <p:nvPr userDrawn="1"/>
        </p:nvSpPr>
        <p:spPr bwMode="auto">
          <a:xfrm>
            <a:off x="549795" y="764704"/>
            <a:ext cx="4243175" cy="4764294"/>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bg1"/>
          </a:solidFill>
          <a:ln>
            <a:noFill/>
          </a:ln>
          <a:effectLst>
            <a:outerShdw blurRad="736600" dist="3175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N" sz="2399" dirty="0"/>
          </a:p>
        </p:txBody>
      </p:sp>
      <p:sp>
        <p:nvSpPr>
          <p:cNvPr id="14" name="Picture Placeholder 13">
            <a:extLst>
              <a:ext uri="{FF2B5EF4-FFF2-40B4-BE49-F238E27FC236}">
                <a16:creationId xmlns="" xmlns:a16="http://schemas.microsoft.com/office/drawing/2014/main" id="{FFF1EC54-1D36-4F4A-8476-887639F00830}"/>
              </a:ext>
            </a:extLst>
          </p:cNvPr>
          <p:cNvSpPr>
            <a:spLocks noGrp="1"/>
          </p:cNvSpPr>
          <p:nvPr>
            <p:ph type="pic" sz="quarter" idx="13"/>
          </p:nvPr>
        </p:nvSpPr>
        <p:spPr>
          <a:xfrm>
            <a:off x="846179" y="1115033"/>
            <a:ext cx="3650406" cy="4064673"/>
          </a:xfrm>
          <a:custGeom>
            <a:avLst/>
            <a:gdLst>
              <a:gd name="connsiteX0" fmla="*/ 1825203 w 3650406"/>
              <a:gd name="connsiteY0" fmla="*/ 0 h 4064673"/>
              <a:gd name="connsiteX1" fmla="*/ 2039933 w 3650406"/>
              <a:gd name="connsiteY1" fmla="*/ 52627 h 4064673"/>
              <a:gd name="connsiteX2" fmla="*/ 3435676 w 3650406"/>
              <a:gd name="connsiteY2" fmla="*/ 857513 h 4064673"/>
              <a:gd name="connsiteX3" fmla="*/ 3650406 w 3650406"/>
              <a:gd name="connsiteY3" fmla="*/ 1228999 h 4064673"/>
              <a:gd name="connsiteX4" fmla="*/ 3650406 w 3650406"/>
              <a:gd name="connsiteY4" fmla="*/ 2838771 h 4064673"/>
              <a:gd name="connsiteX5" fmla="*/ 3435676 w 3650406"/>
              <a:gd name="connsiteY5" fmla="*/ 3210256 h 4064673"/>
              <a:gd name="connsiteX6" fmla="*/ 2039933 w 3650406"/>
              <a:gd name="connsiteY6" fmla="*/ 4015142 h 4064673"/>
              <a:gd name="connsiteX7" fmla="*/ 1610473 w 3650406"/>
              <a:gd name="connsiteY7" fmla="*/ 4015142 h 4064673"/>
              <a:gd name="connsiteX8" fmla="*/ 214730 w 3650406"/>
              <a:gd name="connsiteY8" fmla="*/ 3210256 h 4064673"/>
              <a:gd name="connsiteX9" fmla="*/ 0 w 3650406"/>
              <a:gd name="connsiteY9" fmla="*/ 2838771 h 4064673"/>
              <a:gd name="connsiteX10" fmla="*/ 0 w 3650406"/>
              <a:gd name="connsiteY10" fmla="*/ 1228999 h 4064673"/>
              <a:gd name="connsiteX11" fmla="*/ 214730 w 3650406"/>
              <a:gd name="connsiteY11" fmla="*/ 857513 h 4064673"/>
              <a:gd name="connsiteX12" fmla="*/ 1610473 w 3650406"/>
              <a:gd name="connsiteY12" fmla="*/ 52627 h 4064673"/>
              <a:gd name="connsiteX13" fmla="*/ 1825203 w 3650406"/>
              <a:gd name="connsiteY13" fmla="*/ 0 h 4064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50406" h="4064673">
                <a:moveTo>
                  <a:pt x="1825203" y="0"/>
                </a:moveTo>
                <a:cubicBezTo>
                  <a:pt x="1902630" y="0"/>
                  <a:pt x="1980056" y="17543"/>
                  <a:pt x="2039933" y="52627"/>
                </a:cubicBezTo>
                <a:cubicBezTo>
                  <a:pt x="3435676" y="857513"/>
                  <a:pt x="3435676" y="857513"/>
                  <a:pt x="3435676" y="857513"/>
                </a:cubicBezTo>
                <a:cubicBezTo>
                  <a:pt x="3551300" y="923555"/>
                  <a:pt x="3650406" y="1092788"/>
                  <a:pt x="3650406" y="1228999"/>
                </a:cubicBezTo>
                <a:cubicBezTo>
                  <a:pt x="3650406" y="2838771"/>
                  <a:pt x="3650406" y="2838771"/>
                  <a:pt x="3650406" y="2838771"/>
                </a:cubicBezTo>
                <a:cubicBezTo>
                  <a:pt x="3650406" y="2974982"/>
                  <a:pt x="3551300" y="3140087"/>
                  <a:pt x="3435676" y="3210256"/>
                </a:cubicBezTo>
                <a:cubicBezTo>
                  <a:pt x="2039933" y="4015142"/>
                  <a:pt x="2039933" y="4015142"/>
                  <a:pt x="2039933" y="4015142"/>
                </a:cubicBezTo>
                <a:cubicBezTo>
                  <a:pt x="1920180" y="4081184"/>
                  <a:pt x="1730227" y="4081184"/>
                  <a:pt x="1610473" y="4015142"/>
                </a:cubicBezTo>
                <a:cubicBezTo>
                  <a:pt x="214730" y="3210256"/>
                  <a:pt x="214730" y="3210256"/>
                  <a:pt x="214730" y="3210256"/>
                </a:cubicBezTo>
                <a:cubicBezTo>
                  <a:pt x="99106" y="3140087"/>
                  <a:pt x="0" y="2974982"/>
                  <a:pt x="0" y="2838771"/>
                </a:cubicBezTo>
                <a:lnTo>
                  <a:pt x="0" y="1228999"/>
                </a:lnTo>
                <a:cubicBezTo>
                  <a:pt x="0" y="1092788"/>
                  <a:pt x="99106" y="923555"/>
                  <a:pt x="214730" y="857513"/>
                </a:cubicBezTo>
                <a:cubicBezTo>
                  <a:pt x="1610473" y="52627"/>
                  <a:pt x="1610473" y="52627"/>
                  <a:pt x="1610473" y="52627"/>
                </a:cubicBezTo>
                <a:cubicBezTo>
                  <a:pt x="1670350" y="17543"/>
                  <a:pt x="1747777" y="0"/>
                  <a:pt x="1825203" y="0"/>
                </a:cubicBezTo>
                <a:close/>
              </a:path>
            </a:pathLst>
          </a:custGeom>
          <a:solidFill>
            <a:schemeClr val="bg1">
              <a:lumMod val="95000"/>
            </a:schemeClr>
          </a:solidFill>
        </p:spPr>
        <p:txBody>
          <a:bodyPr wrap="square" anchor="ctr">
            <a:noAutofit/>
          </a:bodyPr>
          <a:lstStyle>
            <a:lvl1pPr marL="0" indent="0" algn="ctr">
              <a:buFontTx/>
              <a:buNone/>
              <a:defRPr sz="1999"/>
            </a:lvl1pPr>
          </a:lstStyle>
          <a:p>
            <a:endParaRPr lang="en-IN" dirty="0"/>
          </a:p>
        </p:txBody>
      </p:sp>
    </p:spTree>
    <p:extLst>
      <p:ext uri="{BB962C8B-B14F-4D97-AF65-F5344CB8AC3E}">
        <p14:creationId xmlns:p14="http://schemas.microsoft.com/office/powerpoint/2010/main" val="517136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ur CEO">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8409015" y="6126299"/>
            <a:ext cx="3169020" cy="365125"/>
          </a:xfrm>
        </p:spPr>
        <p:txBody>
          <a:bodyPr/>
          <a:lstStyle>
            <a:lvl1pPr algn="r">
              <a:defRPr sz="1400"/>
            </a:lvl1pPr>
          </a:lstStyle>
          <a:p>
            <a:endParaRPr lang="en-US" dirty="0"/>
          </a:p>
        </p:txBody>
      </p:sp>
      <p:sp>
        <p:nvSpPr>
          <p:cNvPr id="6" name="Freeform 5">
            <a:extLst>
              <a:ext uri="{FF2B5EF4-FFF2-40B4-BE49-F238E27FC236}">
                <a16:creationId xmlns="" xmlns:a16="http://schemas.microsoft.com/office/drawing/2014/main" id="{DC9E62CF-6DD2-4A85-97F9-2080869EA801}"/>
              </a:ext>
            </a:extLst>
          </p:cNvPr>
          <p:cNvSpPr>
            <a:spLocks/>
          </p:cNvSpPr>
          <p:nvPr userDrawn="1"/>
        </p:nvSpPr>
        <p:spPr bwMode="auto">
          <a:xfrm>
            <a:off x="604547" y="6072159"/>
            <a:ext cx="422442" cy="47432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sz="2399" dirty="0"/>
          </a:p>
        </p:txBody>
      </p:sp>
      <p:cxnSp>
        <p:nvCxnSpPr>
          <p:cNvPr id="7" name="Straight Connector 6">
            <a:extLst>
              <a:ext uri="{FF2B5EF4-FFF2-40B4-BE49-F238E27FC236}">
                <a16:creationId xmlns="" xmlns:a16="http://schemas.microsoft.com/office/drawing/2014/main" id="{97179C98-250B-48B8-90ED-4A27E77043CC}"/>
              </a:ext>
            </a:extLst>
          </p:cNvPr>
          <p:cNvCxnSpPr>
            <a:cxnSpLocks/>
          </p:cNvCxnSpPr>
          <p:nvPr userDrawn="1"/>
        </p:nvCxnSpPr>
        <p:spPr>
          <a:xfrm>
            <a:off x="1197869" y="6309320"/>
            <a:ext cx="71234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614322" y="6126760"/>
            <a:ext cx="375722" cy="365125"/>
          </a:xfrm>
        </p:spPr>
        <p:txBody>
          <a:bodyPr/>
          <a:lstStyle>
            <a:lvl1pPr algn="ctr">
              <a:defRPr>
                <a:solidFill>
                  <a:schemeClr val="bg1"/>
                </a:solidFill>
              </a:defRPr>
            </a:lvl1pPr>
          </a:lstStyle>
          <a:p>
            <a:fld id="{96E69268-9C8B-4EBF-A9EE-DC5DC2D48DC3}" type="slidenum">
              <a:rPr lang="en-US" smtClean="0"/>
              <a:pPr/>
              <a:t>‹#›</a:t>
            </a:fld>
            <a:endParaRPr lang="en-US" dirty="0"/>
          </a:p>
        </p:txBody>
      </p:sp>
      <p:sp>
        <p:nvSpPr>
          <p:cNvPr id="12" name="Picture Placeholder 11">
            <a:extLst>
              <a:ext uri="{FF2B5EF4-FFF2-40B4-BE49-F238E27FC236}">
                <a16:creationId xmlns="" xmlns:a16="http://schemas.microsoft.com/office/drawing/2014/main" id="{30DAAFE8-A56A-413F-B838-9210B479946B}"/>
              </a:ext>
            </a:extLst>
          </p:cNvPr>
          <p:cNvSpPr>
            <a:spLocks noGrp="1"/>
          </p:cNvSpPr>
          <p:nvPr>
            <p:ph type="pic" sz="quarter" idx="13"/>
          </p:nvPr>
        </p:nvSpPr>
        <p:spPr>
          <a:xfrm>
            <a:off x="6382444" y="980728"/>
            <a:ext cx="4473825" cy="4473824"/>
          </a:xfrm>
          <a:custGeom>
            <a:avLst/>
            <a:gdLst>
              <a:gd name="connsiteX0" fmla="*/ 2236912 w 4473824"/>
              <a:gd name="connsiteY0" fmla="*/ 0 h 4473824"/>
              <a:gd name="connsiteX1" fmla="*/ 4473824 w 4473824"/>
              <a:gd name="connsiteY1" fmla="*/ 2236912 h 4473824"/>
              <a:gd name="connsiteX2" fmla="*/ 2236912 w 4473824"/>
              <a:gd name="connsiteY2" fmla="*/ 4473824 h 4473824"/>
              <a:gd name="connsiteX3" fmla="*/ 0 w 4473824"/>
              <a:gd name="connsiteY3" fmla="*/ 2236912 h 4473824"/>
              <a:gd name="connsiteX4" fmla="*/ 2236912 w 4473824"/>
              <a:gd name="connsiteY4" fmla="*/ 0 h 447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73824" h="4473824">
                <a:moveTo>
                  <a:pt x="2236912" y="0"/>
                </a:moveTo>
                <a:cubicBezTo>
                  <a:pt x="3472324" y="0"/>
                  <a:pt x="4473824" y="1001500"/>
                  <a:pt x="4473824" y="2236912"/>
                </a:cubicBezTo>
                <a:cubicBezTo>
                  <a:pt x="4473824" y="3472324"/>
                  <a:pt x="3472324" y="4473824"/>
                  <a:pt x="2236912" y="4473824"/>
                </a:cubicBezTo>
                <a:cubicBezTo>
                  <a:pt x="1001500" y="4473824"/>
                  <a:pt x="0" y="3472324"/>
                  <a:pt x="0" y="2236912"/>
                </a:cubicBezTo>
                <a:cubicBezTo>
                  <a:pt x="0" y="1001500"/>
                  <a:pt x="1001500" y="0"/>
                  <a:pt x="2236912" y="0"/>
                </a:cubicBezTo>
                <a:close/>
              </a:path>
            </a:pathLst>
          </a:custGeom>
        </p:spPr>
        <p:txBody>
          <a:bodyPr wrap="square" anchor="ctr">
            <a:noAutofit/>
          </a:bodyPr>
          <a:lstStyle>
            <a:lvl1pPr marL="0" indent="0" algn="ctr">
              <a:buFontTx/>
              <a:buNone/>
              <a:defRPr/>
            </a:lvl1pPr>
          </a:lstStyle>
          <a:p>
            <a:endParaRPr lang="en-IN" dirty="0"/>
          </a:p>
        </p:txBody>
      </p:sp>
    </p:spTree>
    <p:extLst>
      <p:ext uri="{BB962C8B-B14F-4D97-AF65-F5344CB8AC3E}">
        <p14:creationId xmlns:p14="http://schemas.microsoft.com/office/powerpoint/2010/main" val="503770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488AF23-63A8-4416-A310-E8F7809364A8}"/>
              </a:ext>
            </a:extLst>
          </p:cNvPr>
          <p:cNvSpPr/>
          <p:nvPr userDrawn="1"/>
        </p:nvSpPr>
        <p:spPr>
          <a:xfrm>
            <a:off x="3430117" y="1940932"/>
            <a:ext cx="8758708" cy="34160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sp>
        <p:nvSpPr>
          <p:cNvPr id="3" name="Footer Placeholder 2"/>
          <p:cNvSpPr>
            <a:spLocks noGrp="1"/>
          </p:cNvSpPr>
          <p:nvPr>
            <p:ph type="ftr" sz="quarter" idx="11"/>
          </p:nvPr>
        </p:nvSpPr>
        <p:spPr>
          <a:xfrm>
            <a:off x="8409015" y="6126299"/>
            <a:ext cx="3169020" cy="365125"/>
          </a:xfrm>
        </p:spPr>
        <p:txBody>
          <a:bodyPr/>
          <a:lstStyle>
            <a:lvl1pPr algn="r">
              <a:defRPr sz="1400"/>
            </a:lvl1pPr>
          </a:lstStyle>
          <a:p>
            <a:endParaRPr lang="en-US" dirty="0"/>
          </a:p>
        </p:txBody>
      </p:sp>
      <p:sp>
        <p:nvSpPr>
          <p:cNvPr id="6" name="Freeform 5">
            <a:extLst>
              <a:ext uri="{FF2B5EF4-FFF2-40B4-BE49-F238E27FC236}">
                <a16:creationId xmlns="" xmlns:a16="http://schemas.microsoft.com/office/drawing/2014/main" id="{DC9E62CF-6DD2-4A85-97F9-2080869EA801}"/>
              </a:ext>
            </a:extLst>
          </p:cNvPr>
          <p:cNvSpPr>
            <a:spLocks/>
          </p:cNvSpPr>
          <p:nvPr userDrawn="1"/>
        </p:nvSpPr>
        <p:spPr bwMode="auto">
          <a:xfrm>
            <a:off x="604547" y="6072159"/>
            <a:ext cx="422442" cy="47432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sz="2399" dirty="0"/>
          </a:p>
        </p:txBody>
      </p:sp>
      <p:cxnSp>
        <p:nvCxnSpPr>
          <p:cNvPr id="7" name="Straight Connector 6">
            <a:extLst>
              <a:ext uri="{FF2B5EF4-FFF2-40B4-BE49-F238E27FC236}">
                <a16:creationId xmlns="" xmlns:a16="http://schemas.microsoft.com/office/drawing/2014/main" id="{97179C98-250B-48B8-90ED-4A27E77043CC}"/>
              </a:ext>
            </a:extLst>
          </p:cNvPr>
          <p:cNvCxnSpPr>
            <a:cxnSpLocks/>
          </p:cNvCxnSpPr>
          <p:nvPr userDrawn="1"/>
        </p:nvCxnSpPr>
        <p:spPr>
          <a:xfrm>
            <a:off x="1197869" y="6309320"/>
            <a:ext cx="71234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614322" y="6126760"/>
            <a:ext cx="375722" cy="365125"/>
          </a:xfrm>
        </p:spPr>
        <p:txBody>
          <a:bodyPr/>
          <a:lstStyle>
            <a:lvl1pPr algn="ctr">
              <a:defRPr>
                <a:solidFill>
                  <a:schemeClr val="bg1"/>
                </a:solidFill>
              </a:defRPr>
            </a:lvl1pPr>
          </a:lstStyle>
          <a:p>
            <a:fld id="{96E69268-9C8B-4EBF-A9EE-DC5DC2D48DC3}" type="slidenum">
              <a:rPr lang="en-US" smtClean="0"/>
              <a:pPr/>
              <a:t>‹#›</a:t>
            </a:fld>
            <a:endParaRPr lang="en-US" dirty="0"/>
          </a:p>
        </p:txBody>
      </p:sp>
      <p:sp>
        <p:nvSpPr>
          <p:cNvPr id="16" name="Picture Placeholder 15">
            <a:extLst>
              <a:ext uri="{FF2B5EF4-FFF2-40B4-BE49-F238E27FC236}">
                <a16:creationId xmlns="" xmlns:a16="http://schemas.microsoft.com/office/drawing/2014/main" id="{356A9886-F4DE-4CA0-9EAA-32417FA1C3B3}"/>
              </a:ext>
            </a:extLst>
          </p:cNvPr>
          <p:cNvSpPr>
            <a:spLocks noGrp="1"/>
          </p:cNvSpPr>
          <p:nvPr>
            <p:ph type="pic" sz="quarter" idx="13"/>
          </p:nvPr>
        </p:nvSpPr>
        <p:spPr>
          <a:xfrm>
            <a:off x="619382" y="1066647"/>
            <a:ext cx="4243175" cy="4724711"/>
          </a:xfrm>
          <a:custGeom>
            <a:avLst/>
            <a:gdLst>
              <a:gd name="connsiteX0" fmla="*/ 2121587 w 4243174"/>
              <a:gd name="connsiteY0" fmla="*/ 0 h 4724711"/>
              <a:gd name="connsiteX1" fmla="*/ 2371185 w 4243174"/>
              <a:gd name="connsiteY1" fmla="*/ 61173 h 4724711"/>
              <a:gd name="connsiteX2" fmla="*/ 3993575 w 4243174"/>
              <a:gd name="connsiteY2" fmla="*/ 996759 h 4724711"/>
              <a:gd name="connsiteX3" fmla="*/ 4243174 w 4243174"/>
              <a:gd name="connsiteY3" fmla="*/ 1428569 h 4724711"/>
              <a:gd name="connsiteX4" fmla="*/ 4243174 w 4243174"/>
              <a:gd name="connsiteY4" fmla="*/ 3299741 h 4724711"/>
              <a:gd name="connsiteX5" fmla="*/ 3993575 w 4243174"/>
              <a:gd name="connsiteY5" fmla="*/ 3731551 h 4724711"/>
              <a:gd name="connsiteX6" fmla="*/ 2371185 w 4243174"/>
              <a:gd name="connsiteY6" fmla="*/ 4667137 h 4724711"/>
              <a:gd name="connsiteX7" fmla="*/ 1871989 w 4243174"/>
              <a:gd name="connsiteY7" fmla="*/ 4667137 h 4724711"/>
              <a:gd name="connsiteX8" fmla="*/ 249599 w 4243174"/>
              <a:gd name="connsiteY8" fmla="*/ 3731551 h 4724711"/>
              <a:gd name="connsiteX9" fmla="*/ 0 w 4243174"/>
              <a:gd name="connsiteY9" fmla="*/ 3299741 h 4724711"/>
              <a:gd name="connsiteX10" fmla="*/ 0 w 4243174"/>
              <a:gd name="connsiteY10" fmla="*/ 1428569 h 4724711"/>
              <a:gd name="connsiteX11" fmla="*/ 249599 w 4243174"/>
              <a:gd name="connsiteY11" fmla="*/ 996759 h 4724711"/>
              <a:gd name="connsiteX12" fmla="*/ 1871989 w 4243174"/>
              <a:gd name="connsiteY12" fmla="*/ 61173 h 4724711"/>
              <a:gd name="connsiteX13" fmla="*/ 2121587 w 4243174"/>
              <a:gd name="connsiteY13" fmla="*/ 0 h 4724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43174" h="4724711">
                <a:moveTo>
                  <a:pt x="2121587" y="0"/>
                </a:moveTo>
                <a:cubicBezTo>
                  <a:pt x="2211586" y="0"/>
                  <a:pt x="2301586" y="20391"/>
                  <a:pt x="2371185" y="61173"/>
                </a:cubicBezTo>
                <a:cubicBezTo>
                  <a:pt x="3993575" y="996759"/>
                  <a:pt x="3993575" y="996759"/>
                  <a:pt x="3993575" y="996759"/>
                </a:cubicBezTo>
                <a:cubicBezTo>
                  <a:pt x="4127975" y="1073526"/>
                  <a:pt x="4243174" y="1270239"/>
                  <a:pt x="4243174" y="1428569"/>
                </a:cubicBezTo>
                <a:cubicBezTo>
                  <a:pt x="4243174" y="3299741"/>
                  <a:pt x="4243174" y="3299741"/>
                  <a:pt x="4243174" y="3299741"/>
                </a:cubicBezTo>
                <a:cubicBezTo>
                  <a:pt x="4243174" y="3458072"/>
                  <a:pt x="4127975" y="3649987"/>
                  <a:pt x="3993575" y="3731551"/>
                </a:cubicBezTo>
                <a:cubicBezTo>
                  <a:pt x="2371185" y="4667137"/>
                  <a:pt x="2371185" y="4667137"/>
                  <a:pt x="2371185" y="4667137"/>
                </a:cubicBezTo>
                <a:cubicBezTo>
                  <a:pt x="2231986" y="4743903"/>
                  <a:pt x="2011188" y="4743903"/>
                  <a:pt x="1871989" y="4667137"/>
                </a:cubicBezTo>
                <a:cubicBezTo>
                  <a:pt x="249599" y="3731551"/>
                  <a:pt x="249599" y="3731551"/>
                  <a:pt x="249599" y="3731551"/>
                </a:cubicBezTo>
                <a:cubicBezTo>
                  <a:pt x="115200" y="3649987"/>
                  <a:pt x="0" y="3458072"/>
                  <a:pt x="0" y="3299741"/>
                </a:cubicBezTo>
                <a:lnTo>
                  <a:pt x="0" y="1428569"/>
                </a:lnTo>
                <a:cubicBezTo>
                  <a:pt x="0" y="1270239"/>
                  <a:pt x="115200" y="1073526"/>
                  <a:pt x="249599" y="996759"/>
                </a:cubicBezTo>
                <a:cubicBezTo>
                  <a:pt x="1871989" y="61173"/>
                  <a:pt x="1871989" y="61173"/>
                  <a:pt x="1871989" y="61173"/>
                </a:cubicBezTo>
                <a:cubicBezTo>
                  <a:pt x="1941589" y="20391"/>
                  <a:pt x="2031588" y="0"/>
                  <a:pt x="2121587" y="0"/>
                </a:cubicBezTo>
                <a:close/>
              </a:path>
            </a:pathLst>
          </a:custGeom>
          <a:solidFill>
            <a:schemeClr val="bg1"/>
          </a:solidFill>
          <a:effectLst>
            <a:outerShdw blurRad="762000" dist="571500" dir="960000" algn="tl" rotWithShape="0">
              <a:prstClr val="black">
                <a:alpha val="30000"/>
              </a:prstClr>
            </a:outerShdw>
          </a:effectLst>
        </p:spPr>
        <p:txBody>
          <a:bodyPr wrap="square" anchor="ctr">
            <a:noAutofit/>
          </a:bodyPr>
          <a:lstStyle>
            <a:lvl1pPr marL="0" indent="0" algn="ctr">
              <a:buFontTx/>
              <a:buNone/>
              <a:defRPr/>
            </a:lvl1pPr>
          </a:lstStyle>
          <a:p>
            <a:endParaRPr lang="en-IN" dirty="0"/>
          </a:p>
        </p:txBody>
      </p:sp>
    </p:spTree>
    <p:extLst>
      <p:ext uri="{BB962C8B-B14F-4D97-AF65-F5344CB8AC3E}">
        <p14:creationId xmlns:p14="http://schemas.microsoft.com/office/powerpoint/2010/main" val="266124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uot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8409015" y="6126299"/>
            <a:ext cx="3169020" cy="365125"/>
          </a:xfrm>
        </p:spPr>
        <p:txBody>
          <a:bodyPr/>
          <a:lstStyle>
            <a:lvl1pPr algn="r">
              <a:defRPr sz="1400"/>
            </a:lvl1pPr>
          </a:lstStyle>
          <a:p>
            <a:endParaRPr lang="en-US" dirty="0"/>
          </a:p>
        </p:txBody>
      </p:sp>
      <p:sp>
        <p:nvSpPr>
          <p:cNvPr id="6" name="Freeform 5">
            <a:extLst>
              <a:ext uri="{FF2B5EF4-FFF2-40B4-BE49-F238E27FC236}">
                <a16:creationId xmlns="" xmlns:a16="http://schemas.microsoft.com/office/drawing/2014/main" id="{DC9E62CF-6DD2-4A85-97F9-2080869EA801}"/>
              </a:ext>
            </a:extLst>
          </p:cNvPr>
          <p:cNvSpPr>
            <a:spLocks/>
          </p:cNvSpPr>
          <p:nvPr userDrawn="1"/>
        </p:nvSpPr>
        <p:spPr bwMode="auto">
          <a:xfrm>
            <a:off x="604547" y="6072159"/>
            <a:ext cx="422442" cy="47432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sz="2399" dirty="0"/>
          </a:p>
        </p:txBody>
      </p:sp>
      <p:cxnSp>
        <p:nvCxnSpPr>
          <p:cNvPr id="7" name="Straight Connector 6">
            <a:extLst>
              <a:ext uri="{FF2B5EF4-FFF2-40B4-BE49-F238E27FC236}">
                <a16:creationId xmlns="" xmlns:a16="http://schemas.microsoft.com/office/drawing/2014/main" id="{97179C98-250B-48B8-90ED-4A27E77043CC}"/>
              </a:ext>
            </a:extLst>
          </p:cNvPr>
          <p:cNvCxnSpPr>
            <a:cxnSpLocks/>
          </p:cNvCxnSpPr>
          <p:nvPr userDrawn="1"/>
        </p:nvCxnSpPr>
        <p:spPr>
          <a:xfrm>
            <a:off x="1197869" y="6309320"/>
            <a:ext cx="71234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614322" y="6126760"/>
            <a:ext cx="375722" cy="365125"/>
          </a:xfrm>
        </p:spPr>
        <p:txBody>
          <a:bodyPr/>
          <a:lstStyle>
            <a:lvl1pPr algn="ctr">
              <a:defRPr>
                <a:solidFill>
                  <a:schemeClr val="bg1"/>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2847664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0" name="Picture Placeholder 19">
            <a:extLst>
              <a:ext uri="{FF2B5EF4-FFF2-40B4-BE49-F238E27FC236}">
                <a16:creationId xmlns="" xmlns:a16="http://schemas.microsoft.com/office/drawing/2014/main" id="{DAE2FB39-989B-4230-9574-581A3A2844EC}"/>
              </a:ext>
            </a:extLst>
          </p:cNvPr>
          <p:cNvSpPr>
            <a:spLocks noGrp="1"/>
          </p:cNvSpPr>
          <p:nvPr>
            <p:ph type="pic" sz="quarter" idx="10"/>
          </p:nvPr>
        </p:nvSpPr>
        <p:spPr>
          <a:xfrm>
            <a:off x="6886500" y="-1"/>
            <a:ext cx="5302324" cy="5693474"/>
          </a:xfrm>
          <a:custGeom>
            <a:avLst/>
            <a:gdLst>
              <a:gd name="connsiteX0" fmla="*/ 146360 w 5302324"/>
              <a:gd name="connsiteY0" fmla="*/ 0 h 5693474"/>
              <a:gd name="connsiteX1" fmla="*/ 5302324 w 5302324"/>
              <a:gd name="connsiteY1" fmla="*/ 0 h 5693474"/>
              <a:gd name="connsiteX2" fmla="*/ 5302324 w 5302324"/>
              <a:gd name="connsiteY2" fmla="*/ 4725214 h 5693474"/>
              <a:gd name="connsiteX3" fmla="*/ 5170709 w 5302324"/>
              <a:gd name="connsiteY3" fmla="*/ 4801111 h 5693474"/>
              <a:gd name="connsiteX4" fmla="*/ 3782538 w 5302324"/>
              <a:gd name="connsiteY4" fmla="*/ 5601631 h 5693474"/>
              <a:gd name="connsiteX5" fmla="*/ 2986214 w 5302324"/>
              <a:gd name="connsiteY5" fmla="*/ 5601631 h 5693474"/>
              <a:gd name="connsiteX6" fmla="*/ 398163 w 5302324"/>
              <a:gd name="connsiteY6" fmla="*/ 4109174 h 5693474"/>
              <a:gd name="connsiteX7" fmla="*/ 0 w 5302324"/>
              <a:gd name="connsiteY7" fmla="*/ 3420349 h 5693474"/>
              <a:gd name="connsiteX8" fmla="*/ 0 w 5302324"/>
              <a:gd name="connsiteY8" fmla="*/ 435435 h 5693474"/>
              <a:gd name="connsiteX9" fmla="*/ 118683 w 5302324"/>
              <a:gd name="connsiteY9" fmla="*/ 42230 h 5693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02324" h="5693474">
                <a:moveTo>
                  <a:pt x="146360" y="0"/>
                </a:moveTo>
                <a:lnTo>
                  <a:pt x="5302324" y="0"/>
                </a:lnTo>
                <a:lnTo>
                  <a:pt x="5302324" y="4725214"/>
                </a:lnTo>
                <a:lnTo>
                  <a:pt x="5170709" y="4801111"/>
                </a:lnTo>
                <a:cubicBezTo>
                  <a:pt x="3782538" y="5601631"/>
                  <a:pt x="3782538" y="5601631"/>
                  <a:pt x="3782538" y="5601631"/>
                </a:cubicBezTo>
                <a:cubicBezTo>
                  <a:pt x="3560487" y="5724089"/>
                  <a:pt x="3208267" y="5724089"/>
                  <a:pt x="2986214" y="5601631"/>
                </a:cubicBezTo>
                <a:cubicBezTo>
                  <a:pt x="398163" y="4109174"/>
                  <a:pt x="398163" y="4109174"/>
                  <a:pt x="398163" y="4109174"/>
                </a:cubicBezTo>
                <a:cubicBezTo>
                  <a:pt x="183767" y="3979063"/>
                  <a:pt x="0" y="3672918"/>
                  <a:pt x="0" y="3420349"/>
                </a:cubicBezTo>
                <a:lnTo>
                  <a:pt x="0" y="435435"/>
                </a:lnTo>
                <a:cubicBezTo>
                  <a:pt x="0" y="309151"/>
                  <a:pt x="45942" y="167558"/>
                  <a:pt x="118683" y="42230"/>
                </a:cubicBezTo>
                <a:close/>
              </a:path>
            </a:pathLst>
          </a:custGeom>
          <a:solidFill>
            <a:schemeClr val="accent1"/>
          </a:solidFill>
          <a:effectLst>
            <a:outerShdw blurRad="622300" dist="444500" dir="8100000" algn="tr" rotWithShape="0">
              <a:prstClr val="black">
                <a:alpha val="20000"/>
              </a:prstClr>
            </a:outerShdw>
          </a:effectLst>
        </p:spPr>
        <p:txBody>
          <a:bodyPr wrap="square" anchor="ctr">
            <a:noAutofit/>
          </a:bodyPr>
          <a:lstStyle>
            <a:lvl1pPr marL="0" indent="0" algn="ctr">
              <a:buFontTx/>
              <a:buNone/>
              <a:defRPr/>
            </a:lvl1pPr>
          </a:lstStyle>
          <a:p>
            <a:endParaRPr lang="en-IN" dirty="0"/>
          </a:p>
        </p:txBody>
      </p:sp>
    </p:spTree>
    <p:extLst>
      <p:ext uri="{BB962C8B-B14F-4D97-AF65-F5344CB8AC3E}">
        <p14:creationId xmlns:p14="http://schemas.microsoft.com/office/powerpoint/2010/main" val="4238037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3"/>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 xmlns:a16="http://schemas.microsoft.com/office/drawing/2014/main" id="{696E4238-774D-4C98-AF94-7DE9E9D722DD}"/>
              </a:ext>
            </a:extLst>
          </p:cNvPr>
          <p:cNvSpPr/>
          <p:nvPr userDrawn="1"/>
        </p:nvSpPr>
        <p:spPr>
          <a:xfrm>
            <a:off x="0" y="-18472"/>
            <a:ext cx="2913221" cy="6894945"/>
          </a:xfrm>
          <a:custGeom>
            <a:avLst/>
            <a:gdLst>
              <a:gd name="connsiteX0" fmla="*/ 0 w 2926060"/>
              <a:gd name="connsiteY0" fmla="*/ 0 h 6925332"/>
              <a:gd name="connsiteX1" fmla="*/ 79979 w 2926060"/>
              <a:gd name="connsiteY1" fmla="*/ 24883 h 6925332"/>
              <a:gd name="connsiteX2" fmla="*/ 162224 w 2926060"/>
              <a:gd name="connsiteY2" fmla="*/ 64396 h 6925332"/>
              <a:gd name="connsiteX3" fmla="*/ 2557549 w 2926060"/>
              <a:gd name="connsiteY3" fmla="*/ 1445713 h 6925332"/>
              <a:gd name="connsiteX4" fmla="*/ 2926060 w 2926060"/>
              <a:gd name="connsiteY4" fmla="*/ 2083244 h 6925332"/>
              <a:gd name="connsiteX5" fmla="*/ 2926060 w 2926060"/>
              <a:gd name="connsiteY5" fmla="*/ 4845876 h 6925332"/>
              <a:gd name="connsiteX6" fmla="*/ 2557549 w 2926060"/>
              <a:gd name="connsiteY6" fmla="*/ 5483407 h 6925332"/>
              <a:gd name="connsiteX7" fmla="*/ 162224 w 2926060"/>
              <a:gd name="connsiteY7" fmla="*/ 6864723 h 6925332"/>
              <a:gd name="connsiteX8" fmla="*/ 79979 w 2926060"/>
              <a:gd name="connsiteY8" fmla="*/ 6901912 h 6925332"/>
              <a:gd name="connsiteX9" fmla="*/ 0 w 2926060"/>
              <a:gd name="connsiteY9" fmla="*/ 6925332 h 6925332"/>
              <a:gd name="connsiteX10" fmla="*/ 0 w 2926060"/>
              <a:gd name="connsiteY10" fmla="*/ 0 h 6925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6060" h="6925332">
                <a:moveTo>
                  <a:pt x="0" y="0"/>
                </a:moveTo>
                <a:lnTo>
                  <a:pt x="79979" y="24883"/>
                </a:lnTo>
                <a:cubicBezTo>
                  <a:pt x="108962" y="36172"/>
                  <a:pt x="136534" y="49343"/>
                  <a:pt x="162224" y="64396"/>
                </a:cubicBezTo>
                <a:cubicBezTo>
                  <a:pt x="2557549" y="1445713"/>
                  <a:pt x="2557549" y="1445713"/>
                  <a:pt x="2557549" y="1445713"/>
                </a:cubicBezTo>
                <a:cubicBezTo>
                  <a:pt x="2755978" y="1559052"/>
                  <a:pt x="2926060" y="1849482"/>
                  <a:pt x="2926060" y="2083244"/>
                </a:cubicBezTo>
                <a:cubicBezTo>
                  <a:pt x="2926060" y="4845876"/>
                  <a:pt x="2926060" y="4845876"/>
                  <a:pt x="2926060" y="4845876"/>
                </a:cubicBezTo>
                <a:cubicBezTo>
                  <a:pt x="2926060" y="5079638"/>
                  <a:pt x="2755978" y="5362985"/>
                  <a:pt x="2557549" y="5483407"/>
                </a:cubicBezTo>
                <a:cubicBezTo>
                  <a:pt x="162224" y="6864723"/>
                  <a:pt x="162224" y="6864723"/>
                  <a:pt x="162224" y="6864723"/>
                </a:cubicBezTo>
                <a:cubicBezTo>
                  <a:pt x="136534" y="6878891"/>
                  <a:pt x="108962" y="6891287"/>
                  <a:pt x="79979" y="6901912"/>
                </a:cubicBezTo>
                <a:lnTo>
                  <a:pt x="0" y="6925332"/>
                </a:lnTo>
                <a:lnTo>
                  <a:pt x="0" y="0"/>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2399" dirty="0"/>
          </a:p>
        </p:txBody>
      </p:sp>
      <p:sp>
        <p:nvSpPr>
          <p:cNvPr id="4" name="Freeform 5">
            <a:extLst>
              <a:ext uri="{FF2B5EF4-FFF2-40B4-BE49-F238E27FC236}">
                <a16:creationId xmlns="" xmlns:a16="http://schemas.microsoft.com/office/drawing/2014/main" id="{4C5414BD-9C7F-4EBE-B876-095C80D9C65A}"/>
              </a:ext>
            </a:extLst>
          </p:cNvPr>
          <p:cNvSpPr>
            <a:spLocks/>
          </p:cNvSpPr>
          <p:nvPr userDrawn="1"/>
        </p:nvSpPr>
        <p:spPr bwMode="auto">
          <a:xfrm>
            <a:off x="1917950" y="442315"/>
            <a:ext cx="3721162" cy="417817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a:outerShdw blurRad="736600" dist="3175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N" sz="2399" dirty="0"/>
          </a:p>
        </p:txBody>
      </p:sp>
    </p:spTree>
    <p:extLst>
      <p:ext uri="{BB962C8B-B14F-4D97-AF65-F5344CB8AC3E}">
        <p14:creationId xmlns:p14="http://schemas.microsoft.com/office/powerpoint/2010/main" val="1195903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4" y="2130429"/>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526" indent="0" algn="ctr">
              <a:buNone/>
              <a:defRPr>
                <a:solidFill>
                  <a:schemeClr val="tx1">
                    <a:tint val="75000"/>
                  </a:schemeClr>
                </a:solidFill>
              </a:defRPr>
            </a:lvl2pPr>
            <a:lvl3pPr marL="1219052" indent="0" algn="ctr">
              <a:buNone/>
              <a:defRPr>
                <a:solidFill>
                  <a:schemeClr val="tx1">
                    <a:tint val="75000"/>
                  </a:schemeClr>
                </a:solidFill>
              </a:defRPr>
            </a:lvl3pPr>
            <a:lvl4pPr marL="1828578" indent="0" algn="ctr">
              <a:buNone/>
              <a:defRPr>
                <a:solidFill>
                  <a:schemeClr val="tx1">
                    <a:tint val="75000"/>
                  </a:schemeClr>
                </a:solidFill>
              </a:defRPr>
            </a:lvl4pPr>
            <a:lvl5pPr marL="2438102" indent="0" algn="ctr">
              <a:buNone/>
              <a:defRPr>
                <a:solidFill>
                  <a:schemeClr val="tx1">
                    <a:tint val="75000"/>
                  </a:schemeClr>
                </a:solidFill>
              </a:defRPr>
            </a:lvl5pPr>
            <a:lvl6pPr marL="3047628" indent="0" algn="ctr">
              <a:buNone/>
              <a:defRPr>
                <a:solidFill>
                  <a:schemeClr val="tx1">
                    <a:tint val="75000"/>
                  </a:schemeClr>
                </a:solidFill>
              </a:defRPr>
            </a:lvl6pPr>
            <a:lvl7pPr marL="3657154" indent="0" algn="ctr">
              <a:buNone/>
              <a:defRPr>
                <a:solidFill>
                  <a:schemeClr val="tx1">
                    <a:tint val="75000"/>
                  </a:schemeClr>
                </a:solidFill>
              </a:defRPr>
            </a:lvl7pPr>
            <a:lvl8pPr marL="4266680" indent="0" algn="ctr">
              <a:buNone/>
              <a:defRPr>
                <a:solidFill>
                  <a:schemeClr val="tx1">
                    <a:tint val="75000"/>
                  </a:schemeClr>
                </a:solidFill>
              </a:defRPr>
            </a:lvl8pPr>
            <a:lvl9pPr marL="487620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957718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3" y="274642"/>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3" y="1138427"/>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4"/>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5/5/2024</a:t>
            </a:fld>
            <a:endParaRPr lang="en-US" dirty="0"/>
          </a:p>
        </p:txBody>
      </p:sp>
      <p:sp>
        <p:nvSpPr>
          <p:cNvPr id="5" name="Footer Placeholder 4"/>
          <p:cNvSpPr>
            <a:spLocks noGrp="1"/>
          </p:cNvSpPr>
          <p:nvPr>
            <p:ph type="ftr" sz="quarter" idx="3"/>
          </p:nvPr>
        </p:nvSpPr>
        <p:spPr>
          <a:xfrm>
            <a:off x="4164517" y="6356354"/>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5326" y="6356354"/>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Lst>
  <p:txStyles>
    <p:titleStyle>
      <a:lvl1pPr algn="l" defTabSz="1219052" rtl="0" eaLnBrk="1" latinLnBrk="0" hangingPunct="1">
        <a:spcBef>
          <a:spcPct val="0"/>
        </a:spcBef>
        <a:buNone/>
        <a:defRPr sz="3601" kern="1200">
          <a:solidFill>
            <a:schemeClr val="tx1"/>
          </a:solidFill>
          <a:latin typeface="+mn-lt"/>
          <a:ea typeface="+mj-ea"/>
          <a:cs typeface="+mj-cs"/>
        </a:defRPr>
      </a:lvl1pPr>
    </p:titleStyle>
    <p:bodyStyle>
      <a:lvl1pPr marL="457144" indent="-457144" algn="l" defTabSz="1219052" rtl="0" eaLnBrk="1" latinLnBrk="0" hangingPunct="1">
        <a:spcBef>
          <a:spcPct val="20000"/>
        </a:spcBef>
        <a:buFont typeface="Arial" pitchFamily="34" charset="0"/>
        <a:buChar char="•"/>
        <a:defRPr sz="3601" kern="1200">
          <a:solidFill>
            <a:schemeClr val="tx1"/>
          </a:solidFill>
          <a:latin typeface="+mj-lt"/>
          <a:ea typeface="+mn-ea"/>
          <a:cs typeface="+mn-cs"/>
        </a:defRPr>
      </a:lvl1pPr>
      <a:lvl2pPr marL="990479" indent="-380953" algn="l" defTabSz="1219052" rtl="0" eaLnBrk="1" latinLnBrk="0" hangingPunct="1">
        <a:spcBef>
          <a:spcPct val="20000"/>
        </a:spcBef>
        <a:buFont typeface="Arial" pitchFamily="34" charset="0"/>
        <a:buChar char="–"/>
        <a:defRPr sz="3201" kern="1200">
          <a:solidFill>
            <a:schemeClr val="tx1"/>
          </a:solidFill>
          <a:latin typeface="+mj-lt"/>
          <a:ea typeface="+mn-ea"/>
          <a:cs typeface="+mn-cs"/>
        </a:defRPr>
      </a:lvl2pPr>
      <a:lvl3pPr marL="1523815" indent="-304763" algn="l" defTabSz="1219052"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3341" indent="-304763" algn="l" defTabSz="1219052" rtl="0" eaLnBrk="1" latinLnBrk="0" hangingPunct="1">
        <a:spcBef>
          <a:spcPct val="20000"/>
        </a:spcBef>
        <a:buFont typeface="Arial" pitchFamily="34" charset="0"/>
        <a:buChar char="–"/>
        <a:defRPr sz="1999" kern="1200">
          <a:solidFill>
            <a:schemeClr val="tx1"/>
          </a:solidFill>
          <a:latin typeface="+mj-lt"/>
          <a:ea typeface="+mn-ea"/>
          <a:cs typeface="+mn-cs"/>
        </a:defRPr>
      </a:lvl4pPr>
      <a:lvl5pPr marL="2742867" indent="-304763" algn="l" defTabSz="1219052" rtl="0" eaLnBrk="1" latinLnBrk="0" hangingPunct="1">
        <a:spcBef>
          <a:spcPct val="20000"/>
        </a:spcBef>
        <a:buFont typeface="Arial" pitchFamily="34" charset="0"/>
        <a:buChar char="»"/>
        <a:defRPr sz="1999" kern="1200">
          <a:solidFill>
            <a:schemeClr val="tx1"/>
          </a:solidFill>
          <a:latin typeface="+mj-lt"/>
          <a:ea typeface="+mn-ea"/>
          <a:cs typeface="+mn-cs"/>
        </a:defRPr>
      </a:lvl5pPr>
      <a:lvl6pPr marL="3352391" indent="-304763" algn="l" defTabSz="1219052" rtl="0" eaLnBrk="1" latinLnBrk="0" hangingPunct="1">
        <a:spcBef>
          <a:spcPct val="20000"/>
        </a:spcBef>
        <a:buFont typeface="Arial" pitchFamily="34" charset="0"/>
        <a:buChar char="•"/>
        <a:defRPr sz="2701" kern="1200">
          <a:solidFill>
            <a:schemeClr val="tx1"/>
          </a:solidFill>
          <a:latin typeface="+mn-lt"/>
          <a:ea typeface="+mn-ea"/>
          <a:cs typeface="+mn-cs"/>
        </a:defRPr>
      </a:lvl6pPr>
      <a:lvl7pPr marL="3961919" indent="-304763" algn="l" defTabSz="1219052" rtl="0" eaLnBrk="1" latinLnBrk="0" hangingPunct="1">
        <a:spcBef>
          <a:spcPct val="20000"/>
        </a:spcBef>
        <a:buFont typeface="Arial" pitchFamily="34" charset="0"/>
        <a:buChar char="•"/>
        <a:defRPr sz="2701" kern="1200">
          <a:solidFill>
            <a:schemeClr val="tx1"/>
          </a:solidFill>
          <a:latin typeface="+mn-lt"/>
          <a:ea typeface="+mn-ea"/>
          <a:cs typeface="+mn-cs"/>
        </a:defRPr>
      </a:lvl7pPr>
      <a:lvl8pPr marL="4571443" indent="-304763" algn="l" defTabSz="1219052" rtl="0" eaLnBrk="1" latinLnBrk="0" hangingPunct="1">
        <a:spcBef>
          <a:spcPct val="20000"/>
        </a:spcBef>
        <a:buFont typeface="Arial" pitchFamily="34" charset="0"/>
        <a:buChar char="•"/>
        <a:defRPr sz="2701" kern="1200">
          <a:solidFill>
            <a:schemeClr val="tx1"/>
          </a:solidFill>
          <a:latin typeface="+mn-lt"/>
          <a:ea typeface="+mn-ea"/>
          <a:cs typeface="+mn-cs"/>
        </a:defRPr>
      </a:lvl8pPr>
      <a:lvl9pPr marL="5180967" indent="-304763" algn="l" defTabSz="1219052" rtl="0" eaLnBrk="1" latinLnBrk="0" hangingPunct="1">
        <a:spcBef>
          <a:spcPct val="20000"/>
        </a:spcBef>
        <a:buFont typeface="Arial" pitchFamily="34" charset="0"/>
        <a:buChar char="•"/>
        <a:defRPr sz="2701" kern="1200">
          <a:solidFill>
            <a:schemeClr val="tx1"/>
          </a:solidFill>
          <a:latin typeface="+mn-lt"/>
          <a:ea typeface="+mn-ea"/>
          <a:cs typeface="+mn-cs"/>
        </a:defRPr>
      </a:lvl9pPr>
    </p:bodyStyle>
    <p:otherStyle>
      <a:defPPr>
        <a:defRPr lang="en-US"/>
      </a:defPPr>
      <a:lvl1pPr marL="0" algn="l" defTabSz="1219052" rtl="0" eaLnBrk="1" latinLnBrk="0" hangingPunct="1">
        <a:defRPr sz="2399" kern="1200">
          <a:solidFill>
            <a:schemeClr val="tx1"/>
          </a:solidFill>
          <a:latin typeface="+mn-lt"/>
          <a:ea typeface="+mn-ea"/>
          <a:cs typeface="+mn-cs"/>
        </a:defRPr>
      </a:lvl1pPr>
      <a:lvl2pPr marL="609526" algn="l" defTabSz="1219052" rtl="0" eaLnBrk="1" latinLnBrk="0" hangingPunct="1">
        <a:defRPr sz="2399" kern="1200">
          <a:solidFill>
            <a:schemeClr val="tx1"/>
          </a:solidFill>
          <a:latin typeface="+mn-lt"/>
          <a:ea typeface="+mn-ea"/>
          <a:cs typeface="+mn-cs"/>
        </a:defRPr>
      </a:lvl2pPr>
      <a:lvl3pPr marL="1219052" algn="l" defTabSz="1219052" rtl="0" eaLnBrk="1" latinLnBrk="0" hangingPunct="1">
        <a:defRPr sz="2399" kern="1200">
          <a:solidFill>
            <a:schemeClr val="tx1"/>
          </a:solidFill>
          <a:latin typeface="+mn-lt"/>
          <a:ea typeface="+mn-ea"/>
          <a:cs typeface="+mn-cs"/>
        </a:defRPr>
      </a:lvl3pPr>
      <a:lvl4pPr marL="1828578" algn="l" defTabSz="1219052" rtl="0" eaLnBrk="1" latinLnBrk="0" hangingPunct="1">
        <a:defRPr sz="2399" kern="1200">
          <a:solidFill>
            <a:schemeClr val="tx1"/>
          </a:solidFill>
          <a:latin typeface="+mn-lt"/>
          <a:ea typeface="+mn-ea"/>
          <a:cs typeface="+mn-cs"/>
        </a:defRPr>
      </a:lvl4pPr>
      <a:lvl5pPr marL="2438102" algn="l" defTabSz="1219052" rtl="0" eaLnBrk="1" latinLnBrk="0" hangingPunct="1">
        <a:defRPr sz="2399" kern="1200">
          <a:solidFill>
            <a:schemeClr val="tx1"/>
          </a:solidFill>
          <a:latin typeface="+mn-lt"/>
          <a:ea typeface="+mn-ea"/>
          <a:cs typeface="+mn-cs"/>
        </a:defRPr>
      </a:lvl5pPr>
      <a:lvl6pPr marL="3047628" algn="l" defTabSz="1219052" rtl="0" eaLnBrk="1" latinLnBrk="0" hangingPunct="1">
        <a:defRPr sz="2399" kern="1200">
          <a:solidFill>
            <a:schemeClr val="tx1"/>
          </a:solidFill>
          <a:latin typeface="+mn-lt"/>
          <a:ea typeface="+mn-ea"/>
          <a:cs typeface="+mn-cs"/>
        </a:defRPr>
      </a:lvl6pPr>
      <a:lvl7pPr marL="3657154" algn="l" defTabSz="1219052" rtl="0" eaLnBrk="1" latinLnBrk="0" hangingPunct="1">
        <a:defRPr sz="2399" kern="1200">
          <a:solidFill>
            <a:schemeClr val="tx1"/>
          </a:solidFill>
          <a:latin typeface="+mn-lt"/>
          <a:ea typeface="+mn-ea"/>
          <a:cs typeface="+mn-cs"/>
        </a:defRPr>
      </a:lvl7pPr>
      <a:lvl8pPr marL="4266680" algn="l" defTabSz="1219052" rtl="0" eaLnBrk="1" latinLnBrk="0" hangingPunct="1">
        <a:defRPr sz="2399" kern="1200">
          <a:solidFill>
            <a:schemeClr val="tx1"/>
          </a:solidFill>
          <a:latin typeface="+mn-lt"/>
          <a:ea typeface="+mn-ea"/>
          <a:cs typeface="+mn-cs"/>
        </a:defRPr>
      </a:lvl8pPr>
      <a:lvl9pPr marL="4876206" algn="l" defTabSz="1219052"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chart" Target="../charts/chart4.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AACF49F5-D91C-441A-B50E-A539C430339A}"/>
              </a:ext>
            </a:extLst>
          </p:cNvPr>
          <p:cNvSpPr>
            <a:spLocks noGrp="1"/>
          </p:cNvSpPr>
          <p:nvPr>
            <p:ph type="ctrTitle"/>
          </p:nvPr>
        </p:nvSpPr>
        <p:spPr>
          <a:xfrm>
            <a:off x="6670475" y="3629263"/>
            <a:ext cx="4833434" cy="1158197"/>
          </a:xfrm>
        </p:spPr>
        <p:txBody>
          <a:bodyPr/>
          <a:lstStyle/>
          <a:p>
            <a:r>
              <a:rPr lang="en-IN" sz="6600" dirty="0"/>
              <a:t>DATA BANK</a:t>
            </a:r>
          </a:p>
        </p:txBody>
      </p:sp>
      <p:sp>
        <p:nvSpPr>
          <p:cNvPr id="4" name="Subtitle 3">
            <a:extLst>
              <a:ext uri="{FF2B5EF4-FFF2-40B4-BE49-F238E27FC236}">
                <a16:creationId xmlns="" xmlns:a16="http://schemas.microsoft.com/office/drawing/2014/main" id="{9535411F-939E-45CA-BF14-5286B8B95F59}"/>
              </a:ext>
            </a:extLst>
          </p:cNvPr>
          <p:cNvSpPr>
            <a:spLocks noGrp="1"/>
          </p:cNvSpPr>
          <p:nvPr>
            <p:ph type="subTitle" idx="1"/>
          </p:nvPr>
        </p:nvSpPr>
        <p:spPr>
          <a:xfrm>
            <a:off x="6744599" y="4530692"/>
            <a:ext cx="5182460" cy="410476"/>
          </a:xfrm>
        </p:spPr>
        <p:txBody>
          <a:bodyPr anchor="t">
            <a:normAutofit fontScale="77500" lnSpcReduction="20000"/>
          </a:bodyPr>
          <a:lstStyle/>
          <a:p>
            <a:r>
              <a:rPr lang="en-IN" b="1" dirty="0" smtClean="0"/>
              <a:t>A NEW INITIATIVE TO BANKING SECURELY</a:t>
            </a:r>
            <a:endParaRPr lang="en-IN" b="1" dirty="0"/>
          </a:p>
        </p:txBody>
      </p:sp>
      <p:pic>
        <p:nvPicPr>
          <p:cNvPr id="10" name="Picture Placeholder 9">
            <a:extLst>
              <a:ext uri="{FF2B5EF4-FFF2-40B4-BE49-F238E27FC236}">
                <a16:creationId xmlns="" xmlns:a16="http://schemas.microsoft.com/office/drawing/2014/main" id="{D98C97A8-094C-4774-815F-B46D411B6FC7}"/>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p:blipFill>
        <p:spPr>
          <a:xfrm>
            <a:off x="1" y="2064169"/>
            <a:ext cx="5367955" cy="4793831"/>
          </a:xfrm>
        </p:spPr>
      </p:pic>
      <p:sp>
        <p:nvSpPr>
          <p:cNvPr id="12" name="Freeform 5">
            <a:extLst>
              <a:ext uri="{FF2B5EF4-FFF2-40B4-BE49-F238E27FC236}">
                <a16:creationId xmlns="" xmlns:a16="http://schemas.microsoft.com/office/drawing/2014/main" id="{1D254187-EE9F-43D6-A14A-589356F80AB2}"/>
              </a:ext>
            </a:extLst>
          </p:cNvPr>
          <p:cNvSpPr>
            <a:spLocks/>
          </p:cNvSpPr>
          <p:nvPr/>
        </p:nvSpPr>
        <p:spPr bwMode="auto">
          <a:xfrm>
            <a:off x="5207186" y="5207887"/>
            <a:ext cx="1339478" cy="1503983"/>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1"/>
          </a:solidFill>
          <a:ln>
            <a:noFill/>
          </a:ln>
          <a:effectLst>
            <a:outerShdw blurRad="736600" dist="3175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N" sz="2399" dirty="0"/>
          </a:p>
        </p:txBody>
      </p:sp>
      <p:sp>
        <p:nvSpPr>
          <p:cNvPr id="2" name="TextBox 1"/>
          <p:cNvSpPr txBox="1"/>
          <p:nvPr/>
        </p:nvSpPr>
        <p:spPr>
          <a:xfrm>
            <a:off x="8466028" y="6378895"/>
            <a:ext cx="3739179" cy="307777"/>
          </a:xfrm>
          <a:prstGeom prst="rect">
            <a:avLst/>
          </a:prstGeom>
          <a:noFill/>
        </p:spPr>
        <p:txBody>
          <a:bodyPr wrap="square" rtlCol="0">
            <a:spAutoFit/>
          </a:bodyPr>
          <a:lstStyle/>
          <a:p>
            <a:r>
              <a:rPr lang="en-US" sz="1400" i="1" dirty="0">
                <a:solidFill>
                  <a:schemeClr val="bg1"/>
                </a:solidFill>
                <a:latin typeface="Goudy Old Style" panose="02020502050305020303" pitchFamily="18" charset="0"/>
              </a:rPr>
              <a:t>PRESENTED BY: ADEGBOYE OKIKIOLUWA</a:t>
            </a:r>
          </a:p>
        </p:txBody>
      </p:sp>
    </p:spTree>
    <p:extLst>
      <p:ext uri="{BB962C8B-B14F-4D97-AF65-F5344CB8AC3E}">
        <p14:creationId xmlns:p14="http://schemas.microsoft.com/office/powerpoint/2010/main" val="686416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52A2D"/>
        </a:solidFill>
        <a:effectLst/>
      </p:bgPr>
    </p:bg>
    <p:spTree>
      <p:nvGrpSpPr>
        <p:cNvPr id="1" name=""/>
        <p:cNvGrpSpPr/>
        <p:nvPr/>
      </p:nvGrpSpPr>
      <p:grpSpPr>
        <a:xfrm>
          <a:off x="0" y="0"/>
          <a:ext cx="0" cy="0"/>
          <a:chOff x="0" y="0"/>
          <a:chExt cx="0" cy="0"/>
        </a:xfrm>
      </p:grpSpPr>
      <p:sp>
        <p:nvSpPr>
          <p:cNvPr id="2" name="TextBox 1"/>
          <p:cNvSpPr txBox="1"/>
          <p:nvPr/>
        </p:nvSpPr>
        <p:spPr>
          <a:xfrm>
            <a:off x="1125861" y="2937718"/>
            <a:ext cx="3096343" cy="923330"/>
          </a:xfrm>
          <a:prstGeom prst="rect">
            <a:avLst/>
          </a:prstGeom>
          <a:noFill/>
        </p:spPr>
        <p:txBody>
          <a:bodyPr wrap="square" rtlCol="0">
            <a:spAutoFit/>
          </a:bodyPr>
          <a:lstStyle/>
          <a:p>
            <a:r>
              <a:rPr lang="en-US" sz="5400" b="1" dirty="0">
                <a:ln>
                  <a:solidFill>
                    <a:schemeClr val="tx1">
                      <a:lumMod val="65000"/>
                      <a:lumOff val="35000"/>
                    </a:schemeClr>
                  </a:solidFill>
                </a:ln>
                <a:solidFill>
                  <a:schemeClr val="tx1">
                    <a:lumMod val="65000"/>
                    <a:lumOff val="35000"/>
                  </a:schemeClr>
                </a:solidFill>
              </a:rPr>
              <a:t>OUTLINE</a:t>
            </a:r>
          </a:p>
        </p:txBody>
      </p:sp>
      <p:sp>
        <p:nvSpPr>
          <p:cNvPr id="3" name="Text Placeholder 10">
            <a:extLst>
              <a:ext uri="{FF2B5EF4-FFF2-40B4-BE49-F238E27FC236}">
                <a16:creationId xmlns="" xmlns:a16="http://schemas.microsoft.com/office/drawing/2014/main" id="{5008D67E-4DAB-45C7-B325-8091F268D994}"/>
              </a:ext>
            </a:extLst>
          </p:cNvPr>
          <p:cNvSpPr txBox="1">
            <a:spLocks/>
          </p:cNvSpPr>
          <p:nvPr/>
        </p:nvSpPr>
        <p:spPr>
          <a:xfrm>
            <a:off x="6958509" y="1052739"/>
            <a:ext cx="4320480" cy="720081"/>
          </a:xfrm>
          <a:prstGeom prst="rect">
            <a:avLst/>
          </a:prstGeom>
        </p:spPr>
        <p:txBody>
          <a:bodyPr lIns="0" tIns="0" rIns="0" bIns="0" anchor="t"/>
          <a:lst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80000"/>
              </a:lnSpc>
              <a:buNone/>
            </a:pPr>
            <a:r>
              <a:rPr lang="en-IN" sz="4400" b="1" dirty="0">
                <a:solidFill>
                  <a:schemeClr val="accent1"/>
                </a:solidFill>
              </a:rPr>
              <a:t>1. </a:t>
            </a:r>
            <a:r>
              <a:rPr lang="en-IN" sz="4400" b="1" dirty="0">
                <a:solidFill>
                  <a:schemeClr val="bg1"/>
                </a:solidFill>
              </a:rPr>
              <a:t>Introduction</a:t>
            </a:r>
          </a:p>
        </p:txBody>
      </p:sp>
      <p:sp>
        <p:nvSpPr>
          <p:cNvPr id="4" name="Text Placeholder 10">
            <a:extLst>
              <a:ext uri="{FF2B5EF4-FFF2-40B4-BE49-F238E27FC236}">
                <a16:creationId xmlns="" xmlns:a16="http://schemas.microsoft.com/office/drawing/2014/main" id="{5008D67E-4DAB-45C7-B325-8091F268D994}"/>
              </a:ext>
            </a:extLst>
          </p:cNvPr>
          <p:cNvSpPr txBox="1">
            <a:spLocks/>
          </p:cNvSpPr>
          <p:nvPr/>
        </p:nvSpPr>
        <p:spPr>
          <a:xfrm>
            <a:off x="6958509" y="2132858"/>
            <a:ext cx="4320480" cy="720081"/>
          </a:xfrm>
          <a:prstGeom prst="rect">
            <a:avLst/>
          </a:prstGeom>
        </p:spPr>
        <p:txBody>
          <a:bodyPr lIns="0" tIns="0" rIns="0" bIns="0" anchor="t"/>
          <a:lst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80000"/>
              </a:lnSpc>
              <a:buNone/>
            </a:pPr>
            <a:r>
              <a:rPr lang="en-IN" sz="4400" b="1" dirty="0">
                <a:solidFill>
                  <a:schemeClr val="accent1"/>
                </a:solidFill>
              </a:rPr>
              <a:t>2. </a:t>
            </a:r>
            <a:r>
              <a:rPr lang="en-IN" sz="4400" b="1" dirty="0">
                <a:solidFill>
                  <a:schemeClr val="bg1"/>
                </a:solidFill>
              </a:rPr>
              <a:t>Overview</a:t>
            </a:r>
          </a:p>
        </p:txBody>
      </p:sp>
      <p:sp>
        <p:nvSpPr>
          <p:cNvPr id="5" name="Text Placeholder 10">
            <a:extLst>
              <a:ext uri="{FF2B5EF4-FFF2-40B4-BE49-F238E27FC236}">
                <a16:creationId xmlns="" xmlns:a16="http://schemas.microsoft.com/office/drawing/2014/main" id="{5008D67E-4DAB-45C7-B325-8091F268D994}"/>
              </a:ext>
            </a:extLst>
          </p:cNvPr>
          <p:cNvSpPr txBox="1">
            <a:spLocks/>
          </p:cNvSpPr>
          <p:nvPr/>
        </p:nvSpPr>
        <p:spPr>
          <a:xfrm>
            <a:off x="6958510" y="3212978"/>
            <a:ext cx="4608511" cy="720081"/>
          </a:xfrm>
          <a:prstGeom prst="rect">
            <a:avLst/>
          </a:prstGeom>
        </p:spPr>
        <p:txBody>
          <a:bodyPr lIns="0" tIns="0" rIns="0" bIns="0" anchor="t"/>
          <a:lst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80000"/>
              </a:lnSpc>
              <a:buNone/>
            </a:pPr>
            <a:r>
              <a:rPr lang="en-IN" sz="4400" b="1" dirty="0">
                <a:solidFill>
                  <a:schemeClr val="accent1"/>
                </a:solidFill>
              </a:rPr>
              <a:t>3. </a:t>
            </a:r>
            <a:r>
              <a:rPr lang="en-IN" sz="4400" b="1" dirty="0">
                <a:solidFill>
                  <a:schemeClr val="bg1"/>
                </a:solidFill>
              </a:rPr>
              <a:t>Global Reach</a:t>
            </a:r>
          </a:p>
        </p:txBody>
      </p:sp>
      <p:sp>
        <p:nvSpPr>
          <p:cNvPr id="6" name="Text Placeholder 10">
            <a:extLst>
              <a:ext uri="{FF2B5EF4-FFF2-40B4-BE49-F238E27FC236}">
                <a16:creationId xmlns="" xmlns:a16="http://schemas.microsoft.com/office/drawing/2014/main" id="{5008D67E-4DAB-45C7-B325-8091F268D994}"/>
              </a:ext>
            </a:extLst>
          </p:cNvPr>
          <p:cNvSpPr txBox="1">
            <a:spLocks/>
          </p:cNvSpPr>
          <p:nvPr/>
        </p:nvSpPr>
        <p:spPr>
          <a:xfrm>
            <a:off x="6958509" y="4293096"/>
            <a:ext cx="4320480" cy="720081"/>
          </a:xfrm>
          <a:prstGeom prst="rect">
            <a:avLst/>
          </a:prstGeom>
        </p:spPr>
        <p:txBody>
          <a:bodyPr lIns="0" tIns="0" rIns="0" bIns="0" anchor="t"/>
          <a:lst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80000"/>
              </a:lnSpc>
              <a:buNone/>
            </a:pPr>
            <a:r>
              <a:rPr lang="en-IN" sz="4400" b="1" dirty="0">
                <a:solidFill>
                  <a:schemeClr val="accent1"/>
                </a:solidFill>
              </a:rPr>
              <a:t>4. </a:t>
            </a:r>
            <a:r>
              <a:rPr lang="en-IN" sz="4400" b="1" dirty="0">
                <a:solidFill>
                  <a:schemeClr val="bg1"/>
                </a:solidFill>
              </a:rPr>
              <a:t>Security</a:t>
            </a:r>
          </a:p>
        </p:txBody>
      </p:sp>
      <p:sp>
        <p:nvSpPr>
          <p:cNvPr id="7" name="Text Placeholder 10">
            <a:extLst>
              <a:ext uri="{FF2B5EF4-FFF2-40B4-BE49-F238E27FC236}">
                <a16:creationId xmlns="" xmlns:a16="http://schemas.microsoft.com/office/drawing/2014/main" id="{5008D67E-4DAB-45C7-B325-8091F268D994}"/>
              </a:ext>
            </a:extLst>
          </p:cNvPr>
          <p:cNvSpPr txBox="1">
            <a:spLocks/>
          </p:cNvSpPr>
          <p:nvPr/>
        </p:nvSpPr>
        <p:spPr>
          <a:xfrm>
            <a:off x="6956656" y="5373215"/>
            <a:ext cx="5112568" cy="720081"/>
          </a:xfrm>
          <a:prstGeom prst="rect">
            <a:avLst/>
          </a:prstGeom>
        </p:spPr>
        <p:txBody>
          <a:bodyPr lIns="0" tIns="0" rIns="0" bIns="0" anchor="t"/>
          <a:lst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80000"/>
              </a:lnSpc>
              <a:buNone/>
            </a:pPr>
            <a:r>
              <a:rPr lang="en-IN" sz="4400" b="1" dirty="0">
                <a:solidFill>
                  <a:schemeClr val="accent1"/>
                </a:solidFill>
              </a:rPr>
              <a:t>5. </a:t>
            </a:r>
            <a:r>
              <a:rPr lang="en-IN" sz="4400" b="1" dirty="0">
                <a:solidFill>
                  <a:schemeClr val="bg1"/>
                </a:solidFill>
              </a:rPr>
              <a:t>Data Allocation</a:t>
            </a:r>
          </a:p>
        </p:txBody>
      </p:sp>
    </p:spTree>
    <p:extLst>
      <p:ext uri="{BB962C8B-B14F-4D97-AF65-F5344CB8AC3E}">
        <p14:creationId xmlns:p14="http://schemas.microsoft.com/office/powerpoint/2010/main" val="3071591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62D92FD-941E-4BFF-83D5-F122AFC11FD4}"/>
              </a:ext>
            </a:extLst>
          </p:cNvPr>
          <p:cNvSpPr txBox="1"/>
          <p:nvPr/>
        </p:nvSpPr>
        <p:spPr>
          <a:xfrm>
            <a:off x="6670475" y="2401188"/>
            <a:ext cx="4712592" cy="2954655"/>
          </a:xfrm>
          <a:prstGeom prst="rect">
            <a:avLst/>
          </a:prstGeom>
          <a:noFill/>
        </p:spPr>
        <p:txBody>
          <a:bodyPr wrap="square" lIns="0" tIns="0" rIns="0" bIns="0" rtlCol="0" anchor="t">
            <a:spAutoFit/>
          </a:bodyPr>
          <a:lstStyle/>
          <a:p>
            <a:pPr algn="just">
              <a:lnSpc>
                <a:spcPct val="120000"/>
              </a:lnSpc>
            </a:pPr>
            <a:r>
              <a:rPr lang="en-US" sz="1600" kern="0" dirty="0">
                <a:solidFill>
                  <a:schemeClr val="tx1">
                    <a:lumMod val="75000"/>
                    <a:lumOff val="25000"/>
                  </a:schemeClr>
                </a:solidFill>
                <a:ea typeface="Calibri Light" charset="0"/>
                <a:cs typeface="Segoe UI" panose="020B0502040204020203" pitchFamily="34" charset="0"/>
              </a:rPr>
              <a:t>Danny’s Data Bank is a new age fully digital bank that offers a new initiative in banking all around the world</a:t>
            </a:r>
          </a:p>
          <a:p>
            <a:pPr algn="just">
              <a:lnSpc>
                <a:spcPct val="120000"/>
              </a:lnSpc>
            </a:pPr>
            <a:r>
              <a:rPr lang="en-US" sz="1600" kern="0" dirty="0">
                <a:solidFill>
                  <a:schemeClr val="tx1">
                    <a:lumMod val="75000"/>
                    <a:lumOff val="25000"/>
                  </a:schemeClr>
                </a:solidFill>
                <a:ea typeface="Calibri Light" charset="0"/>
                <a:cs typeface="Segoe UI" panose="020B0502040204020203" pitchFamily="34" charset="0"/>
              </a:rPr>
              <a:t>Along with all the benefits of a digital bank, </a:t>
            </a:r>
            <a:r>
              <a:rPr lang="en-US" sz="1600" kern="0" dirty="0" err="1">
                <a:solidFill>
                  <a:schemeClr val="tx1">
                    <a:lumMod val="75000"/>
                    <a:lumOff val="25000"/>
                  </a:schemeClr>
                </a:solidFill>
                <a:ea typeface="Calibri Light" charset="0"/>
                <a:cs typeface="Segoe UI" panose="020B0502040204020203" pitchFamily="34" charset="0"/>
              </a:rPr>
              <a:t>danny’s</a:t>
            </a:r>
            <a:r>
              <a:rPr lang="en-US" sz="1600" kern="0" dirty="0">
                <a:solidFill>
                  <a:schemeClr val="tx1">
                    <a:lumMod val="75000"/>
                    <a:lumOff val="25000"/>
                  </a:schemeClr>
                </a:solidFill>
                <a:ea typeface="Calibri Light" charset="0"/>
                <a:cs typeface="Segoe UI" panose="020B0502040204020203" pitchFamily="34" charset="0"/>
              </a:rPr>
              <a:t> data bank offers more by having the world’s most secure data storage platform that distributes data storage based on a customers account balance</a:t>
            </a:r>
          </a:p>
          <a:p>
            <a:pPr algn="just">
              <a:lnSpc>
                <a:spcPct val="120000"/>
              </a:lnSpc>
            </a:pPr>
            <a:r>
              <a:rPr lang="en-US" sz="1600" kern="0" dirty="0">
                <a:solidFill>
                  <a:schemeClr val="tx1">
                    <a:lumMod val="75000"/>
                    <a:lumOff val="25000"/>
                  </a:schemeClr>
                </a:solidFill>
                <a:ea typeface="Calibri Light" charset="0"/>
                <a:cs typeface="Segoe UI" panose="020B0502040204020203" pitchFamily="34" charset="0"/>
              </a:rPr>
              <a:t>This model serves to secure the most important assets, money and data, of our customers in the most secure and efficient way. </a:t>
            </a:r>
            <a:endParaRPr lang="en-US" sz="1600" dirty="0">
              <a:solidFill>
                <a:schemeClr val="tx1">
                  <a:lumMod val="75000"/>
                  <a:lumOff val="25000"/>
                </a:schemeClr>
              </a:solidFill>
              <a:ea typeface="Calibri Light" charset="0"/>
              <a:cs typeface="Segoe UI" panose="020B0502040204020203" pitchFamily="34" charset="0"/>
            </a:endParaRPr>
          </a:p>
        </p:txBody>
      </p:sp>
      <p:sp>
        <p:nvSpPr>
          <p:cNvPr id="3" name="Freeform 5">
            <a:extLst>
              <a:ext uri="{FF2B5EF4-FFF2-40B4-BE49-F238E27FC236}">
                <a16:creationId xmlns="" xmlns:a16="http://schemas.microsoft.com/office/drawing/2014/main" id="{DCE30EB8-9C1E-4414-8C0C-2612F5ADC492}"/>
              </a:ext>
            </a:extLst>
          </p:cNvPr>
          <p:cNvSpPr>
            <a:spLocks/>
          </p:cNvSpPr>
          <p:nvPr/>
        </p:nvSpPr>
        <p:spPr bwMode="auto">
          <a:xfrm>
            <a:off x="643863" y="4437114"/>
            <a:ext cx="574765" cy="645355"/>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1"/>
          </a:solidFill>
          <a:ln>
            <a:noFill/>
          </a:ln>
          <a:effectLst/>
        </p:spPr>
        <p:txBody>
          <a:bodyPr vert="horz" wrap="square" lIns="91440" tIns="45720" rIns="91440" bIns="45720" numCol="1" anchor="t" anchorCtr="0" compatLnSpc="1">
            <a:prstTxWarp prst="textNoShape">
              <a:avLst/>
            </a:prstTxWarp>
          </a:bodyPr>
          <a:lstStyle/>
          <a:p>
            <a:endParaRPr lang="en-IN" sz="2399" dirty="0"/>
          </a:p>
        </p:txBody>
      </p:sp>
      <p:sp>
        <p:nvSpPr>
          <p:cNvPr id="4" name="Freeform 5">
            <a:extLst>
              <a:ext uri="{FF2B5EF4-FFF2-40B4-BE49-F238E27FC236}">
                <a16:creationId xmlns="" xmlns:a16="http://schemas.microsoft.com/office/drawing/2014/main" id="{41E8F017-6BF6-4688-B880-E21DEAE410EC}"/>
              </a:ext>
            </a:extLst>
          </p:cNvPr>
          <p:cNvSpPr>
            <a:spLocks/>
          </p:cNvSpPr>
          <p:nvPr/>
        </p:nvSpPr>
        <p:spPr bwMode="auto">
          <a:xfrm>
            <a:off x="662972" y="1124789"/>
            <a:ext cx="445027" cy="49968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bg1">
              <a:lumMod val="75000"/>
            </a:schemeClr>
          </a:solidFill>
          <a:ln>
            <a:noFill/>
          </a:ln>
          <a:effectLst/>
        </p:spPr>
        <p:txBody>
          <a:bodyPr vert="horz" wrap="square" lIns="91440" tIns="45720" rIns="91440" bIns="45720" numCol="1" anchor="t" anchorCtr="0" compatLnSpc="1">
            <a:prstTxWarp prst="textNoShape">
              <a:avLst/>
            </a:prstTxWarp>
          </a:bodyPr>
          <a:lstStyle/>
          <a:p>
            <a:endParaRPr lang="en-IN" sz="2399" dirty="0"/>
          </a:p>
        </p:txBody>
      </p:sp>
      <p:sp>
        <p:nvSpPr>
          <p:cNvPr id="5" name="Text Placeholder 10">
            <a:extLst>
              <a:ext uri="{FF2B5EF4-FFF2-40B4-BE49-F238E27FC236}">
                <a16:creationId xmlns="" xmlns:a16="http://schemas.microsoft.com/office/drawing/2014/main" id="{C1D673AE-67DC-4FF1-A48F-287DB3230DCE}"/>
              </a:ext>
            </a:extLst>
          </p:cNvPr>
          <p:cNvSpPr txBox="1">
            <a:spLocks/>
          </p:cNvSpPr>
          <p:nvPr/>
        </p:nvSpPr>
        <p:spPr>
          <a:xfrm>
            <a:off x="6591101" y="1063714"/>
            <a:ext cx="4968552" cy="1062165"/>
          </a:xfrm>
          <a:prstGeom prst="rect">
            <a:avLst/>
          </a:prstGeom>
        </p:spPr>
        <p:txBody>
          <a:bodyPr anchor="b"/>
          <a:lst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80000"/>
              </a:lnSpc>
              <a:buNone/>
            </a:pPr>
            <a:r>
              <a:rPr lang="en-IN" sz="5400" b="1" dirty="0">
                <a:solidFill>
                  <a:schemeClr val="tx1">
                    <a:lumMod val="75000"/>
                    <a:lumOff val="25000"/>
                  </a:schemeClr>
                </a:solidFill>
              </a:rPr>
              <a:t>Who</a:t>
            </a:r>
            <a:r>
              <a:rPr lang="en-IN" sz="5400" b="1" dirty="0">
                <a:solidFill>
                  <a:schemeClr val="bg1"/>
                </a:solidFill>
              </a:rPr>
              <a:t> </a:t>
            </a:r>
            <a:r>
              <a:rPr lang="en-IN" sz="5400" b="1" dirty="0">
                <a:solidFill>
                  <a:schemeClr val="accent1"/>
                </a:solidFill>
              </a:rPr>
              <a:t>We Are?</a:t>
            </a:r>
          </a:p>
        </p:txBody>
      </p:sp>
      <p:pic>
        <p:nvPicPr>
          <p:cNvPr id="6" name="Picture Placeholder 7"/>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rcRect l="16375" r="16375"/>
          <a:stretch>
            <a:fillRect/>
          </a:stretch>
        </p:blipFill>
        <p:spPr>
          <a:xfrm>
            <a:off x="802184" y="612229"/>
            <a:ext cx="3994150" cy="4751231"/>
          </a:xfrm>
          <a:custGeom>
            <a:avLst/>
            <a:gdLst>
              <a:gd name="connsiteX0" fmla="*/ 3205506 w 3994150"/>
              <a:gd name="connsiteY0" fmla="*/ 0 h 4751231"/>
              <a:gd name="connsiteX1" fmla="*/ 3272928 w 3994150"/>
              <a:gd name="connsiteY1" fmla="*/ 16524 h 4751231"/>
              <a:gd name="connsiteX2" fmla="*/ 3711169 w 3994150"/>
              <a:gd name="connsiteY2" fmla="*/ 269245 h 4751231"/>
              <a:gd name="connsiteX3" fmla="*/ 3778590 w 3994150"/>
              <a:gd name="connsiteY3" fmla="*/ 385886 h 4751231"/>
              <a:gd name="connsiteX4" fmla="*/ 3778590 w 3994150"/>
              <a:gd name="connsiteY4" fmla="*/ 891328 h 4751231"/>
              <a:gd name="connsiteX5" fmla="*/ 3711169 w 3994150"/>
              <a:gd name="connsiteY5" fmla="*/ 1007968 h 4751231"/>
              <a:gd name="connsiteX6" fmla="*/ 3634027 w 3994150"/>
              <a:gd name="connsiteY6" fmla="*/ 1052453 h 4751231"/>
              <a:gd name="connsiteX7" fmla="*/ 3579773 w 3994150"/>
              <a:gd name="connsiteY7" fmla="*/ 1083740 h 4751231"/>
              <a:gd name="connsiteX8" fmla="*/ 3631314 w 3994150"/>
              <a:gd name="connsiteY8" fmla="*/ 1113463 h 4751231"/>
              <a:gd name="connsiteX9" fmla="*/ 3759200 w 3994150"/>
              <a:gd name="connsiteY9" fmla="*/ 1187211 h 4751231"/>
              <a:gd name="connsiteX10" fmla="*/ 3994150 w 3994150"/>
              <a:gd name="connsiteY10" fmla="*/ 1593678 h 4751231"/>
              <a:gd name="connsiteX11" fmla="*/ 3994150 w 3994150"/>
              <a:gd name="connsiteY11" fmla="*/ 3355036 h 4751231"/>
              <a:gd name="connsiteX12" fmla="*/ 3759200 w 3994150"/>
              <a:gd name="connsiteY12" fmla="*/ 3761503 h 4751231"/>
              <a:gd name="connsiteX13" fmla="*/ 3490379 w 3994150"/>
              <a:gd name="connsiteY13" fmla="*/ 3916525 h 4751231"/>
              <a:gd name="connsiteX14" fmla="*/ 3417175 w 3994150"/>
              <a:gd name="connsiteY14" fmla="*/ 3958740 h 4751231"/>
              <a:gd name="connsiteX15" fmla="*/ 3425922 w 3994150"/>
              <a:gd name="connsiteY15" fmla="*/ 3963784 h 4751231"/>
              <a:gd name="connsiteX16" fmla="*/ 3443758 w 3994150"/>
              <a:gd name="connsiteY16" fmla="*/ 3974069 h 4751231"/>
              <a:gd name="connsiteX17" fmla="*/ 3495791 w 3994150"/>
              <a:gd name="connsiteY17" fmla="*/ 4064088 h 4751231"/>
              <a:gd name="connsiteX18" fmla="*/ 3495791 w 3994150"/>
              <a:gd name="connsiteY18" fmla="*/ 4454169 h 4751231"/>
              <a:gd name="connsiteX19" fmla="*/ 3443758 w 3994150"/>
              <a:gd name="connsiteY19" fmla="*/ 4544188 h 4751231"/>
              <a:gd name="connsiteX20" fmla="*/ 3105540 w 3994150"/>
              <a:gd name="connsiteY20" fmla="*/ 4739229 h 4751231"/>
              <a:gd name="connsiteX21" fmla="*/ 3001473 w 3994150"/>
              <a:gd name="connsiteY21" fmla="*/ 4739229 h 4751231"/>
              <a:gd name="connsiteX22" fmla="*/ 2663255 w 3994150"/>
              <a:gd name="connsiteY22" fmla="*/ 4544188 h 4751231"/>
              <a:gd name="connsiteX23" fmla="*/ 2611221 w 3994150"/>
              <a:gd name="connsiteY23" fmla="*/ 4454169 h 4751231"/>
              <a:gd name="connsiteX24" fmla="*/ 2611221 w 3994150"/>
              <a:gd name="connsiteY24" fmla="*/ 4423511 h 4751231"/>
              <a:gd name="connsiteX25" fmla="*/ 2604870 w 3994150"/>
              <a:gd name="connsiteY25" fmla="*/ 4427173 h 4751231"/>
              <a:gd name="connsiteX26" fmla="*/ 2232025 w 3994150"/>
              <a:gd name="connsiteY26" fmla="*/ 4642182 h 4751231"/>
              <a:gd name="connsiteX27" fmla="*/ 1762125 w 3994150"/>
              <a:gd name="connsiteY27" fmla="*/ 4642182 h 4751231"/>
              <a:gd name="connsiteX28" fmla="*/ 234950 w 3994150"/>
              <a:gd name="connsiteY28" fmla="*/ 3761503 h 4751231"/>
              <a:gd name="connsiteX29" fmla="*/ 0 w 3994150"/>
              <a:gd name="connsiteY29" fmla="*/ 3355036 h 4751231"/>
              <a:gd name="connsiteX30" fmla="*/ 0 w 3994150"/>
              <a:gd name="connsiteY30" fmla="*/ 1593678 h 4751231"/>
              <a:gd name="connsiteX31" fmla="*/ 234950 w 3994150"/>
              <a:gd name="connsiteY31" fmla="*/ 1187211 h 4751231"/>
              <a:gd name="connsiteX32" fmla="*/ 1762125 w 3994150"/>
              <a:gd name="connsiteY32" fmla="*/ 306532 h 4751231"/>
              <a:gd name="connsiteX33" fmla="*/ 1997075 w 3994150"/>
              <a:gd name="connsiteY33" fmla="*/ 248949 h 4751231"/>
              <a:gd name="connsiteX34" fmla="*/ 2232025 w 3994150"/>
              <a:gd name="connsiteY34" fmla="*/ 306532 h 4751231"/>
              <a:gd name="connsiteX35" fmla="*/ 2622534 w 3994150"/>
              <a:gd name="connsiteY35" fmla="*/ 531728 h 4751231"/>
              <a:gd name="connsiteX36" fmla="*/ 2632422 w 3994150"/>
              <a:gd name="connsiteY36" fmla="*/ 537430 h 4751231"/>
              <a:gd name="connsiteX37" fmla="*/ 2632422 w 3994150"/>
              <a:gd name="connsiteY37" fmla="*/ 385886 h 4751231"/>
              <a:gd name="connsiteX38" fmla="*/ 2699844 w 3994150"/>
              <a:gd name="connsiteY38" fmla="*/ 269245 h 4751231"/>
              <a:gd name="connsiteX39" fmla="*/ 3138085 w 3994150"/>
              <a:gd name="connsiteY39" fmla="*/ 16524 h 4751231"/>
              <a:gd name="connsiteX40" fmla="*/ 3205506 w 3994150"/>
              <a:gd name="connsiteY40" fmla="*/ 0 h 4751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994150" h="4751231">
                <a:moveTo>
                  <a:pt x="3205506" y="0"/>
                </a:moveTo>
                <a:cubicBezTo>
                  <a:pt x="3229817" y="0"/>
                  <a:pt x="3254127" y="5508"/>
                  <a:pt x="3272928" y="16524"/>
                </a:cubicBezTo>
                <a:cubicBezTo>
                  <a:pt x="3711169" y="269245"/>
                  <a:pt x="3711169" y="269245"/>
                  <a:pt x="3711169" y="269245"/>
                </a:cubicBezTo>
                <a:cubicBezTo>
                  <a:pt x="3747473" y="289981"/>
                  <a:pt x="3778590" y="343117"/>
                  <a:pt x="3778590" y="385886"/>
                </a:cubicBezTo>
                <a:cubicBezTo>
                  <a:pt x="3778590" y="891328"/>
                  <a:pt x="3778590" y="891328"/>
                  <a:pt x="3778590" y="891328"/>
                </a:cubicBezTo>
                <a:cubicBezTo>
                  <a:pt x="3778590" y="934096"/>
                  <a:pt x="3747473" y="985936"/>
                  <a:pt x="3711169" y="1007968"/>
                </a:cubicBezTo>
                <a:cubicBezTo>
                  <a:pt x="3683779" y="1023763"/>
                  <a:pt x="3658101" y="1038571"/>
                  <a:pt x="3634027" y="1052453"/>
                </a:cubicBezTo>
                <a:lnTo>
                  <a:pt x="3579773" y="1083740"/>
                </a:lnTo>
                <a:lnTo>
                  <a:pt x="3631314" y="1113463"/>
                </a:lnTo>
                <a:cubicBezTo>
                  <a:pt x="3759200" y="1187211"/>
                  <a:pt x="3759200" y="1187211"/>
                  <a:pt x="3759200" y="1187211"/>
                </a:cubicBezTo>
                <a:cubicBezTo>
                  <a:pt x="3885712" y="1259472"/>
                  <a:pt x="3994150" y="1444640"/>
                  <a:pt x="3994150" y="1593678"/>
                </a:cubicBezTo>
                <a:cubicBezTo>
                  <a:pt x="3994150" y="3355036"/>
                  <a:pt x="3994150" y="3355036"/>
                  <a:pt x="3994150" y="3355036"/>
                </a:cubicBezTo>
                <a:cubicBezTo>
                  <a:pt x="3994150" y="3504074"/>
                  <a:pt x="3885712" y="3684726"/>
                  <a:pt x="3759200" y="3761503"/>
                </a:cubicBezTo>
                <a:cubicBezTo>
                  <a:pt x="3663752" y="3816546"/>
                  <a:pt x="3574269" y="3868148"/>
                  <a:pt x="3490379" y="3916525"/>
                </a:cubicBezTo>
                <a:lnTo>
                  <a:pt x="3417175" y="3958740"/>
                </a:lnTo>
                <a:lnTo>
                  <a:pt x="3425922" y="3963784"/>
                </a:lnTo>
                <a:cubicBezTo>
                  <a:pt x="3443758" y="3974069"/>
                  <a:pt x="3443758" y="3974069"/>
                  <a:pt x="3443758" y="3974069"/>
                </a:cubicBezTo>
                <a:cubicBezTo>
                  <a:pt x="3471776" y="3990073"/>
                  <a:pt x="3495791" y="4031081"/>
                  <a:pt x="3495791" y="4064088"/>
                </a:cubicBezTo>
                <a:cubicBezTo>
                  <a:pt x="3495791" y="4454169"/>
                  <a:pt x="3495791" y="4454169"/>
                  <a:pt x="3495791" y="4454169"/>
                </a:cubicBezTo>
                <a:cubicBezTo>
                  <a:pt x="3495791" y="4487176"/>
                  <a:pt x="3471776" y="4527185"/>
                  <a:pt x="3443758" y="4544188"/>
                </a:cubicBezTo>
                <a:cubicBezTo>
                  <a:pt x="3105540" y="4739229"/>
                  <a:pt x="3105540" y="4739229"/>
                  <a:pt x="3105540" y="4739229"/>
                </a:cubicBezTo>
                <a:cubicBezTo>
                  <a:pt x="3076521" y="4755232"/>
                  <a:pt x="3030491" y="4755232"/>
                  <a:pt x="3001473" y="4739229"/>
                </a:cubicBezTo>
                <a:cubicBezTo>
                  <a:pt x="2663255" y="4544188"/>
                  <a:pt x="2663255" y="4544188"/>
                  <a:pt x="2663255" y="4544188"/>
                </a:cubicBezTo>
                <a:cubicBezTo>
                  <a:pt x="2635237" y="4527185"/>
                  <a:pt x="2611221" y="4487176"/>
                  <a:pt x="2611221" y="4454169"/>
                </a:cubicBezTo>
                <a:lnTo>
                  <a:pt x="2611221" y="4423511"/>
                </a:lnTo>
                <a:lnTo>
                  <a:pt x="2604870" y="4427173"/>
                </a:lnTo>
                <a:cubicBezTo>
                  <a:pt x="2232025" y="4642182"/>
                  <a:pt x="2232025" y="4642182"/>
                  <a:pt x="2232025" y="4642182"/>
                </a:cubicBezTo>
                <a:cubicBezTo>
                  <a:pt x="2100995" y="4714443"/>
                  <a:pt x="1893155" y="4714443"/>
                  <a:pt x="1762125" y="4642182"/>
                </a:cubicBezTo>
                <a:cubicBezTo>
                  <a:pt x="234950" y="3761503"/>
                  <a:pt x="234950" y="3761503"/>
                  <a:pt x="234950" y="3761503"/>
                </a:cubicBezTo>
                <a:cubicBezTo>
                  <a:pt x="108438" y="3684726"/>
                  <a:pt x="0" y="3504074"/>
                  <a:pt x="0" y="3355036"/>
                </a:cubicBezTo>
                <a:lnTo>
                  <a:pt x="0" y="1593678"/>
                </a:lnTo>
                <a:cubicBezTo>
                  <a:pt x="0" y="1444640"/>
                  <a:pt x="108438" y="1259472"/>
                  <a:pt x="234950" y="1187211"/>
                </a:cubicBezTo>
                <a:cubicBezTo>
                  <a:pt x="1762125" y="306532"/>
                  <a:pt x="1762125" y="306532"/>
                  <a:pt x="1762125" y="306532"/>
                </a:cubicBezTo>
                <a:cubicBezTo>
                  <a:pt x="1827640" y="268144"/>
                  <a:pt x="1912357" y="248949"/>
                  <a:pt x="1997075" y="248949"/>
                </a:cubicBezTo>
                <a:cubicBezTo>
                  <a:pt x="2081792" y="248949"/>
                  <a:pt x="2166510" y="268144"/>
                  <a:pt x="2232025" y="306532"/>
                </a:cubicBezTo>
                <a:cubicBezTo>
                  <a:pt x="2375198" y="389096"/>
                  <a:pt x="2504948" y="463919"/>
                  <a:pt x="2622534" y="531728"/>
                </a:cubicBezTo>
                <a:lnTo>
                  <a:pt x="2632422" y="537430"/>
                </a:lnTo>
                <a:lnTo>
                  <a:pt x="2632422" y="385886"/>
                </a:lnTo>
                <a:cubicBezTo>
                  <a:pt x="2632422" y="343117"/>
                  <a:pt x="2663540" y="289981"/>
                  <a:pt x="2699844" y="269245"/>
                </a:cubicBezTo>
                <a:cubicBezTo>
                  <a:pt x="3138085" y="16524"/>
                  <a:pt x="3138085" y="16524"/>
                  <a:pt x="3138085" y="16524"/>
                </a:cubicBezTo>
                <a:cubicBezTo>
                  <a:pt x="3156885" y="5508"/>
                  <a:pt x="3181196" y="0"/>
                  <a:pt x="3205506" y="0"/>
                </a:cubicBezTo>
                <a:close/>
              </a:path>
            </a:pathLst>
          </a:custGeom>
        </p:spPr>
      </p:pic>
    </p:spTree>
    <p:extLst>
      <p:ext uri="{BB962C8B-B14F-4D97-AF65-F5344CB8AC3E}">
        <p14:creationId xmlns:p14="http://schemas.microsoft.com/office/powerpoint/2010/main" val="1458174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2565" y="1708489"/>
            <a:ext cx="4499595" cy="3835309"/>
          </a:xfrm>
          <a:prstGeom prst="rect">
            <a:avLst/>
          </a:prstGeom>
        </p:spPr>
      </p:pic>
      <p:sp>
        <p:nvSpPr>
          <p:cNvPr id="29" name="Rectangle 28">
            <a:extLst>
              <a:ext uri="{FF2B5EF4-FFF2-40B4-BE49-F238E27FC236}">
                <a16:creationId xmlns="" xmlns:a16="http://schemas.microsoft.com/office/drawing/2014/main" id="{E1452825-34DB-4109-B0F6-8AFBC4CCE901}"/>
              </a:ext>
            </a:extLst>
          </p:cNvPr>
          <p:cNvSpPr/>
          <p:nvPr/>
        </p:nvSpPr>
        <p:spPr>
          <a:xfrm>
            <a:off x="477788" y="3113931"/>
            <a:ext cx="4709160" cy="2926079"/>
          </a:xfrm>
          <a:prstGeom prst="rect">
            <a:avLst/>
          </a:prstGeom>
        </p:spPr>
        <p:txBody>
          <a:bodyPr wrap="square" lIns="0" tIns="0" rIns="0" bIns="0">
            <a:noAutofit/>
          </a:bodyPr>
          <a:lstStyle/>
          <a:p>
            <a:pPr algn="just"/>
            <a:r>
              <a:rPr lang="en-US" sz="1600" dirty="0">
                <a:solidFill>
                  <a:schemeClr val="tx1">
                    <a:lumMod val="75000"/>
                    <a:lumOff val="25000"/>
                  </a:schemeClr>
                </a:solidFill>
              </a:rPr>
              <a:t>Great effort and investments were put in by our global team prior to the launch of Danny’s Data Bank</a:t>
            </a:r>
          </a:p>
          <a:p>
            <a:pPr algn="just"/>
            <a:r>
              <a:rPr lang="en-US" sz="1600" dirty="0">
                <a:solidFill>
                  <a:schemeClr val="tx1">
                    <a:lumMod val="75000"/>
                    <a:lumOff val="25000"/>
                  </a:schemeClr>
                </a:solidFill>
              </a:rPr>
              <a:t>Upon launch in the first month of January, 2021, our secure data storage systems has been recognized as the world’s leading security data distribution storage system.</a:t>
            </a:r>
          </a:p>
          <a:p>
            <a:pPr algn="just"/>
            <a:r>
              <a:rPr lang="en-US" sz="1600" dirty="0">
                <a:solidFill>
                  <a:schemeClr val="tx1">
                    <a:lumMod val="75000"/>
                    <a:lumOff val="25000"/>
                  </a:schemeClr>
                </a:solidFill>
                <a:ea typeface="Open Sans" panose="020B0606030504020204" pitchFamily="34" charset="0"/>
                <a:cs typeface="Open Sans" panose="020B0606030504020204" pitchFamily="34" charset="0"/>
              </a:rPr>
              <a:t>It is with this competitive advantage we have been able to increase customer numbers and cater to over 5000 transactions in 4 months </a:t>
            </a:r>
            <a:r>
              <a:rPr lang="en-US" sz="1600" dirty="0">
                <a:solidFill>
                  <a:schemeClr val="tx1">
                    <a:lumMod val="75000"/>
                    <a:lumOff val="25000"/>
                  </a:schemeClr>
                </a:solidFill>
                <a:ea typeface="Open Sans" panose="020B0606030504020204" pitchFamily="34" charset="0"/>
                <a:cs typeface="Open Sans" panose="020B0606030504020204" pitchFamily="34" charset="0"/>
              </a:rPr>
              <a:t>o</a:t>
            </a:r>
            <a:r>
              <a:rPr lang="en-US" sz="1600" dirty="0" smtClean="0">
                <a:solidFill>
                  <a:schemeClr val="tx1">
                    <a:lumMod val="75000"/>
                    <a:lumOff val="25000"/>
                  </a:schemeClr>
                </a:solidFill>
                <a:ea typeface="Open Sans" panose="020B0606030504020204" pitchFamily="34" charset="0"/>
                <a:cs typeface="Open Sans" panose="020B0606030504020204" pitchFamily="34" charset="0"/>
              </a:rPr>
              <a:t>n </a:t>
            </a:r>
            <a:r>
              <a:rPr lang="en-US" sz="1600" dirty="0">
                <a:solidFill>
                  <a:schemeClr val="tx1">
                    <a:lumMod val="75000"/>
                    <a:lumOff val="25000"/>
                  </a:schemeClr>
                </a:solidFill>
                <a:ea typeface="Open Sans" panose="020B0606030504020204" pitchFamily="34" charset="0"/>
                <a:cs typeface="Open Sans" panose="020B0606030504020204" pitchFamily="34" charset="0"/>
              </a:rPr>
              <a:t>various continents.</a:t>
            </a:r>
            <a:endParaRPr lang="en-IN" sz="1600" dirty="0">
              <a:solidFill>
                <a:schemeClr val="tx1">
                  <a:lumMod val="50000"/>
                  <a:lumOff val="50000"/>
                </a:schemeClr>
              </a:solidFill>
              <a:ea typeface="Open Sans" panose="020B0606030504020204" pitchFamily="34" charset="0"/>
              <a:cs typeface="Open Sans" panose="020B0606030504020204" pitchFamily="34" charset="0"/>
            </a:endParaRPr>
          </a:p>
        </p:txBody>
      </p:sp>
      <p:sp>
        <p:nvSpPr>
          <p:cNvPr id="32" name="Freeform 5">
            <a:extLst>
              <a:ext uri="{FF2B5EF4-FFF2-40B4-BE49-F238E27FC236}">
                <a16:creationId xmlns="" xmlns:a16="http://schemas.microsoft.com/office/drawing/2014/main" id="{7EDE6324-6075-4052-9CAD-DA5B7187261E}"/>
              </a:ext>
            </a:extLst>
          </p:cNvPr>
          <p:cNvSpPr>
            <a:spLocks/>
          </p:cNvSpPr>
          <p:nvPr/>
        </p:nvSpPr>
        <p:spPr bwMode="auto">
          <a:xfrm>
            <a:off x="6814494" y="1196754"/>
            <a:ext cx="1520601" cy="1707350"/>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1"/>
          </a:solidFill>
          <a:ln>
            <a:noFill/>
          </a:ln>
          <a:effectLst>
            <a:outerShdw blurRad="254000" dist="279400" dir="8100000" algn="tr" rotWithShape="0">
              <a:prstClr val="black">
                <a:alpha val="14000"/>
              </a:prstClr>
            </a:outerShdw>
          </a:effectLst>
        </p:spPr>
        <p:txBody>
          <a:bodyPr vert="horz" wrap="square" lIns="91440" tIns="45720" rIns="91440" bIns="45720" numCol="1" anchor="t" anchorCtr="0" compatLnSpc="1">
            <a:prstTxWarp prst="textNoShape">
              <a:avLst/>
            </a:prstTxWarp>
          </a:bodyPr>
          <a:lstStyle/>
          <a:p>
            <a:endParaRPr lang="en-IN" sz="2399" dirty="0"/>
          </a:p>
        </p:txBody>
      </p:sp>
      <p:sp>
        <p:nvSpPr>
          <p:cNvPr id="33" name="TextBox 32">
            <a:extLst>
              <a:ext uri="{FF2B5EF4-FFF2-40B4-BE49-F238E27FC236}">
                <a16:creationId xmlns="" xmlns:a16="http://schemas.microsoft.com/office/drawing/2014/main" id="{529BFD8B-4379-4CC6-8DF9-F11A1299967D}"/>
              </a:ext>
            </a:extLst>
          </p:cNvPr>
          <p:cNvSpPr txBox="1"/>
          <p:nvPr/>
        </p:nvSpPr>
        <p:spPr>
          <a:xfrm>
            <a:off x="6892557" y="1696422"/>
            <a:ext cx="1364476" cy="708014"/>
          </a:xfrm>
          <a:prstGeom prst="rect">
            <a:avLst/>
          </a:prstGeom>
          <a:noFill/>
        </p:spPr>
        <p:txBody>
          <a:bodyPr wrap="none" rtlCol="0" anchor="ctr">
            <a:spAutoFit/>
          </a:bodyPr>
          <a:lstStyle/>
          <a:p>
            <a:pPr algn="ctr"/>
            <a:r>
              <a:rPr lang="en-IN" sz="4001" b="1" dirty="0">
                <a:solidFill>
                  <a:schemeClr val="bg1"/>
                </a:solidFill>
              </a:rPr>
              <a:t>2021</a:t>
            </a:r>
          </a:p>
        </p:txBody>
      </p:sp>
      <p:sp>
        <p:nvSpPr>
          <p:cNvPr id="12" name="Text Placeholder 10">
            <a:extLst>
              <a:ext uri="{FF2B5EF4-FFF2-40B4-BE49-F238E27FC236}">
                <a16:creationId xmlns="" xmlns:a16="http://schemas.microsoft.com/office/drawing/2014/main" id="{5008D67E-4DAB-45C7-B325-8091F268D994}"/>
              </a:ext>
            </a:extLst>
          </p:cNvPr>
          <p:cNvSpPr txBox="1">
            <a:spLocks/>
          </p:cNvSpPr>
          <p:nvPr/>
        </p:nvSpPr>
        <p:spPr>
          <a:xfrm>
            <a:off x="560040" y="1484786"/>
            <a:ext cx="5030316" cy="1401223"/>
          </a:xfrm>
          <a:prstGeom prst="rect">
            <a:avLst/>
          </a:prstGeom>
        </p:spPr>
        <p:txBody>
          <a:bodyPr lIns="0" tIns="0" rIns="0" bIns="0" anchor="t"/>
          <a:lst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80000"/>
              </a:lnSpc>
              <a:buNone/>
            </a:pPr>
            <a:r>
              <a:rPr lang="en-IN" sz="5400" b="1" dirty="0">
                <a:solidFill>
                  <a:schemeClr val="accent1"/>
                </a:solidFill>
              </a:rPr>
              <a:t>Data Bank</a:t>
            </a:r>
            <a:br>
              <a:rPr lang="en-IN" sz="5400" b="1" dirty="0">
                <a:solidFill>
                  <a:schemeClr val="accent1"/>
                </a:solidFill>
              </a:rPr>
            </a:br>
            <a:r>
              <a:rPr lang="en-IN" sz="5400" b="1" dirty="0"/>
              <a:t>Overview</a:t>
            </a:r>
            <a:endParaRPr lang="en-IN" sz="5400" b="1" dirty="0">
              <a:solidFill>
                <a:schemeClr val="tx1">
                  <a:lumMod val="75000"/>
                  <a:lumOff val="25000"/>
                </a:schemeClr>
              </a:solidFill>
            </a:endParaRPr>
          </a:p>
        </p:txBody>
      </p:sp>
    </p:spTree>
    <p:extLst>
      <p:ext uri="{BB962C8B-B14F-4D97-AF65-F5344CB8AC3E}">
        <p14:creationId xmlns:p14="http://schemas.microsoft.com/office/powerpoint/2010/main" val="11121462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43" name="Chart 1342"/>
          <p:cNvGraphicFramePr>
            <a:graphicFrameLocks/>
          </p:cNvGraphicFramePr>
          <p:nvPr>
            <p:extLst>
              <p:ext uri="{D42A27DB-BD31-4B8C-83A1-F6EECF244321}">
                <p14:modId xmlns:p14="http://schemas.microsoft.com/office/powerpoint/2010/main" val="2180377579"/>
              </p:ext>
            </p:extLst>
          </p:nvPr>
        </p:nvGraphicFramePr>
        <p:xfrm>
          <a:off x="9163136" y="0"/>
          <a:ext cx="3335761"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1042" name="TextBox 1041">
            <a:extLst>
              <a:ext uri="{FF2B5EF4-FFF2-40B4-BE49-F238E27FC236}">
                <a16:creationId xmlns="" xmlns:a16="http://schemas.microsoft.com/office/drawing/2014/main" id="{2EC25CF1-DB72-48F6-AFB9-3171615A85B4}"/>
              </a:ext>
            </a:extLst>
          </p:cNvPr>
          <p:cNvSpPr txBox="1"/>
          <p:nvPr/>
        </p:nvSpPr>
        <p:spPr>
          <a:xfrm>
            <a:off x="8114206" y="752856"/>
            <a:ext cx="3420939" cy="609398"/>
          </a:xfrm>
          <a:prstGeom prst="rect">
            <a:avLst/>
          </a:prstGeom>
          <a:noFill/>
        </p:spPr>
        <p:txBody>
          <a:bodyPr wrap="square" lIns="0" tIns="0" rIns="0" bIns="0" rtlCol="0">
            <a:spAutoFit/>
          </a:bodyPr>
          <a:lstStyle/>
          <a:p>
            <a:pPr algn="just">
              <a:lnSpc>
                <a:spcPct val="110000"/>
              </a:lnSpc>
            </a:pP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Australia has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the</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highest</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number</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of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customers</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among</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all</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continents</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showing</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strong</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market</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presence</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and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potential</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for</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growth</a:t>
            </a:r>
            <a:endParaRPr lang="en-US" sz="1200" dirty="0">
              <a:solidFill>
                <a:schemeClr val="tx1">
                  <a:lumMod val="50000"/>
                  <a:lumOff val="50000"/>
                </a:schemeClr>
              </a:solidFill>
              <a:latin typeface="Arial" panose="020B0604020202020204" pitchFamily="34" charset="0"/>
              <a:ea typeface="Open Sans" pitchFamily="34" charset="0"/>
              <a:cs typeface="Arial" panose="020B0604020202020204" pitchFamily="34" charset="0"/>
            </a:endParaRPr>
          </a:p>
        </p:txBody>
      </p:sp>
      <p:sp>
        <p:nvSpPr>
          <p:cNvPr id="1043" name="Rectangle 1042">
            <a:extLst>
              <a:ext uri="{FF2B5EF4-FFF2-40B4-BE49-F238E27FC236}">
                <a16:creationId xmlns="" xmlns:a16="http://schemas.microsoft.com/office/drawing/2014/main" id="{8681B3A3-16A5-4763-B237-57D50D057EB5}"/>
              </a:ext>
            </a:extLst>
          </p:cNvPr>
          <p:cNvSpPr/>
          <p:nvPr/>
        </p:nvSpPr>
        <p:spPr>
          <a:xfrm>
            <a:off x="8116461" y="364723"/>
            <a:ext cx="2008402" cy="399981"/>
          </a:xfrm>
          <a:prstGeom prst="rect">
            <a:avLst/>
          </a:prstGeom>
        </p:spPr>
        <p:txBody>
          <a:bodyPr wrap="square" lIns="0" rIns="0">
            <a:spAutoFit/>
          </a:bodyPr>
          <a:lstStyle/>
          <a:p>
            <a:r>
              <a:rPr lang="en-US" sz="1999" b="1" kern="0" dirty="0">
                <a:solidFill>
                  <a:schemeClr val="accent1"/>
                </a:solidFill>
                <a:latin typeface="Arial" panose="020B0604020202020204" pitchFamily="34" charset="0"/>
                <a:ea typeface="Open Sans" pitchFamily="34" charset="0"/>
                <a:cs typeface="Arial" panose="020B0604020202020204" pitchFamily="34" charset="0"/>
              </a:rPr>
              <a:t>Australia</a:t>
            </a:r>
          </a:p>
        </p:txBody>
      </p:sp>
      <p:sp>
        <p:nvSpPr>
          <p:cNvPr id="1044" name="Rectangle 1043">
            <a:extLst>
              <a:ext uri="{FF2B5EF4-FFF2-40B4-BE49-F238E27FC236}">
                <a16:creationId xmlns="" xmlns:a16="http://schemas.microsoft.com/office/drawing/2014/main" id="{9475DC07-2329-4560-87DB-BE13A56298D9}"/>
              </a:ext>
            </a:extLst>
          </p:cNvPr>
          <p:cNvSpPr/>
          <p:nvPr/>
        </p:nvSpPr>
        <p:spPr>
          <a:xfrm>
            <a:off x="10802373" y="410764"/>
            <a:ext cx="1196697" cy="353943"/>
          </a:xfrm>
          <a:prstGeom prst="rect">
            <a:avLst/>
          </a:prstGeom>
        </p:spPr>
        <p:txBody>
          <a:bodyPr wrap="square" lIns="0" rIns="0">
            <a:spAutoFit/>
          </a:bodyPr>
          <a:lstStyle/>
          <a:p>
            <a:pPr algn="r"/>
            <a:r>
              <a:rPr lang="en-US" sz="1700" b="1" kern="0" dirty="0">
                <a:solidFill>
                  <a:schemeClr val="accent3"/>
                </a:solidFill>
                <a:latin typeface="Arial" panose="020B0604020202020204" pitchFamily="34" charset="0"/>
                <a:ea typeface="Open Sans" pitchFamily="34" charset="0"/>
                <a:cs typeface="Arial" panose="020B0604020202020204" pitchFamily="34" charset="0"/>
              </a:rPr>
              <a:t>110</a:t>
            </a:r>
          </a:p>
        </p:txBody>
      </p:sp>
      <p:sp>
        <p:nvSpPr>
          <p:cNvPr id="1046" name="TextBox 1045">
            <a:extLst>
              <a:ext uri="{FF2B5EF4-FFF2-40B4-BE49-F238E27FC236}">
                <a16:creationId xmlns="" xmlns:a16="http://schemas.microsoft.com/office/drawing/2014/main" id="{DA067335-35D1-4F9B-8C51-13631E6B6C9D}"/>
              </a:ext>
            </a:extLst>
          </p:cNvPr>
          <p:cNvSpPr txBox="1"/>
          <p:nvPr/>
        </p:nvSpPr>
        <p:spPr>
          <a:xfrm>
            <a:off x="8114206" y="1883498"/>
            <a:ext cx="3420939" cy="609398"/>
          </a:xfrm>
          <a:prstGeom prst="rect">
            <a:avLst/>
          </a:prstGeom>
          <a:noFill/>
        </p:spPr>
        <p:txBody>
          <a:bodyPr wrap="square" lIns="0" tIns="0" rIns="0" bIns="0" rtlCol="0">
            <a:spAutoFit/>
          </a:bodyPr>
          <a:lstStyle/>
          <a:p>
            <a:pPr algn="just">
              <a:lnSpc>
                <a:spcPct val="110000"/>
              </a:lnSpc>
            </a:pP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America</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closely</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follows</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Australia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with</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105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customers</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indicating</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significant</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customer</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base, and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reflecting</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thriving</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business</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in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the</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region</a:t>
            </a:r>
            <a:endParaRPr lang="en-US" sz="1200" dirty="0">
              <a:solidFill>
                <a:schemeClr val="tx1">
                  <a:lumMod val="50000"/>
                  <a:lumOff val="50000"/>
                </a:schemeClr>
              </a:solidFill>
              <a:latin typeface="Arial" panose="020B0604020202020204" pitchFamily="34" charset="0"/>
              <a:ea typeface="Open Sans" pitchFamily="34" charset="0"/>
              <a:cs typeface="Arial" panose="020B0604020202020204" pitchFamily="34" charset="0"/>
            </a:endParaRPr>
          </a:p>
        </p:txBody>
      </p:sp>
      <p:sp>
        <p:nvSpPr>
          <p:cNvPr id="1047" name="Rectangle 1046">
            <a:extLst>
              <a:ext uri="{FF2B5EF4-FFF2-40B4-BE49-F238E27FC236}">
                <a16:creationId xmlns="" xmlns:a16="http://schemas.microsoft.com/office/drawing/2014/main" id="{C36E079F-8F82-4B29-9CF5-2F310FBFA9F2}"/>
              </a:ext>
            </a:extLst>
          </p:cNvPr>
          <p:cNvSpPr/>
          <p:nvPr/>
        </p:nvSpPr>
        <p:spPr>
          <a:xfrm>
            <a:off x="8116461" y="1556794"/>
            <a:ext cx="2008402" cy="399981"/>
          </a:xfrm>
          <a:prstGeom prst="rect">
            <a:avLst/>
          </a:prstGeom>
        </p:spPr>
        <p:txBody>
          <a:bodyPr wrap="square" lIns="0" rIns="0">
            <a:spAutoFit/>
          </a:bodyPr>
          <a:lstStyle/>
          <a:p>
            <a:r>
              <a:rPr lang="en-US" sz="1999" b="1" kern="0" dirty="0">
                <a:solidFill>
                  <a:schemeClr val="accent1"/>
                </a:solidFill>
                <a:latin typeface="Arial" panose="020B0604020202020204" pitchFamily="34" charset="0"/>
                <a:ea typeface="Open Sans" pitchFamily="34" charset="0"/>
                <a:cs typeface="Arial" panose="020B0604020202020204" pitchFamily="34" charset="0"/>
              </a:rPr>
              <a:t>America</a:t>
            </a:r>
          </a:p>
        </p:txBody>
      </p:sp>
      <p:sp>
        <p:nvSpPr>
          <p:cNvPr id="1048" name="Rectangle 1047">
            <a:extLst>
              <a:ext uri="{FF2B5EF4-FFF2-40B4-BE49-F238E27FC236}">
                <a16:creationId xmlns="" xmlns:a16="http://schemas.microsoft.com/office/drawing/2014/main" id="{07671405-FF43-4C6A-BAE9-F42613DAC3BC}"/>
              </a:ext>
            </a:extLst>
          </p:cNvPr>
          <p:cNvSpPr/>
          <p:nvPr/>
        </p:nvSpPr>
        <p:spPr>
          <a:xfrm>
            <a:off x="10646282" y="1587194"/>
            <a:ext cx="1196697" cy="353943"/>
          </a:xfrm>
          <a:prstGeom prst="rect">
            <a:avLst/>
          </a:prstGeom>
        </p:spPr>
        <p:txBody>
          <a:bodyPr wrap="square" lIns="0" rIns="0">
            <a:spAutoFit/>
          </a:bodyPr>
          <a:lstStyle/>
          <a:p>
            <a:pPr algn="r"/>
            <a:r>
              <a:rPr lang="en-US" sz="1700" b="1" kern="0" dirty="0">
                <a:solidFill>
                  <a:schemeClr val="bg1"/>
                </a:solidFill>
                <a:latin typeface="Arial" panose="020B0604020202020204" pitchFamily="34" charset="0"/>
                <a:ea typeface="Open Sans" pitchFamily="34" charset="0"/>
                <a:cs typeface="Arial" panose="020B0604020202020204" pitchFamily="34" charset="0"/>
              </a:rPr>
              <a:t>105</a:t>
            </a:r>
          </a:p>
        </p:txBody>
      </p:sp>
      <p:sp>
        <p:nvSpPr>
          <p:cNvPr id="1050" name="TextBox 1049">
            <a:extLst>
              <a:ext uri="{FF2B5EF4-FFF2-40B4-BE49-F238E27FC236}">
                <a16:creationId xmlns="" xmlns:a16="http://schemas.microsoft.com/office/drawing/2014/main" id="{F199AE8A-1883-41F7-AD0D-FD45E4EDF1E6}"/>
              </a:ext>
            </a:extLst>
          </p:cNvPr>
          <p:cNvSpPr txBox="1"/>
          <p:nvPr/>
        </p:nvSpPr>
        <p:spPr>
          <a:xfrm>
            <a:off x="8114206" y="3212976"/>
            <a:ext cx="3420939" cy="406265"/>
          </a:xfrm>
          <a:prstGeom prst="rect">
            <a:avLst/>
          </a:prstGeom>
          <a:noFill/>
        </p:spPr>
        <p:txBody>
          <a:bodyPr wrap="square" lIns="0" tIns="0" rIns="0" bIns="0" rtlCol="0">
            <a:spAutoFit/>
          </a:bodyPr>
          <a:lstStyle/>
          <a:p>
            <a:pPr algn="just">
              <a:lnSpc>
                <a:spcPct val="110000"/>
              </a:lnSpc>
            </a:pP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With</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 notable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customer</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count</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Africa</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demostrates</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potential</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for</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business</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growth</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and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expansion</a:t>
            </a:r>
            <a:endParaRPr lang="en-US" sz="1200" dirty="0">
              <a:solidFill>
                <a:schemeClr val="tx1">
                  <a:lumMod val="50000"/>
                  <a:lumOff val="50000"/>
                </a:schemeClr>
              </a:solidFill>
              <a:latin typeface="Arial" panose="020B0604020202020204" pitchFamily="34" charset="0"/>
              <a:ea typeface="Open Sans" pitchFamily="34" charset="0"/>
              <a:cs typeface="Arial" panose="020B0604020202020204" pitchFamily="34" charset="0"/>
            </a:endParaRPr>
          </a:p>
        </p:txBody>
      </p:sp>
      <p:sp>
        <p:nvSpPr>
          <p:cNvPr id="1051" name="Rectangle 1050">
            <a:extLst>
              <a:ext uri="{FF2B5EF4-FFF2-40B4-BE49-F238E27FC236}">
                <a16:creationId xmlns="" xmlns:a16="http://schemas.microsoft.com/office/drawing/2014/main" id="{7852DC41-6140-4039-8367-2403E50AD104}"/>
              </a:ext>
            </a:extLst>
          </p:cNvPr>
          <p:cNvSpPr/>
          <p:nvPr/>
        </p:nvSpPr>
        <p:spPr>
          <a:xfrm>
            <a:off x="8116461" y="2708922"/>
            <a:ext cx="2008402" cy="399981"/>
          </a:xfrm>
          <a:prstGeom prst="rect">
            <a:avLst/>
          </a:prstGeom>
        </p:spPr>
        <p:txBody>
          <a:bodyPr wrap="square" lIns="0" rIns="0">
            <a:spAutoFit/>
          </a:bodyPr>
          <a:lstStyle/>
          <a:p>
            <a:r>
              <a:rPr lang="en-US" sz="1999" b="1" kern="0" dirty="0">
                <a:solidFill>
                  <a:schemeClr val="accent1"/>
                </a:solidFill>
                <a:latin typeface="Arial" panose="020B0604020202020204" pitchFamily="34" charset="0"/>
                <a:ea typeface="Open Sans" pitchFamily="34" charset="0"/>
                <a:cs typeface="Arial" panose="020B0604020202020204" pitchFamily="34" charset="0"/>
              </a:rPr>
              <a:t>Africa</a:t>
            </a:r>
          </a:p>
        </p:txBody>
      </p:sp>
      <p:sp>
        <p:nvSpPr>
          <p:cNvPr id="1052" name="Rectangle 1051">
            <a:extLst>
              <a:ext uri="{FF2B5EF4-FFF2-40B4-BE49-F238E27FC236}">
                <a16:creationId xmlns="" xmlns:a16="http://schemas.microsoft.com/office/drawing/2014/main" id="{D0D930BD-CAE4-4A1C-9B55-F8D9C2970BC8}"/>
              </a:ext>
            </a:extLst>
          </p:cNvPr>
          <p:cNvSpPr/>
          <p:nvPr/>
        </p:nvSpPr>
        <p:spPr>
          <a:xfrm>
            <a:off x="10599333" y="2749591"/>
            <a:ext cx="1196697" cy="353943"/>
          </a:xfrm>
          <a:prstGeom prst="rect">
            <a:avLst/>
          </a:prstGeom>
        </p:spPr>
        <p:txBody>
          <a:bodyPr wrap="square" lIns="0" rIns="0">
            <a:spAutoFit/>
          </a:bodyPr>
          <a:lstStyle/>
          <a:p>
            <a:pPr algn="r"/>
            <a:r>
              <a:rPr lang="en-US" sz="1700" b="1" kern="0" dirty="0">
                <a:solidFill>
                  <a:schemeClr val="bg1"/>
                </a:solidFill>
                <a:latin typeface="Arial" panose="020B0604020202020204" pitchFamily="34" charset="0"/>
                <a:ea typeface="Open Sans" pitchFamily="34" charset="0"/>
                <a:cs typeface="Arial" panose="020B0604020202020204" pitchFamily="34" charset="0"/>
              </a:rPr>
              <a:t>102</a:t>
            </a:r>
          </a:p>
        </p:txBody>
      </p:sp>
      <p:sp>
        <p:nvSpPr>
          <p:cNvPr id="1054" name="TextBox 1053">
            <a:extLst>
              <a:ext uri="{FF2B5EF4-FFF2-40B4-BE49-F238E27FC236}">
                <a16:creationId xmlns="" xmlns:a16="http://schemas.microsoft.com/office/drawing/2014/main" id="{1021E516-27E9-4237-889D-4E00B58FC9BE}"/>
              </a:ext>
            </a:extLst>
          </p:cNvPr>
          <p:cNvSpPr txBox="1"/>
          <p:nvPr/>
        </p:nvSpPr>
        <p:spPr>
          <a:xfrm>
            <a:off x="8114206" y="4293096"/>
            <a:ext cx="3420938" cy="609398"/>
          </a:xfrm>
          <a:prstGeom prst="rect">
            <a:avLst/>
          </a:prstGeom>
          <a:noFill/>
        </p:spPr>
        <p:txBody>
          <a:bodyPr wrap="square" lIns="0" tIns="0" rIns="0" bIns="0" rtlCol="0">
            <a:spAutoFit/>
          </a:bodyPr>
          <a:lstStyle/>
          <a:p>
            <a:pPr algn="just">
              <a:lnSpc>
                <a:spcPct val="110000"/>
              </a:lnSpc>
            </a:pP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The</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región’s</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diverse</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economies</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and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emerging</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markets</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presents</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oppurtunities</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for</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customer</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acquisition</a:t>
            </a:r>
            <a:endParaRPr lang="en-US" sz="1200" dirty="0">
              <a:solidFill>
                <a:schemeClr val="tx1">
                  <a:lumMod val="50000"/>
                  <a:lumOff val="50000"/>
                </a:schemeClr>
              </a:solidFill>
              <a:latin typeface="Arial" panose="020B0604020202020204" pitchFamily="34" charset="0"/>
              <a:ea typeface="Open Sans" pitchFamily="34" charset="0"/>
              <a:cs typeface="Arial" panose="020B0604020202020204" pitchFamily="34" charset="0"/>
            </a:endParaRPr>
          </a:p>
        </p:txBody>
      </p:sp>
      <p:sp>
        <p:nvSpPr>
          <p:cNvPr id="1055" name="Rectangle 1054">
            <a:extLst>
              <a:ext uri="{FF2B5EF4-FFF2-40B4-BE49-F238E27FC236}">
                <a16:creationId xmlns="" xmlns:a16="http://schemas.microsoft.com/office/drawing/2014/main" id="{BF00AE65-4BBD-470A-BC2A-845CC50C9E26}"/>
              </a:ext>
            </a:extLst>
          </p:cNvPr>
          <p:cNvSpPr/>
          <p:nvPr/>
        </p:nvSpPr>
        <p:spPr>
          <a:xfrm>
            <a:off x="8116461" y="3933058"/>
            <a:ext cx="2008402" cy="399981"/>
          </a:xfrm>
          <a:prstGeom prst="rect">
            <a:avLst/>
          </a:prstGeom>
        </p:spPr>
        <p:txBody>
          <a:bodyPr wrap="square" lIns="0" rIns="0">
            <a:spAutoFit/>
          </a:bodyPr>
          <a:lstStyle/>
          <a:p>
            <a:r>
              <a:rPr lang="en-US" sz="1999" b="1" kern="0" dirty="0">
                <a:solidFill>
                  <a:schemeClr val="accent1"/>
                </a:solidFill>
                <a:latin typeface="Arial" panose="020B0604020202020204" pitchFamily="34" charset="0"/>
                <a:ea typeface="Open Sans" pitchFamily="34" charset="0"/>
                <a:cs typeface="Arial" panose="020B0604020202020204" pitchFamily="34" charset="0"/>
              </a:rPr>
              <a:t>Asia</a:t>
            </a:r>
          </a:p>
        </p:txBody>
      </p:sp>
      <p:sp>
        <p:nvSpPr>
          <p:cNvPr id="1056" name="Rectangle 1055">
            <a:extLst>
              <a:ext uri="{FF2B5EF4-FFF2-40B4-BE49-F238E27FC236}">
                <a16:creationId xmlns="" xmlns:a16="http://schemas.microsoft.com/office/drawing/2014/main" id="{BBD98700-A2BE-46A9-8155-FB2D4E76555F}"/>
              </a:ext>
            </a:extLst>
          </p:cNvPr>
          <p:cNvSpPr/>
          <p:nvPr/>
        </p:nvSpPr>
        <p:spPr>
          <a:xfrm>
            <a:off x="10402377" y="3933058"/>
            <a:ext cx="1196697" cy="353943"/>
          </a:xfrm>
          <a:prstGeom prst="rect">
            <a:avLst/>
          </a:prstGeom>
        </p:spPr>
        <p:txBody>
          <a:bodyPr wrap="square" lIns="0" rIns="0">
            <a:spAutoFit/>
          </a:bodyPr>
          <a:lstStyle/>
          <a:p>
            <a:pPr algn="r"/>
            <a:r>
              <a:rPr lang="en-US" sz="1700" b="1" kern="0" dirty="0">
                <a:solidFill>
                  <a:schemeClr val="bg1"/>
                </a:solidFill>
                <a:latin typeface="Arial" panose="020B0604020202020204" pitchFamily="34" charset="0"/>
                <a:ea typeface="Open Sans" pitchFamily="34" charset="0"/>
                <a:cs typeface="Arial" panose="020B0604020202020204" pitchFamily="34" charset="0"/>
              </a:rPr>
              <a:t>95</a:t>
            </a:r>
          </a:p>
        </p:txBody>
      </p:sp>
      <p:cxnSp>
        <p:nvCxnSpPr>
          <p:cNvPr id="1058" name="Straight Connector 1057">
            <a:extLst>
              <a:ext uri="{FF2B5EF4-FFF2-40B4-BE49-F238E27FC236}">
                <a16:creationId xmlns="" xmlns:a16="http://schemas.microsoft.com/office/drawing/2014/main" id="{6BD05CA6-F403-49C9-A838-A3905BEB527A}"/>
              </a:ext>
            </a:extLst>
          </p:cNvPr>
          <p:cNvCxnSpPr/>
          <p:nvPr/>
        </p:nvCxnSpPr>
        <p:spPr>
          <a:xfrm>
            <a:off x="8116461" y="1412775"/>
            <a:ext cx="3416428"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59" name="Straight Connector 1058">
            <a:extLst>
              <a:ext uri="{FF2B5EF4-FFF2-40B4-BE49-F238E27FC236}">
                <a16:creationId xmlns="" xmlns:a16="http://schemas.microsoft.com/office/drawing/2014/main" id="{29447F73-5BCD-4B97-9D6D-CC268F0CE96D}"/>
              </a:ext>
            </a:extLst>
          </p:cNvPr>
          <p:cNvCxnSpPr/>
          <p:nvPr/>
        </p:nvCxnSpPr>
        <p:spPr>
          <a:xfrm>
            <a:off x="8116461" y="2564903"/>
            <a:ext cx="3416428"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 xmlns:a16="http://schemas.microsoft.com/office/drawing/2014/main" id="{394462F8-A5C3-4549-84A5-3F936DE85F92}"/>
              </a:ext>
            </a:extLst>
          </p:cNvPr>
          <p:cNvCxnSpPr/>
          <p:nvPr/>
        </p:nvCxnSpPr>
        <p:spPr>
          <a:xfrm>
            <a:off x="8116461" y="3789040"/>
            <a:ext cx="3416428"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B8CE0265-0A49-4326-8C8B-B3E32E874E56}"/>
              </a:ext>
            </a:extLst>
          </p:cNvPr>
          <p:cNvGrpSpPr/>
          <p:nvPr/>
        </p:nvGrpSpPr>
        <p:grpSpPr>
          <a:xfrm>
            <a:off x="959879" y="3937214"/>
            <a:ext cx="180790" cy="412504"/>
            <a:chOff x="-2986088" y="-171450"/>
            <a:chExt cx="2417763" cy="5516563"/>
          </a:xfrm>
          <a:solidFill>
            <a:schemeClr val="bg1"/>
          </a:solidFill>
        </p:grpSpPr>
        <p:sp>
          <p:nvSpPr>
            <p:cNvPr id="8" name="Freeform 5">
              <a:extLst>
                <a:ext uri="{FF2B5EF4-FFF2-40B4-BE49-F238E27FC236}">
                  <a16:creationId xmlns="" xmlns:a16="http://schemas.microsoft.com/office/drawing/2014/main" id="{D64ABB9E-4C56-44B6-A47D-2F2465288240}"/>
                </a:ext>
              </a:extLst>
            </p:cNvPr>
            <p:cNvSpPr>
              <a:spLocks noEditPoints="1"/>
            </p:cNvSpPr>
            <p:nvPr/>
          </p:nvSpPr>
          <p:spPr bwMode="auto">
            <a:xfrm>
              <a:off x="-2247900" y="-171450"/>
              <a:ext cx="919163" cy="914400"/>
            </a:xfrm>
            <a:custGeom>
              <a:avLst/>
              <a:gdLst>
                <a:gd name="T0" fmla="*/ 302 w 302"/>
                <a:gd name="T1" fmla="*/ 151 h 301"/>
                <a:gd name="T2" fmla="*/ 151 w 302"/>
                <a:gd name="T3" fmla="*/ 301 h 301"/>
                <a:gd name="T4" fmla="*/ 0 w 302"/>
                <a:gd name="T5" fmla="*/ 151 h 301"/>
                <a:gd name="T6" fmla="*/ 151 w 302"/>
                <a:gd name="T7" fmla="*/ 0 h 301"/>
                <a:gd name="T8" fmla="*/ 302 w 302"/>
                <a:gd name="T9" fmla="*/ 151 h 301"/>
                <a:gd name="T10" fmla="*/ 302 w 302"/>
                <a:gd name="T11" fmla="*/ 151 h 301"/>
                <a:gd name="T12" fmla="*/ 302 w 302"/>
                <a:gd name="T13" fmla="*/ 151 h 301"/>
              </a:gdLst>
              <a:ahLst/>
              <a:cxnLst>
                <a:cxn ang="0">
                  <a:pos x="T0" y="T1"/>
                </a:cxn>
                <a:cxn ang="0">
                  <a:pos x="T2" y="T3"/>
                </a:cxn>
                <a:cxn ang="0">
                  <a:pos x="T4" y="T5"/>
                </a:cxn>
                <a:cxn ang="0">
                  <a:pos x="T6" y="T7"/>
                </a:cxn>
                <a:cxn ang="0">
                  <a:pos x="T8" y="T9"/>
                </a:cxn>
                <a:cxn ang="0">
                  <a:pos x="T10" y="T11"/>
                </a:cxn>
                <a:cxn ang="0">
                  <a:pos x="T12" y="T13"/>
                </a:cxn>
              </a:cxnLst>
              <a:rect l="0" t="0" r="r" b="b"/>
              <a:pathLst>
                <a:path w="302" h="301">
                  <a:moveTo>
                    <a:pt x="302" y="151"/>
                  </a:moveTo>
                  <a:cubicBezTo>
                    <a:pt x="302" y="234"/>
                    <a:pt x="234" y="301"/>
                    <a:pt x="151" y="301"/>
                  </a:cubicBezTo>
                  <a:cubicBezTo>
                    <a:pt x="68" y="301"/>
                    <a:pt x="0" y="234"/>
                    <a:pt x="0" y="151"/>
                  </a:cubicBezTo>
                  <a:cubicBezTo>
                    <a:pt x="0" y="67"/>
                    <a:pt x="68" y="0"/>
                    <a:pt x="151" y="0"/>
                  </a:cubicBezTo>
                  <a:cubicBezTo>
                    <a:pt x="234" y="0"/>
                    <a:pt x="302" y="67"/>
                    <a:pt x="302" y="151"/>
                  </a:cubicBezTo>
                  <a:close/>
                  <a:moveTo>
                    <a:pt x="302" y="151"/>
                  </a:moveTo>
                  <a:cubicBezTo>
                    <a:pt x="302" y="151"/>
                    <a:pt x="302" y="151"/>
                    <a:pt x="302" y="15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9" name="Freeform 6">
              <a:extLst>
                <a:ext uri="{FF2B5EF4-FFF2-40B4-BE49-F238E27FC236}">
                  <a16:creationId xmlns="" xmlns:a16="http://schemas.microsoft.com/office/drawing/2014/main" id="{B5862863-AD15-40B5-A818-CAE2A48F80F2}"/>
                </a:ext>
              </a:extLst>
            </p:cNvPr>
            <p:cNvSpPr>
              <a:spLocks noEditPoints="1"/>
            </p:cNvSpPr>
            <p:nvPr/>
          </p:nvSpPr>
          <p:spPr bwMode="auto">
            <a:xfrm>
              <a:off x="-2986088" y="936625"/>
              <a:ext cx="2417763" cy="4408488"/>
            </a:xfrm>
            <a:custGeom>
              <a:avLst/>
              <a:gdLst>
                <a:gd name="T0" fmla="*/ 447 w 795"/>
                <a:gd name="T1" fmla="*/ 8 h 1452"/>
                <a:gd name="T2" fmla="*/ 331 w 795"/>
                <a:gd name="T3" fmla="*/ 9 h 1452"/>
                <a:gd name="T4" fmla="*/ 23 w 795"/>
                <a:gd name="T5" fmla="*/ 549 h 1452"/>
                <a:gd name="T6" fmla="*/ 173 w 795"/>
                <a:gd name="T7" fmla="*/ 549 h 1452"/>
                <a:gd name="T8" fmla="*/ 211 w 795"/>
                <a:gd name="T9" fmla="*/ 261 h 1452"/>
                <a:gd name="T10" fmla="*/ 211 w 795"/>
                <a:gd name="T11" fmla="*/ 576 h 1452"/>
                <a:gd name="T12" fmla="*/ 212 w 795"/>
                <a:gd name="T13" fmla="*/ 587 h 1452"/>
                <a:gd name="T14" fmla="*/ 211 w 795"/>
                <a:gd name="T15" fmla="*/ 592 h 1452"/>
                <a:gd name="T16" fmla="*/ 200 w 795"/>
                <a:gd name="T17" fmla="*/ 1341 h 1452"/>
                <a:gd name="T18" fmla="*/ 373 w 795"/>
                <a:gd name="T19" fmla="*/ 1341 h 1452"/>
                <a:gd name="T20" fmla="*/ 383 w 795"/>
                <a:gd name="T21" fmla="*/ 754 h 1452"/>
                <a:gd name="T22" fmla="*/ 408 w 795"/>
                <a:gd name="T23" fmla="*/ 754 h 1452"/>
                <a:gd name="T24" fmla="*/ 418 w 795"/>
                <a:gd name="T25" fmla="*/ 1341 h 1452"/>
                <a:gd name="T26" fmla="*/ 590 w 795"/>
                <a:gd name="T27" fmla="*/ 1341 h 1452"/>
                <a:gd name="T28" fmla="*/ 580 w 795"/>
                <a:gd name="T29" fmla="*/ 592 h 1452"/>
                <a:gd name="T30" fmla="*/ 577 w 795"/>
                <a:gd name="T31" fmla="*/ 570 h 1452"/>
                <a:gd name="T32" fmla="*/ 574 w 795"/>
                <a:gd name="T33" fmla="*/ 245 h 1452"/>
                <a:gd name="T34" fmla="*/ 621 w 795"/>
                <a:gd name="T35" fmla="*/ 549 h 1452"/>
                <a:gd name="T36" fmla="*/ 771 w 795"/>
                <a:gd name="T37" fmla="*/ 549 h 1452"/>
                <a:gd name="T38" fmla="*/ 447 w 795"/>
                <a:gd name="T39" fmla="*/ 8 h 1452"/>
                <a:gd name="T40" fmla="*/ 447 w 795"/>
                <a:gd name="T41" fmla="*/ 8 h 1452"/>
                <a:gd name="T42" fmla="*/ 447 w 795"/>
                <a:gd name="T43" fmla="*/ 8 h 1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95" h="1452">
                  <a:moveTo>
                    <a:pt x="447" y="8"/>
                  </a:moveTo>
                  <a:cubicBezTo>
                    <a:pt x="409" y="0"/>
                    <a:pt x="368" y="1"/>
                    <a:pt x="331" y="9"/>
                  </a:cubicBezTo>
                  <a:cubicBezTo>
                    <a:pt x="81" y="39"/>
                    <a:pt x="0" y="329"/>
                    <a:pt x="23" y="549"/>
                  </a:cubicBezTo>
                  <a:cubicBezTo>
                    <a:pt x="33" y="645"/>
                    <a:pt x="183" y="646"/>
                    <a:pt x="173" y="549"/>
                  </a:cubicBezTo>
                  <a:cubicBezTo>
                    <a:pt x="165" y="469"/>
                    <a:pt x="168" y="348"/>
                    <a:pt x="211" y="261"/>
                  </a:cubicBezTo>
                  <a:cubicBezTo>
                    <a:pt x="211" y="576"/>
                    <a:pt x="211" y="576"/>
                    <a:pt x="211" y="576"/>
                  </a:cubicBezTo>
                  <a:cubicBezTo>
                    <a:pt x="211" y="580"/>
                    <a:pt x="211" y="583"/>
                    <a:pt x="212" y="587"/>
                  </a:cubicBezTo>
                  <a:cubicBezTo>
                    <a:pt x="212" y="588"/>
                    <a:pt x="211" y="590"/>
                    <a:pt x="211" y="592"/>
                  </a:cubicBezTo>
                  <a:cubicBezTo>
                    <a:pt x="211" y="842"/>
                    <a:pt x="211" y="1091"/>
                    <a:pt x="200" y="1341"/>
                  </a:cubicBezTo>
                  <a:cubicBezTo>
                    <a:pt x="196" y="1452"/>
                    <a:pt x="368" y="1452"/>
                    <a:pt x="373" y="1341"/>
                  </a:cubicBezTo>
                  <a:cubicBezTo>
                    <a:pt x="381" y="1145"/>
                    <a:pt x="383" y="950"/>
                    <a:pt x="383" y="754"/>
                  </a:cubicBezTo>
                  <a:cubicBezTo>
                    <a:pt x="391" y="754"/>
                    <a:pt x="399" y="754"/>
                    <a:pt x="408" y="754"/>
                  </a:cubicBezTo>
                  <a:cubicBezTo>
                    <a:pt x="408" y="950"/>
                    <a:pt x="410" y="1145"/>
                    <a:pt x="418" y="1341"/>
                  </a:cubicBezTo>
                  <a:cubicBezTo>
                    <a:pt x="423" y="1452"/>
                    <a:pt x="595" y="1452"/>
                    <a:pt x="590" y="1341"/>
                  </a:cubicBezTo>
                  <a:cubicBezTo>
                    <a:pt x="580" y="1091"/>
                    <a:pt x="580" y="842"/>
                    <a:pt x="580" y="592"/>
                  </a:cubicBezTo>
                  <a:cubicBezTo>
                    <a:pt x="580" y="584"/>
                    <a:pt x="578" y="577"/>
                    <a:pt x="577" y="570"/>
                  </a:cubicBezTo>
                  <a:cubicBezTo>
                    <a:pt x="577" y="462"/>
                    <a:pt x="573" y="353"/>
                    <a:pt x="574" y="245"/>
                  </a:cubicBezTo>
                  <a:cubicBezTo>
                    <a:pt x="625" y="331"/>
                    <a:pt x="630" y="464"/>
                    <a:pt x="621" y="549"/>
                  </a:cubicBezTo>
                  <a:cubicBezTo>
                    <a:pt x="611" y="646"/>
                    <a:pt x="761" y="645"/>
                    <a:pt x="771" y="549"/>
                  </a:cubicBezTo>
                  <a:cubicBezTo>
                    <a:pt x="795" y="324"/>
                    <a:pt x="710" y="27"/>
                    <a:pt x="447" y="8"/>
                  </a:cubicBezTo>
                  <a:close/>
                  <a:moveTo>
                    <a:pt x="447" y="8"/>
                  </a:moveTo>
                  <a:cubicBezTo>
                    <a:pt x="447" y="8"/>
                    <a:pt x="447" y="8"/>
                    <a:pt x="447" y="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2399"/>
            </a:p>
          </p:txBody>
        </p:sp>
      </p:grpSp>
      <p:grpSp>
        <p:nvGrpSpPr>
          <p:cNvPr id="1067" name="Group 1066">
            <a:extLst>
              <a:ext uri="{FF2B5EF4-FFF2-40B4-BE49-F238E27FC236}">
                <a16:creationId xmlns="" xmlns:a16="http://schemas.microsoft.com/office/drawing/2014/main" id="{F83EBDA7-2923-4882-8724-7C11CBD84690}"/>
              </a:ext>
            </a:extLst>
          </p:cNvPr>
          <p:cNvGrpSpPr/>
          <p:nvPr/>
        </p:nvGrpSpPr>
        <p:grpSpPr>
          <a:xfrm>
            <a:off x="7194229" y="3937214"/>
            <a:ext cx="180790" cy="412504"/>
            <a:chOff x="-2986088" y="-171450"/>
            <a:chExt cx="2417763" cy="5516563"/>
          </a:xfrm>
          <a:solidFill>
            <a:schemeClr val="bg1"/>
          </a:solidFill>
        </p:grpSpPr>
        <p:sp>
          <p:nvSpPr>
            <p:cNvPr id="1068" name="Freeform 5">
              <a:extLst>
                <a:ext uri="{FF2B5EF4-FFF2-40B4-BE49-F238E27FC236}">
                  <a16:creationId xmlns="" xmlns:a16="http://schemas.microsoft.com/office/drawing/2014/main" id="{168E02FE-A746-4DB0-8DF7-EECDFC56970A}"/>
                </a:ext>
              </a:extLst>
            </p:cNvPr>
            <p:cNvSpPr>
              <a:spLocks noEditPoints="1"/>
            </p:cNvSpPr>
            <p:nvPr/>
          </p:nvSpPr>
          <p:spPr bwMode="auto">
            <a:xfrm>
              <a:off x="-2247900" y="-171450"/>
              <a:ext cx="919163" cy="914400"/>
            </a:xfrm>
            <a:custGeom>
              <a:avLst/>
              <a:gdLst>
                <a:gd name="T0" fmla="*/ 302 w 302"/>
                <a:gd name="T1" fmla="*/ 151 h 301"/>
                <a:gd name="T2" fmla="*/ 151 w 302"/>
                <a:gd name="T3" fmla="*/ 301 h 301"/>
                <a:gd name="T4" fmla="*/ 0 w 302"/>
                <a:gd name="T5" fmla="*/ 151 h 301"/>
                <a:gd name="T6" fmla="*/ 151 w 302"/>
                <a:gd name="T7" fmla="*/ 0 h 301"/>
                <a:gd name="T8" fmla="*/ 302 w 302"/>
                <a:gd name="T9" fmla="*/ 151 h 301"/>
                <a:gd name="T10" fmla="*/ 302 w 302"/>
                <a:gd name="T11" fmla="*/ 151 h 301"/>
                <a:gd name="T12" fmla="*/ 302 w 302"/>
                <a:gd name="T13" fmla="*/ 151 h 301"/>
              </a:gdLst>
              <a:ahLst/>
              <a:cxnLst>
                <a:cxn ang="0">
                  <a:pos x="T0" y="T1"/>
                </a:cxn>
                <a:cxn ang="0">
                  <a:pos x="T2" y="T3"/>
                </a:cxn>
                <a:cxn ang="0">
                  <a:pos x="T4" y="T5"/>
                </a:cxn>
                <a:cxn ang="0">
                  <a:pos x="T6" y="T7"/>
                </a:cxn>
                <a:cxn ang="0">
                  <a:pos x="T8" y="T9"/>
                </a:cxn>
                <a:cxn ang="0">
                  <a:pos x="T10" y="T11"/>
                </a:cxn>
                <a:cxn ang="0">
                  <a:pos x="T12" y="T13"/>
                </a:cxn>
              </a:cxnLst>
              <a:rect l="0" t="0" r="r" b="b"/>
              <a:pathLst>
                <a:path w="302" h="301">
                  <a:moveTo>
                    <a:pt x="302" y="151"/>
                  </a:moveTo>
                  <a:cubicBezTo>
                    <a:pt x="302" y="234"/>
                    <a:pt x="234" y="301"/>
                    <a:pt x="151" y="301"/>
                  </a:cubicBezTo>
                  <a:cubicBezTo>
                    <a:pt x="68" y="301"/>
                    <a:pt x="0" y="234"/>
                    <a:pt x="0" y="151"/>
                  </a:cubicBezTo>
                  <a:cubicBezTo>
                    <a:pt x="0" y="67"/>
                    <a:pt x="68" y="0"/>
                    <a:pt x="151" y="0"/>
                  </a:cubicBezTo>
                  <a:cubicBezTo>
                    <a:pt x="234" y="0"/>
                    <a:pt x="302" y="67"/>
                    <a:pt x="302" y="151"/>
                  </a:cubicBezTo>
                  <a:close/>
                  <a:moveTo>
                    <a:pt x="302" y="151"/>
                  </a:moveTo>
                  <a:cubicBezTo>
                    <a:pt x="302" y="151"/>
                    <a:pt x="302" y="151"/>
                    <a:pt x="302" y="15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069" name="Freeform 6">
              <a:extLst>
                <a:ext uri="{FF2B5EF4-FFF2-40B4-BE49-F238E27FC236}">
                  <a16:creationId xmlns="" xmlns:a16="http://schemas.microsoft.com/office/drawing/2014/main" id="{41148898-9208-4EE6-A26F-6C6B51846930}"/>
                </a:ext>
              </a:extLst>
            </p:cNvPr>
            <p:cNvSpPr>
              <a:spLocks noEditPoints="1"/>
            </p:cNvSpPr>
            <p:nvPr/>
          </p:nvSpPr>
          <p:spPr bwMode="auto">
            <a:xfrm>
              <a:off x="-2986088" y="936625"/>
              <a:ext cx="2417763" cy="4408488"/>
            </a:xfrm>
            <a:custGeom>
              <a:avLst/>
              <a:gdLst>
                <a:gd name="T0" fmla="*/ 447 w 795"/>
                <a:gd name="T1" fmla="*/ 8 h 1452"/>
                <a:gd name="T2" fmla="*/ 331 w 795"/>
                <a:gd name="T3" fmla="*/ 9 h 1452"/>
                <a:gd name="T4" fmla="*/ 23 w 795"/>
                <a:gd name="T5" fmla="*/ 549 h 1452"/>
                <a:gd name="T6" fmla="*/ 173 w 795"/>
                <a:gd name="T7" fmla="*/ 549 h 1452"/>
                <a:gd name="T8" fmla="*/ 211 w 795"/>
                <a:gd name="T9" fmla="*/ 261 h 1452"/>
                <a:gd name="T10" fmla="*/ 211 w 795"/>
                <a:gd name="T11" fmla="*/ 576 h 1452"/>
                <a:gd name="T12" fmla="*/ 212 w 795"/>
                <a:gd name="T13" fmla="*/ 587 h 1452"/>
                <a:gd name="T14" fmla="*/ 211 w 795"/>
                <a:gd name="T15" fmla="*/ 592 h 1452"/>
                <a:gd name="T16" fmla="*/ 200 w 795"/>
                <a:gd name="T17" fmla="*/ 1341 h 1452"/>
                <a:gd name="T18" fmla="*/ 373 w 795"/>
                <a:gd name="T19" fmla="*/ 1341 h 1452"/>
                <a:gd name="T20" fmla="*/ 383 w 795"/>
                <a:gd name="T21" fmla="*/ 754 h 1452"/>
                <a:gd name="T22" fmla="*/ 408 w 795"/>
                <a:gd name="T23" fmla="*/ 754 h 1452"/>
                <a:gd name="T24" fmla="*/ 418 w 795"/>
                <a:gd name="T25" fmla="*/ 1341 h 1452"/>
                <a:gd name="T26" fmla="*/ 590 w 795"/>
                <a:gd name="T27" fmla="*/ 1341 h 1452"/>
                <a:gd name="T28" fmla="*/ 580 w 795"/>
                <a:gd name="T29" fmla="*/ 592 h 1452"/>
                <a:gd name="T30" fmla="*/ 577 w 795"/>
                <a:gd name="T31" fmla="*/ 570 h 1452"/>
                <a:gd name="T32" fmla="*/ 574 w 795"/>
                <a:gd name="T33" fmla="*/ 245 h 1452"/>
                <a:gd name="T34" fmla="*/ 621 w 795"/>
                <a:gd name="T35" fmla="*/ 549 h 1452"/>
                <a:gd name="T36" fmla="*/ 771 w 795"/>
                <a:gd name="T37" fmla="*/ 549 h 1452"/>
                <a:gd name="T38" fmla="*/ 447 w 795"/>
                <a:gd name="T39" fmla="*/ 8 h 1452"/>
                <a:gd name="T40" fmla="*/ 447 w 795"/>
                <a:gd name="T41" fmla="*/ 8 h 1452"/>
                <a:gd name="T42" fmla="*/ 447 w 795"/>
                <a:gd name="T43" fmla="*/ 8 h 1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95" h="1452">
                  <a:moveTo>
                    <a:pt x="447" y="8"/>
                  </a:moveTo>
                  <a:cubicBezTo>
                    <a:pt x="409" y="0"/>
                    <a:pt x="368" y="1"/>
                    <a:pt x="331" y="9"/>
                  </a:cubicBezTo>
                  <a:cubicBezTo>
                    <a:pt x="81" y="39"/>
                    <a:pt x="0" y="329"/>
                    <a:pt x="23" y="549"/>
                  </a:cubicBezTo>
                  <a:cubicBezTo>
                    <a:pt x="33" y="645"/>
                    <a:pt x="183" y="646"/>
                    <a:pt x="173" y="549"/>
                  </a:cubicBezTo>
                  <a:cubicBezTo>
                    <a:pt x="165" y="469"/>
                    <a:pt x="168" y="348"/>
                    <a:pt x="211" y="261"/>
                  </a:cubicBezTo>
                  <a:cubicBezTo>
                    <a:pt x="211" y="576"/>
                    <a:pt x="211" y="576"/>
                    <a:pt x="211" y="576"/>
                  </a:cubicBezTo>
                  <a:cubicBezTo>
                    <a:pt x="211" y="580"/>
                    <a:pt x="211" y="583"/>
                    <a:pt x="212" y="587"/>
                  </a:cubicBezTo>
                  <a:cubicBezTo>
                    <a:pt x="212" y="588"/>
                    <a:pt x="211" y="590"/>
                    <a:pt x="211" y="592"/>
                  </a:cubicBezTo>
                  <a:cubicBezTo>
                    <a:pt x="211" y="842"/>
                    <a:pt x="211" y="1091"/>
                    <a:pt x="200" y="1341"/>
                  </a:cubicBezTo>
                  <a:cubicBezTo>
                    <a:pt x="196" y="1452"/>
                    <a:pt x="368" y="1452"/>
                    <a:pt x="373" y="1341"/>
                  </a:cubicBezTo>
                  <a:cubicBezTo>
                    <a:pt x="381" y="1145"/>
                    <a:pt x="383" y="950"/>
                    <a:pt x="383" y="754"/>
                  </a:cubicBezTo>
                  <a:cubicBezTo>
                    <a:pt x="391" y="754"/>
                    <a:pt x="399" y="754"/>
                    <a:pt x="408" y="754"/>
                  </a:cubicBezTo>
                  <a:cubicBezTo>
                    <a:pt x="408" y="950"/>
                    <a:pt x="410" y="1145"/>
                    <a:pt x="418" y="1341"/>
                  </a:cubicBezTo>
                  <a:cubicBezTo>
                    <a:pt x="423" y="1452"/>
                    <a:pt x="595" y="1452"/>
                    <a:pt x="590" y="1341"/>
                  </a:cubicBezTo>
                  <a:cubicBezTo>
                    <a:pt x="580" y="1091"/>
                    <a:pt x="580" y="842"/>
                    <a:pt x="580" y="592"/>
                  </a:cubicBezTo>
                  <a:cubicBezTo>
                    <a:pt x="580" y="584"/>
                    <a:pt x="578" y="577"/>
                    <a:pt x="577" y="570"/>
                  </a:cubicBezTo>
                  <a:cubicBezTo>
                    <a:pt x="577" y="462"/>
                    <a:pt x="573" y="353"/>
                    <a:pt x="574" y="245"/>
                  </a:cubicBezTo>
                  <a:cubicBezTo>
                    <a:pt x="625" y="331"/>
                    <a:pt x="630" y="464"/>
                    <a:pt x="621" y="549"/>
                  </a:cubicBezTo>
                  <a:cubicBezTo>
                    <a:pt x="611" y="646"/>
                    <a:pt x="761" y="645"/>
                    <a:pt x="771" y="549"/>
                  </a:cubicBezTo>
                  <a:cubicBezTo>
                    <a:pt x="795" y="324"/>
                    <a:pt x="710" y="27"/>
                    <a:pt x="447" y="8"/>
                  </a:cubicBezTo>
                  <a:close/>
                  <a:moveTo>
                    <a:pt x="447" y="8"/>
                  </a:moveTo>
                  <a:cubicBezTo>
                    <a:pt x="447" y="8"/>
                    <a:pt x="447" y="8"/>
                    <a:pt x="447" y="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2399"/>
            </a:p>
          </p:txBody>
        </p:sp>
      </p:grpSp>
      <p:grpSp>
        <p:nvGrpSpPr>
          <p:cNvPr id="1045" name="Group 1044"/>
          <p:cNvGrpSpPr/>
          <p:nvPr/>
        </p:nvGrpSpPr>
        <p:grpSpPr>
          <a:xfrm>
            <a:off x="837828" y="1196753"/>
            <a:ext cx="6252435" cy="3239663"/>
            <a:chOff x="477788" y="2318898"/>
            <a:chExt cx="5187795" cy="2982310"/>
          </a:xfrm>
        </p:grpSpPr>
        <p:grpSp>
          <p:nvGrpSpPr>
            <p:cNvPr id="1049" name="Group 1048"/>
            <p:cNvGrpSpPr/>
            <p:nvPr/>
          </p:nvGrpSpPr>
          <p:grpSpPr>
            <a:xfrm>
              <a:off x="477788" y="2318898"/>
              <a:ext cx="5187795" cy="2982310"/>
              <a:chOff x="1751012" y="1676400"/>
              <a:chExt cx="8576143" cy="4277710"/>
            </a:xfrm>
            <a:solidFill>
              <a:schemeClr val="tx1">
                <a:lumMod val="65000"/>
                <a:lumOff val="35000"/>
              </a:schemeClr>
            </a:solidFill>
          </p:grpSpPr>
          <p:grpSp>
            <p:nvGrpSpPr>
              <p:cNvPr id="1151" name="Group 188"/>
              <p:cNvGrpSpPr/>
              <p:nvPr/>
            </p:nvGrpSpPr>
            <p:grpSpPr>
              <a:xfrm>
                <a:off x="5357220" y="3485722"/>
                <a:ext cx="1635229" cy="1832119"/>
                <a:chOff x="5357220" y="3485722"/>
                <a:chExt cx="1635229" cy="1832119"/>
              </a:xfrm>
              <a:grpFill/>
            </p:grpSpPr>
            <p:sp>
              <p:nvSpPr>
                <p:cNvPr id="1335" name="Freeform 1207"/>
                <p:cNvSpPr>
                  <a:spLocks/>
                </p:cNvSpPr>
                <p:nvPr/>
              </p:nvSpPr>
              <p:spPr bwMode="auto">
                <a:xfrm>
                  <a:off x="6797631" y="4733387"/>
                  <a:ext cx="174093" cy="337824"/>
                </a:xfrm>
                <a:custGeom>
                  <a:avLst/>
                  <a:gdLst/>
                  <a:ahLst/>
                  <a:cxnLst>
                    <a:cxn ang="0">
                      <a:pos x="68" y="0"/>
                    </a:cxn>
                    <a:cxn ang="0">
                      <a:pos x="74" y="4"/>
                    </a:cxn>
                    <a:cxn ang="0">
                      <a:pos x="78" y="12"/>
                    </a:cxn>
                    <a:cxn ang="0">
                      <a:pos x="81" y="21"/>
                    </a:cxn>
                    <a:cxn ang="0">
                      <a:pos x="83" y="31"/>
                    </a:cxn>
                    <a:cxn ang="0">
                      <a:pos x="84" y="39"/>
                    </a:cxn>
                    <a:cxn ang="0">
                      <a:pos x="84" y="46"/>
                    </a:cxn>
                    <a:cxn ang="0">
                      <a:pos x="83" y="44"/>
                    </a:cxn>
                    <a:cxn ang="0">
                      <a:pos x="81" y="44"/>
                    </a:cxn>
                    <a:cxn ang="0">
                      <a:pos x="79" y="43"/>
                    </a:cxn>
                    <a:cxn ang="0">
                      <a:pos x="78" y="43"/>
                    </a:cxn>
                    <a:cxn ang="0">
                      <a:pos x="77" y="65"/>
                    </a:cxn>
                    <a:cxn ang="0">
                      <a:pos x="72" y="82"/>
                    </a:cxn>
                    <a:cxn ang="0">
                      <a:pos x="66" y="100"/>
                    </a:cxn>
                    <a:cxn ang="0">
                      <a:pos x="59" y="116"/>
                    </a:cxn>
                    <a:cxn ang="0">
                      <a:pos x="48" y="146"/>
                    </a:cxn>
                    <a:cxn ang="0">
                      <a:pos x="42" y="155"/>
                    </a:cxn>
                    <a:cxn ang="0">
                      <a:pos x="34" y="160"/>
                    </a:cxn>
                    <a:cxn ang="0">
                      <a:pos x="24" y="163"/>
                    </a:cxn>
                    <a:cxn ang="0">
                      <a:pos x="17" y="160"/>
                    </a:cxn>
                    <a:cxn ang="0">
                      <a:pos x="10" y="155"/>
                    </a:cxn>
                    <a:cxn ang="0">
                      <a:pos x="5" y="148"/>
                    </a:cxn>
                    <a:cxn ang="0">
                      <a:pos x="4" y="140"/>
                    </a:cxn>
                    <a:cxn ang="0">
                      <a:pos x="4" y="136"/>
                    </a:cxn>
                    <a:cxn ang="0">
                      <a:pos x="5" y="134"/>
                    </a:cxn>
                    <a:cxn ang="0">
                      <a:pos x="5" y="130"/>
                    </a:cxn>
                    <a:cxn ang="0">
                      <a:pos x="3" y="127"/>
                    </a:cxn>
                    <a:cxn ang="0">
                      <a:pos x="2" y="125"/>
                    </a:cxn>
                    <a:cxn ang="0">
                      <a:pos x="0" y="121"/>
                    </a:cxn>
                    <a:cxn ang="0">
                      <a:pos x="0" y="112"/>
                    </a:cxn>
                    <a:cxn ang="0">
                      <a:pos x="8" y="105"/>
                    </a:cxn>
                    <a:cxn ang="0">
                      <a:pos x="9" y="105"/>
                    </a:cxn>
                    <a:cxn ang="0">
                      <a:pos x="9" y="104"/>
                    </a:cxn>
                    <a:cxn ang="0">
                      <a:pos x="10" y="102"/>
                    </a:cxn>
                    <a:cxn ang="0">
                      <a:pos x="12" y="100"/>
                    </a:cxn>
                    <a:cxn ang="0">
                      <a:pos x="14" y="92"/>
                    </a:cxn>
                    <a:cxn ang="0">
                      <a:pos x="15" y="90"/>
                    </a:cxn>
                    <a:cxn ang="0">
                      <a:pos x="17" y="88"/>
                    </a:cxn>
                    <a:cxn ang="0">
                      <a:pos x="17" y="87"/>
                    </a:cxn>
                    <a:cxn ang="0">
                      <a:pos x="15" y="81"/>
                    </a:cxn>
                    <a:cxn ang="0">
                      <a:pos x="12" y="73"/>
                    </a:cxn>
                    <a:cxn ang="0">
                      <a:pos x="10" y="66"/>
                    </a:cxn>
                    <a:cxn ang="0">
                      <a:pos x="12" y="56"/>
                    </a:cxn>
                    <a:cxn ang="0">
                      <a:pos x="17" y="49"/>
                    </a:cxn>
                    <a:cxn ang="0">
                      <a:pos x="23" y="46"/>
                    </a:cxn>
                    <a:cxn ang="0">
                      <a:pos x="29" y="43"/>
                    </a:cxn>
                    <a:cxn ang="0">
                      <a:pos x="37" y="39"/>
                    </a:cxn>
                    <a:cxn ang="0">
                      <a:pos x="44" y="34"/>
                    </a:cxn>
                    <a:cxn ang="0">
                      <a:pos x="53" y="27"/>
                    </a:cxn>
                    <a:cxn ang="0">
                      <a:pos x="59" y="19"/>
                    </a:cxn>
                    <a:cxn ang="0">
                      <a:pos x="66" y="13"/>
                    </a:cxn>
                    <a:cxn ang="0">
                      <a:pos x="67" y="10"/>
                    </a:cxn>
                    <a:cxn ang="0">
                      <a:pos x="67" y="5"/>
                    </a:cxn>
                    <a:cxn ang="0">
                      <a:pos x="68" y="3"/>
                    </a:cxn>
                    <a:cxn ang="0">
                      <a:pos x="68" y="0"/>
                    </a:cxn>
                  </a:cxnLst>
                  <a:rect l="0" t="0" r="r" b="b"/>
                  <a:pathLst>
                    <a:path w="84" h="163">
                      <a:moveTo>
                        <a:pt x="68" y="0"/>
                      </a:moveTo>
                      <a:lnTo>
                        <a:pt x="74" y="4"/>
                      </a:lnTo>
                      <a:lnTo>
                        <a:pt x="78" y="12"/>
                      </a:lnTo>
                      <a:lnTo>
                        <a:pt x="81" y="21"/>
                      </a:lnTo>
                      <a:lnTo>
                        <a:pt x="83" y="31"/>
                      </a:lnTo>
                      <a:lnTo>
                        <a:pt x="84" y="39"/>
                      </a:lnTo>
                      <a:lnTo>
                        <a:pt x="84" y="46"/>
                      </a:lnTo>
                      <a:lnTo>
                        <a:pt x="83" y="44"/>
                      </a:lnTo>
                      <a:lnTo>
                        <a:pt x="81" y="44"/>
                      </a:lnTo>
                      <a:lnTo>
                        <a:pt x="79" y="43"/>
                      </a:lnTo>
                      <a:lnTo>
                        <a:pt x="78" y="43"/>
                      </a:lnTo>
                      <a:lnTo>
                        <a:pt x="77" y="65"/>
                      </a:lnTo>
                      <a:lnTo>
                        <a:pt x="72" y="82"/>
                      </a:lnTo>
                      <a:lnTo>
                        <a:pt x="66" y="100"/>
                      </a:lnTo>
                      <a:lnTo>
                        <a:pt x="59" y="116"/>
                      </a:lnTo>
                      <a:lnTo>
                        <a:pt x="48" y="146"/>
                      </a:lnTo>
                      <a:lnTo>
                        <a:pt x="42" y="155"/>
                      </a:lnTo>
                      <a:lnTo>
                        <a:pt x="34" y="160"/>
                      </a:lnTo>
                      <a:lnTo>
                        <a:pt x="24" y="163"/>
                      </a:lnTo>
                      <a:lnTo>
                        <a:pt x="17" y="160"/>
                      </a:lnTo>
                      <a:lnTo>
                        <a:pt x="10" y="155"/>
                      </a:lnTo>
                      <a:lnTo>
                        <a:pt x="5" y="148"/>
                      </a:lnTo>
                      <a:lnTo>
                        <a:pt x="4" y="140"/>
                      </a:lnTo>
                      <a:lnTo>
                        <a:pt x="4" y="136"/>
                      </a:lnTo>
                      <a:lnTo>
                        <a:pt x="5" y="134"/>
                      </a:lnTo>
                      <a:lnTo>
                        <a:pt x="5" y="130"/>
                      </a:lnTo>
                      <a:lnTo>
                        <a:pt x="3" y="127"/>
                      </a:lnTo>
                      <a:lnTo>
                        <a:pt x="2" y="125"/>
                      </a:lnTo>
                      <a:lnTo>
                        <a:pt x="0" y="121"/>
                      </a:lnTo>
                      <a:lnTo>
                        <a:pt x="0" y="112"/>
                      </a:lnTo>
                      <a:lnTo>
                        <a:pt x="8" y="105"/>
                      </a:lnTo>
                      <a:lnTo>
                        <a:pt x="9" y="105"/>
                      </a:lnTo>
                      <a:lnTo>
                        <a:pt x="9" y="104"/>
                      </a:lnTo>
                      <a:lnTo>
                        <a:pt x="10" y="102"/>
                      </a:lnTo>
                      <a:lnTo>
                        <a:pt x="12" y="100"/>
                      </a:lnTo>
                      <a:lnTo>
                        <a:pt x="14" y="92"/>
                      </a:lnTo>
                      <a:lnTo>
                        <a:pt x="15" y="90"/>
                      </a:lnTo>
                      <a:lnTo>
                        <a:pt x="17" y="88"/>
                      </a:lnTo>
                      <a:lnTo>
                        <a:pt x="17" y="87"/>
                      </a:lnTo>
                      <a:lnTo>
                        <a:pt x="15" y="81"/>
                      </a:lnTo>
                      <a:lnTo>
                        <a:pt x="12" y="73"/>
                      </a:lnTo>
                      <a:lnTo>
                        <a:pt x="10" y="66"/>
                      </a:lnTo>
                      <a:lnTo>
                        <a:pt x="12" y="56"/>
                      </a:lnTo>
                      <a:lnTo>
                        <a:pt x="17" y="49"/>
                      </a:lnTo>
                      <a:lnTo>
                        <a:pt x="23" y="46"/>
                      </a:lnTo>
                      <a:lnTo>
                        <a:pt x="29" y="43"/>
                      </a:lnTo>
                      <a:lnTo>
                        <a:pt x="37" y="39"/>
                      </a:lnTo>
                      <a:lnTo>
                        <a:pt x="44" y="34"/>
                      </a:lnTo>
                      <a:lnTo>
                        <a:pt x="53" y="27"/>
                      </a:lnTo>
                      <a:lnTo>
                        <a:pt x="59" y="19"/>
                      </a:lnTo>
                      <a:lnTo>
                        <a:pt x="66" y="13"/>
                      </a:lnTo>
                      <a:lnTo>
                        <a:pt x="67" y="10"/>
                      </a:lnTo>
                      <a:lnTo>
                        <a:pt x="67" y="5"/>
                      </a:lnTo>
                      <a:lnTo>
                        <a:pt x="68" y="3"/>
                      </a:lnTo>
                      <a:lnTo>
                        <a:pt x="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solidFill>
                      <a:schemeClr val="bg1"/>
                    </a:solidFill>
                  </a:endParaRPr>
                </a:p>
              </p:txBody>
            </p:sp>
            <p:sp>
              <p:nvSpPr>
                <p:cNvPr id="1336" name="Freeform 1208"/>
                <p:cNvSpPr>
                  <a:spLocks/>
                </p:cNvSpPr>
                <p:nvPr/>
              </p:nvSpPr>
              <p:spPr bwMode="auto">
                <a:xfrm>
                  <a:off x="5357220" y="3485722"/>
                  <a:ext cx="1635229" cy="1832119"/>
                </a:xfrm>
                <a:custGeom>
                  <a:avLst/>
                  <a:gdLst/>
                  <a:ahLst/>
                  <a:cxnLst>
                    <a:cxn ang="0">
                      <a:pos x="321" y="7"/>
                    </a:cxn>
                    <a:cxn ang="0">
                      <a:pos x="324" y="18"/>
                    </a:cxn>
                    <a:cxn ang="0">
                      <a:pos x="325" y="34"/>
                    </a:cxn>
                    <a:cxn ang="0">
                      <a:pos x="339" y="58"/>
                    </a:cxn>
                    <a:cxn ang="0">
                      <a:pos x="405" y="89"/>
                    </a:cxn>
                    <a:cxn ang="0">
                      <a:pos x="428" y="77"/>
                    </a:cxn>
                    <a:cxn ang="0">
                      <a:pos x="461" y="64"/>
                    </a:cxn>
                    <a:cxn ang="0">
                      <a:pos x="482" y="73"/>
                    </a:cxn>
                    <a:cxn ang="0">
                      <a:pos x="546" y="82"/>
                    </a:cxn>
                    <a:cxn ang="0">
                      <a:pos x="590" y="83"/>
                    </a:cxn>
                    <a:cxn ang="0">
                      <a:pos x="599" y="113"/>
                    </a:cxn>
                    <a:cxn ang="0">
                      <a:pos x="571" y="99"/>
                    </a:cxn>
                    <a:cxn ang="0">
                      <a:pos x="626" y="205"/>
                    </a:cxn>
                    <a:cxn ang="0">
                      <a:pos x="639" y="240"/>
                    </a:cxn>
                    <a:cxn ang="0">
                      <a:pos x="659" y="277"/>
                    </a:cxn>
                    <a:cxn ang="0">
                      <a:pos x="697" y="308"/>
                    </a:cxn>
                    <a:cxn ang="0">
                      <a:pos x="700" y="326"/>
                    </a:cxn>
                    <a:cxn ang="0">
                      <a:pos x="717" y="338"/>
                    </a:cxn>
                    <a:cxn ang="0">
                      <a:pos x="742" y="331"/>
                    </a:cxn>
                    <a:cxn ang="0">
                      <a:pos x="771" y="380"/>
                    </a:cxn>
                    <a:cxn ang="0">
                      <a:pos x="702" y="453"/>
                    </a:cxn>
                    <a:cxn ang="0">
                      <a:pos x="655" y="511"/>
                    </a:cxn>
                    <a:cxn ang="0">
                      <a:pos x="655" y="563"/>
                    </a:cxn>
                    <a:cxn ang="0">
                      <a:pos x="665" y="589"/>
                    </a:cxn>
                    <a:cxn ang="0">
                      <a:pos x="658" y="650"/>
                    </a:cxn>
                    <a:cxn ang="0">
                      <a:pos x="609" y="688"/>
                    </a:cxn>
                    <a:cxn ang="0">
                      <a:pos x="597" y="707"/>
                    </a:cxn>
                    <a:cxn ang="0">
                      <a:pos x="605" y="751"/>
                    </a:cxn>
                    <a:cxn ang="0">
                      <a:pos x="575" y="775"/>
                    </a:cxn>
                    <a:cxn ang="0">
                      <a:pos x="562" y="807"/>
                    </a:cxn>
                    <a:cxn ang="0">
                      <a:pos x="511" y="868"/>
                    </a:cxn>
                    <a:cxn ang="0">
                      <a:pos x="492" y="874"/>
                    </a:cxn>
                    <a:cxn ang="0">
                      <a:pos x="472" y="872"/>
                    </a:cxn>
                    <a:cxn ang="0">
                      <a:pos x="414" y="877"/>
                    </a:cxn>
                    <a:cxn ang="0">
                      <a:pos x="410" y="846"/>
                    </a:cxn>
                    <a:cxn ang="0">
                      <a:pos x="372" y="778"/>
                    </a:cxn>
                    <a:cxn ang="0">
                      <a:pos x="355" y="716"/>
                    </a:cxn>
                    <a:cxn ang="0">
                      <a:pos x="339" y="631"/>
                    </a:cxn>
                    <a:cxn ang="0">
                      <a:pos x="354" y="581"/>
                    </a:cxn>
                    <a:cxn ang="0">
                      <a:pos x="339" y="523"/>
                    </a:cxn>
                    <a:cxn ang="0">
                      <a:pos x="301" y="469"/>
                    </a:cxn>
                    <a:cxn ang="0">
                      <a:pos x="311" y="453"/>
                    </a:cxn>
                    <a:cxn ang="0">
                      <a:pos x="315" y="426"/>
                    </a:cxn>
                    <a:cxn ang="0">
                      <a:pos x="266" y="406"/>
                    </a:cxn>
                    <a:cxn ang="0">
                      <a:pos x="201" y="395"/>
                    </a:cxn>
                    <a:cxn ang="0">
                      <a:pos x="151" y="400"/>
                    </a:cxn>
                    <a:cxn ang="0">
                      <a:pos x="102" y="406"/>
                    </a:cxn>
                    <a:cxn ang="0">
                      <a:pos x="44" y="348"/>
                    </a:cxn>
                    <a:cxn ang="0">
                      <a:pos x="12" y="317"/>
                    </a:cxn>
                    <a:cxn ang="0">
                      <a:pos x="5" y="294"/>
                    </a:cxn>
                    <a:cxn ang="0">
                      <a:pos x="17" y="248"/>
                    </a:cxn>
                    <a:cxn ang="0">
                      <a:pos x="14" y="192"/>
                    </a:cxn>
                    <a:cxn ang="0">
                      <a:pos x="48" y="132"/>
                    </a:cxn>
                    <a:cxn ang="0">
                      <a:pos x="87" y="107"/>
                    </a:cxn>
                    <a:cxn ang="0">
                      <a:pos x="113" y="51"/>
                    </a:cxn>
                    <a:cxn ang="0">
                      <a:pos x="155" y="29"/>
                    </a:cxn>
                    <a:cxn ang="0">
                      <a:pos x="188" y="24"/>
                    </a:cxn>
                    <a:cxn ang="0">
                      <a:pos x="260" y="6"/>
                    </a:cxn>
                    <a:cxn ang="0">
                      <a:pos x="288" y="2"/>
                    </a:cxn>
                    <a:cxn ang="0">
                      <a:pos x="305" y="2"/>
                    </a:cxn>
                  </a:cxnLst>
                  <a:rect l="0" t="0" r="r" b="b"/>
                  <a:pathLst>
                    <a:path w="789" h="884">
                      <a:moveTo>
                        <a:pt x="309" y="0"/>
                      </a:moveTo>
                      <a:lnTo>
                        <a:pt x="314" y="0"/>
                      </a:lnTo>
                      <a:lnTo>
                        <a:pt x="316" y="1"/>
                      </a:lnTo>
                      <a:lnTo>
                        <a:pt x="318" y="2"/>
                      </a:lnTo>
                      <a:lnTo>
                        <a:pt x="319" y="5"/>
                      </a:lnTo>
                      <a:lnTo>
                        <a:pt x="321" y="7"/>
                      </a:lnTo>
                      <a:lnTo>
                        <a:pt x="325" y="7"/>
                      </a:lnTo>
                      <a:lnTo>
                        <a:pt x="328" y="5"/>
                      </a:lnTo>
                      <a:lnTo>
                        <a:pt x="329" y="5"/>
                      </a:lnTo>
                      <a:lnTo>
                        <a:pt x="329" y="7"/>
                      </a:lnTo>
                      <a:lnTo>
                        <a:pt x="324" y="12"/>
                      </a:lnTo>
                      <a:lnTo>
                        <a:pt x="324" y="18"/>
                      </a:lnTo>
                      <a:lnTo>
                        <a:pt x="325" y="19"/>
                      </a:lnTo>
                      <a:lnTo>
                        <a:pt x="328" y="20"/>
                      </a:lnTo>
                      <a:lnTo>
                        <a:pt x="329" y="21"/>
                      </a:lnTo>
                      <a:lnTo>
                        <a:pt x="329" y="28"/>
                      </a:lnTo>
                      <a:lnTo>
                        <a:pt x="328" y="30"/>
                      </a:lnTo>
                      <a:lnTo>
                        <a:pt x="325" y="34"/>
                      </a:lnTo>
                      <a:lnTo>
                        <a:pt x="324" y="36"/>
                      </a:lnTo>
                      <a:lnTo>
                        <a:pt x="324" y="40"/>
                      </a:lnTo>
                      <a:lnTo>
                        <a:pt x="325" y="45"/>
                      </a:lnTo>
                      <a:lnTo>
                        <a:pt x="329" y="53"/>
                      </a:lnTo>
                      <a:lnTo>
                        <a:pt x="334" y="56"/>
                      </a:lnTo>
                      <a:lnTo>
                        <a:pt x="339" y="58"/>
                      </a:lnTo>
                      <a:lnTo>
                        <a:pt x="343" y="59"/>
                      </a:lnTo>
                      <a:lnTo>
                        <a:pt x="354" y="59"/>
                      </a:lnTo>
                      <a:lnTo>
                        <a:pt x="365" y="62"/>
                      </a:lnTo>
                      <a:lnTo>
                        <a:pt x="375" y="68"/>
                      </a:lnTo>
                      <a:lnTo>
                        <a:pt x="395" y="83"/>
                      </a:lnTo>
                      <a:lnTo>
                        <a:pt x="405" y="89"/>
                      </a:lnTo>
                      <a:lnTo>
                        <a:pt x="419" y="92"/>
                      </a:lnTo>
                      <a:lnTo>
                        <a:pt x="422" y="92"/>
                      </a:lnTo>
                      <a:lnTo>
                        <a:pt x="424" y="90"/>
                      </a:lnTo>
                      <a:lnTo>
                        <a:pt x="426" y="88"/>
                      </a:lnTo>
                      <a:lnTo>
                        <a:pt x="428" y="87"/>
                      </a:lnTo>
                      <a:lnTo>
                        <a:pt x="428" y="77"/>
                      </a:lnTo>
                      <a:lnTo>
                        <a:pt x="429" y="69"/>
                      </a:lnTo>
                      <a:lnTo>
                        <a:pt x="434" y="65"/>
                      </a:lnTo>
                      <a:lnTo>
                        <a:pt x="442" y="63"/>
                      </a:lnTo>
                      <a:lnTo>
                        <a:pt x="451" y="60"/>
                      </a:lnTo>
                      <a:lnTo>
                        <a:pt x="461" y="60"/>
                      </a:lnTo>
                      <a:lnTo>
                        <a:pt x="461" y="64"/>
                      </a:lnTo>
                      <a:lnTo>
                        <a:pt x="462" y="65"/>
                      </a:lnTo>
                      <a:lnTo>
                        <a:pt x="463" y="68"/>
                      </a:lnTo>
                      <a:lnTo>
                        <a:pt x="466" y="69"/>
                      </a:lnTo>
                      <a:lnTo>
                        <a:pt x="467" y="70"/>
                      </a:lnTo>
                      <a:lnTo>
                        <a:pt x="472" y="73"/>
                      </a:lnTo>
                      <a:lnTo>
                        <a:pt x="482" y="73"/>
                      </a:lnTo>
                      <a:lnTo>
                        <a:pt x="486" y="74"/>
                      </a:lnTo>
                      <a:lnTo>
                        <a:pt x="500" y="79"/>
                      </a:lnTo>
                      <a:lnTo>
                        <a:pt x="516" y="84"/>
                      </a:lnTo>
                      <a:lnTo>
                        <a:pt x="531" y="85"/>
                      </a:lnTo>
                      <a:lnTo>
                        <a:pt x="540" y="84"/>
                      </a:lnTo>
                      <a:lnTo>
                        <a:pt x="546" y="82"/>
                      </a:lnTo>
                      <a:lnTo>
                        <a:pt x="561" y="79"/>
                      </a:lnTo>
                      <a:lnTo>
                        <a:pt x="569" y="80"/>
                      </a:lnTo>
                      <a:lnTo>
                        <a:pt x="575" y="83"/>
                      </a:lnTo>
                      <a:lnTo>
                        <a:pt x="582" y="84"/>
                      </a:lnTo>
                      <a:lnTo>
                        <a:pt x="587" y="84"/>
                      </a:lnTo>
                      <a:lnTo>
                        <a:pt x="590" y="83"/>
                      </a:lnTo>
                      <a:lnTo>
                        <a:pt x="591" y="83"/>
                      </a:lnTo>
                      <a:lnTo>
                        <a:pt x="594" y="82"/>
                      </a:lnTo>
                      <a:lnTo>
                        <a:pt x="601" y="94"/>
                      </a:lnTo>
                      <a:lnTo>
                        <a:pt x="602" y="102"/>
                      </a:lnTo>
                      <a:lnTo>
                        <a:pt x="601" y="107"/>
                      </a:lnTo>
                      <a:lnTo>
                        <a:pt x="599" y="113"/>
                      </a:lnTo>
                      <a:lnTo>
                        <a:pt x="596" y="121"/>
                      </a:lnTo>
                      <a:lnTo>
                        <a:pt x="594" y="126"/>
                      </a:lnTo>
                      <a:lnTo>
                        <a:pt x="587" y="122"/>
                      </a:lnTo>
                      <a:lnTo>
                        <a:pt x="582" y="114"/>
                      </a:lnTo>
                      <a:lnTo>
                        <a:pt x="576" y="106"/>
                      </a:lnTo>
                      <a:lnTo>
                        <a:pt x="571" y="99"/>
                      </a:lnTo>
                      <a:lnTo>
                        <a:pt x="571" y="106"/>
                      </a:lnTo>
                      <a:lnTo>
                        <a:pt x="610" y="175"/>
                      </a:lnTo>
                      <a:lnTo>
                        <a:pt x="610" y="182"/>
                      </a:lnTo>
                      <a:lnTo>
                        <a:pt x="615" y="191"/>
                      </a:lnTo>
                      <a:lnTo>
                        <a:pt x="621" y="200"/>
                      </a:lnTo>
                      <a:lnTo>
                        <a:pt x="626" y="205"/>
                      </a:lnTo>
                      <a:lnTo>
                        <a:pt x="626" y="228"/>
                      </a:lnTo>
                      <a:lnTo>
                        <a:pt x="629" y="231"/>
                      </a:lnTo>
                      <a:lnTo>
                        <a:pt x="630" y="234"/>
                      </a:lnTo>
                      <a:lnTo>
                        <a:pt x="634" y="236"/>
                      </a:lnTo>
                      <a:lnTo>
                        <a:pt x="636" y="239"/>
                      </a:lnTo>
                      <a:lnTo>
                        <a:pt x="639" y="240"/>
                      </a:lnTo>
                      <a:lnTo>
                        <a:pt x="643" y="243"/>
                      </a:lnTo>
                      <a:lnTo>
                        <a:pt x="645" y="246"/>
                      </a:lnTo>
                      <a:lnTo>
                        <a:pt x="649" y="256"/>
                      </a:lnTo>
                      <a:lnTo>
                        <a:pt x="650" y="265"/>
                      </a:lnTo>
                      <a:lnTo>
                        <a:pt x="655" y="274"/>
                      </a:lnTo>
                      <a:lnTo>
                        <a:pt x="659" y="277"/>
                      </a:lnTo>
                      <a:lnTo>
                        <a:pt x="661" y="279"/>
                      </a:lnTo>
                      <a:lnTo>
                        <a:pt x="673" y="287"/>
                      </a:lnTo>
                      <a:lnTo>
                        <a:pt x="678" y="292"/>
                      </a:lnTo>
                      <a:lnTo>
                        <a:pt x="681" y="299"/>
                      </a:lnTo>
                      <a:lnTo>
                        <a:pt x="688" y="306"/>
                      </a:lnTo>
                      <a:lnTo>
                        <a:pt x="697" y="308"/>
                      </a:lnTo>
                      <a:lnTo>
                        <a:pt x="697" y="311"/>
                      </a:lnTo>
                      <a:lnTo>
                        <a:pt x="698" y="313"/>
                      </a:lnTo>
                      <a:lnTo>
                        <a:pt x="698" y="318"/>
                      </a:lnTo>
                      <a:lnTo>
                        <a:pt x="697" y="321"/>
                      </a:lnTo>
                      <a:lnTo>
                        <a:pt x="699" y="323"/>
                      </a:lnTo>
                      <a:lnTo>
                        <a:pt x="700" y="326"/>
                      </a:lnTo>
                      <a:lnTo>
                        <a:pt x="703" y="329"/>
                      </a:lnTo>
                      <a:lnTo>
                        <a:pt x="705" y="332"/>
                      </a:lnTo>
                      <a:lnTo>
                        <a:pt x="708" y="336"/>
                      </a:lnTo>
                      <a:lnTo>
                        <a:pt x="712" y="337"/>
                      </a:lnTo>
                      <a:lnTo>
                        <a:pt x="714" y="338"/>
                      </a:lnTo>
                      <a:lnTo>
                        <a:pt x="717" y="338"/>
                      </a:lnTo>
                      <a:lnTo>
                        <a:pt x="719" y="337"/>
                      </a:lnTo>
                      <a:lnTo>
                        <a:pt x="720" y="336"/>
                      </a:lnTo>
                      <a:lnTo>
                        <a:pt x="722" y="333"/>
                      </a:lnTo>
                      <a:lnTo>
                        <a:pt x="723" y="332"/>
                      </a:lnTo>
                      <a:lnTo>
                        <a:pt x="725" y="331"/>
                      </a:lnTo>
                      <a:lnTo>
                        <a:pt x="742" y="331"/>
                      </a:lnTo>
                      <a:lnTo>
                        <a:pt x="764" y="326"/>
                      </a:lnTo>
                      <a:lnTo>
                        <a:pt x="787" y="319"/>
                      </a:lnTo>
                      <a:lnTo>
                        <a:pt x="789" y="324"/>
                      </a:lnTo>
                      <a:lnTo>
                        <a:pt x="787" y="343"/>
                      </a:lnTo>
                      <a:lnTo>
                        <a:pt x="779" y="362"/>
                      </a:lnTo>
                      <a:lnTo>
                        <a:pt x="771" y="380"/>
                      </a:lnTo>
                      <a:lnTo>
                        <a:pt x="762" y="392"/>
                      </a:lnTo>
                      <a:lnTo>
                        <a:pt x="750" y="409"/>
                      </a:lnTo>
                      <a:lnTo>
                        <a:pt x="742" y="423"/>
                      </a:lnTo>
                      <a:lnTo>
                        <a:pt x="729" y="435"/>
                      </a:lnTo>
                      <a:lnTo>
                        <a:pt x="715" y="445"/>
                      </a:lnTo>
                      <a:lnTo>
                        <a:pt x="702" y="453"/>
                      </a:lnTo>
                      <a:lnTo>
                        <a:pt x="689" y="462"/>
                      </a:lnTo>
                      <a:lnTo>
                        <a:pt x="678" y="472"/>
                      </a:lnTo>
                      <a:lnTo>
                        <a:pt x="669" y="483"/>
                      </a:lnTo>
                      <a:lnTo>
                        <a:pt x="663" y="499"/>
                      </a:lnTo>
                      <a:lnTo>
                        <a:pt x="659" y="506"/>
                      </a:lnTo>
                      <a:lnTo>
                        <a:pt x="655" y="511"/>
                      </a:lnTo>
                      <a:lnTo>
                        <a:pt x="650" y="516"/>
                      </a:lnTo>
                      <a:lnTo>
                        <a:pt x="649" y="523"/>
                      </a:lnTo>
                      <a:lnTo>
                        <a:pt x="650" y="534"/>
                      </a:lnTo>
                      <a:lnTo>
                        <a:pt x="651" y="543"/>
                      </a:lnTo>
                      <a:lnTo>
                        <a:pt x="653" y="555"/>
                      </a:lnTo>
                      <a:lnTo>
                        <a:pt x="655" y="563"/>
                      </a:lnTo>
                      <a:lnTo>
                        <a:pt x="660" y="571"/>
                      </a:lnTo>
                      <a:lnTo>
                        <a:pt x="665" y="577"/>
                      </a:lnTo>
                      <a:lnTo>
                        <a:pt x="668" y="582"/>
                      </a:lnTo>
                      <a:lnTo>
                        <a:pt x="668" y="585"/>
                      </a:lnTo>
                      <a:lnTo>
                        <a:pt x="666" y="586"/>
                      </a:lnTo>
                      <a:lnTo>
                        <a:pt x="665" y="589"/>
                      </a:lnTo>
                      <a:lnTo>
                        <a:pt x="665" y="610"/>
                      </a:lnTo>
                      <a:lnTo>
                        <a:pt x="664" y="625"/>
                      </a:lnTo>
                      <a:lnTo>
                        <a:pt x="666" y="630"/>
                      </a:lnTo>
                      <a:lnTo>
                        <a:pt x="666" y="633"/>
                      </a:lnTo>
                      <a:lnTo>
                        <a:pt x="664" y="643"/>
                      </a:lnTo>
                      <a:lnTo>
                        <a:pt x="658" y="650"/>
                      </a:lnTo>
                      <a:lnTo>
                        <a:pt x="650" y="656"/>
                      </a:lnTo>
                      <a:lnTo>
                        <a:pt x="640" y="663"/>
                      </a:lnTo>
                      <a:lnTo>
                        <a:pt x="629" y="667"/>
                      </a:lnTo>
                      <a:lnTo>
                        <a:pt x="620" y="673"/>
                      </a:lnTo>
                      <a:lnTo>
                        <a:pt x="612" y="679"/>
                      </a:lnTo>
                      <a:lnTo>
                        <a:pt x="609" y="688"/>
                      </a:lnTo>
                      <a:lnTo>
                        <a:pt x="605" y="689"/>
                      </a:lnTo>
                      <a:lnTo>
                        <a:pt x="602" y="692"/>
                      </a:lnTo>
                      <a:lnTo>
                        <a:pt x="599" y="694"/>
                      </a:lnTo>
                      <a:lnTo>
                        <a:pt x="597" y="698"/>
                      </a:lnTo>
                      <a:lnTo>
                        <a:pt x="596" y="700"/>
                      </a:lnTo>
                      <a:lnTo>
                        <a:pt x="597" y="707"/>
                      </a:lnTo>
                      <a:lnTo>
                        <a:pt x="602" y="713"/>
                      </a:lnTo>
                      <a:lnTo>
                        <a:pt x="606" y="719"/>
                      </a:lnTo>
                      <a:lnTo>
                        <a:pt x="607" y="727"/>
                      </a:lnTo>
                      <a:lnTo>
                        <a:pt x="607" y="736"/>
                      </a:lnTo>
                      <a:lnTo>
                        <a:pt x="606" y="745"/>
                      </a:lnTo>
                      <a:lnTo>
                        <a:pt x="605" y="751"/>
                      </a:lnTo>
                      <a:lnTo>
                        <a:pt x="604" y="752"/>
                      </a:lnTo>
                      <a:lnTo>
                        <a:pt x="601" y="753"/>
                      </a:lnTo>
                      <a:lnTo>
                        <a:pt x="592" y="753"/>
                      </a:lnTo>
                      <a:lnTo>
                        <a:pt x="581" y="762"/>
                      </a:lnTo>
                      <a:lnTo>
                        <a:pt x="572" y="773"/>
                      </a:lnTo>
                      <a:lnTo>
                        <a:pt x="575" y="775"/>
                      </a:lnTo>
                      <a:lnTo>
                        <a:pt x="577" y="777"/>
                      </a:lnTo>
                      <a:lnTo>
                        <a:pt x="579" y="780"/>
                      </a:lnTo>
                      <a:lnTo>
                        <a:pt x="579" y="782"/>
                      </a:lnTo>
                      <a:lnTo>
                        <a:pt x="576" y="792"/>
                      </a:lnTo>
                      <a:lnTo>
                        <a:pt x="569" y="801"/>
                      </a:lnTo>
                      <a:lnTo>
                        <a:pt x="562" y="807"/>
                      </a:lnTo>
                      <a:lnTo>
                        <a:pt x="556" y="816"/>
                      </a:lnTo>
                      <a:lnTo>
                        <a:pt x="546" y="834"/>
                      </a:lnTo>
                      <a:lnTo>
                        <a:pt x="537" y="846"/>
                      </a:lnTo>
                      <a:lnTo>
                        <a:pt x="527" y="856"/>
                      </a:lnTo>
                      <a:lnTo>
                        <a:pt x="515" y="867"/>
                      </a:lnTo>
                      <a:lnTo>
                        <a:pt x="511" y="868"/>
                      </a:lnTo>
                      <a:lnTo>
                        <a:pt x="505" y="868"/>
                      </a:lnTo>
                      <a:lnTo>
                        <a:pt x="501" y="869"/>
                      </a:lnTo>
                      <a:lnTo>
                        <a:pt x="498" y="869"/>
                      </a:lnTo>
                      <a:lnTo>
                        <a:pt x="497" y="870"/>
                      </a:lnTo>
                      <a:lnTo>
                        <a:pt x="496" y="873"/>
                      </a:lnTo>
                      <a:lnTo>
                        <a:pt x="492" y="874"/>
                      </a:lnTo>
                      <a:lnTo>
                        <a:pt x="487" y="877"/>
                      </a:lnTo>
                      <a:lnTo>
                        <a:pt x="482" y="877"/>
                      </a:lnTo>
                      <a:lnTo>
                        <a:pt x="479" y="875"/>
                      </a:lnTo>
                      <a:lnTo>
                        <a:pt x="477" y="873"/>
                      </a:lnTo>
                      <a:lnTo>
                        <a:pt x="474" y="872"/>
                      </a:lnTo>
                      <a:lnTo>
                        <a:pt x="472" y="872"/>
                      </a:lnTo>
                      <a:lnTo>
                        <a:pt x="461" y="874"/>
                      </a:lnTo>
                      <a:lnTo>
                        <a:pt x="441" y="882"/>
                      </a:lnTo>
                      <a:lnTo>
                        <a:pt x="429" y="884"/>
                      </a:lnTo>
                      <a:lnTo>
                        <a:pt x="422" y="882"/>
                      </a:lnTo>
                      <a:lnTo>
                        <a:pt x="417" y="877"/>
                      </a:lnTo>
                      <a:lnTo>
                        <a:pt x="414" y="877"/>
                      </a:lnTo>
                      <a:lnTo>
                        <a:pt x="413" y="878"/>
                      </a:lnTo>
                      <a:lnTo>
                        <a:pt x="410" y="867"/>
                      </a:lnTo>
                      <a:lnTo>
                        <a:pt x="405" y="858"/>
                      </a:lnTo>
                      <a:lnTo>
                        <a:pt x="408" y="855"/>
                      </a:lnTo>
                      <a:lnTo>
                        <a:pt x="410" y="850"/>
                      </a:lnTo>
                      <a:lnTo>
                        <a:pt x="410" y="846"/>
                      </a:lnTo>
                      <a:lnTo>
                        <a:pt x="409" y="841"/>
                      </a:lnTo>
                      <a:lnTo>
                        <a:pt x="404" y="834"/>
                      </a:lnTo>
                      <a:lnTo>
                        <a:pt x="400" y="829"/>
                      </a:lnTo>
                      <a:lnTo>
                        <a:pt x="397" y="825"/>
                      </a:lnTo>
                      <a:lnTo>
                        <a:pt x="379" y="795"/>
                      </a:lnTo>
                      <a:lnTo>
                        <a:pt x="372" y="778"/>
                      </a:lnTo>
                      <a:lnTo>
                        <a:pt x="367" y="760"/>
                      </a:lnTo>
                      <a:lnTo>
                        <a:pt x="364" y="739"/>
                      </a:lnTo>
                      <a:lnTo>
                        <a:pt x="364" y="726"/>
                      </a:lnTo>
                      <a:lnTo>
                        <a:pt x="362" y="723"/>
                      </a:lnTo>
                      <a:lnTo>
                        <a:pt x="360" y="721"/>
                      </a:lnTo>
                      <a:lnTo>
                        <a:pt x="355" y="716"/>
                      </a:lnTo>
                      <a:lnTo>
                        <a:pt x="346" y="702"/>
                      </a:lnTo>
                      <a:lnTo>
                        <a:pt x="340" y="687"/>
                      </a:lnTo>
                      <a:lnTo>
                        <a:pt x="335" y="672"/>
                      </a:lnTo>
                      <a:lnTo>
                        <a:pt x="333" y="654"/>
                      </a:lnTo>
                      <a:lnTo>
                        <a:pt x="334" y="641"/>
                      </a:lnTo>
                      <a:lnTo>
                        <a:pt x="339" y="631"/>
                      </a:lnTo>
                      <a:lnTo>
                        <a:pt x="345" y="623"/>
                      </a:lnTo>
                      <a:lnTo>
                        <a:pt x="352" y="615"/>
                      </a:lnTo>
                      <a:lnTo>
                        <a:pt x="357" y="607"/>
                      </a:lnTo>
                      <a:lnTo>
                        <a:pt x="358" y="597"/>
                      </a:lnTo>
                      <a:lnTo>
                        <a:pt x="357" y="589"/>
                      </a:lnTo>
                      <a:lnTo>
                        <a:pt x="354" y="581"/>
                      </a:lnTo>
                      <a:lnTo>
                        <a:pt x="353" y="573"/>
                      </a:lnTo>
                      <a:lnTo>
                        <a:pt x="350" y="560"/>
                      </a:lnTo>
                      <a:lnTo>
                        <a:pt x="346" y="548"/>
                      </a:lnTo>
                      <a:lnTo>
                        <a:pt x="343" y="539"/>
                      </a:lnTo>
                      <a:lnTo>
                        <a:pt x="340" y="532"/>
                      </a:lnTo>
                      <a:lnTo>
                        <a:pt x="339" y="523"/>
                      </a:lnTo>
                      <a:lnTo>
                        <a:pt x="335" y="516"/>
                      </a:lnTo>
                      <a:lnTo>
                        <a:pt x="328" y="507"/>
                      </a:lnTo>
                      <a:lnTo>
                        <a:pt x="319" y="499"/>
                      </a:lnTo>
                      <a:lnTo>
                        <a:pt x="310" y="489"/>
                      </a:lnTo>
                      <a:lnTo>
                        <a:pt x="304" y="480"/>
                      </a:lnTo>
                      <a:lnTo>
                        <a:pt x="301" y="469"/>
                      </a:lnTo>
                      <a:lnTo>
                        <a:pt x="301" y="467"/>
                      </a:lnTo>
                      <a:lnTo>
                        <a:pt x="303" y="463"/>
                      </a:lnTo>
                      <a:lnTo>
                        <a:pt x="305" y="459"/>
                      </a:lnTo>
                      <a:lnTo>
                        <a:pt x="308" y="456"/>
                      </a:lnTo>
                      <a:lnTo>
                        <a:pt x="309" y="454"/>
                      </a:lnTo>
                      <a:lnTo>
                        <a:pt x="311" y="453"/>
                      </a:lnTo>
                      <a:lnTo>
                        <a:pt x="310" y="450"/>
                      </a:lnTo>
                      <a:lnTo>
                        <a:pt x="310" y="448"/>
                      </a:lnTo>
                      <a:lnTo>
                        <a:pt x="311" y="448"/>
                      </a:lnTo>
                      <a:lnTo>
                        <a:pt x="311" y="440"/>
                      </a:lnTo>
                      <a:lnTo>
                        <a:pt x="313" y="431"/>
                      </a:lnTo>
                      <a:lnTo>
                        <a:pt x="315" y="426"/>
                      </a:lnTo>
                      <a:lnTo>
                        <a:pt x="311" y="419"/>
                      </a:lnTo>
                      <a:lnTo>
                        <a:pt x="306" y="414"/>
                      </a:lnTo>
                      <a:lnTo>
                        <a:pt x="299" y="410"/>
                      </a:lnTo>
                      <a:lnTo>
                        <a:pt x="290" y="409"/>
                      </a:lnTo>
                      <a:lnTo>
                        <a:pt x="272" y="409"/>
                      </a:lnTo>
                      <a:lnTo>
                        <a:pt x="266" y="406"/>
                      </a:lnTo>
                      <a:lnTo>
                        <a:pt x="256" y="394"/>
                      </a:lnTo>
                      <a:lnTo>
                        <a:pt x="250" y="387"/>
                      </a:lnTo>
                      <a:lnTo>
                        <a:pt x="241" y="385"/>
                      </a:lnTo>
                      <a:lnTo>
                        <a:pt x="226" y="386"/>
                      </a:lnTo>
                      <a:lnTo>
                        <a:pt x="214" y="390"/>
                      </a:lnTo>
                      <a:lnTo>
                        <a:pt x="201" y="395"/>
                      </a:lnTo>
                      <a:lnTo>
                        <a:pt x="186" y="400"/>
                      </a:lnTo>
                      <a:lnTo>
                        <a:pt x="180" y="406"/>
                      </a:lnTo>
                      <a:lnTo>
                        <a:pt x="176" y="406"/>
                      </a:lnTo>
                      <a:lnTo>
                        <a:pt x="168" y="405"/>
                      </a:lnTo>
                      <a:lnTo>
                        <a:pt x="160" y="401"/>
                      </a:lnTo>
                      <a:lnTo>
                        <a:pt x="151" y="400"/>
                      </a:lnTo>
                      <a:lnTo>
                        <a:pt x="141" y="401"/>
                      </a:lnTo>
                      <a:lnTo>
                        <a:pt x="132" y="405"/>
                      </a:lnTo>
                      <a:lnTo>
                        <a:pt x="123" y="407"/>
                      </a:lnTo>
                      <a:lnTo>
                        <a:pt x="113" y="409"/>
                      </a:lnTo>
                      <a:lnTo>
                        <a:pt x="109" y="409"/>
                      </a:lnTo>
                      <a:lnTo>
                        <a:pt x="102" y="406"/>
                      </a:lnTo>
                      <a:lnTo>
                        <a:pt x="101" y="405"/>
                      </a:lnTo>
                      <a:lnTo>
                        <a:pt x="91" y="397"/>
                      </a:lnTo>
                      <a:lnTo>
                        <a:pt x="65" y="380"/>
                      </a:lnTo>
                      <a:lnTo>
                        <a:pt x="57" y="370"/>
                      </a:lnTo>
                      <a:lnTo>
                        <a:pt x="50" y="358"/>
                      </a:lnTo>
                      <a:lnTo>
                        <a:pt x="44" y="348"/>
                      </a:lnTo>
                      <a:lnTo>
                        <a:pt x="37" y="339"/>
                      </a:lnTo>
                      <a:lnTo>
                        <a:pt x="33" y="337"/>
                      </a:lnTo>
                      <a:lnTo>
                        <a:pt x="27" y="332"/>
                      </a:lnTo>
                      <a:lnTo>
                        <a:pt x="19" y="326"/>
                      </a:lnTo>
                      <a:lnTo>
                        <a:pt x="14" y="321"/>
                      </a:lnTo>
                      <a:lnTo>
                        <a:pt x="12" y="317"/>
                      </a:lnTo>
                      <a:lnTo>
                        <a:pt x="6" y="312"/>
                      </a:lnTo>
                      <a:lnTo>
                        <a:pt x="8" y="312"/>
                      </a:lnTo>
                      <a:lnTo>
                        <a:pt x="8" y="308"/>
                      </a:lnTo>
                      <a:lnTo>
                        <a:pt x="6" y="304"/>
                      </a:lnTo>
                      <a:lnTo>
                        <a:pt x="6" y="298"/>
                      </a:lnTo>
                      <a:lnTo>
                        <a:pt x="5" y="294"/>
                      </a:lnTo>
                      <a:lnTo>
                        <a:pt x="3" y="289"/>
                      </a:lnTo>
                      <a:lnTo>
                        <a:pt x="0" y="285"/>
                      </a:lnTo>
                      <a:lnTo>
                        <a:pt x="6" y="279"/>
                      </a:lnTo>
                      <a:lnTo>
                        <a:pt x="12" y="269"/>
                      </a:lnTo>
                      <a:lnTo>
                        <a:pt x="15" y="258"/>
                      </a:lnTo>
                      <a:lnTo>
                        <a:pt x="17" y="248"/>
                      </a:lnTo>
                      <a:lnTo>
                        <a:pt x="14" y="231"/>
                      </a:lnTo>
                      <a:lnTo>
                        <a:pt x="12" y="217"/>
                      </a:lnTo>
                      <a:lnTo>
                        <a:pt x="9" y="202"/>
                      </a:lnTo>
                      <a:lnTo>
                        <a:pt x="10" y="199"/>
                      </a:lnTo>
                      <a:lnTo>
                        <a:pt x="12" y="196"/>
                      </a:lnTo>
                      <a:lnTo>
                        <a:pt x="14" y="192"/>
                      </a:lnTo>
                      <a:lnTo>
                        <a:pt x="17" y="190"/>
                      </a:lnTo>
                      <a:lnTo>
                        <a:pt x="19" y="186"/>
                      </a:lnTo>
                      <a:lnTo>
                        <a:pt x="20" y="184"/>
                      </a:lnTo>
                      <a:lnTo>
                        <a:pt x="28" y="166"/>
                      </a:lnTo>
                      <a:lnTo>
                        <a:pt x="38" y="148"/>
                      </a:lnTo>
                      <a:lnTo>
                        <a:pt x="48" y="132"/>
                      </a:lnTo>
                      <a:lnTo>
                        <a:pt x="53" y="128"/>
                      </a:lnTo>
                      <a:lnTo>
                        <a:pt x="65" y="123"/>
                      </a:lnTo>
                      <a:lnTo>
                        <a:pt x="70" y="121"/>
                      </a:lnTo>
                      <a:lnTo>
                        <a:pt x="74" y="118"/>
                      </a:lnTo>
                      <a:lnTo>
                        <a:pt x="79" y="114"/>
                      </a:lnTo>
                      <a:lnTo>
                        <a:pt x="87" y="107"/>
                      </a:lnTo>
                      <a:lnTo>
                        <a:pt x="89" y="103"/>
                      </a:lnTo>
                      <a:lnTo>
                        <a:pt x="92" y="93"/>
                      </a:lnTo>
                      <a:lnTo>
                        <a:pt x="92" y="85"/>
                      </a:lnTo>
                      <a:lnTo>
                        <a:pt x="93" y="78"/>
                      </a:lnTo>
                      <a:lnTo>
                        <a:pt x="97" y="70"/>
                      </a:lnTo>
                      <a:lnTo>
                        <a:pt x="113" y="51"/>
                      </a:lnTo>
                      <a:lnTo>
                        <a:pt x="131" y="33"/>
                      </a:lnTo>
                      <a:lnTo>
                        <a:pt x="129" y="33"/>
                      </a:lnTo>
                      <a:lnTo>
                        <a:pt x="132" y="29"/>
                      </a:lnTo>
                      <a:lnTo>
                        <a:pt x="133" y="26"/>
                      </a:lnTo>
                      <a:lnTo>
                        <a:pt x="138" y="21"/>
                      </a:lnTo>
                      <a:lnTo>
                        <a:pt x="155" y="29"/>
                      </a:lnTo>
                      <a:lnTo>
                        <a:pt x="173" y="31"/>
                      </a:lnTo>
                      <a:lnTo>
                        <a:pt x="177" y="31"/>
                      </a:lnTo>
                      <a:lnTo>
                        <a:pt x="181" y="29"/>
                      </a:lnTo>
                      <a:lnTo>
                        <a:pt x="183" y="28"/>
                      </a:lnTo>
                      <a:lnTo>
                        <a:pt x="186" y="25"/>
                      </a:lnTo>
                      <a:lnTo>
                        <a:pt x="188" y="24"/>
                      </a:lnTo>
                      <a:lnTo>
                        <a:pt x="202" y="18"/>
                      </a:lnTo>
                      <a:lnTo>
                        <a:pt x="219" y="11"/>
                      </a:lnTo>
                      <a:lnTo>
                        <a:pt x="236" y="6"/>
                      </a:lnTo>
                      <a:lnTo>
                        <a:pt x="252" y="5"/>
                      </a:lnTo>
                      <a:lnTo>
                        <a:pt x="256" y="5"/>
                      </a:lnTo>
                      <a:lnTo>
                        <a:pt x="260" y="6"/>
                      </a:lnTo>
                      <a:lnTo>
                        <a:pt x="264" y="9"/>
                      </a:lnTo>
                      <a:lnTo>
                        <a:pt x="266" y="9"/>
                      </a:lnTo>
                      <a:lnTo>
                        <a:pt x="270" y="7"/>
                      </a:lnTo>
                      <a:lnTo>
                        <a:pt x="272" y="6"/>
                      </a:lnTo>
                      <a:lnTo>
                        <a:pt x="284" y="2"/>
                      </a:lnTo>
                      <a:lnTo>
                        <a:pt x="288" y="2"/>
                      </a:lnTo>
                      <a:lnTo>
                        <a:pt x="290" y="4"/>
                      </a:lnTo>
                      <a:lnTo>
                        <a:pt x="293" y="6"/>
                      </a:lnTo>
                      <a:lnTo>
                        <a:pt x="299" y="6"/>
                      </a:lnTo>
                      <a:lnTo>
                        <a:pt x="301" y="5"/>
                      </a:lnTo>
                      <a:lnTo>
                        <a:pt x="303" y="4"/>
                      </a:lnTo>
                      <a:lnTo>
                        <a:pt x="305" y="2"/>
                      </a:lnTo>
                      <a:lnTo>
                        <a:pt x="306" y="1"/>
                      </a:lnTo>
                      <a:lnTo>
                        <a:pt x="3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grpSp>
          <p:sp>
            <p:nvSpPr>
              <p:cNvPr id="1152" name="Freeform 1227"/>
              <p:cNvSpPr>
                <a:spLocks/>
              </p:cNvSpPr>
              <p:nvPr/>
            </p:nvSpPr>
            <p:spPr bwMode="auto">
              <a:xfrm>
                <a:off x="10049436" y="4828724"/>
                <a:ext cx="24870" cy="16580"/>
              </a:xfrm>
              <a:custGeom>
                <a:avLst/>
                <a:gdLst/>
                <a:ahLst/>
                <a:cxnLst>
                  <a:cxn ang="0">
                    <a:pos x="6" y="0"/>
                  </a:cxn>
                  <a:cxn ang="0">
                    <a:pos x="12" y="0"/>
                  </a:cxn>
                  <a:cxn ang="0">
                    <a:pos x="12" y="3"/>
                  </a:cxn>
                  <a:cxn ang="0">
                    <a:pos x="8" y="5"/>
                  </a:cxn>
                  <a:cxn ang="0">
                    <a:pos x="5" y="8"/>
                  </a:cxn>
                  <a:cxn ang="0">
                    <a:pos x="2" y="8"/>
                  </a:cxn>
                  <a:cxn ang="0">
                    <a:pos x="0" y="6"/>
                  </a:cxn>
                  <a:cxn ang="0">
                    <a:pos x="0" y="3"/>
                  </a:cxn>
                  <a:cxn ang="0">
                    <a:pos x="2" y="1"/>
                  </a:cxn>
                  <a:cxn ang="0">
                    <a:pos x="3" y="1"/>
                  </a:cxn>
                  <a:cxn ang="0">
                    <a:pos x="6" y="0"/>
                  </a:cxn>
                </a:cxnLst>
                <a:rect l="0" t="0" r="r" b="b"/>
                <a:pathLst>
                  <a:path w="12" h="8">
                    <a:moveTo>
                      <a:pt x="6" y="0"/>
                    </a:moveTo>
                    <a:lnTo>
                      <a:pt x="12" y="0"/>
                    </a:lnTo>
                    <a:lnTo>
                      <a:pt x="12" y="3"/>
                    </a:lnTo>
                    <a:lnTo>
                      <a:pt x="8" y="5"/>
                    </a:lnTo>
                    <a:lnTo>
                      <a:pt x="5" y="8"/>
                    </a:lnTo>
                    <a:lnTo>
                      <a:pt x="2" y="8"/>
                    </a:lnTo>
                    <a:lnTo>
                      <a:pt x="0" y="6"/>
                    </a:lnTo>
                    <a:lnTo>
                      <a:pt x="0" y="3"/>
                    </a:lnTo>
                    <a:lnTo>
                      <a:pt x="2" y="1"/>
                    </a:lnTo>
                    <a:lnTo>
                      <a:pt x="3"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grpSp>
            <p:nvGrpSpPr>
              <p:cNvPr id="1153" name="Group 1110"/>
              <p:cNvGrpSpPr/>
              <p:nvPr/>
            </p:nvGrpSpPr>
            <p:grpSpPr>
              <a:xfrm>
                <a:off x="3823545" y="4144788"/>
                <a:ext cx="1121241" cy="1809322"/>
                <a:chOff x="3823545" y="4144788"/>
                <a:chExt cx="1121241" cy="1809322"/>
              </a:xfrm>
              <a:grpFill/>
            </p:grpSpPr>
            <p:sp>
              <p:nvSpPr>
                <p:cNvPr id="1332" name="Freeform 1228"/>
                <p:cNvSpPr>
                  <a:spLocks/>
                </p:cNvSpPr>
                <p:nvPr/>
              </p:nvSpPr>
              <p:spPr bwMode="auto">
                <a:xfrm>
                  <a:off x="4296083" y="4184165"/>
                  <a:ext cx="16580" cy="18653"/>
                </a:xfrm>
                <a:custGeom>
                  <a:avLst/>
                  <a:gdLst/>
                  <a:ahLst/>
                  <a:cxnLst>
                    <a:cxn ang="0">
                      <a:pos x="5" y="0"/>
                    </a:cxn>
                    <a:cxn ang="0">
                      <a:pos x="8" y="0"/>
                    </a:cxn>
                    <a:cxn ang="0">
                      <a:pos x="8" y="5"/>
                    </a:cxn>
                    <a:cxn ang="0">
                      <a:pos x="7" y="6"/>
                    </a:cxn>
                    <a:cxn ang="0">
                      <a:pos x="5" y="9"/>
                    </a:cxn>
                    <a:cxn ang="0">
                      <a:pos x="0" y="9"/>
                    </a:cxn>
                    <a:cxn ang="0">
                      <a:pos x="0" y="5"/>
                    </a:cxn>
                    <a:cxn ang="0">
                      <a:pos x="2" y="2"/>
                    </a:cxn>
                    <a:cxn ang="0">
                      <a:pos x="4" y="1"/>
                    </a:cxn>
                    <a:cxn ang="0">
                      <a:pos x="5" y="0"/>
                    </a:cxn>
                  </a:cxnLst>
                  <a:rect l="0" t="0" r="r" b="b"/>
                  <a:pathLst>
                    <a:path w="8" h="9">
                      <a:moveTo>
                        <a:pt x="5" y="0"/>
                      </a:moveTo>
                      <a:lnTo>
                        <a:pt x="8" y="0"/>
                      </a:lnTo>
                      <a:lnTo>
                        <a:pt x="8" y="5"/>
                      </a:lnTo>
                      <a:lnTo>
                        <a:pt x="7" y="6"/>
                      </a:lnTo>
                      <a:lnTo>
                        <a:pt x="5" y="9"/>
                      </a:lnTo>
                      <a:lnTo>
                        <a:pt x="0" y="9"/>
                      </a:lnTo>
                      <a:lnTo>
                        <a:pt x="0" y="5"/>
                      </a:lnTo>
                      <a:lnTo>
                        <a:pt x="2" y="2"/>
                      </a:lnTo>
                      <a:lnTo>
                        <a:pt x="4"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33" name="Freeform 1230"/>
                <p:cNvSpPr>
                  <a:spLocks/>
                </p:cNvSpPr>
                <p:nvPr/>
              </p:nvSpPr>
              <p:spPr bwMode="auto">
                <a:xfrm>
                  <a:off x="3997638" y="5527167"/>
                  <a:ext cx="18653" cy="49741"/>
                </a:xfrm>
                <a:custGeom>
                  <a:avLst/>
                  <a:gdLst/>
                  <a:ahLst/>
                  <a:cxnLst>
                    <a:cxn ang="0">
                      <a:pos x="4" y="0"/>
                    </a:cxn>
                    <a:cxn ang="0">
                      <a:pos x="6" y="1"/>
                    </a:cxn>
                    <a:cxn ang="0">
                      <a:pos x="9" y="4"/>
                    </a:cxn>
                    <a:cxn ang="0">
                      <a:pos x="9" y="9"/>
                    </a:cxn>
                    <a:cxn ang="0">
                      <a:pos x="8" y="10"/>
                    </a:cxn>
                    <a:cxn ang="0">
                      <a:pos x="8" y="24"/>
                    </a:cxn>
                    <a:cxn ang="0">
                      <a:pos x="4" y="24"/>
                    </a:cxn>
                    <a:cxn ang="0">
                      <a:pos x="1" y="21"/>
                    </a:cxn>
                    <a:cxn ang="0">
                      <a:pos x="0" y="19"/>
                    </a:cxn>
                    <a:cxn ang="0">
                      <a:pos x="0" y="10"/>
                    </a:cxn>
                    <a:cxn ang="0">
                      <a:pos x="1" y="7"/>
                    </a:cxn>
                    <a:cxn ang="0">
                      <a:pos x="1" y="5"/>
                    </a:cxn>
                    <a:cxn ang="0">
                      <a:pos x="3" y="2"/>
                    </a:cxn>
                    <a:cxn ang="0">
                      <a:pos x="4" y="1"/>
                    </a:cxn>
                    <a:cxn ang="0">
                      <a:pos x="4" y="0"/>
                    </a:cxn>
                  </a:cxnLst>
                  <a:rect l="0" t="0" r="r" b="b"/>
                  <a:pathLst>
                    <a:path w="9" h="24">
                      <a:moveTo>
                        <a:pt x="4" y="0"/>
                      </a:moveTo>
                      <a:lnTo>
                        <a:pt x="6" y="1"/>
                      </a:lnTo>
                      <a:lnTo>
                        <a:pt x="9" y="4"/>
                      </a:lnTo>
                      <a:lnTo>
                        <a:pt x="9" y="9"/>
                      </a:lnTo>
                      <a:lnTo>
                        <a:pt x="8" y="10"/>
                      </a:lnTo>
                      <a:lnTo>
                        <a:pt x="8" y="24"/>
                      </a:lnTo>
                      <a:lnTo>
                        <a:pt x="4" y="24"/>
                      </a:lnTo>
                      <a:lnTo>
                        <a:pt x="1" y="21"/>
                      </a:lnTo>
                      <a:lnTo>
                        <a:pt x="0" y="19"/>
                      </a:lnTo>
                      <a:lnTo>
                        <a:pt x="0" y="10"/>
                      </a:lnTo>
                      <a:lnTo>
                        <a:pt x="1" y="7"/>
                      </a:lnTo>
                      <a:lnTo>
                        <a:pt x="1" y="5"/>
                      </a:lnTo>
                      <a:lnTo>
                        <a:pt x="3" y="2"/>
                      </a:lnTo>
                      <a:lnTo>
                        <a:pt x="4"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34" name="Freeform 1231"/>
                <p:cNvSpPr>
                  <a:spLocks/>
                </p:cNvSpPr>
                <p:nvPr/>
              </p:nvSpPr>
              <p:spPr bwMode="auto">
                <a:xfrm>
                  <a:off x="3823545" y="4144788"/>
                  <a:ext cx="1121241" cy="1809322"/>
                </a:xfrm>
                <a:custGeom>
                  <a:avLst/>
                  <a:gdLst/>
                  <a:ahLst/>
                  <a:cxnLst>
                    <a:cxn ang="0">
                      <a:pos x="110" y="23"/>
                    </a:cxn>
                    <a:cxn ang="0">
                      <a:pos x="120" y="28"/>
                    </a:cxn>
                    <a:cxn ang="0">
                      <a:pos x="134" y="9"/>
                    </a:cxn>
                    <a:cxn ang="0">
                      <a:pos x="146" y="13"/>
                    </a:cxn>
                    <a:cxn ang="0">
                      <a:pos x="182" y="24"/>
                    </a:cxn>
                    <a:cxn ang="0">
                      <a:pos x="218" y="19"/>
                    </a:cxn>
                    <a:cxn ang="0">
                      <a:pos x="233" y="33"/>
                    </a:cxn>
                    <a:cxn ang="0">
                      <a:pos x="261" y="54"/>
                    </a:cxn>
                    <a:cxn ang="0">
                      <a:pos x="324" y="81"/>
                    </a:cxn>
                    <a:cxn ang="0">
                      <a:pos x="356" y="112"/>
                    </a:cxn>
                    <a:cxn ang="0">
                      <a:pos x="348" y="152"/>
                    </a:cxn>
                    <a:cxn ang="0">
                      <a:pos x="376" y="166"/>
                    </a:cxn>
                    <a:cxn ang="0">
                      <a:pos x="427" y="165"/>
                    </a:cxn>
                    <a:cxn ang="0">
                      <a:pos x="452" y="176"/>
                    </a:cxn>
                    <a:cxn ang="0">
                      <a:pos x="516" y="203"/>
                    </a:cxn>
                    <a:cxn ang="0">
                      <a:pos x="513" y="278"/>
                    </a:cxn>
                    <a:cxn ang="0">
                      <a:pos x="494" y="326"/>
                    </a:cxn>
                    <a:cxn ang="0">
                      <a:pos x="484" y="366"/>
                    </a:cxn>
                    <a:cxn ang="0">
                      <a:pos x="465" y="403"/>
                    </a:cxn>
                    <a:cxn ang="0">
                      <a:pos x="424" y="421"/>
                    </a:cxn>
                    <a:cxn ang="0">
                      <a:pos x="370" y="492"/>
                    </a:cxn>
                    <a:cxn ang="0">
                      <a:pos x="322" y="564"/>
                    </a:cxn>
                    <a:cxn ang="0">
                      <a:pos x="275" y="564"/>
                    </a:cxn>
                    <a:cxn ang="0">
                      <a:pos x="281" y="588"/>
                    </a:cxn>
                    <a:cxn ang="0">
                      <a:pos x="267" y="620"/>
                    </a:cxn>
                    <a:cxn ang="0">
                      <a:pos x="222" y="643"/>
                    </a:cxn>
                    <a:cxn ang="0">
                      <a:pos x="197" y="652"/>
                    </a:cxn>
                    <a:cxn ang="0">
                      <a:pos x="198" y="673"/>
                    </a:cxn>
                    <a:cxn ang="0">
                      <a:pos x="201" y="679"/>
                    </a:cxn>
                    <a:cxn ang="0">
                      <a:pos x="189" y="698"/>
                    </a:cxn>
                    <a:cxn ang="0">
                      <a:pos x="164" y="727"/>
                    </a:cxn>
                    <a:cxn ang="0">
                      <a:pos x="173" y="764"/>
                    </a:cxn>
                    <a:cxn ang="0">
                      <a:pos x="149" y="789"/>
                    </a:cxn>
                    <a:cxn ang="0">
                      <a:pos x="161" y="844"/>
                    </a:cxn>
                    <a:cxn ang="0">
                      <a:pos x="158" y="873"/>
                    </a:cxn>
                    <a:cxn ang="0">
                      <a:pos x="122" y="857"/>
                    </a:cxn>
                    <a:cxn ang="0">
                      <a:pos x="82" y="830"/>
                    </a:cxn>
                    <a:cxn ang="0">
                      <a:pos x="89" y="814"/>
                    </a:cxn>
                    <a:cxn ang="0">
                      <a:pos x="73" y="770"/>
                    </a:cxn>
                    <a:cxn ang="0">
                      <a:pos x="77" y="733"/>
                    </a:cxn>
                    <a:cxn ang="0">
                      <a:pos x="85" y="727"/>
                    </a:cxn>
                    <a:cxn ang="0">
                      <a:pos x="94" y="668"/>
                    </a:cxn>
                    <a:cxn ang="0">
                      <a:pos x="93" y="635"/>
                    </a:cxn>
                    <a:cxn ang="0">
                      <a:pos x="92" y="619"/>
                    </a:cxn>
                    <a:cxn ang="0">
                      <a:pos x="109" y="575"/>
                    </a:cxn>
                    <a:cxn ang="0">
                      <a:pos x="124" y="469"/>
                    </a:cxn>
                    <a:cxn ang="0">
                      <a:pos x="132" y="400"/>
                    </a:cxn>
                    <a:cxn ang="0">
                      <a:pos x="103" y="345"/>
                    </a:cxn>
                    <a:cxn ang="0">
                      <a:pos x="58" y="305"/>
                    </a:cxn>
                    <a:cxn ang="0">
                      <a:pos x="25" y="239"/>
                    </a:cxn>
                    <a:cxn ang="0">
                      <a:pos x="4" y="214"/>
                    </a:cxn>
                    <a:cxn ang="0">
                      <a:pos x="16" y="175"/>
                    </a:cxn>
                    <a:cxn ang="0">
                      <a:pos x="13" y="145"/>
                    </a:cxn>
                    <a:cxn ang="0">
                      <a:pos x="33" y="115"/>
                    </a:cxn>
                    <a:cxn ang="0">
                      <a:pos x="45" y="94"/>
                    </a:cxn>
                    <a:cxn ang="0">
                      <a:pos x="43" y="66"/>
                    </a:cxn>
                    <a:cxn ang="0">
                      <a:pos x="50" y="48"/>
                    </a:cxn>
                    <a:cxn ang="0">
                      <a:pos x="63" y="34"/>
                    </a:cxn>
                    <a:cxn ang="0">
                      <a:pos x="105" y="6"/>
                    </a:cxn>
                  </a:cxnLst>
                  <a:rect l="0" t="0" r="r" b="b"/>
                  <a:pathLst>
                    <a:path w="541" h="873">
                      <a:moveTo>
                        <a:pt x="112" y="0"/>
                      </a:moveTo>
                      <a:lnTo>
                        <a:pt x="115" y="0"/>
                      </a:lnTo>
                      <a:lnTo>
                        <a:pt x="117" y="3"/>
                      </a:lnTo>
                      <a:lnTo>
                        <a:pt x="118" y="4"/>
                      </a:lnTo>
                      <a:lnTo>
                        <a:pt x="118" y="6"/>
                      </a:lnTo>
                      <a:lnTo>
                        <a:pt x="115" y="9"/>
                      </a:lnTo>
                      <a:lnTo>
                        <a:pt x="114" y="9"/>
                      </a:lnTo>
                      <a:lnTo>
                        <a:pt x="112" y="19"/>
                      </a:lnTo>
                      <a:lnTo>
                        <a:pt x="110" y="23"/>
                      </a:lnTo>
                      <a:lnTo>
                        <a:pt x="110" y="29"/>
                      </a:lnTo>
                      <a:lnTo>
                        <a:pt x="112" y="32"/>
                      </a:lnTo>
                      <a:lnTo>
                        <a:pt x="113" y="35"/>
                      </a:lnTo>
                      <a:lnTo>
                        <a:pt x="114" y="37"/>
                      </a:lnTo>
                      <a:lnTo>
                        <a:pt x="117" y="38"/>
                      </a:lnTo>
                      <a:lnTo>
                        <a:pt x="118" y="38"/>
                      </a:lnTo>
                      <a:lnTo>
                        <a:pt x="119" y="35"/>
                      </a:lnTo>
                      <a:lnTo>
                        <a:pt x="120" y="34"/>
                      </a:lnTo>
                      <a:lnTo>
                        <a:pt x="120" y="28"/>
                      </a:lnTo>
                      <a:lnTo>
                        <a:pt x="118" y="25"/>
                      </a:lnTo>
                      <a:lnTo>
                        <a:pt x="117" y="23"/>
                      </a:lnTo>
                      <a:lnTo>
                        <a:pt x="117" y="16"/>
                      </a:lnTo>
                      <a:lnTo>
                        <a:pt x="118" y="15"/>
                      </a:lnTo>
                      <a:lnTo>
                        <a:pt x="123" y="13"/>
                      </a:lnTo>
                      <a:lnTo>
                        <a:pt x="124" y="13"/>
                      </a:lnTo>
                      <a:lnTo>
                        <a:pt x="127" y="11"/>
                      </a:lnTo>
                      <a:lnTo>
                        <a:pt x="135" y="11"/>
                      </a:lnTo>
                      <a:lnTo>
                        <a:pt x="134" y="9"/>
                      </a:lnTo>
                      <a:lnTo>
                        <a:pt x="133" y="9"/>
                      </a:lnTo>
                      <a:lnTo>
                        <a:pt x="132" y="8"/>
                      </a:lnTo>
                      <a:lnTo>
                        <a:pt x="129" y="6"/>
                      </a:lnTo>
                      <a:lnTo>
                        <a:pt x="128" y="6"/>
                      </a:lnTo>
                      <a:lnTo>
                        <a:pt x="128" y="4"/>
                      </a:lnTo>
                      <a:lnTo>
                        <a:pt x="135" y="4"/>
                      </a:lnTo>
                      <a:lnTo>
                        <a:pt x="137" y="6"/>
                      </a:lnTo>
                      <a:lnTo>
                        <a:pt x="142" y="11"/>
                      </a:lnTo>
                      <a:lnTo>
                        <a:pt x="146" y="13"/>
                      </a:lnTo>
                      <a:lnTo>
                        <a:pt x="148" y="13"/>
                      </a:lnTo>
                      <a:lnTo>
                        <a:pt x="152" y="14"/>
                      </a:lnTo>
                      <a:lnTo>
                        <a:pt x="152" y="16"/>
                      </a:lnTo>
                      <a:lnTo>
                        <a:pt x="153" y="19"/>
                      </a:lnTo>
                      <a:lnTo>
                        <a:pt x="156" y="20"/>
                      </a:lnTo>
                      <a:lnTo>
                        <a:pt x="157" y="21"/>
                      </a:lnTo>
                      <a:lnTo>
                        <a:pt x="179" y="21"/>
                      </a:lnTo>
                      <a:lnTo>
                        <a:pt x="179" y="23"/>
                      </a:lnTo>
                      <a:lnTo>
                        <a:pt x="182" y="24"/>
                      </a:lnTo>
                      <a:lnTo>
                        <a:pt x="183" y="25"/>
                      </a:lnTo>
                      <a:lnTo>
                        <a:pt x="194" y="25"/>
                      </a:lnTo>
                      <a:lnTo>
                        <a:pt x="199" y="20"/>
                      </a:lnTo>
                      <a:lnTo>
                        <a:pt x="201" y="20"/>
                      </a:lnTo>
                      <a:lnTo>
                        <a:pt x="203" y="19"/>
                      </a:lnTo>
                      <a:lnTo>
                        <a:pt x="206" y="19"/>
                      </a:lnTo>
                      <a:lnTo>
                        <a:pt x="208" y="18"/>
                      </a:lnTo>
                      <a:lnTo>
                        <a:pt x="216" y="18"/>
                      </a:lnTo>
                      <a:lnTo>
                        <a:pt x="218" y="19"/>
                      </a:lnTo>
                      <a:lnTo>
                        <a:pt x="221" y="19"/>
                      </a:lnTo>
                      <a:lnTo>
                        <a:pt x="220" y="20"/>
                      </a:lnTo>
                      <a:lnTo>
                        <a:pt x="216" y="20"/>
                      </a:lnTo>
                      <a:lnTo>
                        <a:pt x="216" y="23"/>
                      </a:lnTo>
                      <a:lnTo>
                        <a:pt x="217" y="25"/>
                      </a:lnTo>
                      <a:lnTo>
                        <a:pt x="220" y="28"/>
                      </a:lnTo>
                      <a:lnTo>
                        <a:pt x="227" y="30"/>
                      </a:lnTo>
                      <a:lnTo>
                        <a:pt x="230" y="32"/>
                      </a:lnTo>
                      <a:lnTo>
                        <a:pt x="233" y="33"/>
                      </a:lnTo>
                      <a:lnTo>
                        <a:pt x="236" y="34"/>
                      </a:lnTo>
                      <a:lnTo>
                        <a:pt x="237" y="35"/>
                      </a:lnTo>
                      <a:lnTo>
                        <a:pt x="237" y="40"/>
                      </a:lnTo>
                      <a:lnTo>
                        <a:pt x="238" y="43"/>
                      </a:lnTo>
                      <a:lnTo>
                        <a:pt x="238" y="45"/>
                      </a:lnTo>
                      <a:lnTo>
                        <a:pt x="250" y="45"/>
                      </a:lnTo>
                      <a:lnTo>
                        <a:pt x="253" y="48"/>
                      </a:lnTo>
                      <a:lnTo>
                        <a:pt x="258" y="53"/>
                      </a:lnTo>
                      <a:lnTo>
                        <a:pt x="261" y="54"/>
                      </a:lnTo>
                      <a:lnTo>
                        <a:pt x="266" y="62"/>
                      </a:lnTo>
                      <a:lnTo>
                        <a:pt x="268" y="63"/>
                      </a:lnTo>
                      <a:lnTo>
                        <a:pt x="272" y="64"/>
                      </a:lnTo>
                      <a:lnTo>
                        <a:pt x="276" y="69"/>
                      </a:lnTo>
                      <a:lnTo>
                        <a:pt x="281" y="73"/>
                      </a:lnTo>
                      <a:lnTo>
                        <a:pt x="304" y="77"/>
                      </a:lnTo>
                      <a:lnTo>
                        <a:pt x="314" y="77"/>
                      </a:lnTo>
                      <a:lnTo>
                        <a:pt x="316" y="78"/>
                      </a:lnTo>
                      <a:lnTo>
                        <a:pt x="324" y="81"/>
                      </a:lnTo>
                      <a:lnTo>
                        <a:pt x="327" y="81"/>
                      </a:lnTo>
                      <a:lnTo>
                        <a:pt x="327" y="82"/>
                      </a:lnTo>
                      <a:lnTo>
                        <a:pt x="330" y="82"/>
                      </a:lnTo>
                      <a:lnTo>
                        <a:pt x="335" y="84"/>
                      </a:lnTo>
                      <a:lnTo>
                        <a:pt x="340" y="89"/>
                      </a:lnTo>
                      <a:lnTo>
                        <a:pt x="346" y="94"/>
                      </a:lnTo>
                      <a:lnTo>
                        <a:pt x="351" y="97"/>
                      </a:lnTo>
                      <a:lnTo>
                        <a:pt x="353" y="105"/>
                      </a:lnTo>
                      <a:lnTo>
                        <a:pt x="356" y="112"/>
                      </a:lnTo>
                      <a:lnTo>
                        <a:pt x="359" y="120"/>
                      </a:lnTo>
                      <a:lnTo>
                        <a:pt x="363" y="123"/>
                      </a:lnTo>
                      <a:lnTo>
                        <a:pt x="364" y="123"/>
                      </a:lnTo>
                      <a:lnTo>
                        <a:pt x="366" y="126"/>
                      </a:lnTo>
                      <a:lnTo>
                        <a:pt x="366" y="127"/>
                      </a:lnTo>
                      <a:lnTo>
                        <a:pt x="361" y="133"/>
                      </a:lnTo>
                      <a:lnTo>
                        <a:pt x="355" y="138"/>
                      </a:lnTo>
                      <a:lnTo>
                        <a:pt x="350" y="145"/>
                      </a:lnTo>
                      <a:lnTo>
                        <a:pt x="348" y="152"/>
                      </a:lnTo>
                      <a:lnTo>
                        <a:pt x="348" y="154"/>
                      </a:lnTo>
                      <a:lnTo>
                        <a:pt x="350" y="156"/>
                      </a:lnTo>
                      <a:lnTo>
                        <a:pt x="354" y="156"/>
                      </a:lnTo>
                      <a:lnTo>
                        <a:pt x="358" y="159"/>
                      </a:lnTo>
                      <a:lnTo>
                        <a:pt x="360" y="166"/>
                      </a:lnTo>
                      <a:lnTo>
                        <a:pt x="370" y="166"/>
                      </a:lnTo>
                      <a:lnTo>
                        <a:pt x="370" y="167"/>
                      </a:lnTo>
                      <a:lnTo>
                        <a:pt x="373" y="170"/>
                      </a:lnTo>
                      <a:lnTo>
                        <a:pt x="376" y="166"/>
                      </a:lnTo>
                      <a:lnTo>
                        <a:pt x="381" y="159"/>
                      </a:lnTo>
                      <a:lnTo>
                        <a:pt x="389" y="151"/>
                      </a:lnTo>
                      <a:lnTo>
                        <a:pt x="393" y="151"/>
                      </a:lnTo>
                      <a:lnTo>
                        <a:pt x="399" y="152"/>
                      </a:lnTo>
                      <a:lnTo>
                        <a:pt x="406" y="155"/>
                      </a:lnTo>
                      <a:lnTo>
                        <a:pt x="422" y="162"/>
                      </a:lnTo>
                      <a:lnTo>
                        <a:pt x="423" y="162"/>
                      </a:lnTo>
                      <a:lnTo>
                        <a:pt x="425" y="164"/>
                      </a:lnTo>
                      <a:lnTo>
                        <a:pt x="427" y="165"/>
                      </a:lnTo>
                      <a:lnTo>
                        <a:pt x="427" y="166"/>
                      </a:lnTo>
                      <a:lnTo>
                        <a:pt x="428" y="170"/>
                      </a:lnTo>
                      <a:lnTo>
                        <a:pt x="428" y="176"/>
                      </a:lnTo>
                      <a:lnTo>
                        <a:pt x="430" y="176"/>
                      </a:lnTo>
                      <a:lnTo>
                        <a:pt x="435" y="174"/>
                      </a:lnTo>
                      <a:lnTo>
                        <a:pt x="438" y="171"/>
                      </a:lnTo>
                      <a:lnTo>
                        <a:pt x="444" y="171"/>
                      </a:lnTo>
                      <a:lnTo>
                        <a:pt x="447" y="174"/>
                      </a:lnTo>
                      <a:lnTo>
                        <a:pt x="452" y="176"/>
                      </a:lnTo>
                      <a:lnTo>
                        <a:pt x="454" y="179"/>
                      </a:lnTo>
                      <a:lnTo>
                        <a:pt x="458" y="179"/>
                      </a:lnTo>
                      <a:lnTo>
                        <a:pt x="473" y="176"/>
                      </a:lnTo>
                      <a:lnTo>
                        <a:pt x="484" y="180"/>
                      </a:lnTo>
                      <a:lnTo>
                        <a:pt x="493" y="182"/>
                      </a:lnTo>
                      <a:lnTo>
                        <a:pt x="497" y="188"/>
                      </a:lnTo>
                      <a:lnTo>
                        <a:pt x="503" y="194"/>
                      </a:lnTo>
                      <a:lnTo>
                        <a:pt x="509" y="199"/>
                      </a:lnTo>
                      <a:lnTo>
                        <a:pt x="516" y="203"/>
                      </a:lnTo>
                      <a:lnTo>
                        <a:pt x="531" y="203"/>
                      </a:lnTo>
                      <a:lnTo>
                        <a:pt x="537" y="206"/>
                      </a:lnTo>
                      <a:lnTo>
                        <a:pt x="539" y="214"/>
                      </a:lnTo>
                      <a:lnTo>
                        <a:pt x="541" y="223"/>
                      </a:lnTo>
                      <a:lnTo>
                        <a:pt x="539" y="238"/>
                      </a:lnTo>
                      <a:lnTo>
                        <a:pt x="534" y="250"/>
                      </a:lnTo>
                      <a:lnTo>
                        <a:pt x="528" y="259"/>
                      </a:lnTo>
                      <a:lnTo>
                        <a:pt x="521" y="268"/>
                      </a:lnTo>
                      <a:lnTo>
                        <a:pt x="513" y="278"/>
                      </a:lnTo>
                      <a:lnTo>
                        <a:pt x="508" y="283"/>
                      </a:lnTo>
                      <a:lnTo>
                        <a:pt x="507" y="286"/>
                      </a:lnTo>
                      <a:lnTo>
                        <a:pt x="501" y="292"/>
                      </a:lnTo>
                      <a:lnTo>
                        <a:pt x="497" y="294"/>
                      </a:lnTo>
                      <a:lnTo>
                        <a:pt x="494" y="297"/>
                      </a:lnTo>
                      <a:lnTo>
                        <a:pt x="492" y="303"/>
                      </a:lnTo>
                      <a:lnTo>
                        <a:pt x="492" y="310"/>
                      </a:lnTo>
                      <a:lnTo>
                        <a:pt x="493" y="318"/>
                      </a:lnTo>
                      <a:lnTo>
                        <a:pt x="494" y="326"/>
                      </a:lnTo>
                      <a:lnTo>
                        <a:pt x="494" y="331"/>
                      </a:lnTo>
                      <a:lnTo>
                        <a:pt x="492" y="336"/>
                      </a:lnTo>
                      <a:lnTo>
                        <a:pt x="491" y="341"/>
                      </a:lnTo>
                      <a:lnTo>
                        <a:pt x="491" y="347"/>
                      </a:lnTo>
                      <a:lnTo>
                        <a:pt x="489" y="349"/>
                      </a:lnTo>
                      <a:lnTo>
                        <a:pt x="489" y="350"/>
                      </a:lnTo>
                      <a:lnTo>
                        <a:pt x="487" y="352"/>
                      </a:lnTo>
                      <a:lnTo>
                        <a:pt x="484" y="360"/>
                      </a:lnTo>
                      <a:lnTo>
                        <a:pt x="484" y="366"/>
                      </a:lnTo>
                      <a:lnTo>
                        <a:pt x="483" y="370"/>
                      </a:lnTo>
                      <a:lnTo>
                        <a:pt x="483" y="372"/>
                      </a:lnTo>
                      <a:lnTo>
                        <a:pt x="482" y="374"/>
                      </a:lnTo>
                      <a:lnTo>
                        <a:pt x="477" y="381"/>
                      </a:lnTo>
                      <a:lnTo>
                        <a:pt x="473" y="388"/>
                      </a:lnTo>
                      <a:lnTo>
                        <a:pt x="468" y="395"/>
                      </a:lnTo>
                      <a:lnTo>
                        <a:pt x="467" y="398"/>
                      </a:lnTo>
                      <a:lnTo>
                        <a:pt x="467" y="400"/>
                      </a:lnTo>
                      <a:lnTo>
                        <a:pt x="465" y="403"/>
                      </a:lnTo>
                      <a:lnTo>
                        <a:pt x="465" y="404"/>
                      </a:lnTo>
                      <a:lnTo>
                        <a:pt x="463" y="406"/>
                      </a:lnTo>
                      <a:lnTo>
                        <a:pt x="460" y="410"/>
                      </a:lnTo>
                      <a:lnTo>
                        <a:pt x="457" y="413"/>
                      </a:lnTo>
                      <a:lnTo>
                        <a:pt x="452" y="414"/>
                      </a:lnTo>
                      <a:lnTo>
                        <a:pt x="448" y="415"/>
                      </a:lnTo>
                      <a:lnTo>
                        <a:pt x="438" y="415"/>
                      </a:lnTo>
                      <a:lnTo>
                        <a:pt x="428" y="418"/>
                      </a:lnTo>
                      <a:lnTo>
                        <a:pt x="424" y="421"/>
                      </a:lnTo>
                      <a:lnTo>
                        <a:pt x="417" y="427"/>
                      </a:lnTo>
                      <a:lnTo>
                        <a:pt x="409" y="429"/>
                      </a:lnTo>
                      <a:lnTo>
                        <a:pt x="403" y="430"/>
                      </a:lnTo>
                      <a:lnTo>
                        <a:pt x="391" y="442"/>
                      </a:lnTo>
                      <a:lnTo>
                        <a:pt x="384" y="445"/>
                      </a:lnTo>
                      <a:lnTo>
                        <a:pt x="381" y="449"/>
                      </a:lnTo>
                      <a:lnTo>
                        <a:pt x="380" y="452"/>
                      </a:lnTo>
                      <a:lnTo>
                        <a:pt x="380" y="483"/>
                      </a:lnTo>
                      <a:lnTo>
                        <a:pt x="370" y="492"/>
                      </a:lnTo>
                      <a:lnTo>
                        <a:pt x="364" y="503"/>
                      </a:lnTo>
                      <a:lnTo>
                        <a:pt x="363" y="507"/>
                      </a:lnTo>
                      <a:lnTo>
                        <a:pt x="360" y="512"/>
                      </a:lnTo>
                      <a:lnTo>
                        <a:pt x="358" y="516"/>
                      </a:lnTo>
                      <a:lnTo>
                        <a:pt x="350" y="525"/>
                      </a:lnTo>
                      <a:lnTo>
                        <a:pt x="336" y="538"/>
                      </a:lnTo>
                      <a:lnTo>
                        <a:pt x="331" y="547"/>
                      </a:lnTo>
                      <a:lnTo>
                        <a:pt x="327" y="555"/>
                      </a:lnTo>
                      <a:lnTo>
                        <a:pt x="322" y="564"/>
                      </a:lnTo>
                      <a:lnTo>
                        <a:pt x="316" y="569"/>
                      </a:lnTo>
                      <a:lnTo>
                        <a:pt x="306" y="571"/>
                      </a:lnTo>
                      <a:lnTo>
                        <a:pt x="301" y="571"/>
                      </a:lnTo>
                      <a:lnTo>
                        <a:pt x="297" y="570"/>
                      </a:lnTo>
                      <a:lnTo>
                        <a:pt x="292" y="569"/>
                      </a:lnTo>
                      <a:lnTo>
                        <a:pt x="290" y="567"/>
                      </a:lnTo>
                      <a:lnTo>
                        <a:pt x="287" y="567"/>
                      </a:lnTo>
                      <a:lnTo>
                        <a:pt x="282" y="566"/>
                      </a:lnTo>
                      <a:lnTo>
                        <a:pt x="275" y="564"/>
                      </a:lnTo>
                      <a:lnTo>
                        <a:pt x="270" y="562"/>
                      </a:lnTo>
                      <a:lnTo>
                        <a:pt x="267" y="565"/>
                      </a:lnTo>
                      <a:lnTo>
                        <a:pt x="271" y="569"/>
                      </a:lnTo>
                      <a:lnTo>
                        <a:pt x="273" y="570"/>
                      </a:lnTo>
                      <a:lnTo>
                        <a:pt x="275" y="571"/>
                      </a:lnTo>
                      <a:lnTo>
                        <a:pt x="277" y="579"/>
                      </a:lnTo>
                      <a:lnTo>
                        <a:pt x="279" y="584"/>
                      </a:lnTo>
                      <a:lnTo>
                        <a:pt x="280" y="586"/>
                      </a:lnTo>
                      <a:lnTo>
                        <a:pt x="281" y="588"/>
                      </a:lnTo>
                      <a:lnTo>
                        <a:pt x="284" y="589"/>
                      </a:lnTo>
                      <a:lnTo>
                        <a:pt x="285" y="590"/>
                      </a:lnTo>
                      <a:lnTo>
                        <a:pt x="287" y="591"/>
                      </a:lnTo>
                      <a:lnTo>
                        <a:pt x="287" y="599"/>
                      </a:lnTo>
                      <a:lnTo>
                        <a:pt x="285" y="604"/>
                      </a:lnTo>
                      <a:lnTo>
                        <a:pt x="282" y="608"/>
                      </a:lnTo>
                      <a:lnTo>
                        <a:pt x="277" y="613"/>
                      </a:lnTo>
                      <a:lnTo>
                        <a:pt x="275" y="616"/>
                      </a:lnTo>
                      <a:lnTo>
                        <a:pt x="267" y="620"/>
                      </a:lnTo>
                      <a:lnTo>
                        <a:pt x="258" y="623"/>
                      </a:lnTo>
                      <a:lnTo>
                        <a:pt x="248" y="624"/>
                      </a:lnTo>
                      <a:lnTo>
                        <a:pt x="242" y="625"/>
                      </a:lnTo>
                      <a:lnTo>
                        <a:pt x="236" y="624"/>
                      </a:lnTo>
                      <a:lnTo>
                        <a:pt x="230" y="624"/>
                      </a:lnTo>
                      <a:lnTo>
                        <a:pt x="226" y="625"/>
                      </a:lnTo>
                      <a:lnTo>
                        <a:pt x="223" y="630"/>
                      </a:lnTo>
                      <a:lnTo>
                        <a:pt x="222" y="637"/>
                      </a:lnTo>
                      <a:lnTo>
                        <a:pt x="222" y="643"/>
                      </a:lnTo>
                      <a:lnTo>
                        <a:pt x="221" y="649"/>
                      </a:lnTo>
                      <a:lnTo>
                        <a:pt x="221" y="653"/>
                      </a:lnTo>
                      <a:lnTo>
                        <a:pt x="217" y="657"/>
                      </a:lnTo>
                      <a:lnTo>
                        <a:pt x="215" y="658"/>
                      </a:lnTo>
                      <a:lnTo>
                        <a:pt x="208" y="658"/>
                      </a:lnTo>
                      <a:lnTo>
                        <a:pt x="206" y="657"/>
                      </a:lnTo>
                      <a:lnTo>
                        <a:pt x="202" y="655"/>
                      </a:lnTo>
                      <a:lnTo>
                        <a:pt x="199" y="653"/>
                      </a:lnTo>
                      <a:lnTo>
                        <a:pt x="197" y="652"/>
                      </a:lnTo>
                      <a:lnTo>
                        <a:pt x="192" y="652"/>
                      </a:lnTo>
                      <a:lnTo>
                        <a:pt x="191" y="654"/>
                      </a:lnTo>
                      <a:lnTo>
                        <a:pt x="189" y="655"/>
                      </a:lnTo>
                      <a:lnTo>
                        <a:pt x="189" y="660"/>
                      </a:lnTo>
                      <a:lnTo>
                        <a:pt x="191" y="664"/>
                      </a:lnTo>
                      <a:lnTo>
                        <a:pt x="192" y="667"/>
                      </a:lnTo>
                      <a:lnTo>
                        <a:pt x="194" y="671"/>
                      </a:lnTo>
                      <a:lnTo>
                        <a:pt x="196" y="672"/>
                      </a:lnTo>
                      <a:lnTo>
                        <a:pt x="198" y="673"/>
                      </a:lnTo>
                      <a:lnTo>
                        <a:pt x="199" y="673"/>
                      </a:lnTo>
                      <a:lnTo>
                        <a:pt x="202" y="672"/>
                      </a:lnTo>
                      <a:lnTo>
                        <a:pt x="203" y="671"/>
                      </a:lnTo>
                      <a:lnTo>
                        <a:pt x="204" y="671"/>
                      </a:lnTo>
                      <a:lnTo>
                        <a:pt x="207" y="673"/>
                      </a:lnTo>
                      <a:lnTo>
                        <a:pt x="207" y="676"/>
                      </a:lnTo>
                      <a:lnTo>
                        <a:pt x="206" y="678"/>
                      </a:lnTo>
                      <a:lnTo>
                        <a:pt x="204" y="679"/>
                      </a:lnTo>
                      <a:lnTo>
                        <a:pt x="201" y="679"/>
                      </a:lnTo>
                      <a:lnTo>
                        <a:pt x="198" y="678"/>
                      </a:lnTo>
                      <a:lnTo>
                        <a:pt x="196" y="676"/>
                      </a:lnTo>
                      <a:lnTo>
                        <a:pt x="193" y="676"/>
                      </a:lnTo>
                      <a:lnTo>
                        <a:pt x="193" y="678"/>
                      </a:lnTo>
                      <a:lnTo>
                        <a:pt x="194" y="681"/>
                      </a:lnTo>
                      <a:lnTo>
                        <a:pt x="196" y="682"/>
                      </a:lnTo>
                      <a:lnTo>
                        <a:pt x="197" y="682"/>
                      </a:lnTo>
                      <a:lnTo>
                        <a:pt x="192" y="689"/>
                      </a:lnTo>
                      <a:lnTo>
                        <a:pt x="189" y="698"/>
                      </a:lnTo>
                      <a:lnTo>
                        <a:pt x="188" y="707"/>
                      </a:lnTo>
                      <a:lnTo>
                        <a:pt x="187" y="710"/>
                      </a:lnTo>
                      <a:lnTo>
                        <a:pt x="186" y="711"/>
                      </a:lnTo>
                      <a:lnTo>
                        <a:pt x="183" y="712"/>
                      </a:lnTo>
                      <a:lnTo>
                        <a:pt x="177" y="712"/>
                      </a:lnTo>
                      <a:lnTo>
                        <a:pt x="173" y="713"/>
                      </a:lnTo>
                      <a:lnTo>
                        <a:pt x="169" y="716"/>
                      </a:lnTo>
                      <a:lnTo>
                        <a:pt x="167" y="720"/>
                      </a:lnTo>
                      <a:lnTo>
                        <a:pt x="164" y="727"/>
                      </a:lnTo>
                      <a:lnTo>
                        <a:pt x="167" y="735"/>
                      </a:lnTo>
                      <a:lnTo>
                        <a:pt x="171" y="738"/>
                      </a:lnTo>
                      <a:lnTo>
                        <a:pt x="177" y="741"/>
                      </a:lnTo>
                      <a:lnTo>
                        <a:pt x="181" y="743"/>
                      </a:lnTo>
                      <a:lnTo>
                        <a:pt x="183" y="750"/>
                      </a:lnTo>
                      <a:lnTo>
                        <a:pt x="183" y="754"/>
                      </a:lnTo>
                      <a:lnTo>
                        <a:pt x="181" y="757"/>
                      </a:lnTo>
                      <a:lnTo>
                        <a:pt x="176" y="762"/>
                      </a:lnTo>
                      <a:lnTo>
                        <a:pt x="173" y="764"/>
                      </a:lnTo>
                      <a:lnTo>
                        <a:pt x="169" y="765"/>
                      </a:lnTo>
                      <a:lnTo>
                        <a:pt x="164" y="770"/>
                      </a:lnTo>
                      <a:lnTo>
                        <a:pt x="164" y="774"/>
                      </a:lnTo>
                      <a:lnTo>
                        <a:pt x="162" y="781"/>
                      </a:lnTo>
                      <a:lnTo>
                        <a:pt x="161" y="784"/>
                      </a:lnTo>
                      <a:lnTo>
                        <a:pt x="156" y="786"/>
                      </a:lnTo>
                      <a:lnTo>
                        <a:pt x="153" y="786"/>
                      </a:lnTo>
                      <a:lnTo>
                        <a:pt x="152" y="788"/>
                      </a:lnTo>
                      <a:lnTo>
                        <a:pt x="149" y="789"/>
                      </a:lnTo>
                      <a:lnTo>
                        <a:pt x="144" y="796"/>
                      </a:lnTo>
                      <a:lnTo>
                        <a:pt x="143" y="801"/>
                      </a:lnTo>
                      <a:lnTo>
                        <a:pt x="143" y="810"/>
                      </a:lnTo>
                      <a:lnTo>
                        <a:pt x="144" y="814"/>
                      </a:lnTo>
                      <a:lnTo>
                        <a:pt x="147" y="815"/>
                      </a:lnTo>
                      <a:lnTo>
                        <a:pt x="153" y="821"/>
                      </a:lnTo>
                      <a:lnTo>
                        <a:pt x="156" y="830"/>
                      </a:lnTo>
                      <a:lnTo>
                        <a:pt x="158" y="838"/>
                      </a:lnTo>
                      <a:lnTo>
                        <a:pt x="161" y="844"/>
                      </a:lnTo>
                      <a:lnTo>
                        <a:pt x="171" y="852"/>
                      </a:lnTo>
                      <a:lnTo>
                        <a:pt x="181" y="857"/>
                      </a:lnTo>
                      <a:lnTo>
                        <a:pt x="192" y="863"/>
                      </a:lnTo>
                      <a:lnTo>
                        <a:pt x="189" y="864"/>
                      </a:lnTo>
                      <a:lnTo>
                        <a:pt x="186" y="864"/>
                      </a:lnTo>
                      <a:lnTo>
                        <a:pt x="171" y="869"/>
                      </a:lnTo>
                      <a:lnTo>
                        <a:pt x="166" y="872"/>
                      </a:lnTo>
                      <a:lnTo>
                        <a:pt x="161" y="872"/>
                      </a:lnTo>
                      <a:lnTo>
                        <a:pt x="158" y="873"/>
                      </a:lnTo>
                      <a:lnTo>
                        <a:pt x="142" y="873"/>
                      </a:lnTo>
                      <a:lnTo>
                        <a:pt x="140" y="872"/>
                      </a:lnTo>
                      <a:lnTo>
                        <a:pt x="138" y="867"/>
                      </a:lnTo>
                      <a:lnTo>
                        <a:pt x="137" y="865"/>
                      </a:lnTo>
                      <a:lnTo>
                        <a:pt x="137" y="863"/>
                      </a:lnTo>
                      <a:lnTo>
                        <a:pt x="135" y="862"/>
                      </a:lnTo>
                      <a:lnTo>
                        <a:pt x="130" y="859"/>
                      </a:lnTo>
                      <a:lnTo>
                        <a:pt x="127" y="859"/>
                      </a:lnTo>
                      <a:lnTo>
                        <a:pt x="122" y="857"/>
                      </a:lnTo>
                      <a:lnTo>
                        <a:pt x="118" y="853"/>
                      </a:lnTo>
                      <a:lnTo>
                        <a:pt x="118" y="850"/>
                      </a:lnTo>
                      <a:lnTo>
                        <a:pt x="108" y="850"/>
                      </a:lnTo>
                      <a:lnTo>
                        <a:pt x="107" y="849"/>
                      </a:lnTo>
                      <a:lnTo>
                        <a:pt x="105" y="847"/>
                      </a:lnTo>
                      <a:lnTo>
                        <a:pt x="105" y="845"/>
                      </a:lnTo>
                      <a:lnTo>
                        <a:pt x="97" y="844"/>
                      </a:lnTo>
                      <a:lnTo>
                        <a:pt x="90" y="839"/>
                      </a:lnTo>
                      <a:lnTo>
                        <a:pt x="82" y="830"/>
                      </a:lnTo>
                      <a:lnTo>
                        <a:pt x="82" y="829"/>
                      </a:lnTo>
                      <a:lnTo>
                        <a:pt x="84" y="828"/>
                      </a:lnTo>
                      <a:lnTo>
                        <a:pt x="87" y="825"/>
                      </a:lnTo>
                      <a:lnTo>
                        <a:pt x="89" y="824"/>
                      </a:lnTo>
                      <a:lnTo>
                        <a:pt x="89" y="823"/>
                      </a:lnTo>
                      <a:lnTo>
                        <a:pt x="88" y="823"/>
                      </a:lnTo>
                      <a:lnTo>
                        <a:pt x="88" y="821"/>
                      </a:lnTo>
                      <a:lnTo>
                        <a:pt x="87" y="821"/>
                      </a:lnTo>
                      <a:lnTo>
                        <a:pt x="89" y="814"/>
                      </a:lnTo>
                      <a:lnTo>
                        <a:pt x="89" y="811"/>
                      </a:lnTo>
                      <a:lnTo>
                        <a:pt x="88" y="809"/>
                      </a:lnTo>
                      <a:lnTo>
                        <a:pt x="83" y="806"/>
                      </a:lnTo>
                      <a:lnTo>
                        <a:pt x="82" y="804"/>
                      </a:lnTo>
                      <a:lnTo>
                        <a:pt x="79" y="803"/>
                      </a:lnTo>
                      <a:lnTo>
                        <a:pt x="78" y="800"/>
                      </a:lnTo>
                      <a:lnTo>
                        <a:pt x="78" y="791"/>
                      </a:lnTo>
                      <a:lnTo>
                        <a:pt x="77" y="781"/>
                      </a:lnTo>
                      <a:lnTo>
                        <a:pt x="73" y="770"/>
                      </a:lnTo>
                      <a:lnTo>
                        <a:pt x="71" y="761"/>
                      </a:lnTo>
                      <a:lnTo>
                        <a:pt x="74" y="756"/>
                      </a:lnTo>
                      <a:lnTo>
                        <a:pt x="77" y="754"/>
                      </a:lnTo>
                      <a:lnTo>
                        <a:pt x="79" y="750"/>
                      </a:lnTo>
                      <a:lnTo>
                        <a:pt x="82" y="745"/>
                      </a:lnTo>
                      <a:lnTo>
                        <a:pt x="82" y="742"/>
                      </a:lnTo>
                      <a:lnTo>
                        <a:pt x="80" y="740"/>
                      </a:lnTo>
                      <a:lnTo>
                        <a:pt x="78" y="737"/>
                      </a:lnTo>
                      <a:lnTo>
                        <a:pt x="77" y="733"/>
                      </a:lnTo>
                      <a:lnTo>
                        <a:pt x="75" y="731"/>
                      </a:lnTo>
                      <a:lnTo>
                        <a:pt x="75" y="727"/>
                      </a:lnTo>
                      <a:lnTo>
                        <a:pt x="77" y="727"/>
                      </a:lnTo>
                      <a:lnTo>
                        <a:pt x="77" y="726"/>
                      </a:lnTo>
                      <a:lnTo>
                        <a:pt x="78" y="723"/>
                      </a:lnTo>
                      <a:lnTo>
                        <a:pt x="79" y="722"/>
                      </a:lnTo>
                      <a:lnTo>
                        <a:pt x="83" y="722"/>
                      </a:lnTo>
                      <a:lnTo>
                        <a:pt x="85" y="725"/>
                      </a:lnTo>
                      <a:lnTo>
                        <a:pt x="85" y="727"/>
                      </a:lnTo>
                      <a:lnTo>
                        <a:pt x="88" y="730"/>
                      </a:lnTo>
                      <a:lnTo>
                        <a:pt x="90" y="730"/>
                      </a:lnTo>
                      <a:lnTo>
                        <a:pt x="104" y="669"/>
                      </a:lnTo>
                      <a:lnTo>
                        <a:pt x="104" y="663"/>
                      </a:lnTo>
                      <a:lnTo>
                        <a:pt x="100" y="663"/>
                      </a:lnTo>
                      <a:lnTo>
                        <a:pt x="99" y="664"/>
                      </a:lnTo>
                      <a:lnTo>
                        <a:pt x="97" y="665"/>
                      </a:lnTo>
                      <a:lnTo>
                        <a:pt x="95" y="668"/>
                      </a:lnTo>
                      <a:lnTo>
                        <a:pt x="94" y="668"/>
                      </a:lnTo>
                      <a:lnTo>
                        <a:pt x="93" y="667"/>
                      </a:lnTo>
                      <a:lnTo>
                        <a:pt x="90" y="665"/>
                      </a:lnTo>
                      <a:lnTo>
                        <a:pt x="89" y="663"/>
                      </a:lnTo>
                      <a:lnTo>
                        <a:pt x="89" y="659"/>
                      </a:lnTo>
                      <a:lnTo>
                        <a:pt x="88" y="657"/>
                      </a:lnTo>
                      <a:lnTo>
                        <a:pt x="88" y="649"/>
                      </a:lnTo>
                      <a:lnTo>
                        <a:pt x="89" y="645"/>
                      </a:lnTo>
                      <a:lnTo>
                        <a:pt x="90" y="643"/>
                      </a:lnTo>
                      <a:lnTo>
                        <a:pt x="93" y="635"/>
                      </a:lnTo>
                      <a:lnTo>
                        <a:pt x="95" y="635"/>
                      </a:lnTo>
                      <a:lnTo>
                        <a:pt x="97" y="634"/>
                      </a:lnTo>
                      <a:lnTo>
                        <a:pt x="97" y="632"/>
                      </a:lnTo>
                      <a:lnTo>
                        <a:pt x="95" y="629"/>
                      </a:lnTo>
                      <a:lnTo>
                        <a:pt x="94" y="628"/>
                      </a:lnTo>
                      <a:lnTo>
                        <a:pt x="94" y="627"/>
                      </a:lnTo>
                      <a:lnTo>
                        <a:pt x="93" y="625"/>
                      </a:lnTo>
                      <a:lnTo>
                        <a:pt x="93" y="621"/>
                      </a:lnTo>
                      <a:lnTo>
                        <a:pt x="92" y="619"/>
                      </a:lnTo>
                      <a:lnTo>
                        <a:pt x="92" y="614"/>
                      </a:lnTo>
                      <a:lnTo>
                        <a:pt x="93" y="605"/>
                      </a:lnTo>
                      <a:lnTo>
                        <a:pt x="98" y="596"/>
                      </a:lnTo>
                      <a:lnTo>
                        <a:pt x="102" y="590"/>
                      </a:lnTo>
                      <a:lnTo>
                        <a:pt x="105" y="579"/>
                      </a:lnTo>
                      <a:lnTo>
                        <a:pt x="107" y="577"/>
                      </a:lnTo>
                      <a:lnTo>
                        <a:pt x="108" y="577"/>
                      </a:lnTo>
                      <a:lnTo>
                        <a:pt x="109" y="576"/>
                      </a:lnTo>
                      <a:lnTo>
                        <a:pt x="109" y="575"/>
                      </a:lnTo>
                      <a:lnTo>
                        <a:pt x="113" y="562"/>
                      </a:lnTo>
                      <a:lnTo>
                        <a:pt x="115" y="550"/>
                      </a:lnTo>
                      <a:lnTo>
                        <a:pt x="114" y="518"/>
                      </a:lnTo>
                      <a:lnTo>
                        <a:pt x="113" y="515"/>
                      </a:lnTo>
                      <a:lnTo>
                        <a:pt x="117" y="503"/>
                      </a:lnTo>
                      <a:lnTo>
                        <a:pt x="117" y="499"/>
                      </a:lnTo>
                      <a:lnTo>
                        <a:pt x="118" y="488"/>
                      </a:lnTo>
                      <a:lnTo>
                        <a:pt x="120" y="478"/>
                      </a:lnTo>
                      <a:lnTo>
                        <a:pt x="124" y="469"/>
                      </a:lnTo>
                      <a:lnTo>
                        <a:pt x="125" y="459"/>
                      </a:lnTo>
                      <a:lnTo>
                        <a:pt x="125" y="453"/>
                      </a:lnTo>
                      <a:lnTo>
                        <a:pt x="128" y="448"/>
                      </a:lnTo>
                      <a:lnTo>
                        <a:pt x="128" y="444"/>
                      </a:lnTo>
                      <a:lnTo>
                        <a:pt x="129" y="442"/>
                      </a:lnTo>
                      <a:lnTo>
                        <a:pt x="129" y="424"/>
                      </a:lnTo>
                      <a:lnTo>
                        <a:pt x="130" y="416"/>
                      </a:lnTo>
                      <a:lnTo>
                        <a:pt x="130" y="408"/>
                      </a:lnTo>
                      <a:lnTo>
                        <a:pt x="132" y="400"/>
                      </a:lnTo>
                      <a:lnTo>
                        <a:pt x="132" y="394"/>
                      </a:lnTo>
                      <a:lnTo>
                        <a:pt x="130" y="384"/>
                      </a:lnTo>
                      <a:lnTo>
                        <a:pt x="130" y="374"/>
                      </a:lnTo>
                      <a:lnTo>
                        <a:pt x="129" y="367"/>
                      </a:lnTo>
                      <a:lnTo>
                        <a:pt x="125" y="361"/>
                      </a:lnTo>
                      <a:lnTo>
                        <a:pt x="122" y="356"/>
                      </a:lnTo>
                      <a:lnTo>
                        <a:pt x="112" y="349"/>
                      </a:lnTo>
                      <a:lnTo>
                        <a:pt x="108" y="347"/>
                      </a:lnTo>
                      <a:lnTo>
                        <a:pt x="103" y="345"/>
                      </a:lnTo>
                      <a:lnTo>
                        <a:pt x="99" y="343"/>
                      </a:lnTo>
                      <a:lnTo>
                        <a:pt x="97" y="342"/>
                      </a:lnTo>
                      <a:lnTo>
                        <a:pt x="90" y="336"/>
                      </a:lnTo>
                      <a:lnTo>
                        <a:pt x="88" y="335"/>
                      </a:lnTo>
                      <a:lnTo>
                        <a:pt x="84" y="333"/>
                      </a:lnTo>
                      <a:lnTo>
                        <a:pt x="74" y="330"/>
                      </a:lnTo>
                      <a:lnTo>
                        <a:pt x="59" y="317"/>
                      </a:lnTo>
                      <a:lnTo>
                        <a:pt x="58" y="315"/>
                      </a:lnTo>
                      <a:lnTo>
                        <a:pt x="58" y="305"/>
                      </a:lnTo>
                      <a:lnTo>
                        <a:pt x="56" y="301"/>
                      </a:lnTo>
                      <a:lnTo>
                        <a:pt x="55" y="298"/>
                      </a:lnTo>
                      <a:lnTo>
                        <a:pt x="54" y="294"/>
                      </a:lnTo>
                      <a:lnTo>
                        <a:pt x="51" y="292"/>
                      </a:lnTo>
                      <a:lnTo>
                        <a:pt x="50" y="288"/>
                      </a:lnTo>
                      <a:lnTo>
                        <a:pt x="35" y="263"/>
                      </a:lnTo>
                      <a:lnTo>
                        <a:pt x="31" y="250"/>
                      </a:lnTo>
                      <a:lnTo>
                        <a:pt x="26" y="240"/>
                      </a:lnTo>
                      <a:lnTo>
                        <a:pt x="25" y="239"/>
                      </a:lnTo>
                      <a:lnTo>
                        <a:pt x="24" y="239"/>
                      </a:lnTo>
                      <a:lnTo>
                        <a:pt x="23" y="238"/>
                      </a:lnTo>
                      <a:lnTo>
                        <a:pt x="21" y="238"/>
                      </a:lnTo>
                      <a:lnTo>
                        <a:pt x="19" y="234"/>
                      </a:lnTo>
                      <a:lnTo>
                        <a:pt x="16" y="227"/>
                      </a:lnTo>
                      <a:lnTo>
                        <a:pt x="14" y="224"/>
                      </a:lnTo>
                      <a:lnTo>
                        <a:pt x="11" y="224"/>
                      </a:lnTo>
                      <a:lnTo>
                        <a:pt x="10" y="223"/>
                      </a:lnTo>
                      <a:lnTo>
                        <a:pt x="4" y="214"/>
                      </a:lnTo>
                      <a:lnTo>
                        <a:pt x="0" y="203"/>
                      </a:lnTo>
                      <a:lnTo>
                        <a:pt x="1" y="198"/>
                      </a:lnTo>
                      <a:lnTo>
                        <a:pt x="2" y="194"/>
                      </a:lnTo>
                      <a:lnTo>
                        <a:pt x="7" y="186"/>
                      </a:lnTo>
                      <a:lnTo>
                        <a:pt x="10" y="184"/>
                      </a:lnTo>
                      <a:lnTo>
                        <a:pt x="13" y="182"/>
                      </a:lnTo>
                      <a:lnTo>
                        <a:pt x="15" y="180"/>
                      </a:lnTo>
                      <a:lnTo>
                        <a:pt x="18" y="176"/>
                      </a:lnTo>
                      <a:lnTo>
                        <a:pt x="16" y="175"/>
                      </a:lnTo>
                      <a:lnTo>
                        <a:pt x="14" y="175"/>
                      </a:lnTo>
                      <a:lnTo>
                        <a:pt x="13" y="176"/>
                      </a:lnTo>
                      <a:lnTo>
                        <a:pt x="9" y="176"/>
                      </a:lnTo>
                      <a:lnTo>
                        <a:pt x="7" y="175"/>
                      </a:lnTo>
                      <a:lnTo>
                        <a:pt x="5" y="170"/>
                      </a:lnTo>
                      <a:lnTo>
                        <a:pt x="5" y="162"/>
                      </a:lnTo>
                      <a:lnTo>
                        <a:pt x="6" y="157"/>
                      </a:lnTo>
                      <a:lnTo>
                        <a:pt x="11" y="150"/>
                      </a:lnTo>
                      <a:lnTo>
                        <a:pt x="13" y="145"/>
                      </a:lnTo>
                      <a:lnTo>
                        <a:pt x="13" y="136"/>
                      </a:lnTo>
                      <a:lnTo>
                        <a:pt x="18" y="135"/>
                      </a:lnTo>
                      <a:lnTo>
                        <a:pt x="20" y="133"/>
                      </a:lnTo>
                      <a:lnTo>
                        <a:pt x="24" y="131"/>
                      </a:lnTo>
                      <a:lnTo>
                        <a:pt x="25" y="128"/>
                      </a:lnTo>
                      <a:lnTo>
                        <a:pt x="28" y="125"/>
                      </a:lnTo>
                      <a:lnTo>
                        <a:pt x="29" y="121"/>
                      </a:lnTo>
                      <a:lnTo>
                        <a:pt x="30" y="118"/>
                      </a:lnTo>
                      <a:lnTo>
                        <a:pt x="33" y="115"/>
                      </a:lnTo>
                      <a:lnTo>
                        <a:pt x="35" y="113"/>
                      </a:lnTo>
                      <a:lnTo>
                        <a:pt x="39" y="111"/>
                      </a:lnTo>
                      <a:lnTo>
                        <a:pt x="44" y="108"/>
                      </a:lnTo>
                      <a:lnTo>
                        <a:pt x="46" y="106"/>
                      </a:lnTo>
                      <a:lnTo>
                        <a:pt x="48" y="102"/>
                      </a:lnTo>
                      <a:lnTo>
                        <a:pt x="45" y="101"/>
                      </a:lnTo>
                      <a:lnTo>
                        <a:pt x="44" y="98"/>
                      </a:lnTo>
                      <a:lnTo>
                        <a:pt x="44" y="97"/>
                      </a:lnTo>
                      <a:lnTo>
                        <a:pt x="45" y="94"/>
                      </a:lnTo>
                      <a:lnTo>
                        <a:pt x="45" y="89"/>
                      </a:lnTo>
                      <a:lnTo>
                        <a:pt x="44" y="88"/>
                      </a:lnTo>
                      <a:lnTo>
                        <a:pt x="43" y="86"/>
                      </a:lnTo>
                      <a:lnTo>
                        <a:pt x="43" y="79"/>
                      </a:lnTo>
                      <a:lnTo>
                        <a:pt x="44" y="78"/>
                      </a:lnTo>
                      <a:lnTo>
                        <a:pt x="45" y="76"/>
                      </a:lnTo>
                      <a:lnTo>
                        <a:pt x="45" y="69"/>
                      </a:lnTo>
                      <a:lnTo>
                        <a:pt x="44" y="68"/>
                      </a:lnTo>
                      <a:lnTo>
                        <a:pt x="43" y="66"/>
                      </a:lnTo>
                      <a:lnTo>
                        <a:pt x="40" y="64"/>
                      </a:lnTo>
                      <a:lnTo>
                        <a:pt x="39" y="63"/>
                      </a:lnTo>
                      <a:lnTo>
                        <a:pt x="38" y="60"/>
                      </a:lnTo>
                      <a:lnTo>
                        <a:pt x="38" y="55"/>
                      </a:lnTo>
                      <a:lnTo>
                        <a:pt x="40" y="53"/>
                      </a:lnTo>
                      <a:lnTo>
                        <a:pt x="41" y="50"/>
                      </a:lnTo>
                      <a:lnTo>
                        <a:pt x="46" y="48"/>
                      </a:lnTo>
                      <a:lnTo>
                        <a:pt x="48" y="47"/>
                      </a:lnTo>
                      <a:lnTo>
                        <a:pt x="50" y="48"/>
                      </a:lnTo>
                      <a:lnTo>
                        <a:pt x="51" y="48"/>
                      </a:lnTo>
                      <a:lnTo>
                        <a:pt x="53" y="47"/>
                      </a:lnTo>
                      <a:lnTo>
                        <a:pt x="53" y="44"/>
                      </a:lnTo>
                      <a:lnTo>
                        <a:pt x="55" y="42"/>
                      </a:lnTo>
                      <a:lnTo>
                        <a:pt x="55" y="39"/>
                      </a:lnTo>
                      <a:lnTo>
                        <a:pt x="58" y="38"/>
                      </a:lnTo>
                      <a:lnTo>
                        <a:pt x="59" y="37"/>
                      </a:lnTo>
                      <a:lnTo>
                        <a:pt x="61" y="35"/>
                      </a:lnTo>
                      <a:lnTo>
                        <a:pt x="63" y="34"/>
                      </a:lnTo>
                      <a:lnTo>
                        <a:pt x="64" y="32"/>
                      </a:lnTo>
                      <a:lnTo>
                        <a:pt x="64" y="28"/>
                      </a:lnTo>
                      <a:lnTo>
                        <a:pt x="65" y="25"/>
                      </a:lnTo>
                      <a:lnTo>
                        <a:pt x="68" y="21"/>
                      </a:lnTo>
                      <a:lnTo>
                        <a:pt x="73" y="16"/>
                      </a:lnTo>
                      <a:lnTo>
                        <a:pt x="77" y="15"/>
                      </a:lnTo>
                      <a:lnTo>
                        <a:pt x="89" y="11"/>
                      </a:lnTo>
                      <a:lnTo>
                        <a:pt x="103" y="8"/>
                      </a:lnTo>
                      <a:lnTo>
                        <a:pt x="105" y="6"/>
                      </a:lnTo>
                      <a:lnTo>
                        <a:pt x="1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grpSp>
          <p:grpSp>
            <p:nvGrpSpPr>
              <p:cNvPr id="1154" name="Group 1109"/>
              <p:cNvGrpSpPr/>
              <p:nvPr/>
            </p:nvGrpSpPr>
            <p:grpSpPr>
              <a:xfrm>
                <a:off x="1751012" y="1676400"/>
                <a:ext cx="3720198" cy="2808284"/>
                <a:chOff x="1751012" y="1676400"/>
                <a:chExt cx="3720198" cy="2808284"/>
              </a:xfrm>
              <a:grpFill/>
            </p:grpSpPr>
            <p:sp>
              <p:nvSpPr>
                <p:cNvPr id="1267" name="Freeform 1229"/>
                <p:cNvSpPr>
                  <a:spLocks/>
                </p:cNvSpPr>
                <p:nvPr/>
              </p:nvSpPr>
              <p:spPr bwMode="auto">
                <a:xfrm>
                  <a:off x="4557222" y="4439088"/>
                  <a:ext cx="60104" cy="45596"/>
                </a:xfrm>
                <a:custGeom>
                  <a:avLst/>
                  <a:gdLst/>
                  <a:ahLst/>
                  <a:cxnLst>
                    <a:cxn ang="0">
                      <a:pos x="9" y="0"/>
                    </a:cxn>
                    <a:cxn ang="0">
                      <a:pos x="10" y="0"/>
                    </a:cxn>
                    <a:cxn ang="0">
                      <a:pos x="12" y="2"/>
                    </a:cxn>
                    <a:cxn ang="0">
                      <a:pos x="14" y="3"/>
                    </a:cxn>
                    <a:cxn ang="0">
                      <a:pos x="16" y="4"/>
                    </a:cxn>
                    <a:cxn ang="0">
                      <a:pos x="19" y="4"/>
                    </a:cxn>
                    <a:cxn ang="0">
                      <a:pos x="21" y="7"/>
                    </a:cxn>
                    <a:cxn ang="0">
                      <a:pos x="22" y="7"/>
                    </a:cxn>
                    <a:cxn ang="0">
                      <a:pos x="24" y="5"/>
                    </a:cxn>
                    <a:cxn ang="0">
                      <a:pos x="26" y="5"/>
                    </a:cxn>
                    <a:cxn ang="0">
                      <a:pos x="29" y="8"/>
                    </a:cxn>
                    <a:cxn ang="0">
                      <a:pos x="29" y="10"/>
                    </a:cxn>
                    <a:cxn ang="0">
                      <a:pos x="27" y="13"/>
                    </a:cxn>
                    <a:cxn ang="0">
                      <a:pos x="25" y="17"/>
                    </a:cxn>
                    <a:cxn ang="0">
                      <a:pos x="22" y="19"/>
                    </a:cxn>
                    <a:cxn ang="0">
                      <a:pos x="17" y="22"/>
                    </a:cxn>
                    <a:cxn ang="0">
                      <a:pos x="15" y="22"/>
                    </a:cxn>
                    <a:cxn ang="0">
                      <a:pos x="11" y="20"/>
                    </a:cxn>
                    <a:cxn ang="0">
                      <a:pos x="7" y="18"/>
                    </a:cxn>
                    <a:cxn ang="0">
                      <a:pos x="5" y="17"/>
                    </a:cxn>
                    <a:cxn ang="0">
                      <a:pos x="2" y="14"/>
                    </a:cxn>
                    <a:cxn ang="0">
                      <a:pos x="1" y="12"/>
                    </a:cxn>
                    <a:cxn ang="0">
                      <a:pos x="0" y="10"/>
                    </a:cxn>
                    <a:cxn ang="0">
                      <a:pos x="2" y="3"/>
                    </a:cxn>
                    <a:cxn ang="0">
                      <a:pos x="5" y="2"/>
                    </a:cxn>
                    <a:cxn ang="0">
                      <a:pos x="9" y="0"/>
                    </a:cxn>
                  </a:cxnLst>
                  <a:rect l="0" t="0" r="r" b="b"/>
                  <a:pathLst>
                    <a:path w="29" h="22">
                      <a:moveTo>
                        <a:pt x="9" y="0"/>
                      </a:moveTo>
                      <a:lnTo>
                        <a:pt x="10" y="0"/>
                      </a:lnTo>
                      <a:lnTo>
                        <a:pt x="12" y="2"/>
                      </a:lnTo>
                      <a:lnTo>
                        <a:pt x="14" y="3"/>
                      </a:lnTo>
                      <a:lnTo>
                        <a:pt x="16" y="4"/>
                      </a:lnTo>
                      <a:lnTo>
                        <a:pt x="19" y="4"/>
                      </a:lnTo>
                      <a:lnTo>
                        <a:pt x="21" y="7"/>
                      </a:lnTo>
                      <a:lnTo>
                        <a:pt x="22" y="7"/>
                      </a:lnTo>
                      <a:lnTo>
                        <a:pt x="24" y="5"/>
                      </a:lnTo>
                      <a:lnTo>
                        <a:pt x="26" y="5"/>
                      </a:lnTo>
                      <a:lnTo>
                        <a:pt x="29" y="8"/>
                      </a:lnTo>
                      <a:lnTo>
                        <a:pt x="29" y="10"/>
                      </a:lnTo>
                      <a:lnTo>
                        <a:pt x="27" y="13"/>
                      </a:lnTo>
                      <a:lnTo>
                        <a:pt x="25" y="17"/>
                      </a:lnTo>
                      <a:lnTo>
                        <a:pt x="22" y="19"/>
                      </a:lnTo>
                      <a:lnTo>
                        <a:pt x="17" y="22"/>
                      </a:lnTo>
                      <a:lnTo>
                        <a:pt x="15" y="22"/>
                      </a:lnTo>
                      <a:lnTo>
                        <a:pt x="11" y="20"/>
                      </a:lnTo>
                      <a:lnTo>
                        <a:pt x="7" y="18"/>
                      </a:lnTo>
                      <a:lnTo>
                        <a:pt x="5" y="17"/>
                      </a:lnTo>
                      <a:lnTo>
                        <a:pt x="2" y="14"/>
                      </a:lnTo>
                      <a:lnTo>
                        <a:pt x="1" y="12"/>
                      </a:lnTo>
                      <a:lnTo>
                        <a:pt x="0" y="10"/>
                      </a:lnTo>
                      <a:lnTo>
                        <a:pt x="2" y="3"/>
                      </a:lnTo>
                      <a:lnTo>
                        <a:pt x="5"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68" name="Freeform 1233"/>
                <p:cNvSpPr>
                  <a:spLocks/>
                </p:cNvSpPr>
                <p:nvPr/>
              </p:nvSpPr>
              <p:spPr bwMode="auto">
                <a:xfrm>
                  <a:off x="5201781" y="2528212"/>
                  <a:ext cx="244559" cy="111917"/>
                </a:xfrm>
                <a:custGeom>
                  <a:avLst/>
                  <a:gdLst/>
                  <a:ahLst/>
                  <a:cxnLst>
                    <a:cxn ang="0">
                      <a:pos x="19" y="0"/>
                    </a:cxn>
                    <a:cxn ang="0">
                      <a:pos x="20" y="4"/>
                    </a:cxn>
                    <a:cxn ang="0">
                      <a:pos x="21" y="10"/>
                    </a:cxn>
                    <a:cxn ang="0">
                      <a:pos x="25" y="14"/>
                    </a:cxn>
                    <a:cxn ang="0">
                      <a:pos x="33" y="13"/>
                    </a:cxn>
                    <a:cxn ang="0">
                      <a:pos x="34" y="7"/>
                    </a:cxn>
                    <a:cxn ang="0">
                      <a:pos x="40" y="10"/>
                    </a:cxn>
                    <a:cxn ang="0">
                      <a:pos x="54" y="10"/>
                    </a:cxn>
                    <a:cxn ang="0">
                      <a:pos x="55" y="7"/>
                    </a:cxn>
                    <a:cxn ang="0">
                      <a:pos x="65" y="8"/>
                    </a:cxn>
                    <a:cxn ang="0">
                      <a:pos x="74" y="7"/>
                    </a:cxn>
                    <a:cxn ang="0">
                      <a:pos x="79" y="5"/>
                    </a:cxn>
                    <a:cxn ang="0">
                      <a:pos x="81" y="4"/>
                    </a:cxn>
                    <a:cxn ang="0">
                      <a:pos x="84" y="0"/>
                    </a:cxn>
                    <a:cxn ang="0">
                      <a:pos x="87" y="2"/>
                    </a:cxn>
                    <a:cxn ang="0">
                      <a:pos x="88" y="3"/>
                    </a:cxn>
                    <a:cxn ang="0">
                      <a:pos x="92" y="5"/>
                    </a:cxn>
                    <a:cxn ang="0">
                      <a:pos x="98" y="7"/>
                    </a:cxn>
                    <a:cxn ang="0">
                      <a:pos x="105" y="4"/>
                    </a:cxn>
                    <a:cxn ang="0">
                      <a:pos x="103" y="8"/>
                    </a:cxn>
                    <a:cxn ang="0">
                      <a:pos x="108" y="17"/>
                    </a:cxn>
                    <a:cxn ang="0">
                      <a:pos x="117" y="23"/>
                    </a:cxn>
                    <a:cxn ang="0">
                      <a:pos x="117" y="29"/>
                    </a:cxn>
                    <a:cxn ang="0">
                      <a:pos x="110" y="35"/>
                    </a:cxn>
                    <a:cxn ang="0">
                      <a:pos x="99" y="44"/>
                    </a:cxn>
                    <a:cxn ang="0">
                      <a:pos x="80" y="52"/>
                    </a:cxn>
                    <a:cxn ang="0">
                      <a:pos x="54" y="53"/>
                    </a:cxn>
                    <a:cxn ang="0">
                      <a:pos x="30" y="47"/>
                    </a:cxn>
                    <a:cxn ang="0">
                      <a:pos x="24" y="43"/>
                    </a:cxn>
                    <a:cxn ang="0">
                      <a:pos x="18" y="39"/>
                    </a:cxn>
                    <a:cxn ang="0">
                      <a:pos x="14" y="38"/>
                    </a:cxn>
                    <a:cxn ang="0">
                      <a:pos x="16" y="33"/>
                    </a:cxn>
                    <a:cxn ang="0">
                      <a:pos x="18" y="28"/>
                    </a:cxn>
                    <a:cxn ang="0">
                      <a:pos x="15" y="24"/>
                    </a:cxn>
                    <a:cxn ang="0">
                      <a:pos x="9" y="25"/>
                    </a:cxn>
                    <a:cxn ang="0">
                      <a:pos x="1" y="23"/>
                    </a:cxn>
                    <a:cxn ang="0">
                      <a:pos x="23" y="19"/>
                    </a:cxn>
                    <a:cxn ang="0">
                      <a:pos x="15" y="15"/>
                    </a:cxn>
                    <a:cxn ang="0">
                      <a:pos x="2" y="10"/>
                    </a:cxn>
                    <a:cxn ang="0">
                      <a:pos x="2" y="7"/>
                    </a:cxn>
                    <a:cxn ang="0">
                      <a:pos x="7" y="8"/>
                    </a:cxn>
                    <a:cxn ang="0">
                      <a:pos x="10" y="5"/>
                    </a:cxn>
                    <a:cxn ang="0">
                      <a:pos x="12" y="2"/>
                    </a:cxn>
                  </a:cxnLst>
                  <a:rect l="0" t="0" r="r" b="b"/>
                  <a:pathLst>
                    <a:path w="118" h="54">
                      <a:moveTo>
                        <a:pt x="14" y="0"/>
                      </a:moveTo>
                      <a:lnTo>
                        <a:pt x="19" y="0"/>
                      </a:lnTo>
                      <a:lnTo>
                        <a:pt x="19" y="3"/>
                      </a:lnTo>
                      <a:lnTo>
                        <a:pt x="20" y="4"/>
                      </a:lnTo>
                      <a:lnTo>
                        <a:pt x="21" y="7"/>
                      </a:lnTo>
                      <a:lnTo>
                        <a:pt x="21" y="10"/>
                      </a:lnTo>
                      <a:lnTo>
                        <a:pt x="24" y="12"/>
                      </a:lnTo>
                      <a:lnTo>
                        <a:pt x="25" y="14"/>
                      </a:lnTo>
                      <a:lnTo>
                        <a:pt x="30" y="14"/>
                      </a:lnTo>
                      <a:lnTo>
                        <a:pt x="33" y="13"/>
                      </a:lnTo>
                      <a:lnTo>
                        <a:pt x="34" y="13"/>
                      </a:lnTo>
                      <a:lnTo>
                        <a:pt x="34" y="7"/>
                      </a:lnTo>
                      <a:lnTo>
                        <a:pt x="38" y="10"/>
                      </a:lnTo>
                      <a:lnTo>
                        <a:pt x="40" y="10"/>
                      </a:lnTo>
                      <a:lnTo>
                        <a:pt x="49" y="8"/>
                      </a:lnTo>
                      <a:lnTo>
                        <a:pt x="54" y="10"/>
                      </a:lnTo>
                      <a:lnTo>
                        <a:pt x="55" y="12"/>
                      </a:lnTo>
                      <a:lnTo>
                        <a:pt x="55" y="7"/>
                      </a:lnTo>
                      <a:lnTo>
                        <a:pt x="63" y="7"/>
                      </a:lnTo>
                      <a:lnTo>
                        <a:pt x="65" y="8"/>
                      </a:lnTo>
                      <a:lnTo>
                        <a:pt x="70" y="8"/>
                      </a:lnTo>
                      <a:lnTo>
                        <a:pt x="74" y="7"/>
                      </a:lnTo>
                      <a:lnTo>
                        <a:pt x="76" y="5"/>
                      </a:lnTo>
                      <a:lnTo>
                        <a:pt x="79" y="5"/>
                      </a:lnTo>
                      <a:lnTo>
                        <a:pt x="81" y="7"/>
                      </a:lnTo>
                      <a:lnTo>
                        <a:pt x="81" y="4"/>
                      </a:lnTo>
                      <a:lnTo>
                        <a:pt x="83" y="3"/>
                      </a:lnTo>
                      <a:lnTo>
                        <a:pt x="84" y="0"/>
                      </a:lnTo>
                      <a:lnTo>
                        <a:pt x="85" y="2"/>
                      </a:lnTo>
                      <a:lnTo>
                        <a:pt x="87" y="2"/>
                      </a:lnTo>
                      <a:lnTo>
                        <a:pt x="88" y="0"/>
                      </a:lnTo>
                      <a:lnTo>
                        <a:pt x="88" y="3"/>
                      </a:lnTo>
                      <a:lnTo>
                        <a:pt x="89" y="4"/>
                      </a:lnTo>
                      <a:lnTo>
                        <a:pt x="92" y="5"/>
                      </a:lnTo>
                      <a:lnTo>
                        <a:pt x="93" y="7"/>
                      </a:lnTo>
                      <a:lnTo>
                        <a:pt x="98" y="7"/>
                      </a:lnTo>
                      <a:lnTo>
                        <a:pt x="103" y="4"/>
                      </a:lnTo>
                      <a:lnTo>
                        <a:pt x="105" y="4"/>
                      </a:lnTo>
                      <a:lnTo>
                        <a:pt x="104" y="5"/>
                      </a:lnTo>
                      <a:lnTo>
                        <a:pt x="103" y="8"/>
                      </a:lnTo>
                      <a:lnTo>
                        <a:pt x="104" y="13"/>
                      </a:lnTo>
                      <a:lnTo>
                        <a:pt x="108" y="17"/>
                      </a:lnTo>
                      <a:lnTo>
                        <a:pt x="113" y="19"/>
                      </a:lnTo>
                      <a:lnTo>
                        <a:pt x="117" y="23"/>
                      </a:lnTo>
                      <a:lnTo>
                        <a:pt x="118" y="28"/>
                      </a:lnTo>
                      <a:lnTo>
                        <a:pt x="117" y="29"/>
                      </a:lnTo>
                      <a:lnTo>
                        <a:pt x="114" y="33"/>
                      </a:lnTo>
                      <a:lnTo>
                        <a:pt x="110" y="35"/>
                      </a:lnTo>
                      <a:lnTo>
                        <a:pt x="107" y="39"/>
                      </a:lnTo>
                      <a:lnTo>
                        <a:pt x="99" y="44"/>
                      </a:lnTo>
                      <a:lnTo>
                        <a:pt x="89" y="48"/>
                      </a:lnTo>
                      <a:lnTo>
                        <a:pt x="80" y="52"/>
                      </a:lnTo>
                      <a:lnTo>
                        <a:pt x="68" y="54"/>
                      </a:lnTo>
                      <a:lnTo>
                        <a:pt x="54" y="53"/>
                      </a:lnTo>
                      <a:lnTo>
                        <a:pt x="41" y="51"/>
                      </a:lnTo>
                      <a:lnTo>
                        <a:pt x="30" y="47"/>
                      </a:lnTo>
                      <a:lnTo>
                        <a:pt x="28" y="46"/>
                      </a:lnTo>
                      <a:lnTo>
                        <a:pt x="24" y="43"/>
                      </a:lnTo>
                      <a:lnTo>
                        <a:pt x="21" y="42"/>
                      </a:lnTo>
                      <a:lnTo>
                        <a:pt x="18" y="39"/>
                      </a:lnTo>
                      <a:lnTo>
                        <a:pt x="12" y="39"/>
                      </a:lnTo>
                      <a:lnTo>
                        <a:pt x="14" y="38"/>
                      </a:lnTo>
                      <a:lnTo>
                        <a:pt x="16" y="37"/>
                      </a:lnTo>
                      <a:lnTo>
                        <a:pt x="16" y="33"/>
                      </a:lnTo>
                      <a:lnTo>
                        <a:pt x="18" y="30"/>
                      </a:lnTo>
                      <a:lnTo>
                        <a:pt x="18" y="28"/>
                      </a:lnTo>
                      <a:lnTo>
                        <a:pt x="19" y="25"/>
                      </a:lnTo>
                      <a:lnTo>
                        <a:pt x="15" y="24"/>
                      </a:lnTo>
                      <a:lnTo>
                        <a:pt x="12" y="24"/>
                      </a:lnTo>
                      <a:lnTo>
                        <a:pt x="9" y="25"/>
                      </a:lnTo>
                      <a:lnTo>
                        <a:pt x="6" y="25"/>
                      </a:lnTo>
                      <a:lnTo>
                        <a:pt x="1" y="23"/>
                      </a:lnTo>
                      <a:lnTo>
                        <a:pt x="12" y="22"/>
                      </a:lnTo>
                      <a:lnTo>
                        <a:pt x="23" y="19"/>
                      </a:lnTo>
                      <a:lnTo>
                        <a:pt x="20" y="17"/>
                      </a:lnTo>
                      <a:lnTo>
                        <a:pt x="15" y="15"/>
                      </a:lnTo>
                      <a:lnTo>
                        <a:pt x="7" y="14"/>
                      </a:lnTo>
                      <a:lnTo>
                        <a:pt x="2" y="10"/>
                      </a:lnTo>
                      <a:lnTo>
                        <a:pt x="0" y="8"/>
                      </a:lnTo>
                      <a:lnTo>
                        <a:pt x="2" y="7"/>
                      </a:lnTo>
                      <a:lnTo>
                        <a:pt x="6" y="7"/>
                      </a:lnTo>
                      <a:lnTo>
                        <a:pt x="7" y="8"/>
                      </a:lnTo>
                      <a:lnTo>
                        <a:pt x="7" y="5"/>
                      </a:lnTo>
                      <a:lnTo>
                        <a:pt x="10" y="5"/>
                      </a:lnTo>
                      <a:lnTo>
                        <a:pt x="11" y="4"/>
                      </a:lnTo>
                      <a:lnTo>
                        <a:pt x="12"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69" name="Freeform 1234"/>
                <p:cNvSpPr>
                  <a:spLocks/>
                </p:cNvSpPr>
                <p:nvPr/>
              </p:nvSpPr>
              <p:spPr bwMode="auto">
                <a:xfrm>
                  <a:off x="3740644" y="3873285"/>
                  <a:ext cx="248704" cy="87046"/>
                </a:xfrm>
                <a:custGeom>
                  <a:avLst/>
                  <a:gdLst/>
                  <a:ahLst/>
                  <a:cxnLst>
                    <a:cxn ang="0">
                      <a:pos x="32" y="0"/>
                    </a:cxn>
                    <a:cxn ang="0">
                      <a:pos x="45" y="2"/>
                    </a:cxn>
                    <a:cxn ang="0">
                      <a:pos x="63" y="9"/>
                    </a:cxn>
                    <a:cxn ang="0">
                      <a:pos x="73" y="10"/>
                    </a:cxn>
                    <a:cxn ang="0">
                      <a:pos x="75" y="10"/>
                    </a:cxn>
                    <a:cxn ang="0">
                      <a:pos x="76" y="13"/>
                    </a:cxn>
                    <a:cxn ang="0">
                      <a:pos x="79" y="14"/>
                    </a:cxn>
                    <a:cxn ang="0">
                      <a:pos x="80" y="15"/>
                    </a:cxn>
                    <a:cxn ang="0">
                      <a:pos x="90" y="23"/>
                    </a:cxn>
                    <a:cxn ang="0">
                      <a:pos x="105" y="25"/>
                    </a:cxn>
                    <a:cxn ang="0">
                      <a:pos x="105" y="28"/>
                    </a:cxn>
                    <a:cxn ang="0">
                      <a:pos x="111" y="29"/>
                    </a:cxn>
                    <a:cxn ang="0">
                      <a:pos x="114" y="30"/>
                    </a:cxn>
                    <a:cxn ang="0">
                      <a:pos x="117" y="33"/>
                    </a:cxn>
                    <a:cxn ang="0">
                      <a:pos x="118" y="36"/>
                    </a:cxn>
                    <a:cxn ang="0">
                      <a:pos x="120" y="37"/>
                    </a:cxn>
                    <a:cxn ang="0">
                      <a:pos x="118" y="39"/>
                    </a:cxn>
                    <a:cxn ang="0">
                      <a:pos x="115" y="41"/>
                    </a:cxn>
                    <a:cxn ang="0">
                      <a:pos x="111" y="42"/>
                    </a:cxn>
                    <a:cxn ang="0">
                      <a:pos x="105" y="42"/>
                    </a:cxn>
                    <a:cxn ang="0">
                      <a:pos x="93" y="41"/>
                    </a:cxn>
                    <a:cxn ang="0">
                      <a:pos x="81" y="39"/>
                    </a:cxn>
                    <a:cxn ang="0">
                      <a:pos x="81" y="37"/>
                    </a:cxn>
                    <a:cxn ang="0">
                      <a:pos x="83" y="37"/>
                    </a:cxn>
                    <a:cxn ang="0">
                      <a:pos x="85" y="34"/>
                    </a:cxn>
                    <a:cxn ang="0">
                      <a:pos x="85" y="33"/>
                    </a:cxn>
                    <a:cxn ang="0">
                      <a:pos x="83" y="32"/>
                    </a:cxn>
                    <a:cxn ang="0">
                      <a:pos x="79" y="30"/>
                    </a:cxn>
                    <a:cxn ang="0">
                      <a:pos x="76" y="30"/>
                    </a:cxn>
                    <a:cxn ang="0">
                      <a:pos x="74" y="29"/>
                    </a:cxn>
                    <a:cxn ang="0">
                      <a:pos x="71" y="24"/>
                    </a:cxn>
                    <a:cxn ang="0">
                      <a:pos x="70" y="24"/>
                    </a:cxn>
                    <a:cxn ang="0">
                      <a:pos x="69" y="23"/>
                    </a:cxn>
                    <a:cxn ang="0">
                      <a:pos x="69" y="22"/>
                    </a:cxn>
                    <a:cxn ang="0">
                      <a:pos x="68" y="22"/>
                    </a:cxn>
                    <a:cxn ang="0">
                      <a:pos x="68" y="20"/>
                    </a:cxn>
                    <a:cxn ang="0">
                      <a:pos x="59" y="20"/>
                    </a:cxn>
                    <a:cxn ang="0">
                      <a:pos x="55" y="19"/>
                    </a:cxn>
                    <a:cxn ang="0">
                      <a:pos x="47" y="15"/>
                    </a:cxn>
                    <a:cxn ang="0">
                      <a:pos x="44" y="14"/>
                    </a:cxn>
                    <a:cxn ang="0">
                      <a:pos x="32" y="14"/>
                    </a:cxn>
                    <a:cxn ang="0">
                      <a:pos x="30" y="12"/>
                    </a:cxn>
                    <a:cxn ang="0">
                      <a:pos x="30" y="10"/>
                    </a:cxn>
                    <a:cxn ang="0">
                      <a:pos x="31" y="9"/>
                    </a:cxn>
                    <a:cxn ang="0">
                      <a:pos x="30" y="8"/>
                    </a:cxn>
                    <a:cxn ang="0">
                      <a:pos x="26" y="8"/>
                    </a:cxn>
                    <a:cxn ang="0">
                      <a:pos x="17" y="9"/>
                    </a:cxn>
                    <a:cxn ang="0">
                      <a:pos x="10" y="14"/>
                    </a:cxn>
                    <a:cxn ang="0">
                      <a:pos x="4" y="18"/>
                    </a:cxn>
                    <a:cxn ang="0">
                      <a:pos x="0" y="18"/>
                    </a:cxn>
                    <a:cxn ang="0">
                      <a:pos x="5" y="10"/>
                    </a:cxn>
                    <a:cxn ang="0">
                      <a:pos x="12" y="5"/>
                    </a:cxn>
                    <a:cxn ang="0">
                      <a:pos x="21" y="2"/>
                    </a:cxn>
                    <a:cxn ang="0">
                      <a:pos x="32" y="0"/>
                    </a:cxn>
                  </a:cxnLst>
                  <a:rect l="0" t="0" r="r" b="b"/>
                  <a:pathLst>
                    <a:path w="120" h="42">
                      <a:moveTo>
                        <a:pt x="32" y="0"/>
                      </a:moveTo>
                      <a:lnTo>
                        <a:pt x="45" y="2"/>
                      </a:lnTo>
                      <a:lnTo>
                        <a:pt x="63" y="9"/>
                      </a:lnTo>
                      <a:lnTo>
                        <a:pt x="73" y="10"/>
                      </a:lnTo>
                      <a:lnTo>
                        <a:pt x="75" y="10"/>
                      </a:lnTo>
                      <a:lnTo>
                        <a:pt x="76" y="13"/>
                      </a:lnTo>
                      <a:lnTo>
                        <a:pt x="79" y="14"/>
                      </a:lnTo>
                      <a:lnTo>
                        <a:pt x="80" y="15"/>
                      </a:lnTo>
                      <a:lnTo>
                        <a:pt x="90" y="23"/>
                      </a:lnTo>
                      <a:lnTo>
                        <a:pt x="105" y="25"/>
                      </a:lnTo>
                      <a:lnTo>
                        <a:pt x="105" y="28"/>
                      </a:lnTo>
                      <a:lnTo>
                        <a:pt x="111" y="29"/>
                      </a:lnTo>
                      <a:lnTo>
                        <a:pt x="114" y="30"/>
                      </a:lnTo>
                      <a:lnTo>
                        <a:pt x="117" y="33"/>
                      </a:lnTo>
                      <a:lnTo>
                        <a:pt x="118" y="36"/>
                      </a:lnTo>
                      <a:lnTo>
                        <a:pt x="120" y="37"/>
                      </a:lnTo>
                      <a:lnTo>
                        <a:pt x="118" y="39"/>
                      </a:lnTo>
                      <a:lnTo>
                        <a:pt x="115" y="41"/>
                      </a:lnTo>
                      <a:lnTo>
                        <a:pt x="111" y="42"/>
                      </a:lnTo>
                      <a:lnTo>
                        <a:pt x="105" y="42"/>
                      </a:lnTo>
                      <a:lnTo>
                        <a:pt x="93" y="41"/>
                      </a:lnTo>
                      <a:lnTo>
                        <a:pt x="81" y="39"/>
                      </a:lnTo>
                      <a:lnTo>
                        <a:pt x="81" y="37"/>
                      </a:lnTo>
                      <a:lnTo>
                        <a:pt x="83" y="37"/>
                      </a:lnTo>
                      <a:lnTo>
                        <a:pt x="85" y="34"/>
                      </a:lnTo>
                      <a:lnTo>
                        <a:pt x="85" y="33"/>
                      </a:lnTo>
                      <a:lnTo>
                        <a:pt x="83" y="32"/>
                      </a:lnTo>
                      <a:lnTo>
                        <a:pt x="79" y="30"/>
                      </a:lnTo>
                      <a:lnTo>
                        <a:pt x="76" y="30"/>
                      </a:lnTo>
                      <a:lnTo>
                        <a:pt x="74" y="29"/>
                      </a:lnTo>
                      <a:lnTo>
                        <a:pt x="71" y="24"/>
                      </a:lnTo>
                      <a:lnTo>
                        <a:pt x="70" y="24"/>
                      </a:lnTo>
                      <a:lnTo>
                        <a:pt x="69" y="23"/>
                      </a:lnTo>
                      <a:lnTo>
                        <a:pt x="69" y="22"/>
                      </a:lnTo>
                      <a:lnTo>
                        <a:pt x="68" y="22"/>
                      </a:lnTo>
                      <a:lnTo>
                        <a:pt x="68" y="20"/>
                      </a:lnTo>
                      <a:lnTo>
                        <a:pt x="59" y="20"/>
                      </a:lnTo>
                      <a:lnTo>
                        <a:pt x="55" y="19"/>
                      </a:lnTo>
                      <a:lnTo>
                        <a:pt x="47" y="15"/>
                      </a:lnTo>
                      <a:lnTo>
                        <a:pt x="44" y="14"/>
                      </a:lnTo>
                      <a:lnTo>
                        <a:pt x="32" y="14"/>
                      </a:lnTo>
                      <a:lnTo>
                        <a:pt x="30" y="12"/>
                      </a:lnTo>
                      <a:lnTo>
                        <a:pt x="30" y="10"/>
                      </a:lnTo>
                      <a:lnTo>
                        <a:pt x="31" y="9"/>
                      </a:lnTo>
                      <a:lnTo>
                        <a:pt x="30" y="8"/>
                      </a:lnTo>
                      <a:lnTo>
                        <a:pt x="26" y="8"/>
                      </a:lnTo>
                      <a:lnTo>
                        <a:pt x="17" y="9"/>
                      </a:lnTo>
                      <a:lnTo>
                        <a:pt x="10" y="14"/>
                      </a:lnTo>
                      <a:lnTo>
                        <a:pt x="4" y="18"/>
                      </a:lnTo>
                      <a:lnTo>
                        <a:pt x="0" y="18"/>
                      </a:lnTo>
                      <a:lnTo>
                        <a:pt x="5" y="10"/>
                      </a:lnTo>
                      <a:lnTo>
                        <a:pt x="12" y="5"/>
                      </a:lnTo>
                      <a:lnTo>
                        <a:pt x="21"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70" name="Freeform 1235"/>
                <p:cNvSpPr>
                  <a:spLocks/>
                </p:cNvSpPr>
                <p:nvPr/>
              </p:nvSpPr>
              <p:spPr bwMode="auto">
                <a:xfrm>
                  <a:off x="3773805" y="3904374"/>
                  <a:ext cx="12435" cy="14508"/>
                </a:xfrm>
                <a:custGeom>
                  <a:avLst/>
                  <a:gdLst/>
                  <a:ahLst/>
                  <a:cxnLst>
                    <a:cxn ang="0">
                      <a:pos x="4" y="0"/>
                    </a:cxn>
                    <a:cxn ang="0">
                      <a:pos x="5" y="0"/>
                    </a:cxn>
                    <a:cxn ang="0">
                      <a:pos x="6" y="2"/>
                    </a:cxn>
                    <a:cxn ang="0">
                      <a:pos x="6" y="7"/>
                    </a:cxn>
                    <a:cxn ang="0">
                      <a:pos x="0" y="7"/>
                    </a:cxn>
                    <a:cxn ang="0">
                      <a:pos x="0" y="5"/>
                    </a:cxn>
                    <a:cxn ang="0">
                      <a:pos x="3" y="3"/>
                    </a:cxn>
                    <a:cxn ang="0">
                      <a:pos x="4" y="3"/>
                    </a:cxn>
                    <a:cxn ang="0">
                      <a:pos x="4" y="0"/>
                    </a:cxn>
                  </a:cxnLst>
                  <a:rect l="0" t="0" r="r" b="b"/>
                  <a:pathLst>
                    <a:path w="6" h="7">
                      <a:moveTo>
                        <a:pt x="4" y="0"/>
                      </a:moveTo>
                      <a:lnTo>
                        <a:pt x="5" y="0"/>
                      </a:lnTo>
                      <a:lnTo>
                        <a:pt x="6" y="2"/>
                      </a:lnTo>
                      <a:lnTo>
                        <a:pt x="6" y="7"/>
                      </a:lnTo>
                      <a:lnTo>
                        <a:pt x="0" y="7"/>
                      </a:lnTo>
                      <a:lnTo>
                        <a:pt x="0" y="5"/>
                      </a:lnTo>
                      <a:lnTo>
                        <a:pt x="3" y="3"/>
                      </a:lnTo>
                      <a:lnTo>
                        <a:pt x="4"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71" name="Freeform 1236"/>
                <p:cNvSpPr>
                  <a:spLocks/>
                </p:cNvSpPr>
                <p:nvPr/>
              </p:nvSpPr>
              <p:spPr bwMode="auto">
                <a:xfrm>
                  <a:off x="3898157" y="3991420"/>
                  <a:ext cx="41451" cy="18653"/>
                </a:xfrm>
                <a:custGeom>
                  <a:avLst/>
                  <a:gdLst/>
                  <a:ahLst/>
                  <a:cxnLst>
                    <a:cxn ang="0">
                      <a:pos x="3" y="0"/>
                    </a:cxn>
                    <a:cxn ang="0">
                      <a:pos x="9" y="0"/>
                    </a:cxn>
                    <a:cxn ang="0">
                      <a:pos x="12" y="1"/>
                    </a:cxn>
                    <a:cxn ang="0">
                      <a:pos x="15" y="2"/>
                    </a:cxn>
                    <a:cxn ang="0">
                      <a:pos x="18" y="4"/>
                    </a:cxn>
                    <a:cxn ang="0">
                      <a:pos x="19" y="4"/>
                    </a:cxn>
                    <a:cxn ang="0">
                      <a:pos x="20" y="5"/>
                    </a:cxn>
                    <a:cxn ang="0">
                      <a:pos x="20" y="6"/>
                    </a:cxn>
                    <a:cxn ang="0">
                      <a:pos x="17" y="6"/>
                    </a:cxn>
                    <a:cxn ang="0">
                      <a:pos x="13" y="7"/>
                    </a:cxn>
                    <a:cxn ang="0">
                      <a:pos x="10" y="9"/>
                    </a:cxn>
                    <a:cxn ang="0">
                      <a:pos x="4" y="9"/>
                    </a:cxn>
                    <a:cxn ang="0">
                      <a:pos x="3" y="6"/>
                    </a:cxn>
                    <a:cxn ang="0">
                      <a:pos x="0" y="5"/>
                    </a:cxn>
                    <a:cxn ang="0">
                      <a:pos x="0" y="2"/>
                    </a:cxn>
                    <a:cxn ang="0">
                      <a:pos x="3" y="0"/>
                    </a:cxn>
                  </a:cxnLst>
                  <a:rect l="0" t="0" r="r" b="b"/>
                  <a:pathLst>
                    <a:path w="20" h="9">
                      <a:moveTo>
                        <a:pt x="3" y="0"/>
                      </a:moveTo>
                      <a:lnTo>
                        <a:pt x="9" y="0"/>
                      </a:lnTo>
                      <a:lnTo>
                        <a:pt x="12" y="1"/>
                      </a:lnTo>
                      <a:lnTo>
                        <a:pt x="15" y="2"/>
                      </a:lnTo>
                      <a:lnTo>
                        <a:pt x="18" y="4"/>
                      </a:lnTo>
                      <a:lnTo>
                        <a:pt x="19" y="4"/>
                      </a:lnTo>
                      <a:lnTo>
                        <a:pt x="20" y="5"/>
                      </a:lnTo>
                      <a:lnTo>
                        <a:pt x="20" y="6"/>
                      </a:lnTo>
                      <a:lnTo>
                        <a:pt x="17" y="6"/>
                      </a:lnTo>
                      <a:lnTo>
                        <a:pt x="13" y="7"/>
                      </a:lnTo>
                      <a:lnTo>
                        <a:pt x="10" y="9"/>
                      </a:lnTo>
                      <a:lnTo>
                        <a:pt x="4" y="9"/>
                      </a:lnTo>
                      <a:lnTo>
                        <a:pt x="3" y="6"/>
                      </a:lnTo>
                      <a:lnTo>
                        <a:pt x="0" y="5"/>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72" name="Freeform 1237"/>
                <p:cNvSpPr>
                  <a:spLocks/>
                </p:cNvSpPr>
                <p:nvPr/>
              </p:nvSpPr>
              <p:spPr bwMode="auto">
                <a:xfrm>
                  <a:off x="4163441" y="3989347"/>
                  <a:ext cx="37306" cy="14508"/>
                </a:xfrm>
                <a:custGeom>
                  <a:avLst/>
                  <a:gdLst/>
                  <a:ahLst/>
                  <a:cxnLst>
                    <a:cxn ang="0">
                      <a:pos x="4" y="0"/>
                    </a:cxn>
                    <a:cxn ang="0">
                      <a:pos x="7" y="0"/>
                    </a:cxn>
                    <a:cxn ang="0">
                      <a:pos x="9" y="1"/>
                    </a:cxn>
                    <a:cxn ang="0">
                      <a:pos x="12" y="1"/>
                    </a:cxn>
                    <a:cxn ang="0">
                      <a:pos x="17" y="3"/>
                    </a:cxn>
                    <a:cxn ang="0">
                      <a:pos x="18" y="5"/>
                    </a:cxn>
                    <a:cxn ang="0">
                      <a:pos x="17" y="6"/>
                    </a:cxn>
                    <a:cxn ang="0">
                      <a:pos x="14" y="7"/>
                    </a:cxn>
                    <a:cxn ang="0">
                      <a:pos x="8" y="7"/>
                    </a:cxn>
                    <a:cxn ang="0">
                      <a:pos x="5" y="6"/>
                    </a:cxn>
                    <a:cxn ang="0">
                      <a:pos x="3" y="6"/>
                    </a:cxn>
                    <a:cxn ang="0">
                      <a:pos x="2" y="5"/>
                    </a:cxn>
                    <a:cxn ang="0">
                      <a:pos x="0" y="2"/>
                    </a:cxn>
                    <a:cxn ang="0">
                      <a:pos x="0" y="1"/>
                    </a:cxn>
                    <a:cxn ang="0">
                      <a:pos x="3" y="1"/>
                    </a:cxn>
                    <a:cxn ang="0">
                      <a:pos x="4" y="0"/>
                    </a:cxn>
                  </a:cxnLst>
                  <a:rect l="0" t="0" r="r" b="b"/>
                  <a:pathLst>
                    <a:path w="18" h="7">
                      <a:moveTo>
                        <a:pt x="4" y="0"/>
                      </a:moveTo>
                      <a:lnTo>
                        <a:pt x="7" y="0"/>
                      </a:lnTo>
                      <a:lnTo>
                        <a:pt x="9" y="1"/>
                      </a:lnTo>
                      <a:lnTo>
                        <a:pt x="12" y="1"/>
                      </a:lnTo>
                      <a:lnTo>
                        <a:pt x="17" y="3"/>
                      </a:lnTo>
                      <a:lnTo>
                        <a:pt x="18" y="5"/>
                      </a:lnTo>
                      <a:lnTo>
                        <a:pt x="17" y="6"/>
                      </a:lnTo>
                      <a:lnTo>
                        <a:pt x="14" y="7"/>
                      </a:lnTo>
                      <a:lnTo>
                        <a:pt x="8" y="7"/>
                      </a:lnTo>
                      <a:lnTo>
                        <a:pt x="5" y="6"/>
                      </a:lnTo>
                      <a:lnTo>
                        <a:pt x="3" y="6"/>
                      </a:lnTo>
                      <a:lnTo>
                        <a:pt x="2" y="5"/>
                      </a:lnTo>
                      <a:lnTo>
                        <a:pt x="0" y="2"/>
                      </a:lnTo>
                      <a:lnTo>
                        <a:pt x="0" y="1"/>
                      </a:lnTo>
                      <a:lnTo>
                        <a:pt x="3"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73" name="Freeform 1238"/>
                <p:cNvSpPr>
                  <a:spLocks/>
                </p:cNvSpPr>
                <p:nvPr/>
              </p:nvSpPr>
              <p:spPr bwMode="auto">
                <a:xfrm>
                  <a:off x="3993493" y="3954115"/>
                  <a:ext cx="143005" cy="58031"/>
                </a:xfrm>
                <a:custGeom>
                  <a:avLst/>
                  <a:gdLst/>
                  <a:ahLst/>
                  <a:cxnLst>
                    <a:cxn ang="0">
                      <a:pos x="13" y="0"/>
                    </a:cxn>
                    <a:cxn ang="0">
                      <a:pos x="17" y="0"/>
                    </a:cxn>
                    <a:cxn ang="0">
                      <a:pos x="22" y="3"/>
                    </a:cxn>
                    <a:cxn ang="0">
                      <a:pos x="31" y="3"/>
                    </a:cxn>
                    <a:cxn ang="0">
                      <a:pos x="33" y="2"/>
                    </a:cxn>
                    <a:cxn ang="0">
                      <a:pos x="36" y="2"/>
                    </a:cxn>
                    <a:cxn ang="0">
                      <a:pos x="45" y="3"/>
                    </a:cxn>
                    <a:cxn ang="0">
                      <a:pos x="55" y="8"/>
                    </a:cxn>
                    <a:cxn ang="0">
                      <a:pos x="60" y="12"/>
                    </a:cxn>
                    <a:cxn ang="0">
                      <a:pos x="57" y="10"/>
                    </a:cxn>
                    <a:cxn ang="0">
                      <a:pos x="62" y="14"/>
                    </a:cxn>
                    <a:cxn ang="0">
                      <a:pos x="69" y="19"/>
                    </a:cxn>
                    <a:cxn ang="0">
                      <a:pos x="53" y="19"/>
                    </a:cxn>
                    <a:cxn ang="0">
                      <a:pos x="48" y="22"/>
                    </a:cxn>
                    <a:cxn ang="0">
                      <a:pos x="43" y="22"/>
                    </a:cxn>
                    <a:cxn ang="0">
                      <a:pos x="43" y="20"/>
                    </a:cxn>
                    <a:cxn ang="0">
                      <a:pos x="40" y="20"/>
                    </a:cxn>
                    <a:cxn ang="0">
                      <a:pos x="37" y="23"/>
                    </a:cxn>
                    <a:cxn ang="0">
                      <a:pos x="36" y="25"/>
                    </a:cxn>
                    <a:cxn ang="0">
                      <a:pos x="33" y="28"/>
                    </a:cxn>
                    <a:cxn ang="0">
                      <a:pos x="31" y="28"/>
                    </a:cxn>
                    <a:cxn ang="0">
                      <a:pos x="30" y="27"/>
                    </a:cxn>
                    <a:cxn ang="0">
                      <a:pos x="28" y="24"/>
                    </a:cxn>
                    <a:cxn ang="0">
                      <a:pos x="28" y="23"/>
                    </a:cxn>
                    <a:cxn ang="0">
                      <a:pos x="27" y="22"/>
                    </a:cxn>
                    <a:cxn ang="0">
                      <a:pos x="5" y="22"/>
                    </a:cxn>
                    <a:cxn ang="0">
                      <a:pos x="5" y="24"/>
                    </a:cxn>
                    <a:cxn ang="0">
                      <a:pos x="3" y="24"/>
                    </a:cxn>
                    <a:cxn ang="0">
                      <a:pos x="0" y="20"/>
                    </a:cxn>
                    <a:cxn ang="0">
                      <a:pos x="0" y="18"/>
                    </a:cxn>
                    <a:cxn ang="0">
                      <a:pos x="1" y="17"/>
                    </a:cxn>
                    <a:cxn ang="0">
                      <a:pos x="17" y="17"/>
                    </a:cxn>
                    <a:cxn ang="0">
                      <a:pos x="20" y="15"/>
                    </a:cxn>
                    <a:cxn ang="0">
                      <a:pos x="17" y="10"/>
                    </a:cxn>
                    <a:cxn ang="0">
                      <a:pos x="17" y="8"/>
                    </a:cxn>
                    <a:cxn ang="0">
                      <a:pos x="15" y="8"/>
                    </a:cxn>
                    <a:cxn ang="0">
                      <a:pos x="11" y="4"/>
                    </a:cxn>
                    <a:cxn ang="0">
                      <a:pos x="11" y="3"/>
                    </a:cxn>
                    <a:cxn ang="0">
                      <a:pos x="13" y="0"/>
                    </a:cxn>
                  </a:cxnLst>
                  <a:rect l="0" t="0" r="r" b="b"/>
                  <a:pathLst>
                    <a:path w="69" h="28">
                      <a:moveTo>
                        <a:pt x="13" y="0"/>
                      </a:moveTo>
                      <a:lnTo>
                        <a:pt x="17" y="0"/>
                      </a:lnTo>
                      <a:lnTo>
                        <a:pt x="22" y="3"/>
                      </a:lnTo>
                      <a:lnTo>
                        <a:pt x="31" y="3"/>
                      </a:lnTo>
                      <a:lnTo>
                        <a:pt x="33" y="2"/>
                      </a:lnTo>
                      <a:lnTo>
                        <a:pt x="36" y="2"/>
                      </a:lnTo>
                      <a:lnTo>
                        <a:pt x="45" y="3"/>
                      </a:lnTo>
                      <a:lnTo>
                        <a:pt x="55" y="8"/>
                      </a:lnTo>
                      <a:lnTo>
                        <a:pt x="60" y="12"/>
                      </a:lnTo>
                      <a:lnTo>
                        <a:pt x="57" y="10"/>
                      </a:lnTo>
                      <a:lnTo>
                        <a:pt x="62" y="14"/>
                      </a:lnTo>
                      <a:lnTo>
                        <a:pt x="69" y="19"/>
                      </a:lnTo>
                      <a:lnTo>
                        <a:pt x="53" y="19"/>
                      </a:lnTo>
                      <a:lnTo>
                        <a:pt x="48" y="22"/>
                      </a:lnTo>
                      <a:lnTo>
                        <a:pt x="43" y="22"/>
                      </a:lnTo>
                      <a:lnTo>
                        <a:pt x="43" y="20"/>
                      </a:lnTo>
                      <a:lnTo>
                        <a:pt x="40" y="20"/>
                      </a:lnTo>
                      <a:lnTo>
                        <a:pt x="37" y="23"/>
                      </a:lnTo>
                      <a:lnTo>
                        <a:pt x="36" y="25"/>
                      </a:lnTo>
                      <a:lnTo>
                        <a:pt x="33" y="28"/>
                      </a:lnTo>
                      <a:lnTo>
                        <a:pt x="31" y="28"/>
                      </a:lnTo>
                      <a:lnTo>
                        <a:pt x="30" y="27"/>
                      </a:lnTo>
                      <a:lnTo>
                        <a:pt x="28" y="24"/>
                      </a:lnTo>
                      <a:lnTo>
                        <a:pt x="28" y="23"/>
                      </a:lnTo>
                      <a:lnTo>
                        <a:pt x="27" y="22"/>
                      </a:lnTo>
                      <a:lnTo>
                        <a:pt x="5" y="22"/>
                      </a:lnTo>
                      <a:lnTo>
                        <a:pt x="5" y="24"/>
                      </a:lnTo>
                      <a:lnTo>
                        <a:pt x="3" y="24"/>
                      </a:lnTo>
                      <a:lnTo>
                        <a:pt x="0" y="20"/>
                      </a:lnTo>
                      <a:lnTo>
                        <a:pt x="0" y="18"/>
                      </a:lnTo>
                      <a:lnTo>
                        <a:pt x="1" y="17"/>
                      </a:lnTo>
                      <a:lnTo>
                        <a:pt x="17" y="17"/>
                      </a:lnTo>
                      <a:lnTo>
                        <a:pt x="20" y="15"/>
                      </a:lnTo>
                      <a:lnTo>
                        <a:pt x="17" y="10"/>
                      </a:lnTo>
                      <a:lnTo>
                        <a:pt x="17" y="8"/>
                      </a:lnTo>
                      <a:lnTo>
                        <a:pt x="15" y="8"/>
                      </a:lnTo>
                      <a:lnTo>
                        <a:pt x="11" y="4"/>
                      </a:lnTo>
                      <a:lnTo>
                        <a:pt x="11" y="3"/>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74" name="Freeform 1239"/>
                <p:cNvSpPr>
                  <a:spLocks/>
                </p:cNvSpPr>
                <p:nvPr/>
              </p:nvSpPr>
              <p:spPr bwMode="auto">
                <a:xfrm>
                  <a:off x="3891940" y="3827690"/>
                  <a:ext cx="12435" cy="14508"/>
                </a:xfrm>
                <a:custGeom>
                  <a:avLst/>
                  <a:gdLst/>
                  <a:ahLst/>
                  <a:cxnLst>
                    <a:cxn ang="0">
                      <a:pos x="0" y="0"/>
                    </a:cxn>
                    <a:cxn ang="0">
                      <a:pos x="3" y="0"/>
                    </a:cxn>
                    <a:cxn ang="0">
                      <a:pos x="5" y="1"/>
                    </a:cxn>
                    <a:cxn ang="0">
                      <a:pos x="6" y="3"/>
                    </a:cxn>
                    <a:cxn ang="0">
                      <a:pos x="6" y="6"/>
                    </a:cxn>
                    <a:cxn ang="0">
                      <a:pos x="5" y="7"/>
                    </a:cxn>
                    <a:cxn ang="0">
                      <a:pos x="2" y="7"/>
                    </a:cxn>
                    <a:cxn ang="0">
                      <a:pos x="1" y="6"/>
                    </a:cxn>
                    <a:cxn ang="0">
                      <a:pos x="0" y="3"/>
                    </a:cxn>
                    <a:cxn ang="0">
                      <a:pos x="0" y="0"/>
                    </a:cxn>
                  </a:cxnLst>
                  <a:rect l="0" t="0" r="r" b="b"/>
                  <a:pathLst>
                    <a:path w="6" h="7">
                      <a:moveTo>
                        <a:pt x="0" y="0"/>
                      </a:moveTo>
                      <a:lnTo>
                        <a:pt x="3" y="0"/>
                      </a:lnTo>
                      <a:lnTo>
                        <a:pt x="5" y="1"/>
                      </a:lnTo>
                      <a:lnTo>
                        <a:pt x="6" y="3"/>
                      </a:lnTo>
                      <a:lnTo>
                        <a:pt x="6" y="6"/>
                      </a:lnTo>
                      <a:lnTo>
                        <a:pt x="5" y="7"/>
                      </a:lnTo>
                      <a:lnTo>
                        <a:pt x="2" y="7"/>
                      </a:lnTo>
                      <a:lnTo>
                        <a:pt x="1" y="6"/>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75" name="Freeform 1240"/>
                <p:cNvSpPr>
                  <a:spLocks/>
                </p:cNvSpPr>
                <p:nvPr/>
              </p:nvSpPr>
              <p:spPr bwMode="auto">
                <a:xfrm>
                  <a:off x="3881576" y="3780022"/>
                  <a:ext cx="20725" cy="6218"/>
                </a:xfrm>
                <a:custGeom>
                  <a:avLst/>
                  <a:gdLst/>
                  <a:ahLst/>
                  <a:cxnLst>
                    <a:cxn ang="0">
                      <a:pos x="2" y="0"/>
                    </a:cxn>
                    <a:cxn ang="0">
                      <a:pos x="7" y="0"/>
                    </a:cxn>
                    <a:cxn ang="0">
                      <a:pos x="10" y="3"/>
                    </a:cxn>
                    <a:cxn ang="0">
                      <a:pos x="0" y="3"/>
                    </a:cxn>
                    <a:cxn ang="0">
                      <a:pos x="2" y="0"/>
                    </a:cxn>
                  </a:cxnLst>
                  <a:rect l="0" t="0" r="r" b="b"/>
                  <a:pathLst>
                    <a:path w="10" h="3">
                      <a:moveTo>
                        <a:pt x="2" y="0"/>
                      </a:moveTo>
                      <a:lnTo>
                        <a:pt x="7" y="0"/>
                      </a:lnTo>
                      <a:lnTo>
                        <a:pt x="10" y="3"/>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76" name="Freeform 1241"/>
                <p:cNvSpPr>
                  <a:spLocks/>
                </p:cNvSpPr>
                <p:nvPr/>
              </p:nvSpPr>
              <p:spPr bwMode="auto">
                <a:xfrm>
                  <a:off x="3916810" y="3788312"/>
                  <a:ext cx="6218" cy="8290"/>
                </a:xfrm>
                <a:custGeom>
                  <a:avLst/>
                  <a:gdLst/>
                  <a:ahLst/>
                  <a:cxnLst>
                    <a:cxn ang="0">
                      <a:pos x="0" y="0"/>
                    </a:cxn>
                    <a:cxn ang="0">
                      <a:pos x="3" y="4"/>
                    </a:cxn>
                    <a:cxn ang="0">
                      <a:pos x="0" y="1"/>
                    </a:cxn>
                    <a:cxn ang="0">
                      <a:pos x="0" y="0"/>
                    </a:cxn>
                  </a:cxnLst>
                  <a:rect l="0" t="0" r="r" b="b"/>
                  <a:pathLst>
                    <a:path w="3" h="4">
                      <a:moveTo>
                        <a:pt x="0" y="0"/>
                      </a:moveTo>
                      <a:lnTo>
                        <a:pt x="3" y="4"/>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77" name="Freeform 1242"/>
                <p:cNvSpPr>
                  <a:spLocks/>
                </p:cNvSpPr>
                <p:nvPr/>
              </p:nvSpPr>
              <p:spPr bwMode="auto">
                <a:xfrm>
                  <a:off x="4003856" y="3914736"/>
                  <a:ext cx="14508" cy="14508"/>
                </a:xfrm>
                <a:custGeom>
                  <a:avLst/>
                  <a:gdLst/>
                  <a:ahLst/>
                  <a:cxnLst>
                    <a:cxn ang="0">
                      <a:pos x="7" y="0"/>
                    </a:cxn>
                    <a:cxn ang="0">
                      <a:pos x="7" y="4"/>
                    </a:cxn>
                    <a:cxn ang="0">
                      <a:pos x="5" y="5"/>
                    </a:cxn>
                    <a:cxn ang="0">
                      <a:pos x="1" y="7"/>
                    </a:cxn>
                    <a:cxn ang="0">
                      <a:pos x="0" y="7"/>
                    </a:cxn>
                    <a:cxn ang="0">
                      <a:pos x="0" y="4"/>
                    </a:cxn>
                    <a:cxn ang="0">
                      <a:pos x="3" y="4"/>
                    </a:cxn>
                    <a:cxn ang="0">
                      <a:pos x="7" y="0"/>
                    </a:cxn>
                  </a:cxnLst>
                  <a:rect l="0" t="0" r="r" b="b"/>
                  <a:pathLst>
                    <a:path w="7" h="7">
                      <a:moveTo>
                        <a:pt x="7" y="0"/>
                      </a:moveTo>
                      <a:lnTo>
                        <a:pt x="7" y="4"/>
                      </a:lnTo>
                      <a:lnTo>
                        <a:pt x="5" y="5"/>
                      </a:lnTo>
                      <a:lnTo>
                        <a:pt x="1" y="7"/>
                      </a:lnTo>
                      <a:lnTo>
                        <a:pt x="0" y="7"/>
                      </a:lnTo>
                      <a:lnTo>
                        <a:pt x="0" y="4"/>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78" name="Freeform 1243"/>
                <p:cNvSpPr>
                  <a:spLocks/>
                </p:cNvSpPr>
                <p:nvPr/>
              </p:nvSpPr>
              <p:spPr bwMode="auto">
                <a:xfrm>
                  <a:off x="1751012" y="2310595"/>
                  <a:ext cx="2683931" cy="1962690"/>
                </a:xfrm>
                <a:custGeom>
                  <a:avLst/>
                  <a:gdLst/>
                  <a:ahLst/>
                  <a:cxnLst>
                    <a:cxn ang="0">
                      <a:pos x="890" y="63"/>
                    </a:cxn>
                    <a:cxn ang="0">
                      <a:pos x="930" y="93"/>
                    </a:cxn>
                    <a:cxn ang="0">
                      <a:pos x="991" y="68"/>
                    </a:cxn>
                    <a:cxn ang="0">
                      <a:pos x="960" y="114"/>
                    </a:cxn>
                    <a:cxn ang="0">
                      <a:pos x="915" y="127"/>
                    </a:cxn>
                    <a:cxn ang="0">
                      <a:pos x="867" y="161"/>
                    </a:cxn>
                    <a:cxn ang="0">
                      <a:pos x="852" y="249"/>
                    </a:cxn>
                    <a:cxn ang="0">
                      <a:pos x="989" y="347"/>
                    </a:cxn>
                    <a:cxn ang="0">
                      <a:pos x="1049" y="293"/>
                    </a:cxn>
                    <a:cxn ang="0">
                      <a:pos x="1034" y="196"/>
                    </a:cxn>
                    <a:cxn ang="0">
                      <a:pos x="1132" y="213"/>
                    </a:cxn>
                    <a:cxn ang="0">
                      <a:pos x="1193" y="225"/>
                    </a:cxn>
                    <a:cxn ang="0">
                      <a:pos x="1242" y="296"/>
                    </a:cxn>
                    <a:cxn ang="0">
                      <a:pos x="1287" y="330"/>
                    </a:cxn>
                    <a:cxn ang="0">
                      <a:pos x="1167" y="395"/>
                    </a:cxn>
                    <a:cxn ang="0">
                      <a:pos x="1189" y="430"/>
                    </a:cxn>
                    <a:cxn ang="0">
                      <a:pos x="1179" y="484"/>
                    </a:cxn>
                    <a:cxn ang="0">
                      <a:pos x="1163" y="471"/>
                    </a:cxn>
                    <a:cxn ang="0">
                      <a:pos x="1089" y="523"/>
                    </a:cxn>
                    <a:cxn ang="0">
                      <a:pos x="1069" y="548"/>
                    </a:cxn>
                    <a:cxn ang="0">
                      <a:pos x="1059" y="573"/>
                    </a:cxn>
                    <a:cxn ang="0">
                      <a:pos x="1048" y="610"/>
                    </a:cxn>
                    <a:cxn ang="0">
                      <a:pos x="1011" y="724"/>
                    </a:cxn>
                    <a:cxn ang="0">
                      <a:pos x="957" y="671"/>
                    </a:cxn>
                    <a:cxn ang="0">
                      <a:pos x="896" y="680"/>
                    </a:cxn>
                    <a:cxn ang="0">
                      <a:pos x="811" y="714"/>
                    </a:cxn>
                    <a:cxn ang="0">
                      <a:pos x="838" y="810"/>
                    </a:cxn>
                    <a:cxn ang="0">
                      <a:pos x="917" y="774"/>
                    </a:cxn>
                    <a:cxn ang="0">
                      <a:pos x="936" y="845"/>
                    </a:cxn>
                    <a:cxn ang="0">
                      <a:pos x="1019" y="919"/>
                    </a:cxn>
                    <a:cxn ang="0">
                      <a:pos x="1011" y="937"/>
                    </a:cxn>
                    <a:cxn ang="0">
                      <a:pos x="962" y="915"/>
                    </a:cxn>
                    <a:cxn ang="0">
                      <a:pos x="887" y="866"/>
                    </a:cxn>
                    <a:cxn ang="0">
                      <a:pos x="778" y="830"/>
                    </a:cxn>
                    <a:cxn ang="0">
                      <a:pos x="724" y="784"/>
                    </a:cxn>
                    <a:cxn ang="0">
                      <a:pos x="659" y="696"/>
                    </a:cxn>
                    <a:cxn ang="0">
                      <a:pos x="634" y="690"/>
                    </a:cxn>
                    <a:cxn ang="0">
                      <a:pos x="662" y="752"/>
                    </a:cxn>
                    <a:cxn ang="0">
                      <a:pos x="610" y="685"/>
                    </a:cxn>
                    <a:cxn ang="0">
                      <a:pos x="524" y="573"/>
                    </a:cxn>
                    <a:cxn ang="0">
                      <a:pos x="502" y="418"/>
                    </a:cxn>
                    <a:cxn ang="0">
                      <a:pos x="481" y="386"/>
                    </a:cxn>
                    <a:cxn ang="0">
                      <a:pos x="428" y="315"/>
                    </a:cxn>
                    <a:cxn ang="0">
                      <a:pos x="388" y="273"/>
                    </a:cxn>
                    <a:cxn ang="0">
                      <a:pos x="348" y="257"/>
                    </a:cxn>
                    <a:cxn ang="0">
                      <a:pos x="201" y="239"/>
                    </a:cxn>
                    <a:cxn ang="0">
                      <a:pos x="154" y="263"/>
                    </a:cxn>
                    <a:cxn ang="0">
                      <a:pos x="46" y="317"/>
                    </a:cxn>
                    <a:cxn ang="0">
                      <a:pos x="112" y="254"/>
                    </a:cxn>
                    <a:cxn ang="0">
                      <a:pos x="61" y="232"/>
                    </a:cxn>
                    <a:cxn ang="0">
                      <a:pos x="60" y="174"/>
                    </a:cxn>
                    <a:cxn ang="0">
                      <a:pos x="16" y="149"/>
                    </a:cxn>
                    <a:cxn ang="0">
                      <a:pos x="36" y="86"/>
                    </a:cxn>
                    <a:cxn ang="0">
                      <a:pos x="114" y="20"/>
                    </a:cxn>
                    <a:cxn ang="0">
                      <a:pos x="217" y="30"/>
                    </a:cxn>
                    <a:cxn ang="0">
                      <a:pos x="364" y="63"/>
                    </a:cxn>
                    <a:cxn ang="0">
                      <a:pos x="435" y="36"/>
                    </a:cxn>
                    <a:cxn ang="0">
                      <a:pos x="503" y="49"/>
                    </a:cxn>
                    <a:cxn ang="0">
                      <a:pos x="602" y="80"/>
                    </a:cxn>
                    <a:cxn ang="0">
                      <a:pos x="685" y="81"/>
                    </a:cxn>
                    <a:cxn ang="0">
                      <a:pos x="724" y="75"/>
                    </a:cxn>
                    <a:cxn ang="0">
                      <a:pos x="843" y="74"/>
                    </a:cxn>
                    <a:cxn ang="0">
                      <a:pos x="823" y="20"/>
                    </a:cxn>
                  </a:cxnLst>
                  <a:rect l="0" t="0" r="r" b="b"/>
                  <a:pathLst>
                    <a:path w="1295" h="947">
                      <a:moveTo>
                        <a:pt x="833" y="0"/>
                      </a:moveTo>
                      <a:lnTo>
                        <a:pt x="837" y="0"/>
                      </a:lnTo>
                      <a:lnTo>
                        <a:pt x="848" y="1"/>
                      </a:lnTo>
                      <a:lnTo>
                        <a:pt x="856" y="5"/>
                      </a:lnTo>
                      <a:lnTo>
                        <a:pt x="861" y="11"/>
                      </a:lnTo>
                      <a:lnTo>
                        <a:pt x="862" y="20"/>
                      </a:lnTo>
                      <a:lnTo>
                        <a:pt x="863" y="22"/>
                      </a:lnTo>
                      <a:lnTo>
                        <a:pt x="867" y="26"/>
                      </a:lnTo>
                      <a:lnTo>
                        <a:pt x="872" y="29"/>
                      </a:lnTo>
                      <a:lnTo>
                        <a:pt x="875" y="34"/>
                      </a:lnTo>
                      <a:lnTo>
                        <a:pt x="872" y="39"/>
                      </a:lnTo>
                      <a:lnTo>
                        <a:pt x="869" y="41"/>
                      </a:lnTo>
                      <a:lnTo>
                        <a:pt x="864" y="44"/>
                      </a:lnTo>
                      <a:lnTo>
                        <a:pt x="868" y="46"/>
                      </a:lnTo>
                      <a:lnTo>
                        <a:pt x="875" y="47"/>
                      </a:lnTo>
                      <a:lnTo>
                        <a:pt x="880" y="47"/>
                      </a:lnTo>
                      <a:lnTo>
                        <a:pt x="885" y="50"/>
                      </a:lnTo>
                      <a:lnTo>
                        <a:pt x="882" y="52"/>
                      </a:lnTo>
                      <a:lnTo>
                        <a:pt x="881" y="55"/>
                      </a:lnTo>
                      <a:lnTo>
                        <a:pt x="885" y="57"/>
                      </a:lnTo>
                      <a:lnTo>
                        <a:pt x="890" y="63"/>
                      </a:lnTo>
                      <a:lnTo>
                        <a:pt x="890" y="70"/>
                      </a:lnTo>
                      <a:lnTo>
                        <a:pt x="893" y="70"/>
                      </a:lnTo>
                      <a:lnTo>
                        <a:pt x="897" y="66"/>
                      </a:lnTo>
                      <a:lnTo>
                        <a:pt x="897" y="64"/>
                      </a:lnTo>
                      <a:lnTo>
                        <a:pt x="898" y="61"/>
                      </a:lnTo>
                      <a:lnTo>
                        <a:pt x="898" y="59"/>
                      </a:lnTo>
                      <a:lnTo>
                        <a:pt x="901" y="54"/>
                      </a:lnTo>
                      <a:lnTo>
                        <a:pt x="903" y="52"/>
                      </a:lnTo>
                      <a:lnTo>
                        <a:pt x="906" y="52"/>
                      </a:lnTo>
                      <a:lnTo>
                        <a:pt x="911" y="55"/>
                      </a:lnTo>
                      <a:lnTo>
                        <a:pt x="918" y="63"/>
                      </a:lnTo>
                      <a:lnTo>
                        <a:pt x="921" y="68"/>
                      </a:lnTo>
                      <a:lnTo>
                        <a:pt x="921" y="70"/>
                      </a:lnTo>
                      <a:lnTo>
                        <a:pt x="920" y="71"/>
                      </a:lnTo>
                      <a:lnTo>
                        <a:pt x="917" y="73"/>
                      </a:lnTo>
                      <a:lnTo>
                        <a:pt x="915" y="75"/>
                      </a:lnTo>
                      <a:lnTo>
                        <a:pt x="915" y="78"/>
                      </a:lnTo>
                      <a:lnTo>
                        <a:pt x="916" y="81"/>
                      </a:lnTo>
                      <a:lnTo>
                        <a:pt x="920" y="86"/>
                      </a:lnTo>
                      <a:lnTo>
                        <a:pt x="925" y="91"/>
                      </a:lnTo>
                      <a:lnTo>
                        <a:pt x="930" y="93"/>
                      </a:lnTo>
                      <a:lnTo>
                        <a:pt x="936" y="89"/>
                      </a:lnTo>
                      <a:lnTo>
                        <a:pt x="940" y="83"/>
                      </a:lnTo>
                      <a:lnTo>
                        <a:pt x="941" y="75"/>
                      </a:lnTo>
                      <a:lnTo>
                        <a:pt x="944" y="69"/>
                      </a:lnTo>
                      <a:lnTo>
                        <a:pt x="945" y="68"/>
                      </a:lnTo>
                      <a:lnTo>
                        <a:pt x="952" y="64"/>
                      </a:lnTo>
                      <a:lnTo>
                        <a:pt x="955" y="61"/>
                      </a:lnTo>
                      <a:lnTo>
                        <a:pt x="954" y="59"/>
                      </a:lnTo>
                      <a:lnTo>
                        <a:pt x="952" y="57"/>
                      </a:lnTo>
                      <a:lnTo>
                        <a:pt x="949" y="50"/>
                      </a:lnTo>
                      <a:lnTo>
                        <a:pt x="949" y="47"/>
                      </a:lnTo>
                      <a:lnTo>
                        <a:pt x="952" y="44"/>
                      </a:lnTo>
                      <a:lnTo>
                        <a:pt x="956" y="42"/>
                      </a:lnTo>
                      <a:lnTo>
                        <a:pt x="959" y="42"/>
                      </a:lnTo>
                      <a:lnTo>
                        <a:pt x="969" y="45"/>
                      </a:lnTo>
                      <a:lnTo>
                        <a:pt x="977" y="46"/>
                      </a:lnTo>
                      <a:lnTo>
                        <a:pt x="982" y="49"/>
                      </a:lnTo>
                      <a:lnTo>
                        <a:pt x="990" y="54"/>
                      </a:lnTo>
                      <a:lnTo>
                        <a:pt x="996" y="55"/>
                      </a:lnTo>
                      <a:lnTo>
                        <a:pt x="996" y="65"/>
                      </a:lnTo>
                      <a:lnTo>
                        <a:pt x="991" y="68"/>
                      </a:lnTo>
                      <a:lnTo>
                        <a:pt x="989" y="70"/>
                      </a:lnTo>
                      <a:lnTo>
                        <a:pt x="987" y="73"/>
                      </a:lnTo>
                      <a:lnTo>
                        <a:pt x="987" y="78"/>
                      </a:lnTo>
                      <a:lnTo>
                        <a:pt x="989" y="79"/>
                      </a:lnTo>
                      <a:lnTo>
                        <a:pt x="989" y="80"/>
                      </a:lnTo>
                      <a:lnTo>
                        <a:pt x="990" y="81"/>
                      </a:lnTo>
                      <a:lnTo>
                        <a:pt x="991" y="84"/>
                      </a:lnTo>
                      <a:lnTo>
                        <a:pt x="992" y="85"/>
                      </a:lnTo>
                      <a:lnTo>
                        <a:pt x="995" y="86"/>
                      </a:lnTo>
                      <a:lnTo>
                        <a:pt x="996" y="89"/>
                      </a:lnTo>
                      <a:lnTo>
                        <a:pt x="997" y="90"/>
                      </a:lnTo>
                      <a:lnTo>
                        <a:pt x="995" y="95"/>
                      </a:lnTo>
                      <a:lnTo>
                        <a:pt x="990" y="102"/>
                      </a:lnTo>
                      <a:lnTo>
                        <a:pt x="984" y="107"/>
                      </a:lnTo>
                      <a:lnTo>
                        <a:pt x="977" y="110"/>
                      </a:lnTo>
                      <a:lnTo>
                        <a:pt x="974" y="110"/>
                      </a:lnTo>
                      <a:lnTo>
                        <a:pt x="970" y="107"/>
                      </a:lnTo>
                      <a:lnTo>
                        <a:pt x="969" y="107"/>
                      </a:lnTo>
                      <a:lnTo>
                        <a:pt x="969" y="112"/>
                      </a:lnTo>
                      <a:lnTo>
                        <a:pt x="965" y="112"/>
                      </a:lnTo>
                      <a:lnTo>
                        <a:pt x="960" y="114"/>
                      </a:lnTo>
                      <a:lnTo>
                        <a:pt x="959" y="115"/>
                      </a:lnTo>
                      <a:lnTo>
                        <a:pt x="954" y="115"/>
                      </a:lnTo>
                      <a:lnTo>
                        <a:pt x="951" y="114"/>
                      </a:lnTo>
                      <a:lnTo>
                        <a:pt x="950" y="112"/>
                      </a:lnTo>
                      <a:lnTo>
                        <a:pt x="947" y="110"/>
                      </a:lnTo>
                      <a:lnTo>
                        <a:pt x="945" y="108"/>
                      </a:lnTo>
                      <a:lnTo>
                        <a:pt x="942" y="107"/>
                      </a:lnTo>
                      <a:lnTo>
                        <a:pt x="937" y="107"/>
                      </a:lnTo>
                      <a:lnTo>
                        <a:pt x="937" y="108"/>
                      </a:lnTo>
                      <a:lnTo>
                        <a:pt x="938" y="110"/>
                      </a:lnTo>
                      <a:lnTo>
                        <a:pt x="938" y="112"/>
                      </a:lnTo>
                      <a:lnTo>
                        <a:pt x="940" y="114"/>
                      </a:lnTo>
                      <a:lnTo>
                        <a:pt x="941" y="115"/>
                      </a:lnTo>
                      <a:lnTo>
                        <a:pt x="941" y="117"/>
                      </a:lnTo>
                      <a:lnTo>
                        <a:pt x="940" y="118"/>
                      </a:lnTo>
                      <a:lnTo>
                        <a:pt x="938" y="120"/>
                      </a:lnTo>
                      <a:lnTo>
                        <a:pt x="936" y="123"/>
                      </a:lnTo>
                      <a:lnTo>
                        <a:pt x="928" y="128"/>
                      </a:lnTo>
                      <a:lnTo>
                        <a:pt x="925" y="129"/>
                      </a:lnTo>
                      <a:lnTo>
                        <a:pt x="922" y="129"/>
                      </a:lnTo>
                      <a:lnTo>
                        <a:pt x="915" y="127"/>
                      </a:lnTo>
                      <a:lnTo>
                        <a:pt x="907" y="122"/>
                      </a:lnTo>
                      <a:lnTo>
                        <a:pt x="905" y="120"/>
                      </a:lnTo>
                      <a:lnTo>
                        <a:pt x="897" y="120"/>
                      </a:lnTo>
                      <a:lnTo>
                        <a:pt x="903" y="127"/>
                      </a:lnTo>
                      <a:lnTo>
                        <a:pt x="911" y="130"/>
                      </a:lnTo>
                      <a:lnTo>
                        <a:pt x="931" y="133"/>
                      </a:lnTo>
                      <a:lnTo>
                        <a:pt x="931" y="139"/>
                      </a:lnTo>
                      <a:lnTo>
                        <a:pt x="925" y="146"/>
                      </a:lnTo>
                      <a:lnTo>
                        <a:pt x="917" y="152"/>
                      </a:lnTo>
                      <a:lnTo>
                        <a:pt x="910" y="154"/>
                      </a:lnTo>
                      <a:lnTo>
                        <a:pt x="898" y="154"/>
                      </a:lnTo>
                      <a:lnTo>
                        <a:pt x="897" y="156"/>
                      </a:lnTo>
                      <a:lnTo>
                        <a:pt x="897" y="162"/>
                      </a:lnTo>
                      <a:lnTo>
                        <a:pt x="896" y="163"/>
                      </a:lnTo>
                      <a:lnTo>
                        <a:pt x="892" y="163"/>
                      </a:lnTo>
                      <a:lnTo>
                        <a:pt x="881" y="159"/>
                      </a:lnTo>
                      <a:lnTo>
                        <a:pt x="873" y="158"/>
                      </a:lnTo>
                      <a:lnTo>
                        <a:pt x="869" y="158"/>
                      </a:lnTo>
                      <a:lnTo>
                        <a:pt x="868" y="159"/>
                      </a:lnTo>
                      <a:lnTo>
                        <a:pt x="868" y="161"/>
                      </a:lnTo>
                      <a:lnTo>
                        <a:pt x="867" y="161"/>
                      </a:lnTo>
                      <a:lnTo>
                        <a:pt x="873" y="162"/>
                      </a:lnTo>
                      <a:lnTo>
                        <a:pt x="886" y="167"/>
                      </a:lnTo>
                      <a:lnTo>
                        <a:pt x="888" y="171"/>
                      </a:lnTo>
                      <a:lnTo>
                        <a:pt x="888" y="173"/>
                      </a:lnTo>
                      <a:lnTo>
                        <a:pt x="886" y="176"/>
                      </a:lnTo>
                      <a:lnTo>
                        <a:pt x="885" y="176"/>
                      </a:lnTo>
                      <a:lnTo>
                        <a:pt x="882" y="177"/>
                      </a:lnTo>
                      <a:lnTo>
                        <a:pt x="872" y="177"/>
                      </a:lnTo>
                      <a:lnTo>
                        <a:pt x="869" y="178"/>
                      </a:lnTo>
                      <a:lnTo>
                        <a:pt x="866" y="182"/>
                      </a:lnTo>
                      <a:lnTo>
                        <a:pt x="862" y="188"/>
                      </a:lnTo>
                      <a:lnTo>
                        <a:pt x="859" y="195"/>
                      </a:lnTo>
                      <a:lnTo>
                        <a:pt x="856" y="198"/>
                      </a:lnTo>
                      <a:lnTo>
                        <a:pt x="848" y="208"/>
                      </a:lnTo>
                      <a:lnTo>
                        <a:pt x="843" y="220"/>
                      </a:lnTo>
                      <a:lnTo>
                        <a:pt x="842" y="235"/>
                      </a:lnTo>
                      <a:lnTo>
                        <a:pt x="842" y="252"/>
                      </a:lnTo>
                      <a:lnTo>
                        <a:pt x="844" y="252"/>
                      </a:lnTo>
                      <a:lnTo>
                        <a:pt x="847" y="250"/>
                      </a:lnTo>
                      <a:lnTo>
                        <a:pt x="849" y="249"/>
                      </a:lnTo>
                      <a:lnTo>
                        <a:pt x="852" y="249"/>
                      </a:lnTo>
                      <a:lnTo>
                        <a:pt x="858" y="252"/>
                      </a:lnTo>
                      <a:lnTo>
                        <a:pt x="863" y="261"/>
                      </a:lnTo>
                      <a:lnTo>
                        <a:pt x="866" y="273"/>
                      </a:lnTo>
                      <a:lnTo>
                        <a:pt x="867" y="281"/>
                      </a:lnTo>
                      <a:lnTo>
                        <a:pt x="871" y="280"/>
                      </a:lnTo>
                      <a:lnTo>
                        <a:pt x="876" y="278"/>
                      </a:lnTo>
                      <a:lnTo>
                        <a:pt x="880" y="276"/>
                      </a:lnTo>
                      <a:lnTo>
                        <a:pt x="882" y="275"/>
                      </a:lnTo>
                      <a:lnTo>
                        <a:pt x="886" y="275"/>
                      </a:lnTo>
                      <a:lnTo>
                        <a:pt x="888" y="278"/>
                      </a:lnTo>
                      <a:lnTo>
                        <a:pt x="896" y="280"/>
                      </a:lnTo>
                      <a:lnTo>
                        <a:pt x="898" y="283"/>
                      </a:lnTo>
                      <a:lnTo>
                        <a:pt x="901" y="283"/>
                      </a:lnTo>
                      <a:lnTo>
                        <a:pt x="918" y="290"/>
                      </a:lnTo>
                      <a:lnTo>
                        <a:pt x="935" y="298"/>
                      </a:lnTo>
                      <a:lnTo>
                        <a:pt x="951" y="308"/>
                      </a:lnTo>
                      <a:lnTo>
                        <a:pt x="977" y="308"/>
                      </a:lnTo>
                      <a:lnTo>
                        <a:pt x="984" y="314"/>
                      </a:lnTo>
                      <a:lnTo>
                        <a:pt x="986" y="320"/>
                      </a:lnTo>
                      <a:lnTo>
                        <a:pt x="986" y="338"/>
                      </a:lnTo>
                      <a:lnTo>
                        <a:pt x="989" y="347"/>
                      </a:lnTo>
                      <a:lnTo>
                        <a:pt x="995" y="356"/>
                      </a:lnTo>
                      <a:lnTo>
                        <a:pt x="1002" y="364"/>
                      </a:lnTo>
                      <a:lnTo>
                        <a:pt x="1011" y="371"/>
                      </a:lnTo>
                      <a:lnTo>
                        <a:pt x="1013" y="372"/>
                      </a:lnTo>
                      <a:lnTo>
                        <a:pt x="1015" y="371"/>
                      </a:lnTo>
                      <a:lnTo>
                        <a:pt x="1016" y="369"/>
                      </a:lnTo>
                      <a:lnTo>
                        <a:pt x="1019" y="368"/>
                      </a:lnTo>
                      <a:lnTo>
                        <a:pt x="1020" y="367"/>
                      </a:lnTo>
                      <a:lnTo>
                        <a:pt x="1023" y="366"/>
                      </a:lnTo>
                      <a:lnTo>
                        <a:pt x="1024" y="363"/>
                      </a:lnTo>
                      <a:lnTo>
                        <a:pt x="1029" y="358"/>
                      </a:lnTo>
                      <a:lnTo>
                        <a:pt x="1030" y="356"/>
                      </a:lnTo>
                      <a:lnTo>
                        <a:pt x="1028" y="351"/>
                      </a:lnTo>
                      <a:lnTo>
                        <a:pt x="1028" y="342"/>
                      </a:lnTo>
                      <a:lnTo>
                        <a:pt x="1025" y="334"/>
                      </a:lnTo>
                      <a:lnTo>
                        <a:pt x="1023" y="325"/>
                      </a:lnTo>
                      <a:lnTo>
                        <a:pt x="1016" y="320"/>
                      </a:lnTo>
                      <a:lnTo>
                        <a:pt x="1023" y="318"/>
                      </a:lnTo>
                      <a:lnTo>
                        <a:pt x="1040" y="305"/>
                      </a:lnTo>
                      <a:lnTo>
                        <a:pt x="1046" y="298"/>
                      </a:lnTo>
                      <a:lnTo>
                        <a:pt x="1049" y="293"/>
                      </a:lnTo>
                      <a:lnTo>
                        <a:pt x="1048" y="279"/>
                      </a:lnTo>
                      <a:lnTo>
                        <a:pt x="1043" y="269"/>
                      </a:lnTo>
                      <a:lnTo>
                        <a:pt x="1038" y="261"/>
                      </a:lnTo>
                      <a:lnTo>
                        <a:pt x="1031" y="254"/>
                      </a:lnTo>
                      <a:lnTo>
                        <a:pt x="1025" y="245"/>
                      </a:lnTo>
                      <a:lnTo>
                        <a:pt x="1035" y="240"/>
                      </a:lnTo>
                      <a:lnTo>
                        <a:pt x="1038" y="237"/>
                      </a:lnTo>
                      <a:lnTo>
                        <a:pt x="1039" y="235"/>
                      </a:lnTo>
                      <a:lnTo>
                        <a:pt x="1040" y="231"/>
                      </a:lnTo>
                      <a:lnTo>
                        <a:pt x="1040" y="225"/>
                      </a:lnTo>
                      <a:lnTo>
                        <a:pt x="1038" y="222"/>
                      </a:lnTo>
                      <a:lnTo>
                        <a:pt x="1036" y="220"/>
                      </a:lnTo>
                      <a:lnTo>
                        <a:pt x="1034" y="217"/>
                      </a:lnTo>
                      <a:lnTo>
                        <a:pt x="1031" y="212"/>
                      </a:lnTo>
                      <a:lnTo>
                        <a:pt x="1031" y="210"/>
                      </a:lnTo>
                      <a:lnTo>
                        <a:pt x="1033" y="208"/>
                      </a:lnTo>
                      <a:lnTo>
                        <a:pt x="1036" y="206"/>
                      </a:lnTo>
                      <a:lnTo>
                        <a:pt x="1038" y="203"/>
                      </a:lnTo>
                      <a:lnTo>
                        <a:pt x="1038" y="200"/>
                      </a:lnTo>
                      <a:lnTo>
                        <a:pt x="1036" y="197"/>
                      </a:lnTo>
                      <a:lnTo>
                        <a:pt x="1034" y="196"/>
                      </a:lnTo>
                      <a:lnTo>
                        <a:pt x="1033" y="193"/>
                      </a:lnTo>
                      <a:lnTo>
                        <a:pt x="1031" y="192"/>
                      </a:lnTo>
                      <a:lnTo>
                        <a:pt x="1031" y="187"/>
                      </a:lnTo>
                      <a:lnTo>
                        <a:pt x="1033" y="185"/>
                      </a:lnTo>
                      <a:lnTo>
                        <a:pt x="1040" y="181"/>
                      </a:lnTo>
                      <a:lnTo>
                        <a:pt x="1043" y="181"/>
                      </a:lnTo>
                      <a:lnTo>
                        <a:pt x="1054" y="182"/>
                      </a:lnTo>
                      <a:lnTo>
                        <a:pt x="1063" y="186"/>
                      </a:lnTo>
                      <a:lnTo>
                        <a:pt x="1074" y="187"/>
                      </a:lnTo>
                      <a:lnTo>
                        <a:pt x="1077" y="187"/>
                      </a:lnTo>
                      <a:lnTo>
                        <a:pt x="1082" y="185"/>
                      </a:lnTo>
                      <a:lnTo>
                        <a:pt x="1083" y="183"/>
                      </a:lnTo>
                      <a:lnTo>
                        <a:pt x="1085" y="183"/>
                      </a:lnTo>
                      <a:lnTo>
                        <a:pt x="1093" y="186"/>
                      </a:lnTo>
                      <a:lnTo>
                        <a:pt x="1103" y="196"/>
                      </a:lnTo>
                      <a:lnTo>
                        <a:pt x="1110" y="198"/>
                      </a:lnTo>
                      <a:lnTo>
                        <a:pt x="1112" y="205"/>
                      </a:lnTo>
                      <a:lnTo>
                        <a:pt x="1115" y="207"/>
                      </a:lnTo>
                      <a:lnTo>
                        <a:pt x="1122" y="210"/>
                      </a:lnTo>
                      <a:lnTo>
                        <a:pt x="1127" y="211"/>
                      </a:lnTo>
                      <a:lnTo>
                        <a:pt x="1132" y="213"/>
                      </a:lnTo>
                      <a:lnTo>
                        <a:pt x="1134" y="217"/>
                      </a:lnTo>
                      <a:lnTo>
                        <a:pt x="1135" y="226"/>
                      </a:lnTo>
                      <a:lnTo>
                        <a:pt x="1138" y="235"/>
                      </a:lnTo>
                      <a:lnTo>
                        <a:pt x="1140" y="242"/>
                      </a:lnTo>
                      <a:lnTo>
                        <a:pt x="1146" y="246"/>
                      </a:lnTo>
                      <a:lnTo>
                        <a:pt x="1147" y="246"/>
                      </a:lnTo>
                      <a:lnTo>
                        <a:pt x="1148" y="247"/>
                      </a:lnTo>
                      <a:lnTo>
                        <a:pt x="1149" y="250"/>
                      </a:lnTo>
                      <a:lnTo>
                        <a:pt x="1153" y="254"/>
                      </a:lnTo>
                      <a:lnTo>
                        <a:pt x="1156" y="255"/>
                      </a:lnTo>
                      <a:lnTo>
                        <a:pt x="1158" y="255"/>
                      </a:lnTo>
                      <a:lnTo>
                        <a:pt x="1166" y="252"/>
                      </a:lnTo>
                      <a:lnTo>
                        <a:pt x="1173" y="246"/>
                      </a:lnTo>
                      <a:lnTo>
                        <a:pt x="1179" y="240"/>
                      </a:lnTo>
                      <a:lnTo>
                        <a:pt x="1182" y="234"/>
                      </a:lnTo>
                      <a:lnTo>
                        <a:pt x="1183" y="230"/>
                      </a:lnTo>
                      <a:lnTo>
                        <a:pt x="1184" y="227"/>
                      </a:lnTo>
                      <a:lnTo>
                        <a:pt x="1187" y="225"/>
                      </a:lnTo>
                      <a:lnTo>
                        <a:pt x="1189" y="224"/>
                      </a:lnTo>
                      <a:lnTo>
                        <a:pt x="1191" y="222"/>
                      </a:lnTo>
                      <a:lnTo>
                        <a:pt x="1193" y="225"/>
                      </a:lnTo>
                      <a:lnTo>
                        <a:pt x="1196" y="226"/>
                      </a:lnTo>
                      <a:lnTo>
                        <a:pt x="1197" y="227"/>
                      </a:lnTo>
                      <a:lnTo>
                        <a:pt x="1198" y="227"/>
                      </a:lnTo>
                      <a:lnTo>
                        <a:pt x="1202" y="235"/>
                      </a:lnTo>
                      <a:lnTo>
                        <a:pt x="1207" y="240"/>
                      </a:lnTo>
                      <a:lnTo>
                        <a:pt x="1212" y="244"/>
                      </a:lnTo>
                      <a:lnTo>
                        <a:pt x="1212" y="256"/>
                      </a:lnTo>
                      <a:lnTo>
                        <a:pt x="1215" y="260"/>
                      </a:lnTo>
                      <a:lnTo>
                        <a:pt x="1217" y="263"/>
                      </a:lnTo>
                      <a:lnTo>
                        <a:pt x="1221" y="265"/>
                      </a:lnTo>
                      <a:lnTo>
                        <a:pt x="1226" y="268"/>
                      </a:lnTo>
                      <a:lnTo>
                        <a:pt x="1226" y="270"/>
                      </a:lnTo>
                      <a:lnTo>
                        <a:pt x="1228" y="275"/>
                      </a:lnTo>
                      <a:lnTo>
                        <a:pt x="1228" y="279"/>
                      </a:lnTo>
                      <a:lnTo>
                        <a:pt x="1227" y="281"/>
                      </a:lnTo>
                      <a:lnTo>
                        <a:pt x="1225" y="284"/>
                      </a:lnTo>
                      <a:lnTo>
                        <a:pt x="1222" y="285"/>
                      </a:lnTo>
                      <a:lnTo>
                        <a:pt x="1227" y="290"/>
                      </a:lnTo>
                      <a:lnTo>
                        <a:pt x="1235" y="294"/>
                      </a:lnTo>
                      <a:lnTo>
                        <a:pt x="1242" y="295"/>
                      </a:lnTo>
                      <a:lnTo>
                        <a:pt x="1242" y="296"/>
                      </a:lnTo>
                      <a:lnTo>
                        <a:pt x="1245" y="304"/>
                      </a:lnTo>
                      <a:lnTo>
                        <a:pt x="1250" y="309"/>
                      </a:lnTo>
                      <a:lnTo>
                        <a:pt x="1257" y="313"/>
                      </a:lnTo>
                      <a:lnTo>
                        <a:pt x="1265" y="314"/>
                      </a:lnTo>
                      <a:lnTo>
                        <a:pt x="1272" y="314"/>
                      </a:lnTo>
                      <a:lnTo>
                        <a:pt x="1272" y="315"/>
                      </a:lnTo>
                      <a:lnTo>
                        <a:pt x="1273" y="315"/>
                      </a:lnTo>
                      <a:lnTo>
                        <a:pt x="1276" y="317"/>
                      </a:lnTo>
                      <a:lnTo>
                        <a:pt x="1276" y="318"/>
                      </a:lnTo>
                      <a:lnTo>
                        <a:pt x="1271" y="323"/>
                      </a:lnTo>
                      <a:lnTo>
                        <a:pt x="1261" y="328"/>
                      </a:lnTo>
                      <a:lnTo>
                        <a:pt x="1251" y="330"/>
                      </a:lnTo>
                      <a:lnTo>
                        <a:pt x="1242" y="334"/>
                      </a:lnTo>
                      <a:lnTo>
                        <a:pt x="1243" y="334"/>
                      </a:lnTo>
                      <a:lnTo>
                        <a:pt x="1246" y="335"/>
                      </a:lnTo>
                      <a:lnTo>
                        <a:pt x="1247" y="335"/>
                      </a:lnTo>
                      <a:lnTo>
                        <a:pt x="1256" y="334"/>
                      </a:lnTo>
                      <a:lnTo>
                        <a:pt x="1276" y="327"/>
                      </a:lnTo>
                      <a:lnTo>
                        <a:pt x="1285" y="323"/>
                      </a:lnTo>
                      <a:lnTo>
                        <a:pt x="1285" y="328"/>
                      </a:lnTo>
                      <a:lnTo>
                        <a:pt x="1287" y="330"/>
                      </a:lnTo>
                      <a:lnTo>
                        <a:pt x="1287" y="334"/>
                      </a:lnTo>
                      <a:lnTo>
                        <a:pt x="1289" y="334"/>
                      </a:lnTo>
                      <a:lnTo>
                        <a:pt x="1292" y="340"/>
                      </a:lnTo>
                      <a:lnTo>
                        <a:pt x="1294" y="346"/>
                      </a:lnTo>
                      <a:lnTo>
                        <a:pt x="1295" y="354"/>
                      </a:lnTo>
                      <a:lnTo>
                        <a:pt x="1292" y="359"/>
                      </a:lnTo>
                      <a:lnTo>
                        <a:pt x="1286" y="364"/>
                      </a:lnTo>
                      <a:lnTo>
                        <a:pt x="1277" y="367"/>
                      </a:lnTo>
                      <a:lnTo>
                        <a:pt x="1262" y="372"/>
                      </a:lnTo>
                      <a:lnTo>
                        <a:pt x="1257" y="376"/>
                      </a:lnTo>
                      <a:lnTo>
                        <a:pt x="1248" y="385"/>
                      </a:lnTo>
                      <a:lnTo>
                        <a:pt x="1238" y="387"/>
                      </a:lnTo>
                      <a:lnTo>
                        <a:pt x="1227" y="387"/>
                      </a:lnTo>
                      <a:lnTo>
                        <a:pt x="1213" y="386"/>
                      </a:lnTo>
                      <a:lnTo>
                        <a:pt x="1203" y="386"/>
                      </a:lnTo>
                      <a:lnTo>
                        <a:pt x="1193" y="385"/>
                      </a:lnTo>
                      <a:lnTo>
                        <a:pt x="1184" y="385"/>
                      </a:lnTo>
                      <a:lnTo>
                        <a:pt x="1173" y="387"/>
                      </a:lnTo>
                      <a:lnTo>
                        <a:pt x="1168" y="390"/>
                      </a:lnTo>
                      <a:lnTo>
                        <a:pt x="1167" y="391"/>
                      </a:lnTo>
                      <a:lnTo>
                        <a:pt x="1167" y="395"/>
                      </a:lnTo>
                      <a:lnTo>
                        <a:pt x="1166" y="397"/>
                      </a:lnTo>
                      <a:lnTo>
                        <a:pt x="1163" y="400"/>
                      </a:lnTo>
                      <a:lnTo>
                        <a:pt x="1157" y="405"/>
                      </a:lnTo>
                      <a:lnTo>
                        <a:pt x="1151" y="407"/>
                      </a:lnTo>
                      <a:lnTo>
                        <a:pt x="1146" y="410"/>
                      </a:lnTo>
                      <a:lnTo>
                        <a:pt x="1140" y="416"/>
                      </a:lnTo>
                      <a:lnTo>
                        <a:pt x="1149" y="413"/>
                      </a:lnTo>
                      <a:lnTo>
                        <a:pt x="1157" y="408"/>
                      </a:lnTo>
                      <a:lnTo>
                        <a:pt x="1167" y="403"/>
                      </a:lnTo>
                      <a:lnTo>
                        <a:pt x="1178" y="401"/>
                      </a:lnTo>
                      <a:lnTo>
                        <a:pt x="1192" y="401"/>
                      </a:lnTo>
                      <a:lnTo>
                        <a:pt x="1197" y="403"/>
                      </a:lnTo>
                      <a:lnTo>
                        <a:pt x="1199" y="407"/>
                      </a:lnTo>
                      <a:lnTo>
                        <a:pt x="1199" y="410"/>
                      </a:lnTo>
                      <a:lnTo>
                        <a:pt x="1194" y="415"/>
                      </a:lnTo>
                      <a:lnTo>
                        <a:pt x="1184" y="420"/>
                      </a:lnTo>
                      <a:lnTo>
                        <a:pt x="1183" y="421"/>
                      </a:lnTo>
                      <a:lnTo>
                        <a:pt x="1187" y="421"/>
                      </a:lnTo>
                      <a:lnTo>
                        <a:pt x="1191" y="422"/>
                      </a:lnTo>
                      <a:lnTo>
                        <a:pt x="1193" y="422"/>
                      </a:lnTo>
                      <a:lnTo>
                        <a:pt x="1189" y="430"/>
                      </a:lnTo>
                      <a:lnTo>
                        <a:pt x="1189" y="432"/>
                      </a:lnTo>
                      <a:lnTo>
                        <a:pt x="1192" y="440"/>
                      </a:lnTo>
                      <a:lnTo>
                        <a:pt x="1199" y="446"/>
                      </a:lnTo>
                      <a:lnTo>
                        <a:pt x="1209" y="451"/>
                      </a:lnTo>
                      <a:lnTo>
                        <a:pt x="1220" y="454"/>
                      </a:lnTo>
                      <a:lnTo>
                        <a:pt x="1226" y="454"/>
                      </a:lnTo>
                      <a:lnTo>
                        <a:pt x="1228" y="455"/>
                      </a:lnTo>
                      <a:lnTo>
                        <a:pt x="1230" y="455"/>
                      </a:lnTo>
                      <a:lnTo>
                        <a:pt x="1232" y="457"/>
                      </a:lnTo>
                      <a:lnTo>
                        <a:pt x="1232" y="459"/>
                      </a:lnTo>
                      <a:lnTo>
                        <a:pt x="1230" y="461"/>
                      </a:lnTo>
                      <a:lnTo>
                        <a:pt x="1222" y="465"/>
                      </a:lnTo>
                      <a:lnTo>
                        <a:pt x="1213" y="469"/>
                      </a:lnTo>
                      <a:lnTo>
                        <a:pt x="1198" y="474"/>
                      </a:lnTo>
                      <a:lnTo>
                        <a:pt x="1193" y="479"/>
                      </a:lnTo>
                      <a:lnTo>
                        <a:pt x="1189" y="481"/>
                      </a:lnTo>
                      <a:lnTo>
                        <a:pt x="1187" y="484"/>
                      </a:lnTo>
                      <a:lnTo>
                        <a:pt x="1184" y="485"/>
                      </a:lnTo>
                      <a:lnTo>
                        <a:pt x="1183" y="486"/>
                      </a:lnTo>
                      <a:lnTo>
                        <a:pt x="1182" y="485"/>
                      </a:lnTo>
                      <a:lnTo>
                        <a:pt x="1179" y="484"/>
                      </a:lnTo>
                      <a:lnTo>
                        <a:pt x="1178" y="481"/>
                      </a:lnTo>
                      <a:lnTo>
                        <a:pt x="1176" y="479"/>
                      </a:lnTo>
                      <a:lnTo>
                        <a:pt x="1176" y="476"/>
                      </a:lnTo>
                      <a:lnTo>
                        <a:pt x="1178" y="470"/>
                      </a:lnTo>
                      <a:lnTo>
                        <a:pt x="1183" y="465"/>
                      </a:lnTo>
                      <a:lnTo>
                        <a:pt x="1192" y="461"/>
                      </a:lnTo>
                      <a:lnTo>
                        <a:pt x="1199" y="460"/>
                      </a:lnTo>
                      <a:lnTo>
                        <a:pt x="1196" y="460"/>
                      </a:lnTo>
                      <a:lnTo>
                        <a:pt x="1193" y="457"/>
                      </a:lnTo>
                      <a:lnTo>
                        <a:pt x="1193" y="454"/>
                      </a:lnTo>
                      <a:lnTo>
                        <a:pt x="1191" y="454"/>
                      </a:lnTo>
                      <a:lnTo>
                        <a:pt x="1188" y="455"/>
                      </a:lnTo>
                      <a:lnTo>
                        <a:pt x="1187" y="457"/>
                      </a:lnTo>
                      <a:lnTo>
                        <a:pt x="1183" y="461"/>
                      </a:lnTo>
                      <a:lnTo>
                        <a:pt x="1181" y="462"/>
                      </a:lnTo>
                      <a:lnTo>
                        <a:pt x="1163" y="462"/>
                      </a:lnTo>
                      <a:lnTo>
                        <a:pt x="1163" y="465"/>
                      </a:lnTo>
                      <a:lnTo>
                        <a:pt x="1164" y="466"/>
                      </a:lnTo>
                      <a:lnTo>
                        <a:pt x="1164" y="468"/>
                      </a:lnTo>
                      <a:lnTo>
                        <a:pt x="1166" y="468"/>
                      </a:lnTo>
                      <a:lnTo>
                        <a:pt x="1163" y="471"/>
                      </a:lnTo>
                      <a:lnTo>
                        <a:pt x="1159" y="473"/>
                      </a:lnTo>
                      <a:lnTo>
                        <a:pt x="1156" y="475"/>
                      </a:lnTo>
                      <a:lnTo>
                        <a:pt x="1149" y="475"/>
                      </a:lnTo>
                      <a:lnTo>
                        <a:pt x="1148" y="474"/>
                      </a:lnTo>
                      <a:lnTo>
                        <a:pt x="1144" y="474"/>
                      </a:lnTo>
                      <a:lnTo>
                        <a:pt x="1143" y="475"/>
                      </a:lnTo>
                      <a:lnTo>
                        <a:pt x="1130" y="485"/>
                      </a:lnTo>
                      <a:lnTo>
                        <a:pt x="1125" y="491"/>
                      </a:lnTo>
                      <a:lnTo>
                        <a:pt x="1123" y="501"/>
                      </a:lnTo>
                      <a:lnTo>
                        <a:pt x="1123" y="503"/>
                      </a:lnTo>
                      <a:lnTo>
                        <a:pt x="1124" y="505"/>
                      </a:lnTo>
                      <a:lnTo>
                        <a:pt x="1124" y="509"/>
                      </a:lnTo>
                      <a:lnTo>
                        <a:pt x="1128" y="513"/>
                      </a:lnTo>
                      <a:lnTo>
                        <a:pt x="1129" y="513"/>
                      </a:lnTo>
                      <a:lnTo>
                        <a:pt x="1133" y="509"/>
                      </a:lnTo>
                      <a:lnTo>
                        <a:pt x="1133" y="513"/>
                      </a:lnTo>
                      <a:lnTo>
                        <a:pt x="1129" y="514"/>
                      </a:lnTo>
                      <a:lnTo>
                        <a:pt x="1119" y="514"/>
                      </a:lnTo>
                      <a:lnTo>
                        <a:pt x="1110" y="518"/>
                      </a:lnTo>
                      <a:lnTo>
                        <a:pt x="1099" y="519"/>
                      </a:lnTo>
                      <a:lnTo>
                        <a:pt x="1089" y="523"/>
                      </a:lnTo>
                      <a:lnTo>
                        <a:pt x="1095" y="523"/>
                      </a:lnTo>
                      <a:lnTo>
                        <a:pt x="1098" y="522"/>
                      </a:lnTo>
                      <a:lnTo>
                        <a:pt x="1100" y="522"/>
                      </a:lnTo>
                      <a:lnTo>
                        <a:pt x="1103" y="523"/>
                      </a:lnTo>
                      <a:lnTo>
                        <a:pt x="1098" y="524"/>
                      </a:lnTo>
                      <a:lnTo>
                        <a:pt x="1084" y="524"/>
                      </a:lnTo>
                      <a:lnTo>
                        <a:pt x="1082" y="527"/>
                      </a:lnTo>
                      <a:lnTo>
                        <a:pt x="1082" y="528"/>
                      </a:lnTo>
                      <a:lnTo>
                        <a:pt x="1083" y="530"/>
                      </a:lnTo>
                      <a:lnTo>
                        <a:pt x="1085" y="532"/>
                      </a:lnTo>
                      <a:lnTo>
                        <a:pt x="1085" y="534"/>
                      </a:lnTo>
                      <a:lnTo>
                        <a:pt x="1084" y="537"/>
                      </a:lnTo>
                      <a:lnTo>
                        <a:pt x="1082" y="540"/>
                      </a:lnTo>
                      <a:lnTo>
                        <a:pt x="1079" y="543"/>
                      </a:lnTo>
                      <a:lnTo>
                        <a:pt x="1078" y="547"/>
                      </a:lnTo>
                      <a:lnTo>
                        <a:pt x="1075" y="548"/>
                      </a:lnTo>
                      <a:lnTo>
                        <a:pt x="1074" y="549"/>
                      </a:lnTo>
                      <a:lnTo>
                        <a:pt x="1073" y="549"/>
                      </a:lnTo>
                      <a:lnTo>
                        <a:pt x="1073" y="548"/>
                      </a:lnTo>
                      <a:lnTo>
                        <a:pt x="1071" y="547"/>
                      </a:lnTo>
                      <a:lnTo>
                        <a:pt x="1069" y="548"/>
                      </a:lnTo>
                      <a:lnTo>
                        <a:pt x="1070" y="551"/>
                      </a:lnTo>
                      <a:lnTo>
                        <a:pt x="1071" y="552"/>
                      </a:lnTo>
                      <a:lnTo>
                        <a:pt x="1073" y="554"/>
                      </a:lnTo>
                      <a:lnTo>
                        <a:pt x="1073" y="557"/>
                      </a:lnTo>
                      <a:lnTo>
                        <a:pt x="1070" y="562"/>
                      </a:lnTo>
                      <a:lnTo>
                        <a:pt x="1069" y="566"/>
                      </a:lnTo>
                      <a:lnTo>
                        <a:pt x="1066" y="571"/>
                      </a:lnTo>
                      <a:lnTo>
                        <a:pt x="1064" y="573"/>
                      </a:lnTo>
                      <a:lnTo>
                        <a:pt x="1063" y="573"/>
                      </a:lnTo>
                      <a:lnTo>
                        <a:pt x="1063" y="572"/>
                      </a:lnTo>
                      <a:lnTo>
                        <a:pt x="1061" y="571"/>
                      </a:lnTo>
                      <a:lnTo>
                        <a:pt x="1061" y="563"/>
                      </a:lnTo>
                      <a:lnTo>
                        <a:pt x="1059" y="558"/>
                      </a:lnTo>
                      <a:lnTo>
                        <a:pt x="1058" y="554"/>
                      </a:lnTo>
                      <a:lnTo>
                        <a:pt x="1058" y="552"/>
                      </a:lnTo>
                      <a:lnTo>
                        <a:pt x="1056" y="554"/>
                      </a:lnTo>
                      <a:lnTo>
                        <a:pt x="1056" y="561"/>
                      </a:lnTo>
                      <a:lnTo>
                        <a:pt x="1058" y="563"/>
                      </a:lnTo>
                      <a:lnTo>
                        <a:pt x="1058" y="566"/>
                      </a:lnTo>
                      <a:lnTo>
                        <a:pt x="1059" y="569"/>
                      </a:lnTo>
                      <a:lnTo>
                        <a:pt x="1059" y="573"/>
                      </a:lnTo>
                      <a:lnTo>
                        <a:pt x="1058" y="574"/>
                      </a:lnTo>
                      <a:lnTo>
                        <a:pt x="1058" y="577"/>
                      </a:lnTo>
                      <a:lnTo>
                        <a:pt x="1059" y="578"/>
                      </a:lnTo>
                      <a:lnTo>
                        <a:pt x="1061" y="578"/>
                      </a:lnTo>
                      <a:lnTo>
                        <a:pt x="1061" y="585"/>
                      </a:lnTo>
                      <a:lnTo>
                        <a:pt x="1060" y="586"/>
                      </a:lnTo>
                      <a:lnTo>
                        <a:pt x="1058" y="587"/>
                      </a:lnTo>
                      <a:lnTo>
                        <a:pt x="1056" y="587"/>
                      </a:lnTo>
                      <a:lnTo>
                        <a:pt x="1058" y="590"/>
                      </a:lnTo>
                      <a:lnTo>
                        <a:pt x="1060" y="591"/>
                      </a:lnTo>
                      <a:lnTo>
                        <a:pt x="1063" y="591"/>
                      </a:lnTo>
                      <a:lnTo>
                        <a:pt x="1061" y="593"/>
                      </a:lnTo>
                      <a:lnTo>
                        <a:pt x="1060" y="595"/>
                      </a:lnTo>
                      <a:lnTo>
                        <a:pt x="1056" y="595"/>
                      </a:lnTo>
                      <a:lnTo>
                        <a:pt x="1056" y="598"/>
                      </a:lnTo>
                      <a:lnTo>
                        <a:pt x="1060" y="601"/>
                      </a:lnTo>
                      <a:lnTo>
                        <a:pt x="1058" y="603"/>
                      </a:lnTo>
                      <a:lnTo>
                        <a:pt x="1056" y="606"/>
                      </a:lnTo>
                      <a:lnTo>
                        <a:pt x="1053" y="606"/>
                      </a:lnTo>
                      <a:lnTo>
                        <a:pt x="1050" y="607"/>
                      </a:lnTo>
                      <a:lnTo>
                        <a:pt x="1048" y="610"/>
                      </a:lnTo>
                      <a:lnTo>
                        <a:pt x="1045" y="610"/>
                      </a:lnTo>
                      <a:lnTo>
                        <a:pt x="1043" y="611"/>
                      </a:lnTo>
                      <a:lnTo>
                        <a:pt x="1041" y="612"/>
                      </a:lnTo>
                      <a:lnTo>
                        <a:pt x="1040" y="615"/>
                      </a:lnTo>
                      <a:lnTo>
                        <a:pt x="1039" y="616"/>
                      </a:lnTo>
                      <a:lnTo>
                        <a:pt x="1040" y="616"/>
                      </a:lnTo>
                      <a:lnTo>
                        <a:pt x="1030" y="621"/>
                      </a:lnTo>
                      <a:lnTo>
                        <a:pt x="1020" y="627"/>
                      </a:lnTo>
                      <a:lnTo>
                        <a:pt x="1011" y="634"/>
                      </a:lnTo>
                      <a:lnTo>
                        <a:pt x="1004" y="641"/>
                      </a:lnTo>
                      <a:lnTo>
                        <a:pt x="999" y="651"/>
                      </a:lnTo>
                      <a:lnTo>
                        <a:pt x="996" y="665"/>
                      </a:lnTo>
                      <a:lnTo>
                        <a:pt x="997" y="673"/>
                      </a:lnTo>
                      <a:lnTo>
                        <a:pt x="1001" y="680"/>
                      </a:lnTo>
                      <a:lnTo>
                        <a:pt x="1006" y="686"/>
                      </a:lnTo>
                      <a:lnTo>
                        <a:pt x="1007" y="695"/>
                      </a:lnTo>
                      <a:lnTo>
                        <a:pt x="1007" y="696"/>
                      </a:lnTo>
                      <a:lnTo>
                        <a:pt x="1010" y="704"/>
                      </a:lnTo>
                      <a:lnTo>
                        <a:pt x="1013" y="708"/>
                      </a:lnTo>
                      <a:lnTo>
                        <a:pt x="1013" y="720"/>
                      </a:lnTo>
                      <a:lnTo>
                        <a:pt x="1011" y="724"/>
                      </a:lnTo>
                      <a:lnTo>
                        <a:pt x="1009" y="727"/>
                      </a:lnTo>
                      <a:lnTo>
                        <a:pt x="1007" y="729"/>
                      </a:lnTo>
                      <a:lnTo>
                        <a:pt x="1001" y="729"/>
                      </a:lnTo>
                      <a:lnTo>
                        <a:pt x="999" y="728"/>
                      </a:lnTo>
                      <a:lnTo>
                        <a:pt x="997" y="725"/>
                      </a:lnTo>
                      <a:lnTo>
                        <a:pt x="997" y="723"/>
                      </a:lnTo>
                      <a:lnTo>
                        <a:pt x="996" y="722"/>
                      </a:lnTo>
                      <a:lnTo>
                        <a:pt x="996" y="719"/>
                      </a:lnTo>
                      <a:lnTo>
                        <a:pt x="994" y="715"/>
                      </a:lnTo>
                      <a:lnTo>
                        <a:pt x="990" y="713"/>
                      </a:lnTo>
                      <a:lnTo>
                        <a:pt x="985" y="708"/>
                      </a:lnTo>
                      <a:lnTo>
                        <a:pt x="981" y="696"/>
                      </a:lnTo>
                      <a:lnTo>
                        <a:pt x="980" y="689"/>
                      </a:lnTo>
                      <a:lnTo>
                        <a:pt x="979" y="680"/>
                      </a:lnTo>
                      <a:lnTo>
                        <a:pt x="976" y="674"/>
                      </a:lnTo>
                      <a:lnTo>
                        <a:pt x="971" y="669"/>
                      </a:lnTo>
                      <a:lnTo>
                        <a:pt x="964" y="666"/>
                      </a:lnTo>
                      <a:lnTo>
                        <a:pt x="961" y="666"/>
                      </a:lnTo>
                      <a:lnTo>
                        <a:pt x="960" y="668"/>
                      </a:lnTo>
                      <a:lnTo>
                        <a:pt x="959" y="670"/>
                      </a:lnTo>
                      <a:lnTo>
                        <a:pt x="957" y="671"/>
                      </a:lnTo>
                      <a:lnTo>
                        <a:pt x="955" y="671"/>
                      </a:lnTo>
                      <a:lnTo>
                        <a:pt x="950" y="670"/>
                      </a:lnTo>
                      <a:lnTo>
                        <a:pt x="945" y="666"/>
                      </a:lnTo>
                      <a:lnTo>
                        <a:pt x="940" y="664"/>
                      </a:lnTo>
                      <a:lnTo>
                        <a:pt x="933" y="662"/>
                      </a:lnTo>
                      <a:lnTo>
                        <a:pt x="930" y="662"/>
                      </a:lnTo>
                      <a:lnTo>
                        <a:pt x="928" y="664"/>
                      </a:lnTo>
                      <a:lnTo>
                        <a:pt x="926" y="665"/>
                      </a:lnTo>
                      <a:lnTo>
                        <a:pt x="925" y="666"/>
                      </a:lnTo>
                      <a:lnTo>
                        <a:pt x="923" y="666"/>
                      </a:lnTo>
                      <a:lnTo>
                        <a:pt x="921" y="664"/>
                      </a:lnTo>
                      <a:lnTo>
                        <a:pt x="921" y="662"/>
                      </a:lnTo>
                      <a:lnTo>
                        <a:pt x="910" y="664"/>
                      </a:lnTo>
                      <a:lnTo>
                        <a:pt x="898" y="666"/>
                      </a:lnTo>
                      <a:lnTo>
                        <a:pt x="901" y="668"/>
                      </a:lnTo>
                      <a:lnTo>
                        <a:pt x="903" y="668"/>
                      </a:lnTo>
                      <a:lnTo>
                        <a:pt x="905" y="666"/>
                      </a:lnTo>
                      <a:lnTo>
                        <a:pt x="902" y="671"/>
                      </a:lnTo>
                      <a:lnTo>
                        <a:pt x="902" y="676"/>
                      </a:lnTo>
                      <a:lnTo>
                        <a:pt x="905" y="679"/>
                      </a:lnTo>
                      <a:lnTo>
                        <a:pt x="896" y="680"/>
                      </a:lnTo>
                      <a:lnTo>
                        <a:pt x="888" y="676"/>
                      </a:lnTo>
                      <a:lnTo>
                        <a:pt x="882" y="673"/>
                      </a:lnTo>
                      <a:lnTo>
                        <a:pt x="876" y="670"/>
                      </a:lnTo>
                      <a:lnTo>
                        <a:pt x="875" y="670"/>
                      </a:lnTo>
                      <a:lnTo>
                        <a:pt x="872" y="671"/>
                      </a:lnTo>
                      <a:lnTo>
                        <a:pt x="871" y="674"/>
                      </a:lnTo>
                      <a:lnTo>
                        <a:pt x="867" y="674"/>
                      </a:lnTo>
                      <a:lnTo>
                        <a:pt x="864" y="673"/>
                      </a:lnTo>
                      <a:lnTo>
                        <a:pt x="863" y="671"/>
                      </a:lnTo>
                      <a:lnTo>
                        <a:pt x="861" y="670"/>
                      </a:lnTo>
                      <a:lnTo>
                        <a:pt x="858" y="670"/>
                      </a:lnTo>
                      <a:lnTo>
                        <a:pt x="851" y="671"/>
                      </a:lnTo>
                      <a:lnTo>
                        <a:pt x="844" y="675"/>
                      </a:lnTo>
                      <a:lnTo>
                        <a:pt x="839" y="680"/>
                      </a:lnTo>
                      <a:lnTo>
                        <a:pt x="836" y="685"/>
                      </a:lnTo>
                      <a:lnTo>
                        <a:pt x="833" y="686"/>
                      </a:lnTo>
                      <a:lnTo>
                        <a:pt x="824" y="686"/>
                      </a:lnTo>
                      <a:lnTo>
                        <a:pt x="817" y="693"/>
                      </a:lnTo>
                      <a:lnTo>
                        <a:pt x="812" y="701"/>
                      </a:lnTo>
                      <a:lnTo>
                        <a:pt x="811" y="713"/>
                      </a:lnTo>
                      <a:lnTo>
                        <a:pt x="811" y="714"/>
                      </a:lnTo>
                      <a:lnTo>
                        <a:pt x="813" y="717"/>
                      </a:lnTo>
                      <a:lnTo>
                        <a:pt x="813" y="718"/>
                      </a:lnTo>
                      <a:lnTo>
                        <a:pt x="812" y="718"/>
                      </a:lnTo>
                      <a:lnTo>
                        <a:pt x="813" y="722"/>
                      </a:lnTo>
                      <a:lnTo>
                        <a:pt x="813" y="729"/>
                      </a:lnTo>
                      <a:lnTo>
                        <a:pt x="812" y="733"/>
                      </a:lnTo>
                      <a:lnTo>
                        <a:pt x="811" y="738"/>
                      </a:lnTo>
                      <a:lnTo>
                        <a:pt x="809" y="742"/>
                      </a:lnTo>
                      <a:lnTo>
                        <a:pt x="809" y="767"/>
                      </a:lnTo>
                      <a:lnTo>
                        <a:pt x="811" y="768"/>
                      </a:lnTo>
                      <a:lnTo>
                        <a:pt x="812" y="771"/>
                      </a:lnTo>
                      <a:lnTo>
                        <a:pt x="813" y="772"/>
                      </a:lnTo>
                      <a:lnTo>
                        <a:pt x="813" y="779"/>
                      </a:lnTo>
                      <a:lnTo>
                        <a:pt x="816" y="784"/>
                      </a:lnTo>
                      <a:lnTo>
                        <a:pt x="818" y="788"/>
                      </a:lnTo>
                      <a:lnTo>
                        <a:pt x="823" y="793"/>
                      </a:lnTo>
                      <a:lnTo>
                        <a:pt x="826" y="797"/>
                      </a:lnTo>
                      <a:lnTo>
                        <a:pt x="831" y="802"/>
                      </a:lnTo>
                      <a:lnTo>
                        <a:pt x="832" y="806"/>
                      </a:lnTo>
                      <a:lnTo>
                        <a:pt x="834" y="807"/>
                      </a:lnTo>
                      <a:lnTo>
                        <a:pt x="838" y="810"/>
                      </a:lnTo>
                      <a:lnTo>
                        <a:pt x="842" y="811"/>
                      </a:lnTo>
                      <a:lnTo>
                        <a:pt x="844" y="812"/>
                      </a:lnTo>
                      <a:lnTo>
                        <a:pt x="846" y="813"/>
                      </a:lnTo>
                      <a:lnTo>
                        <a:pt x="847" y="816"/>
                      </a:lnTo>
                      <a:lnTo>
                        <a:pt x="848" y="816"/>
                      </a:lnTo>
                      <a:lnTo>
                        <a:pt x="871" y="811"/>
                      </a:lnTo>
                      <a:lnTo>
                        <a:pt x="873" y="811"/>
                      </a:lnTo>
                      <a:lnTo>
                        <a:pt x="876" y="812"/>
                      </a:lnTo>
                      <a:lnTo>
                        <a:pt x="877" y="813"/>
                      </a:lnTo>
                      <a:lnTo>
                        <a:pt x="881" y="813"/>
                      </a:lnTo>
                      <a:lnTo>
                        <a:pt x="882" y="811"/>
                      </a:lnTo>
                      <a:lnTo>
                        <a:pt x="883" y="810"/>
                      </a:lnTo>
                      <a:lnTo>
                        <a:pt x="883" y="807"/>
                      </a:lnTo>
                      <a:lnTo>
                        <a:pt x="885" y="806"/>
                      </a:lnTo>
                      <a:lnTo>
                        <a:pt x="886" y="803"/>
                      </a:lnTo>
                      <a:lnTo>
                        <a:pt x="888" y="800"/>
                      </a:lnTo>
                      <a:lnTo>
                        <a:pt x="891" y="797"/>
                      </a:lnTo>
                      <a:lnTo>
                        <a:pt x="896" y="782"/>
                      </a:lnTo>
                      <a:lnTo>
                        <a:pt x="901" y="778"/>
                      </a:lnTo>
                      <a:lnTo>
                        <a:pt x="908" y="776"/>
                      </a:lnTo>
                      <a:lnTo>
                        <a:pt x="917" y="774"/>
                      </a:lnTo>
                      <a:lnTo>
                        <a:pt x="923" y="774"/>
                      </a:lnTo>
                      <a:lnTo>
                        <a:pt x="925" y="776"/>
                      </a:lnTo>
                      <a:lnTo>
                        <a:pt x="935" y="776"/>
                      </a:lnTo>
                      <a:lnTo>
                        <a:pt x="935" y="779"/>
                      </a:lnTo>
                      <a:lnTo>
                        <a:pt x="932" y="786"/>
                      </a:lnTo>
                      <a:lnTo>
                        <a:pt x="927" y="801"/>
                      </a:lnTo>
                      <a:lnTo>
                        <a:pt x="927" y="805"/>
                      </a:lnTo>
                      <a:lnTo>
                        <a:pt x="926" y="808"/>
                      </a:lnTo>
                      <a:lnTo>
                        <a:pt x="925" y="811"/>
                      </a:lnTo>
                      <a:lnTo>
                        <a:pt x="923" y="815"/>
                      </a:lnTo>
                      <a:lnTo>
                        <a:pt x="923" y="811"/>
                      </a:lnTo>
                      <a:lnTo>
                        <a:pt x="920" y="811"/>
                      </a:lnTo>
                      <a:lnTo>
                        <a:pt x="920" y="834"/>
                      </a:lnTo>
                      <a:lnTo>
                        <a:pt x="917" y="835"/>
                      </a:lnTo>
                      <a:lnTo>
                        <a:pt x="916" y="836"/>
                      </a:lnTo>
                      <a:lnTo>
                        <a:pt x="913" y="837"/>
                      </a:lnTo>
                      <a:lnTo>
                        <a:pt x="912" y="839"/>
                      </a:lnTo>
                      <a:lnTo>
                        <a:pt x="912" y="842"/>
                      </a:lnTo>
                      <a:lnTo>
                        <a:pt x="913" y="844"/>
                      </a:lnTo>
                      <a:lnTo>
                        <a:pt x="916" y="845"/>
                      </a:lnTo>
                      <a:lnTo>
                        <a:pt x="936" y="845"/>
                      </a:lnTo>
                      <a:lnTo>
                        <a:pt x="956" y="844"/>
                      </a:lnTo>
                      <a:lnTo>
                        <a:pt x="961" y="844"/>
                      </a:lnTo>
                      <a:lnTo>
                        <a:pt x="964" y="845"/>
                      </a:lnTo>
                      <a:lnTo>
                        <a:pt x="967" y="847"/>
                      </a:lnTo>
                      <a:lnTo>
                        <a:pt x="975" y="851"/>
                      </a:lnTo>
                      <a:lnTo>
                        <a:pt x="975" y="869"/>
                      </a:lnTo>
                      <a:lnTo>
                        <a:pt x="974" y="873"/>
                      </a:lnTo>
                      <a:lnTo>
                        <a:pt x="972" y="875"/>
                      </a:lnTo>
                      <a:lnTo>
                        <a:pt x="972" y="900"/>
                      </a:lnTo>
                      <a:lnTo>
                        <a:pt x="975" y="908"/>
                      </a:lnTo>
                      <a:lnTo>
                        <a:pt x="977" y="910"/>
                      </a:lnTo>
                      <a:lnTo>
                        <a:pt x="981" y="913"/>
                      </a:lnTo>
                      <a:lnTo>
                        <a:pt x="984" y="914"/>
                      </a:lnTo>
                      <a:lnTo>
                        <a:pt x="987" y="917"/>
                      </a:lnTo>
                      <a:lnTo>
                        <a:pt x="990" y="918"/>
                      </a:lnTo>
                      <a:lnTo>
                        <a:pt x="992" y="923"/>
                      </a:lnTo>
                      <a:lnTo>
                        <a:pt x="996" y="927"/>
                      </a:lnTo>
                      <a:lnTo>
                        <a:pt x="999" y="927"/>
                      </a:lnTo>
                      <a:lnTo>
                        <a:pt x="1006" y="925"/>
                      </a:lnTo>
                      <a:lnTo>
                        <a:pt x="1013" y="923"/>
                      </a:lnTo>
                      <a:lnTo>
                        <a:pt x="1019" y="919"/>
                      </a:lnTo>
                      <a:lnTo>
                        <a:pt x="1025" y="918"/>
                      </a:lnTo>
                      <a:lnTo>
                        <a:pt x="1033" y="919"/>
                      </a:lnTo>
                      <a:lnTo>
                        <a:pt x="1038" y="923"/>
                      </a:lnTo>
                      <a:lnTo>
                        <a:pt x="1043" y="928"/>
                      </a:lnTo>
                      <a:lnTo>
                        <a:pt x="1048" y="932"/>
                      </a:lnTo>
                      <a:lnTo>
                        <a:pt x="1046" y="932"/>
                      </a:lnTo>
                      <a:lnTo>
                        <a:pt x="1045" y="934"/>
                      </a:lnTo>
                      <a:lnTo>
                        <a:pt x="1039" y="940"/>
                      </a:lnTo>
                      <a:lnTo>
                        <a:pt x="1036" y="940"/>
                      </a:lnTo>
                      <a:lnTo>
                        <a:pt x="1035" y="939"/>
                      </a:lnTo>
                      <a:lnTo>
                        <a:pt x="1033" y="939"/>
                      </a:lnTo>
                      <a:lnTo>
                        <a:pt x="1033" y="937"/>
                      </a:lnTo>
                      <a:lnTo>
                        <a:pt x="1035" y="934"/>
                      </a:lnTo>
                      <a:lnTo>
                        <a:pt x="1033" y="933"/>
                      </a:lnTo>
                      <a:lnTo>
                        <a:pt x="1029" y="929"/>
                      </a:lnTo>
                      <a:lnTo>
                        <a:pt x="1028" y="927"/>
                      </a:lnTo>
                      <a:lnTo>
                        <a:pt x="1024" y="927"/>
                      </a:lnTo>
                      <a:lnTo>
                        <a:pt x="1021" y="928"/>
                      </a:lnTo>
                      <a:lnTo>
                        <a:pt x="1019" y="930"/>
                      </a:lnTo>
                      <a:lnTo>
                        <a:pt x="1016" y="932"/>
                      </a:lnTo>
                      <a:lnTo>
                        <a:pt x="1011" y="937"/>
                      </a:lnTo>
                      <a:lnTo>
                        <a:pt x="1011" y="938"/>
                      </a:lnTo>
                      <a:lnTo>
                        <a:pt x="1014" y="940"/>
                      </a:lnTo>
                      <a:lnTo>
                        <a:pt x="1011" y="945"/>
                      </a:lnTo>
                      <a:lnTo>
                        <a:pt x="1010" y="947"/>
                      </a:lnTo>
                      <a:lnTo>
                        <a:pt x="1007" y="947"/>
                      </a:lnTo>
                      <a:lnTo>
                        <a:pt x="1004" y="945"/>
                      </a:lnTo>
                      <a:lnTo>
                        <a:pt x="1001" y="944"/>
                      </a:lnTo>
                      <a:lnTo>
                        <a:pt x="999" y="940"/>
                      </a:lnTo>
                      <a:lnTo>
                        <a:pt x="994" y="935"/>
                      </a:lnTo>
                      <a:lnTo>
                        <a:pt x="991" y="934"/>
                      </a:lnTo>
                      <a:lnTo>
                        <a:pt x="986" y="934"/>
                      </a:lnTo>
                      <a:lnTo>
                        <a:pt x="985" y="935"/>
                      </a:lnTo>
                      <a:lnTo>
                        <a:pt x="982" y="935"/>
                      </a:lnTo>
                      <a:lnTo>
                        <a:pt x="980" y="933"/>
                      </a:lnTo>
                      <a:lnTo>
                        <a:pt x="975" y="930"/>
                      </a:lnTo>
                      <a:lnTo>
                        <a:pt x="974" y="928"/>
                      </a:lnTo>
                      <a:lnTo>
                        <a:pt x="974" y="927"/>
                      </a:lnTo>
                      <a:lnTo>
                        <a:pt x="972" y="924"/>
                      </a:lnTo>
                      <a:lnTo>
                        <a:pt x="967" y="919"/>
                      </a:lnTo>
                      <a:lnTo>
                        <a:pt x="965" y="918"/>
                      </a:lnTo>
                      <a:lnTo>
                        <a:pt x="962" y="915"/>
                      </a:lnTo>
                      <a:lnTo>
                        <a:pt x="957" y="913"/>
                      </a:lnTo>
                      <a:lnTo>
                        <a:pt x="956" y="914"/>
                      </a:lnTo>
                      <a:lnTo>
                        <a:pt x="956" y="917"/>
                      </a:lnTo>
                      <a:lnTo>
                        <a:pt x="954" y="917"/>
                      </a:lnTo>
                      <a:lnTo>
                        <a:pt x="951" y="914"/>
                      </a:lnTo>
                      <a:lnTo>
                        <a:pt x="950" y="912"/>
                      </a:lnTo>
                      <a:lnTo>
                        <a:pt x="950" y="904"/>
                      </a:lnTo>
                      <a:lnTo>
                        <a:pt x="946" y="896"/>
                      </a:lnTo>
                      <a:lnTo>
                        <a:pt x="937" y="888"/>
                      </a:lnTo>
                      <a:lnTo>
                        <a:pt x="931" y="883"/>
                      </a:lnTo>
                      <a:lnTo>
                        <a:pt x="927" y="874"/>
                      </a:lnTo>
                      <a:lnTo>
                        <a:pt x="923" y="874"/>
                      </a:lnTo>
                      <a:lnTo>
                        <a:pt x="921" y="875"/>
                      </a:lnTo>
                      <a:lnTo>
                        <a:pt x="920" y="876"/>
                      </a:lnTo>
                      <a:lnTo>
                        <a:pt x="913" y="876"/>
                      </a:lnTo>
                      <a:lnTo>
                        <a:pt x="910" y="874"/>
                      </a:lnTo>
                      <a:lnTo>
                        <a:pt x="907" y="873"/>
                      </a:lnTo>
                      <a:lnTo>
                        <a:pt x="903" y="870"/>
                      </a:lnTo>
                      <a:lnTo>
                        <a:pt x="901" y="869"/>
                      </a:lnTo>
                      <a:lnTo>
                        <a:pt x="893" y="866"/>
                      </a:lnTo>
                      <a:lnTo>
                        <a:pt x="887" y="866"/>
                      </a:lnTo>
                      <a:lnTo>
                        <a:pt x="880" y="864"/>
                      </a:lnTo>
                      <a:lnTo>
                        <a:pt x="871" y="859"/>
                      </a:lnTo>
                      <a:lnTo>
                        <a:pt x="866" y="852"/>
                      </a:lnTo>
                      <a:lnTo>
                        <a:pt x="861" y="847"/>
                      </a:lnTo>
                      <a:lnTo>
                        <a:pt x="853" y="842"/>
                      </a:lnTo>
                      <a:lnTo>
                        <a:pt x="851" y="842"/>
                      </a:lnTo>
                      <a:lnTo>
                        <a:pt x="846" y="840"/>
                      </a:lnTo>
                      <a:lnTo>
                        <a:pt x="839" y="840"/>
                      </a:lnTo>
                      <a:lnTo>
                        <a:pt x="837" y="842"/>
                      </a:lnTo>
                      <a:lnTo>
                        <a:pt x="834" y="844"/>
                      </a:lnTo>
                      <a:lnTo>
                        <a:pt x="831" y="847"/>
                      </a:lnTo>
                      <a:lnTo>
                        <a:pt x="824" y="847"/>
                      </a:lnTo>
                      <a:lnTo>
                        <a:pt x="822" y="846"/>
                      </a:lnTo>
                      <a:lnTo>
                        <a:pt x="819" y="844"/>
                      </a:lnTo>
                      <a:lnTo>
                        <a:pt x="809" y="844"/>
                      </a:lnTo>
                      <a:lnTo>
                        <a:pt x="804" y="842"/>
                      </a:lnTo>
                      <a:lnTo>
                        <a:pt x="798" y="839"/>
                      </a:lnTo>
                      <a:lnTo>
                        <a:pt x="792" y="834"/>
                      </a:lnTo>
                      <a:lnTo>
                        <a:pt x="787" y="831"/>
                      </a:lnTo>
                      <a:lnTo>
                        <a:pt x="780" y="831"/>
                      </a:lnTo>
                      <a:lnTo>
                        <a:pt x="778" y="830"/>
                      </a:lnTo>
                      <a:lnTo>
                        <a:pt x="775" y="830"/>
                      </a:lnTo>
                      <a:lnTo>
                        <a:pt x="772" y="829"/>
                      </a:lnTo>
                      <a:lnTo>
                        <a:pt x="769" y="827"/>
                      </a:lnTo>
                      <a:lnTo>
                        <a:pt x="768" y="825"/>
                      </a:lnTo>
                      <a:lnTo>
                        <a:pt x="765" y="822"/>
                      </a:lnTo>
                      <a:lnTo>
                        <a:pt x="758" y="820"/>
                      </a:lnTo>
                      <a:lnTo>
                        <a:pt x="755" y="820"/>
                      </a:lnTo>
                      <a:lnTo>
                        <a:pt x="753" y="818"/>
                      </a:lnTo>
                      <a:lnTo>
                        <a:pt x="749" y="817"/>
                      </a:lnTo>
                      <a:lnTo>
                        <a:pt x="744" y="815"/>
                      </a:lnTo>
                      <a:lnTo>
                        <a:pt x="742" y="812"/>
                      </a:lnTo>
                      <a:lnTo>
                        <a:pt x="738" y="810"/>
                      </a:lnTo>
                      <a:lnTo>
                        <a:pt x="733" y="808"/>
                      </a:lnTo>
                      <a:lnTo>
                        <a:pt x="729" y="806"/>
                      </a:lnTo>
                      <a:lnTo>
                        <a:pt x="726" y="803"/>
                      </a:lnTo>
                      <a:lnTo>
                        <a:pt x="725" y="801"/>
                      </a:lnTo>
                      <a:lnTo>
                        <a:pt x="720" y="798"/>
                      </a:lnTo>
                      <a:lnTo>
                        <a:pt x="719" y="796"/>
                      </a:lnTo>
                      <a:lnTo>
                        <a:pt x="719" y="791"/>
                      </a:lnTo>
                      <a:lnTo>
                        <a:pt x="720" y="788"/>
                      </a:lnTo>
                      <a:lnTo>
                        <a:pt x="724" y="784"/>
                      </a:lnTo>
                      <a:lnTo>
                        <a:pt x="724" y="778"/>
                      </a:lnTo>
                      <a:lnTo>
                        <a:pt x="723" y="777"/>
                      </a:lnTo>
                      <a:lnTo>
                        <a:pt x="721" y="774"/>
                      </a:lnTo>
                      <a:lnTo>
                        <a:pt x="719" y="772"/>
                      </a:lnTo>
                      <a:lnTo>
                        <a:pt x="713" y="758"/>
                      </a:lnTo>
                      <a:lnTo>
                        <a:pt x="703" y="747"/>
                      </a:lnTo>
                      <a:lnTo>
                        <a:pt x="691" y="737"/>
                      </a:lnTo>
                      <a:lnTo>
                        <a:pt x="684" y="732"/>
                      </a:lnTo>
                      <a:lnTo>
                        <a:pt x="681" y="729"/>
                      </a:lnTo>
                      <a:lnTo>
                        <a:pt x="678" y="727"/>
                      </a:lnTo>
                      <a:lnTo>
                        <a:pt x="676" y="724"/>
                      </a:lnTo>
                      <a:lnTo>
                        <a:pt x="675" y="723"/>
                      </a:lnTo>
                      <a:lnTo>
                        <a:pt x="675" y="715"/>
                      </a:lnTo>
                      <a:lnTo>
                        <a:pt x="674" y="713"/>
                      </a:lnTo>
                      <a:lnTo>
                        <a:pt x="671" y="710"/>
                      </a:lnTo>
                      <a:lnTo>
                        <a:pt x="669" y="709"/>
                      </a:lnTo>
                      <a:lnTo>
                        <a:pt x="665" y="707"/>
                      </a:lnTo>
                      <a:lnTo>
                        <a:pt x="662" y="705"/>
                      </a:lnTo>
                      <a:lnTo>
                        <a:pt x="661" y="703"/>
                      </a:lnTo>
                      <a:lnTo>
                        <a:pt x="659" y="700"/>
                      </a:lnTo>
                      <a:lnTo>
                        <a:pt x="659" y="696"/>
                      </a:lnTo>
                      <a:lnTo>
                        <a:pt x="654" y="696"/>
                      </a:lnTo>
                      <a:lnTo>
                        <a:pt x="640" y="683"/>
                      </a:lnTo>
                      <a:lnTo>
                        <a:pt x="637" y="678"/>
                      </a:lnTo>
                      <a:lnTo>
                        <a:pt x="636" y="674"/>
                      </a:lnTo>
                      <a:lnTo>
                        <a:pt x="632" y="666"/>
                      </a:lnTo>
                      <a:lnTo>
                        <a:pt x="630" y="659"/>
                      </a:lnTo>
                      <a:lnTo>
                        <a:pt x="630" y="656"/>
                      </a:lnTo>
                      <a:lnTo>
                        <a:pt x="629" y="654"/>
                      </a:lnTo>
                      <a:lnTo>
                        <a:pt x="619" y="651"/>
                      </a:lnTo>
                      <a:lnTo>
                        <a:pt x="614" y="649"/>
                      </a:lnTo>
                      <a:lnTo>
                        <a:pt x="610" y="646"/>
                      </a:lnTo>
                      <a:lnTo>
                        <a:pt x="609" y="647"/>
                      </a:lnTo>
                      <a:lnTo>
                        <a:pt x="609" y="651"/>
                      </a:lnTo>
                      <a:lnTo>
                        <a:pt x="610" y="659"/>
                      </a:lnTo>
                      <a:lnTo>
                        <a:pt x="612" y="665"/>
                      </a:lnTo>
                      <a:lnTo>
                        <a:pt x="617" y="675"/>
                      </a:lnTo>
                      <a:lnTo>
                        <a:pt x="620" y="678"/>
                      </a:lnTo>
                      <a:lnTo>
                        <a:pt x="622" y="679"/>
                      </a:lnTo>
                      <a:lnTo>
                        <a:pt x="626" y="680"/>
                      </a:lnTo>
                      <a:lnTo>
                        <a:pt x="629" y="683"/>
                      </a:lnTo>
                      <a:lnTo>
                        <a:pt x="634" y="690"/>
                      </a:lnTo>
                      <a:lnTo>
                        <a:pt x="635" y="694"/>
                      </a:lnTo>
                      <a:lnTo>
                        <a:pt x="636" y="699"/>
                      </a:lnTo>
                      <a:lnTo>
                        <a:pt x="641" y="708"/>
                      </a:lnTo>
                      <a:lnTo>
                        <a:pt x="646" y="714"/>
                      </a:lnTo>
                      <a:lnTo>
                        <a:pt x="650" y="722"/>
                      </a:lnTo>
                      <a:lnTo>
                        <a:pt x="654" y="732"/>
                      </a:lnTo>
                      <a:lnTo>
                        <a:pt x="657" y="740"/>
                      </a:lnTo>
                      <a:lnTo>
                        <a:pt x="664" y="747"/>
                      </a:lnTo>
                      <a:lnTo>
                        <a:pt x="665" y="745"/>
                      </a:lnTo>
                      <a:lnTo>
                        <a:pt x="666" y="747"/>
                      </a:lnTo>
                      <a:lnTo>
                        <a:pt x="669" y="748"/>
                      </a:lnTo>
                      <a:lnTo>
                        <a:pt x="670" y="749"/>
                      </a:lnTo>
                      <a:lnTo>
                        <a:pt x="671" y="752"/>
                      </a:lnTo>
                      <a:lnTo>
                        <a:pt x="671" y="756"/>
                      </a:lnTo>
                      <a:lnTo>
                        <a:pt x="670" y="757"/>
                      </a:lnTo>
                      <a:lnTo>
                        <a:pt x="670" y="759"/>
                      </a:lnTo>
                      <a:lnTo>
                        <a:pt x="669" y="759"/>
                      </a:lnTo>
                      <a:lnTo>
                        <a:pt x="666" y="757"/>
                      </a:lnTo>
                      <a:lnTo>
                        <a:pt x="664" y="756"/>
                      </a:lnTo>
                      <a:lnTo>
                        <a:pt x="662" y="753"/>
                      </a:lnTo>
                      <a:lnTo>
                        <a:pt x="662" y="752"/>
                      </a:lnTo>
                      <a:lnTo>
                        <a:pt x="659" y="751"/>
                      </a:lnTo>
                      <a:lnTo>
                        <a:pt x="656" y="749"/>
                      </a:lnTo>
                      <a:lnTo>
                        <a:pt x="654" y="747"/>
                      </a:lnTo>
                      <a:lnTo>
                        <a:pt x="651" y="743"/>
                      </a:lnTo>
                      <a:lnTo>
                        <a:pt x="649" y="740"/>
                      </a:lnTo>
                      <a:lnTo>
                        <a:pt x="646" y="739"/>
                      </a:lnTo>
                      <a:lnTo>
                        <a:pt x="642" y="735"/>
                      </a:lnTo>
                      <a:lnTo>
                        <a:pt x="642" y="724"/>
                      </a:lnTo>
                      <a:lnTo>
                        <a:pt x="639" y="722"/>
                      </a:lnTo>
                      <a:lnTo>
                        <a:pt x="634" y="714"/>
                      </a:lnTo>
                      <a:lnTo>
                        <a:pt x="630" y="712"/>
                      </a:lnTo>
                      <a:lnTo>
                        <a:pt x="627" y="709"/>
                      </a:lnTo>
                      <a:lnTo>
                        <a:pt x="624" y="708"/>
                      </a:lnTo>
                      <a:lnTo>
                        <a:pt x="621" y="705"/>
                      </a:lnTo>
                      <a:lnTo>
                        <a:pt x="617" y="704"/>
                      </a:lnTo>
                      <a:lnTo>
                        <a:pt x="615" y="703"/>
                      </a:lnTo>
                      <a:lnTo>
                        <a:pt x="612" y="700"/>
                      </a:lnTo>
                      <a:lnTo>
                        <a:pt x="620" y="700"/>
                      </a:lnTo>
                      <a:lnTo>
                        <a:pt x="621" y="699"/>
                      </a:lnTo>
                      <a:lnTo>
                        <a:pt x="620" y="698"/>
                      </a:lnTo>
                      <a:lnTo>
                        <a:pt x="610" y="685"/>
                      </a:lnTo>
                      <a:lnTo>
                        <a:pt x="598" y="674"/>
                      </a:lnTo>
                      <a:lnTo>
                        <a:pt x="596" y="669"/>
                      </a:lnTo>
                      <a:lnTo>
                        <a:pt x="596" y="665"/>
                      </a:lnTo>
                      <a:lnTo>
                        <a:pt x="595" y="661"/>
                      </a:lnTo>
                      <a:lnTo>
                        <a:pt x="595" y="659"/>
                      </a:lnTo>
                      <a:lnTo>
                        <a:pt x="593" y="656"/>
                      </a:lnTo>
                      <a:lnTo>
                        <a:pt x="588" y="649"/>
                      </a:lnTo>
                      <a:lnTo>
                        <a:pt x="587" y="646"/>
                      </a:lnTo>
                      <a:lnTo>
                        <a:pt x="585" y="642"/>
                      </a:lnTo>
                      <a:lnTo>
                        <a:pt x="583" y="637"/>
                      </a:lnTo>
                      <a:lnTo>
                        <a:pt x="583" y="634"/>
                      </a:lnTo>
                      <a:lnTo>
                        <a:pt x="576" y="626"/>
                      </a:lnTo>
                      <a:lnTo>
                        <a:pt x="566" y="618"/>
                      </a:lnTo>
                      <a:lnTo>
                        <a:pt x="555" y="612"/>
                      </a:lnTo>
                      <a:lnTo>
                        <a:pt x="542" y="607"/>
                      </a:lnTo>
                      <a:lnTo>
                        <a:pt x="541" y="606"/>
                      </a:lnTo>
                      <a:lnTo>
                        <a:pt x="540" y="603"/>
                      </a:lnTo>
                      <a:lnTo>
                        <a:pt x="540" y="598"/>
                      </a:lnTo>
                      <a:lnTo>
                        <a:pt x="534" y="590"/>
                      </a:lnTo>
                      <a:lnTo>
                        <a:pt x="528" y="582"/>
                      </a:lnTo>
                      <a:lnTo>
                        <a:pt x="524" y="573"/>
                      </a:lnTo>
                      <a:lnTo>
                        <a:pt x="524" y="563"/>
                      </a:lnTo>
                      <a:lnTo>
                        <a:pt x="518" y="559"/>
                      </a:lnTo>
                      <a:lnTo>
                        <a:pt x="506" y="542"/>
                      </a:lnTo>
                      <a:lnTo>
                        <a:pt x="499" y="532"/>
                      </a:lnTo>
                      <a:lnTo>
                        <a:pt x="498" y="529"/>
                      </a:lnTo>
                      <a:lnTo>
                        <a:pt x="499" y="528"/>
                      </a:lnTo>
                      <a:lnTo>
                        <a:pt x="501" y="525"/>
                      </a:lnTo>
                      <a:lnTo>
                        <a:pt x="503" y="523"/>
                      </a:lnTo>
                      <a:lnTo>
                        <a:pt x="502" y="513"/>
                      </a:lnTo>
                      <a:lnTo>
                        <a:pt x="501" y="500"/>
                      </a:lnTo>
                      <a:lnTo>
                        <a:pt x="499" y="489"/>
                      </a:lnTo>
                      <a:lnTo>
                        <a:pt x="498" y="481"/>
                      </a:lnTo>
                      <a:lnTo>
                        <a:pt x="501" y="473"/>
                      </a:lnTo>
                      <a:lnTo>
                        <a:pt x="506" y="452"/>
                      </a:lnTo>
                      <a:lnTo>
                        <a:pt x="507" y="444"/>
                      </a:lnTo>
                      <a:lnTo>
                        <a:pt x="506" y="437"/>
                      </a:lnTo>
                      <a:lnTo>
                        <a:pt x="497" y="429"/>
                      </a:lnTo>
                      <a:lnTo>
                        <a:pt x="496" y="422"/>
                      </a:lnTo>
                      <a:lnTo>
                        <a:pt x="498" y="420"/>
                      </a:lnTo>
                      <a:lnTo>
                        <a:pt x="501" y="418"/>
                      </a:lnTo>
                      <a:lnTo>
                        <a:pt x="502" y="418"/>
                      </a:lnTo>
                      <a:lnTo>
                        <a:pt x="509" y="421"/>
                      </a:lnTo>
                      <a:lnTo>
                        <a:pt x="514" y="426"/>
                      </a:lnTo>
                      <a:lnTo>
                        <a:pt x="517" y="421"/>
                      </a:lnTo>
                      <a:lnTo>
                        <a:pt x="519" y="417"/>
                      </a:lnTo>
                      <a:lnTo>
                        <a:pt x="519" y="412"/>
                      </a:lnTo>
                      <a:lnTo>
                        <a:pt x="516" y="408"/>
                      </a:lnTo>
                      <a:lnTo>
                        <a:pt x="514" y="406"/>
                      </a:lnTo>
                      <a:lnTo>
                        <a:pt x="513" y="405"/>
                      </a:lnTo>
                      <a:lnTo>
                        <a:pt x="512" y="405"/>
                      </a:lnTo>
                      <a:lnTo>
                        <a:pt x="511" y="403"/>
                      </a:lnTo>
                      <a:lnTo>
                        <a:pt x="508" y="402"/>
                      </a:lnTo>
                      <a:lnTo>
                        <a:pt x="504" y="401"/>
                      </a:lnTo>
                      <a:lnTo>
                        <a:pt x="501" y="398"/>
                      </a:lnTo>
                      <a:lnTo>
                        <a:pt x="496" y="396"/>
                      </a:lnTo>
                      <a:lnTo>
                        <a:pt x="494" y="395"/>
                      </a:lnTo>
                      <a:lnTo>
                        <a:pt x="493" y="391"/>
                      </a:lnTo>
                      <a:lnTo>
                        <a:pt x="491" y="390"/>
                      </a:lnTo>
                      <a:lnTo>
                        <a:pt x="488" y="387"/>
                      </a:lnTo>
                      <a:lnTo>
                        <a:pt x="486" y="387"/>
                      </a:lnTo>
                      <a:lnTo>
                        <a:pt x="483" y="386"/>
                      </a:lnTo>
                      <a:lnTo>
                        <a:pt x="481" y="386"/>
                      </a:lnTo>
                      <a:lnTo>
                        <a:pt x="478" y="385"/>
                      </a:lnTo>
                      <a:lnTo>
                        <a:pt x="477" y="383"/>
                      </a:lnTo>
                      <a:lnTo>
                        <a:pt x="476" y="381"/>
                      </a:lnTo>
                      <a:lnTo>
                        <a:pt x="467" y="378"/>
                      </a:lnTo>
                      <a:lnTo>
                        <a:pt x="463" y="374"/>
                      </a:lnTo>
                      <a:lnTo>
                        <a:pt x="459" y="367"/>
                      </a:lnTo>
                      <a:lnTo>
                        <a:pt x="458" y="361"/>
                      </a:lnTo>
                      <a:lnTo>
                        <a:pt x="455" y="358"/>
                      </a:lnTo>
                      <a:lnTo>
                        <a:pt x="450" y="356"/>
                      </a:lnTo>
                      <a:lnTo>
                        <a:pt x="449" y="354"/>
                      </a:lnTo>
                      <a:lnTo>
                        <a:pt x="447" y="353"/>
                      </a:lnTo>
                      <a:lnTo>
                        <a:pt x="445" y="351"/>
                      </a:lnTo>
                      <a:lnTo>
                        <a:pt x="444" y="349"/>
                      </a:lnTo>
                      <a:lnTo>
                        <a:pt x="444" y="343"/>
                      </a:lnTo>
                      <a:lnTo>
                        <a:pt x="443" y="340"/>
                      </a:lnTo>
                      <a:lnTo>
                        <a:pt x="438" y="338"/>
                      </a:lnTo>
                      <a:lnTo>
                        <a:pt x="437" y="338"/>
                      </a:lnTo>
                      <a:lnTo>
                        <a:pt x="432" y="335"/>
                      </a:lnTo>
                      <a:lnTo>
                        <a:pt x="429" y="330"/>
                      </a:lnTo>
                      <a:lnTo>
                        <a:pt x="429" y="318"/>
                      </a:lnTo>
                      <a:lnTo>
                        <a:pt x="428" y="315"/>
                      </a:lnTo>
                      <a:lnTo>
                        <a:pt x="427" y="314"/>
                      </a:lnTo>
                      <a:lnTo>
                        <a:pt x="427" y="313"/>
                      </a:lnTo>
                      <a:lnTo>
                        <a:pt x="425" y="313"/>
                      </a:lnTo>
                      <a:lnTo>
                        <a:pt x="424" y="314"/>
                      </a:lnTo>
                      <a:lnTo>
                        <a:pt x="419" y="314"/>
                      </a:lnTo>
                      <a:lnTo>
                        <a:pt x="415" y="312"/>
                      </a:lnTo>
                      <a:lnTo>
                        <a:pt x="413" y="309"/>
                      </a:lnTo>
                      <a:lnTo>
                        <a:pt x="409" y="307"/>
                      </a:lnTo>
                      <a:lnTo>
                        <a:pt x="407" y="301"/>
                      </a:lnTo>
                      <a:lnTo>
                        <a:pt x="407" y="293"/>
                      </a:lnTo>
                      <a:lnTo>
                        <a:pt x="405" y="290"/>
                      </a:lnTo>
                      <a:lnTo>
                        <a:pt x="403" y="290"/>
                      </a:lnTo>
                      <a:lnTo>
                        <a:pt x="400" y="289"/>
                      </a:lnTo>
                      <a:lnTo>
                        <a:pt x="390" y="289"/>
                      </a:lnTo>
                      <a:lnTo>
                        <a:pt x="388" y="286"/>
                      </a:lnTo>
                      <a:lnTo>
                        <a:pt x="386" y="284"/>
                      </a:lnTo>
                      <a:lnTo>
                        <a:pt x="386" y="283"/>
                      </a:lnTo>
                      <a:lnTo>
                        <a:pt x="393" y="276"/>
                      </a:lnTo>
                      <a:lnTo>
                        <a:pt x="393" y="271"/>
                      </a:lnTo>
                      <a:lnTo>
                        <a:pt x="390" y="271"/>
                      </a:lnTo>
                      <a:lnTo>
                        <a:pt x="388" y="273"/>
                      </a:lnTo>
                      <a:lnTo>
                        <a:pt x="384" y="276"/>
                      </a:lnTo>
                      <a:lnTo>
                        <a:pt x="380" y="276"/>
                      </a:lnTo>
                      <a:lnTo>
                        <a:pt x="379" y="275"/>
                      </a:lnTo>
                      <a:lnTo>
                        <a:pt x="376" y="274"/>
                      </a:lnTo>
                      <a:lnTo>
                        <a:pt x="375" y="271"/>
                      </a:lnTo>
                      <a:lnTo>
                        <a:pt x="375" y="266"/>
                      </a:lnTo>
                      <a:lnTo>
                        <a:pt x="376" y="265"/>
                      </a:lnTo>
                      <a:lnTo>
                        <a:pt x="378" y="263"/>
                      </a:lnTo>
                      <a:lnTo>
                        <a:pt x="379" y="261"/>
                      </a:lnTo>
                      <a:lnTo>
                        <a:pt x="376" y="259"/>
                      </a:lnTo>
                      <a:lnTo>
                        <a:pt x="375" y="259"/>
                      </a:lnTo>
                      <a:lnTo>
                        <a:pt x="374" y="257"/>
                      </a:lnTo>
                      <a:lnTo>
                        <a:pt x="373" y="259"/>
                      </a:lnTo>
                      <a:lnTo>
                        <a:pt x="369" y="259"/>
                      </a:lnTo>
                      <a:lnTo>
                        <a:pt x="365" y="257"/>
                      </a:lnTo>
                      <a:lnTo>
                        <a:pt x="360" y="252"/>
                      </a:lnTo>
                      <a:lnTo>
                        <a:pt x="358" y="257"/>
                      </a:lnTo>
                      <a:lnTo>
                        <a:pt x="356" y="259"/>
                      </a:lnTo>
                      <a:lnTo>
                        <a:pt x="354" y="260"/>
                      </a:lnTo>
                      <a:lnTo>
                        <a:pt x="350" y="259"/>
                      </a:lnTo>
                      <a:lnTo>
                        <a:pt x="348" y="257"/>
                      </a:lnTo>
                      <a:lnTo>
                        <a:pt x="344" y="255"/>
                      </a:lnTo>
                      <a:lnTo>
                        <a:pt x="339" y="250"/>
                      </a:lnTo>
                      <a:lnTo>
                        <a:pt x="338" y="247"/>
                      </a:lnTo>
                      <a:lnTo>
                        <a:pt x="335" y="245"/>
                      </a:lnTo>
                      <a:lnTo>
                        <a:pt x="322" y="240"/>
                      </a:lnTo>
                      <a:lnTo>
                        <a:pt x="311" y="235"/>
                      </a:lnTo>
                      <a:lnTo>
                        <a:pt x="299" y="230"/>
                      </a:lnTo>
                      <a:lnTo>
                        <a:pt x="276" y="230"/>
                      </a:lnTo>
                      <a:lnTo>
                        <a:pt x="265" y="227"/>
                      </a:lnTo>
                      <a:lnTo>
                        <a:pt x="255" y="224"/>
                      </a:lnTo>
                      <a:lnTo>
                        <a:pt x="245" y="218"/>
                      </a:lnTo>
                      <a:lnTo>
                        <a:pt x="237" y="210"/>
                      </a:lnTo>
                      <a:lnTo>
                        <a:pt x="233" y="211"/>
                      </a:lnTo>
                      <a:lnTo>
                        <a:pt x="228" y="212"/>
                      </a:lnTo>
                      <a:lnTo>
                        <a:pt x="225" y="215"/>
                      </a:lnTo>
                      <a:lnTo>
                        <a:pt x="221" y="216"/>
                      </a:lnTo>
                      <a:lnTo>
                        <a:pt x="222" y="218"/>
                      </a:lnTo>
                      <a:lnTo>
                        <a:pt x="225" y="222"/>
                      </a:lnTo>
                      <a:lnTo>
                        <a:pt x="220" y="227"/>
                      </a:lnTo>
                      <a:lnTo>
                        <a:pt x="211" y="234"/>
                      </a:lnTo>
                      <a:lnTo>
                        <a:pt x="201" y="239"/>
                      </a:lnTo>
                      <a:lnTo>
                        <a:pt x="192" y="244"/>
                      </a:lnTo>
                      <a:lnTo>
                        <a:pt x="184" y="245"/>
                      </a:lnTo>
                      <a:lnTo>
                        <a:pt x="183" y="245"/>
                      </a:lnTo>
                      <a:lnTo>
                        <a:pt x="181" y="242"/>
                      </a:lnTo>
                      <a:lnTo>
                        <a:pt x="181" y="240"/>
                      </a:lnTo>
                      <a:lnTo>
                        <a:pt x="182" y="239"/>
                      </a:lnTo>
                      <a:lnTo>
                        <a:pt x="183" y="239"/>
                      </a:lnTo>
                      <a:lnTo>
                        <a:pt x="183" y="234"/>
                      </a:lnTo>
                      <a:lnTo>
                        <a:pt x="186" y="225"/>
                      </a:lnTo>
                      <a:lnTo>
                        <a:pt x="191" y="218"/>
                      </a:lnTo>
                      <a:lnTo>
                        <a:pt x="201" y="213"/>
                      </a:lnTo>
                      <a:lnTo>
                        <a:pt x="201" y="210"/>
                      </a:lnTo>
                      <a:lnTo>
                        <a:pt x="197" y="210"/>
                      </a:lnTo>
                      <a:lnTo>
                        <a:pt x="189" y="212"/>
                      </a:lnTo>
                      <a:lnTo>
                        <a:pt x="179" y="218"/>
                      </a:lnTo>
                      <a:lnTo>
                        <a:pt x="169" y="227"/>
                      </a:lnTo>
                      <a:lnTo>
                        <a:pt x="162" y="237"/>
                      </a:lnTo>
                      <a:lnTo>
                        <a:pt x="159" y="246"/>
                      </a:lnTo>
                      <a:lnTo>
                        <a:pt x="159" y="252"/>
                      </a:lnTo>
                      <a:lnTo>
                        <a:pt x="157" y="260"/>
                      </a:lnTo>
                      <a:lnTo>
                        <a:pt x="154" y="263"/>
                      </a:lnTo>
                      <a:lnTo>
                        <a:pt x="151" y="265"/>
                      </a:lnTo>
                      <a:lnTo>
                        <a:pt x="146" y="266"/>
                      </a:lnTo>
                      <a:lnTo>
                        <a:pt x="142" y="268"/>
                      </a:lnTo>
                      <a:lnTo>
                        <a:pt x="138" y="270"/>
                      </a:lnTo>
                      <a:lnTo>
                        <a:pt x="136" y="273"/>
                      </a:lnTo>
                      <a:lnTo>
                        <a:pt x="134" y="275"/>
                      </a:lnTo>
                      <a:lnTo>
                        <a:pt x="132" y="279"/>
                      </a:lnTo>
                      <a:lnTo>
                        <a:pt x="123" y="285"/>
                      </a:lnTo>
                      <a:lnTo>
                        <a:pt x="114" y="290"/>
                      </a:lnTo>
                      <a:lnTo>
                        <a:pt x="97" y="303"/>
                      </a:lnTo>
                      <a:lnTo>
                        <a:pt x="85" y="307"/>
                      </a:lnTo>
                      <a:lnTo>
                        <a:pt x="73" y="309"/>
                      </a:lnTo>
                      <a:lnTo>
                        <a:pt x="64" y="312"/>
                      </a:lnTo>
                      <a:lnTo>
                        <a:pt x="58" y="317"/>
                      </a:lnTo>
                      <a:lnTo>
                        <a:pt x="50" y="322"/>
                      </a:lnTo>
                      <a:lnTo>
                        <a:pt x="43" y="324"/>
                      </a:lnTo>
                      <a:lnTo>
                        <a:pt x="33" y="324"/>
                      </a:lnTo>
                      <a:lnTo>
                        <a:pt x="38" y="319"/>
                      </a:lnTo>
                      <a:lnTo>
                        <a:pt x="40" y="318"/>
                      </a:lnTo>
                      <a:lnTo>
                        <a:pt x="43" y="318"/>
                      </a:lnTo>
                      <a:lnTo>
                        <a:pt x="46" y="317"/>
                      </a:lnTo>
                      <a:lnTo>
                        <a:pt x="49" y="317"/>
                      </a:lnTo>
                      <a:lnTo>
                        <a:pt x="51" y="315"/>
                      </a:lnTo>
                      <a:lnTo>
                        <a:pt x="55" y="312"/>
                      </a:lnTo>
                      <a:lnTo>
                        <a:pt x="58" y="308"/>
                      </a:lnTo>
                      <a:lnTo>
                        <a:pt x="61" y="304"/>
                      </a:lnTo>
                      <a:lnTo>
                        <a:pt x="65" y="301"/>
                      </a:lnTo>
                      <a:lnTo>
                        <a:pt x="68" y="300"/>
                      </a:lnTo>
                      <a:lnTo>
                        <a:pt x="72" y="300"/>
                      </a:lnTo>
                      <a:lnTo>
                        <a:pt x="74" y="299"/>
                      </a:lnTo>
                      <a:lnTo>
                        <a:pt x="80" y="299"/>
                      </a:lnTo>
                      <a:lnTo>
                        <a:pt x="84" y="295"/>
                      </a:lnTo>
                      <a:lnTo>
                        <a:pt x="94" y="288"/>
                      </a:lnTo>
                      <a:lnTo>
                        <a:pt x="117" y="273"/>
                      </a:lnTo>
                      <a:lnTo>
                        <a:pt x="123" y="268"/>
                      </a:lnTo>
                      <a:lnTo>
                        <a:pt x="130" y="255"/>
                      </a:lnTo>
                      <a:lnTo>
                        <a:pt x="137" y="249"/>
                      </a:lnTo>
                      <a:lnTo>
                        <a:pt x="130" y="249"/>
                      </a:lnTo>
                      <a:lnTo>
                        <a:pt x="127" y="250"/>
                      </a:lnTo>
                      <a:lnTo>
                        <a:pt x="123" y="252"/>
                      </a:lnTo>
                      <a:lnTo>
                        <a:pt x="119" y="254"/>
                      </a:lnTo>
                      <a:lnTo>
                        <a:pt x="112" y="254"/>
                      </a:lnTo>
                      <a:lnTo>
                        <a:pt x="109" y="252"/>
                      </a:lnTo>
                      <a:lnTo>
                        <a:pt x="107" y="252"/>
                      </a:lnTo>
                      <a:lnTo>
                        <a:pt x="104" y="251"/>
                      </a:lnTo>
                      <a:lnTo>
                        <a:pt x="103" y="254"/>
                      </a:lnTo>
                      <a:lnTo>
                        <a:pt x="102" y="255"/>
                      </a:lnTo>
                      <a:lnTo>
                        <a:pt x="102" y="257"/>
                      </a:lnTo>
                      <a:lnTo>
                        <a:pt x="94" y="254"/>
                      </a:lnTo>
                      <a:lnTo>
                        <a:pt x="88" y="251"/>
                      </a:lnTo>
                      <a:lnTo>
                        <a:pt x="82" y="246"/>
                      </a:lnTo>
                      <a:lnTo>
                        <a:pt x="82" y="252"/>
                      </a:lnTo>
                      <a:lnTo>
                        <a:pt x="75" y="252"/>
                      </a:lnTo>
                      <a:lnTo>
                        <a:pt x="73" y="254"/>
                      </a:lnTo>
                      <a:lnTo>
                        <a:pt x="72" y="256"/>
                      </a:lnTo>
                      <a:lnTo>
                        <a:pt x="70" y="256"/>
                      </a:lnTo>
                      <a:lnTo>
                        <a:pt x="68" y="254"/>
                      </a:lnTo>
                      <a:lnTo>
                        <a:pt x="67" y="251"/>
                      </a:lnTo>
                      <a:lnTo>
                        <a:pt x="67" y="235"/>
                      </a:lnTo>
                      <a:lnTo>
                        <a:pt x="65" y="232"/>
                      </a:lnTo>
                      <a:lnTo>
                        <a:pt x="64" y="231"/>
                      </a:lnTo>
                      <a:lnTo>
                        <a:pt x="63" y="231"/>
                      </a:lnTo>
                      <a:lnTo>
                        <a:pt x="61" y="232"/>
                      </a:lnTo>
                      <a:lnTo>
                        <a:pt x="59" y="234"/>
                      </a:lnTo>
                      <a:lnTo>
                        <a:pt x="58" y="236"/>
                      </a:lnTo>
                      <a:lnTo>
                        <a:pt x="55" y="239"/>
                      </a:lnTo>
                      <a:lnTo>
                        <a:pt x="50" y="237"/>
                      </a:lnTo>
                      <a:lnTo>
                        <a:pt x="44" y="234"/>
                      </a:lnTo>
                      <a:lnTo>
                        <a:pt x="36" y="229"/>
                      </a:lnTo>
                      <a:lnTo>
                        <a:pt x="28" y="220"/>
                      </a:lnTo>
                      <a:lnTo>
                        <a:pt x="30" y="220"/>
                      </a:lnTo>
                      <a:lnTo>
                        <a:pt x="31" y="218"/>
                      </a:lnTo>
                      <a:lnTo>
                        <a:pt x="34" y="218"/>
                      </a:lnTo>
                      <a:lnTo>
                        <a:pt x="31" y="215"/>
                      </a:lnTo>
                      <a:lnTo>
                        <a:pt x="26" y="210"/>
                      </a:lnTo>
                      <a:lnTo>
                        <a:pt x="23" y="207"/>
                      </a:lnTo>
                      <a:lnTo>
                        <a:pt x="20" y="206"/>
                      </a:lnTo>
                      <a:lnTo>
                        <a:pt x="18" y="201"/>
                      </a:lnTo>
                      <a:lnTo>
                        <a:pt x="21" y="192"/>
                      </a:lnTo>
                      <a:lnTo>
                        <a:pt x="29" y="185"/>
                      </a:lnTo>
                      <a:lnTo>
                        <a:pt x="39" y="179"/>
                      </a:lnTo>
                      <a:lnTo>
                        <a:pt x="48" y="178"/>
                      </a:lnTo>
                      <a:lnTo>
                        <a:pt x="53" y="177"/>
                      </a:lnTo>
                      <a:lnTo>
                        <a:pt x="60" y="174"/>
                      </a:lnTo>
                      <a:lnTo>
                        <a:pt x="69" y="169"/>
                      </a:lnTo>
                      <a:lnTo>
                        <a:pt x="77" y="166"/>
                      </a:lnTo>
                      <a:lnTo>
                        <a:pt x="79" y="162"/>
                      </a:lnTo>
                      <a:lnTo>
                        <a:pt x="79" y="161"/>
                      </a:lnTo>
                      <a:lnTo>
                        <a:pt x="78" y="158"/>
                      </a:lnTo>
                      <a:lnTo>
                        <a:pt x="75" y="157"/>
                      </a:lnTo>
                      <a:lnTo>
                        <a:pt x="74" y="154"/>
                      </a:lnTo>
                      <a:lnTo>
                        <a:pt x="73" y="153"/>
                      </a:lnTo>
                      <a:lnTo>
                        <a:pt x="73" y="152"/>
                      </a:lnTo>
                      <a:lnTo>
                        <a:pt x="74" y="151"/>
                      </a:lnTo>
                      <a:lnTo>
                        <a:pt x="78" y="151"/>
                      </a:lnTo>
                      <a:lnTo>
                        <a:pt x="79" y="152"/>
                      </a:lnTo>
                      <a:lnTo>
                        <a:pt x="79" y="146"/>
                      </a:lnTo>
                      <a:lnTo>
                        <a:pt x="70" y="146"/>
                      </a:lnTo>
                      <a:lnTo>
                        <a:pt x="68" y="148"/>
                      </a:lnTo>
                      <a:lnTo>
                        <a:pt x="63" y="151"/>
                      </a:lnTo>
                      <a:lnTo>
                        <a:pt x="59" y="153"/>
                      </a:lnTo>
                      <a:lnTo>
                        <a:pt x="50" y="153"/>
                      </a:lnTo>
                      <a:lnTo>
                        <a:pt x="46" y="152"/>
                      </a:lnTo>
                      <a:lnTo>
                        <a:pt x="41" y="149"/>
                      </a:lnTo>
                      <a:lnTo>
                        <a:pt x="16" y="149"/>
                      </a:lnTo>
                      <a:lnTo>
                        <a:pt x="16" y="147"/>
                      </a:lnTo>
                      <a:lnTo>
                        <a:pt x="15" y="144"/>
                      </a:lnTo>
                      <a:lnTo>
                        <a:pt x="11" y="140"/>
                      </a:lnTo>
                      <a:lnTo>
                        <a:pt x="11" y="135"/>
                      </a:lnTo>
                      <a:lnTo>
                        <a:pt x="13" y="134"/>
                      </a:lnTo>
                      <a:lnTo>
                        <a:pt x="9" y="134"/>
                      </a:lnTo>
                      <a:lnTo>
                        <a:pt x="5" y="133"/>
                      </a:lnTo>
                      <a:lnTo>
                        <a:pt x="0" y="128"/>
                      </a:lnTo>
                      <a:lnTo>
                        <a:pt x="11" y="122"/>
                      </a:lnTo>
                      <a:lnTo>
                        <a:pt x="25" y="117"/>
                      </a:lnTo>
                      <a:lnTo>
                        <a:pt x="36" y="110"/>
                      </a:lnTo>
                      <a:lnTo>
                        <a:pt x="44" y="110"/>
                      </a:lnTo>
                      <a:lnTo>
                        <a:pt x="44" y="114"/>
                      </a:lnTo>
                      <a:lnTo>
                        <a:pt x="46" y="119"/>
                      </a:lnTo>
                      <a:lnTo>
                        <a:pt x="70" y="119"/>
                      </a:lnTo>
                      <a:lnTo>
                        <a:pt x="67" y="112"/>
                      </a:lnTo>
                      <a:lnTo>
                        <a:pt x="61" y="107"/>
                      </a:lnTo>
                      <a:lnTo>
                        <a:pt x="54" y="104"/>
                      </a:lnTo>
                      <a:lnTo>
                        <a:pt x="46" y="100"/>
                      </a:lnTo>
                      <a:lnTo>
                        <a:pt x="44" y="98"/>
                      </a:lnTo>
                      <a:lnTo>
                        <a:pt x="36" y="86"/>
                      </a:lnTo>
                      <a:lnTo>
                        <a:pt x="34" y="84"/>
                      </a:lnTo>
                      <a:lnTo>
                        <a:pt x="29" y="81"/>
                      </a:lnTo>
                      <a:lnTo>
                        <a:pt x="21" y="79"/>
                      </a:lnTo>
                      <a:lnTo>
                        <a:pt x="15" y="78"/>
                      </a:lnTo>
                      <a:lnTo>
                        <a:pt x="13" y="75"/>
                      </a:lnTo>
                      <a:lnTo>
                        <a:pt x="13" y="74"/>
                      </a:lnTo>
                      <a:lnTo>
                        <a:pt x="14" y="73"/>
                      </a:lnTo>
                      <a:lnTo>
                        <a:pt x="18" y="65"/>
                      </a:lnTo>
                      <a:lnTo>
                        <a:pt x="18" y="64"/>
                      </a:lnTo>
                      <a:lnTo>
                        <a:pt x="19" y="63"/>
                      </a:lnTo>
                      <a:lnTo>
                        <a:pt x="40" y="63"/>
                      </a:lnTo>
                      <a:lnTo>
                        <a:pt x="55" y="47"/>
                      </a:lnTo>
                      <a:lnTo>
                        <a:pt x="73" y="34"/>
                      </a:lnTo>
                      <a:lnTo>
                        <a:pt x="93" y="25"/>
                      </a:lnTo>
                      <a:lnTo>
                        <a:pt x="95" y="24"/>
                      </a:lnTo>
                      <a:lnTo>
                        <a:pt x="99" y="24"/>
                      </a:lnTo>
                      <a:lnTo>
                        <a:pt x="102" y="25"/>
                      </a:lnTo>
                      <a:lnTo>
                        <a:pt x="104" y="25"/>
                      </a:lnTo>
                      <a:lnTo>
                        <a:pt x="108" y="24"/>
                      </a:lnTo>
                      <a:lnTo>
                        <a:pt x="110" y="22"/>
                      </a:lnTo>
                      <a:lnTo>
                        <a:pt x="114" y="20"/>
                      </a:lnTo>
                      <a:lnTo>
                        <a:pt x="119" y="15"/>
                      </a:lnTo>
                      <a:lnTo>
                        <a:pt x="122" y="13"/>
                      </a:lnTo>
                      <a:lnTo>
                        <a:pt x="125" y="12"/>
                      </a:lnTo>
                      <a:lnTo>
                        <a:pt x="129" y="12"/>
                      </a:lnTo>
                      <a:lnTo>
                        <a:pt x="132" y="15"/>
                      </a:lnTo>
                      <a:lnTo>
                        <a:pt x="134" y="16"/>
                      </a:lnTo>
                      <a:lnTo>
                        <a:pt x="138" y="18"/>
                      </a:lnTo>
                      <a:lnTo>
                        <a:pt x="136" y="21"/>
                      </a:lnTo>
                      <a:lnTo>
                        <a:pt x="136" y="22"/>
                      </a:lnTo>
                      <a:lnTo>
                        <a:pt x="134" y="24"/>
                      </a:lnTo>
                      <a:lnTo>
                        <a:pt x="137" y="24"/>
                      </a:lnTo>
                      <a:lnTo>
                        <a:pt x="142" y="21"/>
                      </a:lnTo>
                      <a:lnTo>
                        <a:pt x="144" y="18"/>
                      </a:lnTo>
                      <a:lnTo>
                        <a:pt x="148" y="20"/>
                      </a:lnTo>
                      <a:lnTo>
                        <a:pt x="149" y="20"/>
                      </a:lnTo>
                      <a:lnTo>
                        <a:pt x="154" y="22"/>
                      </a:lnTo>
                      <a:lnTo>
                        <a:pt x="174" y="22"/>
                      </a:lnTo>
                      <a:lnTo>
                        <a:pt x="178" y="25"/>
                      </a:lnTo>
                      <a:lnTo>
                        <a:pt x="182" y="29"/>
                      </a:lnTo>
                      <a:lnTo>
                        <a:pt x="186" y="30"/>
                      </a:lnTo>
                      <a:lnTo>
                        <a:pt x="217" y="30"/>
                      </a:lnTo>
                      <a:lnTo>
                        <a:pt x="226" y="35"/>
                      </a:lnTo>
                      <a:lnTo>
                        <a:pt x="238" y="39"/>
                      </a:lnTo>
                      <a:lnTo>
                        <a:pt x="252" y="41"/>
                      </a:lnTo>
                      <a:lnTo>
                        <a:pt x="267" y="41"/>
                      </a:lnTo>
                      <a:lnTo>
                        <a:pt x="279" y="37"/>
                      </a:lnTo>
                      <a:lnTo>
                        <a:pt x="282" y="37"/>
                      </a:lnTo>
                      <a:lnTo>
                        <a:pt x="292" y="39"/>
                      </a:lnTo>
                      <a:lnTo>
                        <a:pt x="300" y="42"/>
                      </a:lnTo>
                      <a:lnTo>
                        <a:pt x="309" y="46"/>
                      </a:lnTo>
                      <a:lnTo>
                        <a:pt x="309" y="45"/>
                      </a:lnTo>
                      <a:lnTo>
                        <a:pt x="310" y="46"/>
                      </a:lnTo>
                      <a:lnTo>
                        <a:pt x="312" y="46"/>
                      </a:lnTo>
                      <a:lnTo>
                        <a:pt x="314" y="45"/>
                      </a:lnTo>
                      <a:lnTo>
                        <a:pt x="314" y="46"/>
                      </a:lnTo>
                      <a:lnTo>
                        <a:pt x="315" y="47"/>
                      </a:lnTo>
                      <a:lnTo>
                        <a:pt x="317" y="49"/>
                      </a:lnTo>
                      <a:lnTo>
                        <a:pt x="319" y="50"/>
                      </a:lnTo>
                      <a:lnTo>
                        <a:pt x="319" y="51"/>
                      </a:lnTo>
                      <a:lnTo>
                        <a:pt x="335" y="59"/>
                      </a:lnTo>
                      <a:lnTo>
                        <a:pt x="351" y="61"/>
                      </a:lnTo>
                      <a:lnTo>
                        <a:pt x="364" y="63"/>
                      </a:lnTo>
                      <a:lnTo>
                        <a:pt x="364" y="61"/>
                      </a:lnTo>
                      <a:lnTo>
                        <a:pt x="361" y="59"/>
                      </a:lnTo>
                      <a:lnTo>
                        <a:pt x="361" y="56"/>
                      </a:lnTo>
                      <a:lnTo>
                        <a:pt x="366" y="54"/>
                      </a:lnTo>
                      <a:lnTo>
                        <a:pt x="370" y="52"/>
                      </a:lnTo>
                      <a:lnTo>
                        <a:pt x="378" y="52"/>
                      </a:lnTo>
                      <a:lnTo>
                        <a:pt x="378" y="51"/>
                      </a:lnTo>
                      <a:lnTo>
                        <a:pt x="379" y="50"/>
                      </a:lnTo>
                      <a:lnTo>
                        <a:pt x="379" y="49"/>
                      </a:lnTo>
                      <a:lnTo>
                        <a:pt x="380" y="47"/>
                      </a:lnTo>
                      <a:lnTo>
                        <a:pt x="380" y="46"/>
                      </a:lnTo>
                      <a:lnTo>
                        <a:pt x="384" y="46"/>
                      </a:lnTo>
                      <a:lnTo>
                        <a:pt x="386" y="47"/>
                      </a:lnTo>
                      <a:lnTo>
                        <a:pt x="389" y="50"/>
                      </a:lnTo>
                      <a:lnTo>
                        <a:pt x="393" y="50"/>
                      </a:lnTo>
                      <a:lnTo>
                        <a:pt x="395" y="49"/>
                      </a:lnTo>
                      <a:lnTo>
                        <a:pt x="399" y="47"/>
                      </a:lnTo>
                      <a:lnTo>
                        <a:pt x="407" y="44"/>
                      </a:lnTo>
                      <a:lnTo>
                        <a:pt x="417" y="41"/>
                      </a:lnTo>
                      <a:lnTo>
                        <a:pt x="425" y="39"/>
                      </a:lnTo>
                      <a:lnTo>
                        <a:pt x="435" y="36"/>
                      </a:lnTo>
                      <a:lnTo>
                        <a:pt x="438" y="41"/>
                      </a:lnTo>
                      <a:lnTo>
                        <a:pt x="440" y="42"/>
                      </a:lnTo>
                      <a:lnTo>
                        <a:pt x="445" y="42"/>
                      </a:lnTo>
                      <a:lnTo>
                        <a:pt x="449" y="39"/>
                      </a:lnTo>
                      <a:lnTo>
                        <a:pt x="452" y="34"/>
                      </a:lnTo>
                      <a:lnTo>
                        <a:pt x="453" y="32"/>
                      </a:lnTo>
                      <a:lnTo>
                        <a:pt x="454" y="30"/>
                      </a:lnTo>
                      <a:lnTo>
                        <a:pt x="457" y="30"/>
                      </a:lnTo>
                      <a:lnTo>
                        <a:pt x="463" y="36"/>
                      </a:lnTo>
                      <a:lnTo>
                        <a:pt x="468" y="42"/>
                      </a:lnTo>
                      <a:lnTo>
                        <a:pt x="473" y="46"/>
                      </a:lnTo>
                      <a:lnTo>
                        <a:pt x="478" y="49"/>
                      </a:lnTo>
                      <a:lnTo>
                        <a:pt x="481" y="49"/>
                      </a:lnTo>
                      <a:lnTo>
                        <a:pt x="483" y="47"/>
                      </a:lnTo>
                      <a:lnTo>
                        <a:pt x="484" y="45"/>
                      </a:lnTo>
                      <a:lnTo>
                        <a:pt x="491" y="39"/>
                      </a:lnTo>
                      <a:lnTo>
                        <a:pt x="494" y="37"/>
                      </a:lnTo>
                      <a:lnTo>
                        <a:pt x="494" y="40"/>
                      </a:lnTo>
                      <a:lnTo>
                        <a:pt x="497" y="42"/>
                      </a:lnTo>
                      <a:lnTo>
                        <a:pt x="498" y="46"/>
                      </a:lnTo>
                      <a:lnTo>
                        <a:pt x="503" y="49"/>
                      </a:lnTo>
                      <a:lnTo>
                        <a:pt x="507" y="49"/>
                      </a:lnTo>
                      <a:lnTo>
                        <a:pt x="511" y="47"/>
                      </a:lnTo>
                      <a:lnTo>
                        <a:pt x="513" y="45"/>
                      </a:lnTo>
                      <a:lnTo>
                        <a:pt x="517" y="44"/>
                      </a:lnTo>
                      <a:lnTo>
                        <a:pt x="521" y="44"/>
                      </a:lnTo>
                      <a:lnTo>
                        <a:pt x="534" y="46"/>
                      </a:lnTo>
                      <a:lnTo>
                        <a:pt x="546" y="51"/>
                      </a:lnTo>
                      <a:lnTo>
                        <a:pt x="558" y="56"/>
                      </a:lnTo>
                      <a:lnTo>
                        <a:pt x="570" y="60"/>
                      </a:lnTo>
                      <a:lnTo>
                        <a:pt x="583" y="61"/>
                      </a:lnTo>
                      <a:lnTo>
                        <a:pt x="595" y="60"/>
                      </a:lnTo>
                      <a:lnTo>
                        <a:pt x="601" y="60"/>
                      </a:lnTo>
                      <a:lnTo>
                        <a:pt x="605" y="63"/>
                      </a:lnTo>
                      <a:lnTo>
                        <a:pt x="610" y="66"/>
                      </a:lnTo>
                      <a:lnTo>
                        <a:pt x="615" y="74"/>
                      </a:lnTo>
                      <a:lnTo>
                        <a:pt x="614" y="74"/>
                      </a:lnTo>
                      <a:lnTo>
                        <a:pt x="611" y="75"/>
                      </a:lnTo>
                      <a:lnTo>
                        <a:pt x="604" y="75"/>
                      </a:lnTo>
                      <a:lnTo>
                        <a:pt x="601" y="78"/>
                      </a:lnTo>
                      <a:lnTo>
                        <a:pt x="601" y="79"/>
                      </a:lnTo>
                      <a:lnTo>
                        <a:pt x="602" y="80"/>
                      </a:lnTo>
                      <a:lnTo>
                        <a:pt x="602" y="81"/>
                      </a:lnTo>
                      <a:lnTo>
                        <a:pt x="607" y="84"/>
                      </a:lnTo>
                      <a:lnTo>
                        <a:pt x="616" y="84"/>
                      </a:lnTo>
                      <a:lnTo>
                        <a:pt x="625" y="83"/>
                      </a:lnTo>
                      <a:lnTo>
                        <a:pt x="631" y="81"/>
                      </a:lnTo>
                      <a:lnTo>
                        <a:pt x="639" y="80"/>
                      </a:lnTo>
                      <a:lnTo>
                        <a:pt x="665" y="80"/>
                      </a:lnTo>
                      <a:lnTo>
                        <a:pt x="671" y="84"/>
                      </a:lnTo>
                      <a:lnTo>
                        <a:pt x="674" y="85"/>
                      </a:lnTo>
                      <a:lnTo>
                        <a:pt x="676" y="88"/>
                      </a:lnTo>
                      <a:lnTo>
                        <a:pt x="678" y="90"/>
                      </a:lnTo>
                      <a:lnTo>
                        <a:pt x="680" y="93"/>
                      </a:lnTo>
                      <a:lnTo>
                        <a:pt x="683" y="94"/>
                      </a:lnTo>
                      <a:lnTo>
                        <a:pt x="685" y="96"/>
                      </a:lnTo>
                      <a:lnTo>
                        <a:pt x="689" y="96"/>
                      </a:lnTo>
                      <a:lnTo>
                        <a:pt x="688" y="95"/>
                      </a:lnTo>
                      <a:lnTo>
                        <a:pt x="688" y="93"/>
                      </a:lnTo>
                      <a:lnTo>
                        <a:pt x="686" y="90"/>
                      </a:lnTo>
                      <a:lnTo>
                        <a:pt x="686" y="89"/>
                      </a:lnTo>
                      <a:lnTo>
                        <a:pt x="685" y="86"/>
                      </a:lnTo>
                      <a:lnTo>
                        <a:pt x="685" y="81"/>
                      </a:lnTo>
                      <a:lnTo>
                        <a:pt x="689" y="78"/>
                      </a:lnTo>
                      <a:lnTo>
                        <a:pt x="691" y="78"/>
                      </a:lnTo>
                      <a:lnTo>
                        <a:pt x="694" y="76"/>
                      </a:lnTo>
                      <a:lnTo>
                        <a:pt x="699" y="76"/>
                      </a:lnTo>
                      <a:lnTo>
                        <a:pt x="701" y="75"/>
                      </a:lnTo>
                      <a:lnTo>
                        <a:pt x="703" y="74"/>
                      </a:lnTo>
                      <a:lnTo>
                        <a:pt x="704" y="71"/>
                      </a:lnTo>
                      <a:lnTo>
                        <a:pt x="704" y="69"/>
                      </a:lnTo>
                      <a:lnTo>
                        <a:pt x="698" y="71"/>
                      </a:lnTo>
                      <a:lnTo>
                        <a:pt x="690" y="74"/>
                      </a:lnTo>
                      <a:lnTo>
                        <a:pt x="683" y="75"/>
                      </a:lnTo>
                      <a:lnTo>
                        <a:pt x="680" y="75"/>
                      </a:lnTo>
                      <a:lnTo>
                        <a:pt x="678" y="73"/>
                      </a:lnTo>
                      <a:lnTo>
                        <a:pt x="678" y="70"/>
                      </a:lnTo>
                      <a:lnTo>
                        <a:pt x="680" y="66"/>
                      </a:lnTo>
                      <a:lnTo>
                        <a:pt x="686" y="63"/>
                      </a:lnTo>
                      <a:lnTo>
                        <a:pt x="695" y="61"/>
                      </a:lnTo>
                      <a:lnTo>
                        <a:pt x="703" y="60"/>
                      </a:lnTo>
                      <a:lnTo>
                        <a:pt x="709" y="59"/>
                      </a:lnTo>
                      <a:lnTo>
                        <a:pt x="714" y="68"/>
                      </a:lnTo>
                      <a:lnTo>
                        <a:pt x="724" y="75"/>
                      </a:lnTo>
                      <a:lnTo>
                        <a:pt x="735" y="80"/>
                      </a:lnTo>
                      <a:lnTo>
                        <a:pt x="748" y="83"/>
                      </a:lnTo>
                      <a:lnTo>
                        <a:pt x="762" y="84"/>
                      </a:lnTo>
                      <a:lnTo>
                        <a:pt x="797" y="84"/>
                      </a:lnTo>
                      <a:lnTo>
                        <a:pt x="797" y="79"/>
                      </a:lnTo>
                      <a:lnTo>
                        <a:pt x="798" y="75"/>
                      </a:lnTo>
                      <a:lnTo>
                        <a:pt x="803" y="70"/>
                      </a:lnTo>
                      <a:lnTo>
                        <a:pt x="811" y="70"/>
                      </a:lnTo>
                      <a:lnTo>
                        <a:pt x="814" y="71"/>
                      </a:lnTo>
                      <a:lnTo>
                        <a:pt x="817" y="73"/>
                      </a:lnTo>
                      <a:lnTo>
                        <a:pt x="821" y="74"/>
                      </a:lnTo>
                      <a:lnTo>
                        <a:pt x="823" y="74"/>
                      </a:lnTo>
                      <a:lnTo>
                        <a:pt x="826" y="76"/>
                      </a:lnTo>
                      <a:lnTo>
                        <a:pt x="826" y="81"/>
                      </a:lnTo>
                      <a:lnTo>
                        <a:pt x="824" y="83"/>
                      </a:lnTo>
                      <a:lnTo>
                        <a:pt x="824" y="89"/>
                      </a:lnTo>
                      <a:lnTo>
                        <a:pt x="826" y="89"/>
                      </a:lnTo>
                      <a:lnTo>
                        <a:pt x="828" y="90"/>
                      </a:lnTo>
                      <a:lnTo>
                        <a:pt x="831" y="89"/>
                      </a:lnTo>
                      <a:lnTo>
                        <a:pt x="833" y="81"/>
                      </a:lnTo>
                      <a:lnTo>
                        <a:pt x="843" y="74"/>
                      </a:lnTo>
                      <a:lnTo>
                        <a:pt x="849" y="71"/>
                      </a:lnTo>
                      <a:lnTo>
                        <a:pt x="852" y="68"/>
                      </a:lnTo>
                      <a:lnTo>
                        <a:pt x="852" y="61"/>
                      </a:lnTo>
                      <a:lnTo>
                        <a:pt x="844" y="65"/>
                      </a:lnTo>
                      <a:lnTo>
                        <a:pt x="844" y="64"/>
                      </a:lnTo>
                      <a:lnTo>
                        <a:pt x="846" y="63"/>
                      </a:lnTo>
                      <a:lnTo>
                        <a:pt x="846" y="56"/>
                      </a:lnTo>
                      <a:lnTo>
                        <a:pt x="847" y="54"/>
                      </a:lnTo>
                      <a:lnTo>
                        <a:pt x="847" y="52"/>
                      </a:lnTo>
                      <a:lnTo>
                        <a:pt x="844" y="47"/>
                      </a:lnTo>
                      <a:lnTo>
                        <a:pt x="839" y="45"/>
                      </a:lnTo>
                      <a:lnTo>
                        <a:pt x="833" y="42"/>
                      </a:lnTo>
                      <a:lnTo>
                        <a:pt x="827" y="41"/>
                      </a:lnTo>
                      <a:lnTo>
                        <a:pt x="822" y="39"/>
                      </a:lnTo>
                      <a:lnTo>
                        <a:pt x="819" y="34"/>
                      </a:lnTo>
                      <a:lnTo>
                        <a:pt x="819" y="31"/>
                      </a:lnTo>
                      <a:lnTo>
                        <a:pt x="821" y="30"/>
                      </a:lnTo>
                      <a:lnTo>
                        <a:pt x="823" y="29"/>
                      </a:lnTo>
                      <a:lnTo>
                        <a:pt x="824" y="26"/>
                      </a:lnTo>
                      <a:lnTo>
                        <a:pt x="824" y="21"/>
                      </a:lnTo>
                      <a:lnTo>
                        <a:pt x="823" y="20"/>
                      </a:lnTo>
                      <a:lnTo>
                        <a:pt x="822" y="17"/>
                      </a:lnTo>
                      <a:lnTo>
                        <a:pt x="822" y="12"/>
                      </a:lnTo>
                      <a:lnTo>
                        <a:pt x="823" y="11"/>
                      </a:lnTo>
                      <a:lnTo>
                        <a:pt x="826" y="10"/>
                      </a:lnTo>
                      <a:lnTo>
                        <a:pt x="828" y="10"/>
                      </a:lnTo>
                      <a:lnTo>
                        <a:pt x="831" y="8"/>
                      </a:lnTo>
                      <a:lnTo>
                        <a:pt x="833" y="8"/>
                      </a:lnTo>
                      <a:lnTo>
                        <a:pt x="833" y="5"/>
                      </a:lnTo>
                      <a:lnTo>
                        <a:pt x="832" y="2"/>
                      </a:lnTo>
                      <a:lnTo>
                        <a:pt x="832" y="1"/>
                      </a:lnTo>
                      <a:lnTo>
                        <a:pt x="8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79" name="Freeform 1244"/>
                <p:cNvSpPr>
                  <a:spLocks/>
                </p:cNvSpPr>
                <p:nvPr/>
              </p:nvSpPr>
              <p:spPr bwMode="auto">
                <a:xfrm>
                  <a:off x="2559300" y="2917848"/>
                  <a:ext cx="41451" cy="51814"/>
                </a:xfrm>
                <a:custGeom>
                  <a:avLst/>
                  <a:gdLst/>
                  <a:ahLst/>
                  <a:cxnLst>
                    <a:cxn ang="0">
                      <a:pos x="3" y="0"/>
                    </a:cxn>
                    <a:cxn ang="0">
                      <a:pos x="10" y="0"/>
                    </a:cxn>
                    <a:cxn ang="0">
                      <a:pos x="12" y="6"/>
                    </a:cxn>
                    <a:cxn ang="0">
                      <a:pos x="19" y="16"/>
                    </a:cxn>
                    <a:cxn ang="0">
                      <a:pos x="20" y="21"/>
                    </a:cxn>
                    <a:cxn ang="0">
                      <a:pos x="20" y="24"/>
                    </a:cxn>
                    <a:cxn ang="0">
                      <a:pos x="19" y="25"/>
                    </a:cxn>
                    <a:cxn ang="0">
                      <a:pos x="17" y="25"/>
                    </a:cxn>
                    <a:cxn ang="0">
                      <a:pos x="15" y="24"/>
                    </a:cxn>
                    <a:cxn ang="0">
                      <a:pos x="13" y="22"/>
                    </a:cxn>
                    <a:cxn ang="0">
                      <a:pos x="12" y="20"/>
                    </a:cxn>
                    <a:cxn ang="0">
                      <a:pos x="9" y="17"/>
                    </a:cxn>
                    <a:cxn ang="0">
                      <a:pos x="9" y="7"/>
                    </a:cxn>
                    <a:cxn ang="0">
                      <a:pos x="6" y="6"/>
                    </a:cxn>
                    <a:cxn ang="0">
                      <a:pos x="1" y="6"/>
                    </a:cxn>
                    <a:cxn ang="0">
                      <a:pos x="0" y="7"/>
                    </a:cxn>
                    <a:cxn ang="0">
                      <a:pos x="0" y="3"/>
                    </a:cxn>
                    <a:cxn ang="0">
                      <a:pos x="1" y="1"/>
                    </a:cxn>
                    <a:cxn ang="0">
                      <a:pos x="3" y="0"/>
                    </a:cxn>
                  </a:cxnLst>
                  <a:rect l="0" t="0" r="r" b="b"/>
                  <a:pathLst>
                    <a:path w="20" h="25">
                      <a:moveTo>
                        <a:pt x="3" y="0"/>
                      </a:moveTo>
                      <a:lnTo>
                        <a:pt x="10" y="0"/>
                      </a:lnTo>
                      <a:lnTo>
                        <a:pt x="12" y="6"/>
                      </a:lnTo>
                      <a:lnTo>
                        <a:pt x="19" y="16"/>
                      </a:lnTo>
                      <a:lnTo>
                        <a:pt x="20" y="21"/>
                      </a:lnTo>
                      <a:lnTo>
                        <a:pt x="20" y="24"/>
                      </a:lnTo>
                      <a:lnTo>
                        <a:pt x="19" y="25"/>
                      </a:lnTo>
                      <a:lnTo>
                        <a:pt x="17" y="25"/>
                      </a:lnTo>
                      <a:lnTo>
                        <a:pt x="15" y="24"/>
                      </a:lnTo>
                      <a:lnTo>
                        <a:pt x="13" y="22"/>
                      </a:lnTo>
                      <a:lnTo>
                        <a:pt x="12" y="20"/>
                      </a:lnTo>
                      <a:lnTo>
                        <a:pt x="9" y="17"/>
                      </a:lnTo>
                      <a:lnTo>
                        <a:pt x="9" y="7"/>
                      </a:lnTo>
                      <a:lnTo>
                        <a:pt x="6" y="6"/>
                      </a:lnTo>
                      <a:lnTo>
                        <a:pt x="1" y="6"/>
                      </a:lnTo>
                      <a:lnTo>
                        <a:pt x="0" y="7"/>
                      </a:lnTo>
                      <a:lnTo>
                        <a:pt x="0" y="3"/>
                      </a:lnTo>
                      <a:lnTo>
                        <a:pt x="1"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80" name="Freeform 1245"/>
                <p:cNvSpPr>
                  <a:spLocks/>
                </p:cNvSpPr>
                <p:nvPr/>
              </p:nvSpPr>
              <p:spPr bwMode="auto">
                <a:xfrm>
                  <a:off x="2495052" y="2849454"/>
                  <a:ext cx="39379" cy="68394"/>
                </a:xfrm>
                <a:custGeom>
                  <a:avLst/>
                  <a:gdLst/>
                  <a:ahLst/>
                  <a:cxnLst>
                    <a:cxn ang="0">
                      <a:pos x="4" y="0"/>
                    </a:cxn>
                    <a:cxn ang="0">
                      <a:pos x="7" y="0"/>
                    </a:cxn>
                    <a:cxn ang="0">
                      <a:pos x="9" y="1"/>
                    </a:cxn>
                    <a:cxn ang="0">
                      <a:pos x="12" y="1"/>
                    </a:cxn>
                    <a:cxn ang="0">
                      <a:pos x="15" y="0"/>
                    </a:cxn>
                    <a:cxn ang="0">
                      <a:pos x="15" y="8"/>
                    </a:cxn>
                    <a:cxn ang="0">
                      <a:pos x="14" y="10"/>
                    </a:cxn>
                    <a:cxn ang="0">
                      <a:pos x="14" y="14"/>
                    </a:cxn>
                    <a:cxn ang="0">
                      <a:pos x="15" y="18"/>
                    </a:cxn>
                    <a:cxn ang="0">
                      <a:pos x="19" y="18"/>
                    </a:cxn>
                    <a:cxn ang="0">
                      <a:pos x="19" y="30"/>
                    </a:cxn>
                    <a:cxn ang="0">
                      <a:pos x="17" y="33"/>
                    </a:cxn>
                    <a:cxn ang="0">
                      <a:pos x="12" y="25"/>
                    </a:cxn>
                    <a:cxn ang="0">
                      <a:pos x="11" y="21"/>
                    </a:cxn>
                    <a:cxn ang="0">
                      <a:pos x="11" y="16"/>
                    </a:cxn>
                    <a:cxn ang="0">
                      <a:pos x="6" y="15"/>
                    </a:cxn>
                    <a:cxn ang="0">
                      <a:pos x="4" y="11"/>
                    </a:cxn>
                    <a:cxn ang="0">
                      <a:pos x="1" y="9"/>
                    </a:cxn>
                    <a:cxn ang="0">
                      <a:pos x="0" y="4"/>
                    </a:cxn>
                    <a:cxn ang="0">
                      <a:pos x="0" y="3"/>
                    </a:cxn>
                    <a:cxn ang="0">
                      <a:pos x="2" y="1"/>
                    </a:cxn>
                    <a:cxn ang="0">
                      <a:pos x="4" y="0"/>
                    </a:cxn>
                  </a:cxnLst>
                  <a:rect l="0" t="0" r="r" b="b"/>
                  <a:pathLst>
                    <a:path w="19" h="33">
                      <a:moveTo>
                        <a:pt x="4" y="0"/>
                      </a:moveTo>
                      <a:lnTo>
                        <a:pt x="7" y="0"/>
                      </a:lnTo>
                      <a:lnTo>
                        <a:pt x="9" y="1"/>
                      </a:lnTo>
                      <a:lnTo>
                        <a:pt x="12" y="1"/>
                      </a:lnTo>
                      <a:lnTo>
                        <a:pt x="15" y="0"/>
                      </a:lnTo>
                      <a:lnTo>
                        <a:pt x="15" y="8"/>
                      </a:lnTo>
                      <a:lnTo>
                        <a:pt x="14" y="10"/>
                      </a:lnTo>
                      <a:lnTo>
                        <a:pt x="14" y="14"/>
                      </a:lnTo>
                      <a:lnTo>
                        <a:pt x="15" y="18"/>
                      </a:lnTo>
                      <a:lnTo>
                        <a:pt x="19" y="18"/>
                      </a:lnTo>
                      <a:lnTo>
                        <a:pt x="19" y="30"/>
                      </a:lnTo>
                      <a:lnTo>
                        <a:pt x="17" y="33"/>
                      </a:lnTo>
                      <a:lnTo>
                        <a:pt x="12" y="25"/>
                      </a:lnTo>
                      <a:lnTo>
                        <a:pt x="11" y="21"/>
                      </a:lnTo>
                      <a:lnTo>
                        <a:pt x="11" y="16"/>
                      </a:lnTo>
                      <a:lnTo>
                        <a:pt x="6" y="15"/>
                      </a:lnTo>
                      <a:lnTo>
                        <a:pt x="4" y="11"/>
                      </a:lnTo>
                      <a:lnTo>
                        <a:pt x="1" y="9"/>
                      </a:lnTo>
                      <a:lnTo>
                        <a:pt x="0" y="4"/>
                      </a:lnTo>
                      <a:lnTo>
                        <a:pt x="0" y="3"/>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81" name="Freeform 1246"/>
                <p:cNvSpPr>
                  <a:spLocks/>
                </p:cNvSpPr>
                <p:nvPr/>
              </p:nvSpPr>
              <p:spPr bwMode="auto">
                <a:xfrm>
                  <a:off x="2903341" y="2215259"/>
                  <a:ext cx="443522" cy="232124"/>
                </a:xfrm>
                <a:custGeom>
                  <a:avLst/>
                  <a:gdLst/>
                  <a:ahLst/>
                  <a:cxnLst>
                    <a:cxn ang="0">
                      <a:pos x="163" y="2"/>
                    </a:cxn>
                    <a:cxn ang="0">
                      <a:pos x="170" y="9"/>
                    </a:cxn>
                    <a:cxn ang="0">
                      <a:pos x="164" y="19"/>
                    </a:cxn>
                    <a:cxn ang="0">
                      <a:pos x="164" y="36"/>
                    </a:cxn>
                    <a:cxn ang="0">
                      <a:pos x="175" y="64"/>
                    </a:cxn>
                    <a:cxn ang="0">
                      <a:pos x="207" y="82"/>
                    </a:cxn>
                    <a:cxn ang="0">
                      <a:pos x="208" y="88"/>
                    </a:cxn>
                    <a:cxn ang="0">
                      <a:pos x="192" y="91"/>
                    </a:cxn>
                    <a:cxn ang="0">
                      <a:pos x="196" y="96"/>
                    </a:cxn>
                    <a:cxn ang="0">
                      <a:pos x="203" y="102"/>
                    </a:cxn>
                    <a:cxn ang="0">
                      <a:pos x="179" y="109"/>
                    </a:cxn>
                    <a:cxn ang="0">
                      <a:pos x="154" y="98"/>
                    </a:cxn>
                    <a:cxn ang="0">
                      <a:pos x="142" y="98"/>
                    </a:cxn>
                    <a:cxn ang="0">
                      <a:pos x="135" y="105"/>
                    </a:cxn>
                    <a:cxn ang="0">
                      <a:pos x="106" y="112"/>
                    </a:cxn>
                    <a:cxn ang="0">
                      <a:pos x="65" y="106"/>
                    </a:cxn>
                    <a:cxn ang="0">
                      <a:pos x="55" y="100"/>
                    </a:cxn>
                    <a:cxn ang="0">
                      <a:pos x="30" y="96"/>
                    </a:cxn>
                    <a:cxn ang="0">
                      <a:pos x="31" y="80"/>
                    </a:cxn>
                    <a:cxn ang="0">
                      <a:pos x="74" y="76"/>
                    </a:cxn>
                    <a:cxn ang="0">
                      <a:pos x="19" y="72"/>
                    </a:cxn>
                    <a:cxn ang="0">
                      <a:pos x="11" y="62"/>
                    </a:cxn>
                    <a:cxn ang="0">
                      <a:pos x="17" y="58"/>
                    </a:cxn>
                    <a:cxn ang="0">
                      <a:pos x="27" y="56"/>
                    </a:cxn>
                    <a:cxn ang="0">
                      <a:pos x="5" y="52"/>
                    </a:cxn>
                    <a:cxn ang="0">
                      <a:pos x="0" y="47"/>
                    </a:cxn>
                    <a:cxn ang="0">
                      <a:pos x="20" y="22"/>
                    </a:cxn>
                    <a:cxn ang="0">
                      <a:pos x="53" y="13"/>
                    </a:cxn>
                    <a:cxn ang="0">
                      <a:pos x="56" y="18"/>
                    </a:cxn>
                    <a:cxn ang="0">
                      <a:pos x="59" y="25"/>
                    </a:cxn>
                    <a:cxn ang="0">
                      <a:pos x="63" y="23"/>
                    </a:cxn>
                    <a:cxn ang="0">
                      <a:pos x="76" y="19"/>
                    </a:cxn>
                    <a:cxn ang="0">
                      <a:pos x="86" y="25"/>
                    </a:cxn>
                    <a:cxn ang="0">
                      <a:pos x="95" y="31"/>
                    </a:cxn>
                    <a:cxn ang="0">
                      <a:pos x="100" y="22"/>
                    </a:cxn>
                    <a:cxn ang="0">
                      <a:pos x="118" y="25"/>
                    </a:cxn>
                    <a:cxn ang="0">
                      <a:pos x="124" y="44"/>
                    </a:cxn>
                    <a:cxn ang="0">
                      <a:pos x="132" y="48"/>
                    </a:cxn>
                    <a:cxn ang="0">
                      <a:pos x="134" y="44"/>
                    </a:cxn>
                    <a:cxn ang="0">
                      <a:pos x="127" y="22"/>
                    </a:cxn>
                    <a:cxn ang="0">
                      <a:pos x="128" y="13"/>
                    </a:cxn>
                    <a:cxn ang="0">
                      <a:pos x="139" y="13"/>
                    </a:cxn>
                    <a:cxn ang="0">
                      <a:pos x="144" y="7"/>
                    </a:cxn>
                    <a:cxn ang="0">
                      <a:pos x="150" y="0"/>
                    </a:cxn>
                  </a:cxnLst>
                  <a:rect l="0" t="0" r="r" b="b"/>
                  <a:pathLst>
                    <a:path w="214" h="112">
                      <a:moveTo>
                        <a:pt x="150" y="0"/>
                      </a:moveTo>
                      <a:lnTo>
                        <a:pt x="159" y="0"/>
                      </a:lnTo>
                      <a:lnTo>
                        <a:pt x="163" y="2"/>
                      </a:lnTo>
                      <a:lnTo>
                        <a:pt x="168" y="4"/>
                      </a:lnTo>
                      <a:lnTo>
                        <a:pt x="170" y="7"/>
                      </a:lnTo>
                      <a:lnTo>
                        <a:pt x="170" y="9"/>
                      </a:lnTo>
                      <a:lnTo>
                        <a:pt x="168" y="14"/>
                      </a:lnTo>
                      <a:lnTo>
                        <a:pt x="165" y="17"/>
                      </a:lnTo>
                      <a:lnTo>
                        <a:pt x="164" y="19"/>
                      </a:lnTo>
                      <a:lnTo>
                        <a:pt x="163" y="20"/>
                      </a:lnTo>
                      <a:lnTo>
                        <a:pt x="162" y="23"/>
                      </a:lnTo>
                      <a:lnTo>
                        <a:pt x="164" y="36"/>
                      </a:lnTo>
                      <a:lnTo>
                        <a:pt x="169" y="47"/>
                      </a:lnTo>
                      <a:lnTo>
                        <a:pt x="172" y="57"/>
                      </a:lnTo>
                      <a:lnTo>
                        <a:pt x="175" y="64"/>
                      </a:lnTo>
                      <a:lnTo>
                        <a:pt x="184" y="71"/>
                      </a:lnTo>
                      <a:lnTo>
                        <a:pt x="196" y="77"/>
                      </a:lnTo>
                      <a:lnTo>
                        <a:pt x="207" y="82"/>
                      </a:lnTo>
                      <a:lnTo>
                        <a:pt x="214" y="86"/>
                      </a:lnTo>
                      <a:lnTo>
                        <a:pt x="211" y="87"/>
                      </a:lnTo>
                      <a:lnTo>
                        <a:pt x="208" y="88"/>
                      </a:lnTo>
                      <a:lnTo>
                        <a:pt x="196" y="88"/>
                      </a:lnTo>
                      <a:lnTo>
                        <a:pt x="193" y="90"/>
                      </a:lnTo>
                      <a:lnTo>
                        <a:pt x="192" y="91"/>
                      </a:lnTo>
                      <a:lnTo>
                        <a:pt x="192" y="93"/>
                      </a:lnTo>
                      <a:lnTo>
                        <a:pt x="193" y="95"/>
                      </a:lnTo>
                      <a:lnTo>
                        <a:pt x="196" y="96"/>
                      </a:lnTo>
                      <a:lnTo>
                        <a:pt x="198" y="96"/>
                      </a:lnTo>
                      <a:lnTo>
                        <a:pt x="201" y="101"/>
                      </a:lnTo>
                      <a:lnTo>
                        <a:pt x="203" y="102"/>
                      </a:lnTo>
                      <a:lnTo>
                        <a:pt x="199" y="106"/>
                      </a:lnTo>
                      <a:lnTo>
                        <a:pt x="193" y="109"/>
                      </a:lnTo>
                      <a:lnTo>
                        <a:pt x="179" y="109"/>
                      </a:lnTo>
                      <a:lnTo>
                        <a:pt x="169" y="107"/>
                      </a:lnTo>
                      <a:lnTo>
                        <a:pt x="160" y="102"/>
                      </a:lnTo>
                      <a:lnTo>
                        <a:pt x="154" y="98"/>
                      </a:lnTo>
                      <a:lnTo>
                        <a:pt x="147" y="97"/>
                      </a:lnTo>
                      <a:lnTo>
                        <a:pt x="144" y="97"/>
                      </a:lnTo>
                      <a:lnTo>
                        <a:pt x="142" y="98"/>
                      </a:lnTo>
                      <a:lnTo>
                        <a:pt x="139" y="101"/>
                      </a:lnTo>
                      <a:lnTo>
                        <a:pt x="138" y="103"/>
                      </a:lnTo>
                      <a:lnTo>
                        <a:pt x="135" y="105"/>
                      </a:lnTo>
                      <a:lnTo>
                        <a:pt x="125" y="107"/>
                      </a:lnTo>
                      <a:lnTo>
                        <a:pt x="115" y="109"/>
                      </a:lnTo>
                      <a:lnTo>
                        <a:pt x="106" y="112"/>
                      </a:lnTo>
                      <a:lnTo>
                        <a:pt x="68" y="112"/>
                      </a:lnTo>
                      <a:lnTo>
                        <a:pt x="65" y="110"/>
                      </a:lnTo>
                      <a:lnTo>
                        <a:pt x="65" y="106"/>
                      </a:lnTo>
                      <a:lnTo>
                        <a:pt x="64" y="103"/>
                      </a:lnTo>
                      <a:lnTo>
                        <a:pt x="63" y="102"/>
                      </a:lnTo>
                      <a:lnTo>
                        <a:pt x="55" y="100"/>
                      </a:lnTo>
                      <a:lnTo>
                        <a:pt x="40" y="100"/>
                      </a:lnTo>
                      <a:lnTo>
                        <a:pt x="35" y="98"/>
                      </a:lnTo>
                      <a:lnTo>
                        <a:pt x="30" y="96"/>
                      </a:lnTo>
                      <a:lnTo>
                        <a:pt x="26" y="93"/>
                      </a:lnTo>
                      <a:lnTo>
                        <a:pt x="21" y="86"/>
                      </a:lnTo>
                      <a:lnTo>
                        <a:pt x="31" y="80"/>
                      </a:lnTo>
                      <a:lnTo>
                        <a:pt x="44" y="77"/>
                      </a:lnTo>
                      <a:lnTo>
                        <a:pt x="60" y="76"/>
                      </a:lnTo>
                      <a:lnTo>
                        <a:pt x="74" y="76"/>
                      </a:lnTo>
                      <a:lnTo>
                        <a:pt x="71" y="75"/>
                      </a:lnTo>
                      <a:lnTo>
                        <a:pt x="64" y="72"/>
                      </a:lnTo>
                      <a:lnTo>
                        <a:pt x="19" y="72"/>
                      </a:lnTo>
                      <a:lnTo>
                        <a:pt x="14" y="70"/>
                      </a:lnTo>
                      <a:lnTo>
                        <a:pt x="11" y="64"/>
                      </a:lnTo>
                      <a:lnTo>
                        <a:pt x="11" y="62"/>
                      </a:lnTo>
                      <a:lnTo>
                        <a:pt x="12" y="59"/>
                      </a:lnTo>
                      <a:lnTo>
                        <a:pt x="15" y="58"/>
                      </a:lnTo>
                      <a:lnTo>
                        <a:pt x="17" y="58"/>
                      </a:lnTo>
                      <a:lnTo>
                        <a:pt x="20" y="57"/>
                      </a:lnTo>
                      <a:lnTo>
                        <a:pt x="25" y="57"/>
                      </a:lnTo>
                      <a:lnTo>
                        <a:pt x="27" y="56"/>
                      </a:lnTo>
                      <a:lnTo>
                        <a:pt x="10" y="56"/>
                      </a:lnTo>
                      <a:lnTo>
                        <a:pt x="7" y="54"/>
                      </a:lnTo>
                      <a:lnTo>
                        <a:pt x="5" y="52"/>
                      </a:lnTo>
                      <a:lnTo>
                        <a:pt x="2" y="51"/>
                      </a:lnTo>
                      <a:lnTo>
                        <a:pt x="1" y="48"/>
                      </a:lnTo>
                      <a:lnTo>
                        <a:pt x="0" y="47"/>
                      </a:lnTo>
                      <a:lnTo>
                        <a:pt x="2" y="37"/>
                      </a:lnTo>
                      <a:lnTo>
                        <a:pt x="10" y="29"/>
                      </a:lnTo>
                      <a:lnTo>
                        <a:pt x="20" y="22"/>
                      </a:lnTo>
                      <a:lnTo>
                        <a:pt x="32" y="17"/>
                      </a:lnTo>
                      <a:lnTo>
                        <a:pt x="44" y="14"/>
                      </a:lnTo>
                      <a:lnTo>
                        <a:pt x="53" y="13"/>
                      </a:lnTo>
                      <a:lnTo>
                        <a:pt x="54" y="14"/>
                      </a:lnTo>
                      <a:lnTo>
                        <a:pt x="56" y="15"/>
                      </a:lnTo>
                      <a:lnTo>
                        <a:pt x="56" y="18"/>
                      </a:lnTo>
                      <a:lnTo>
                        <a:pt x="58" y="20"/>
                      </a:lnTo>
                      <a:lnTo>
                        <a:pt x="58" y="23"/>
                      </a:lnTo>
                      <a:lnTo>
                        <a:pt x="59" y="25"/>
                      </a:lnTo>
                      <a:lnTo>
                        <a:pt x="59" y="27"/>
                      </a:lnTo>
                      <a:lnTo>
                        <a:pt x="61" y="25"/>
                      </a:lnTo>
                      <a:lnTo>
                        <a:pt x="63" y="23"/>
                      </a:lnTo>
                      <a:lnTo>
                        <a:pt x="65" y="22"/>
                      </a:lnTo>
                      <a:lnTo>
                        <a:pt x="68" y="19"/>
                      </a:lnTo>
                      <a:lnTo>
                        <a:pt x="76" y="19"/>
                      </a:lnTo>
                      <a:lnTo>
                        <a:pt x="80" y="20"/>
                      </a:lnTo>
                      <a:lnTo>
                        <a:pt x="84" y="23"/>
                      </a:lnTo>
                      <a:lnTo>
                        <a:pt x="86" y="25"/>
                      </a:lnTo>
                      <a:lnTo>
                        <a:pt x="88" y="28"/>
                      </a:lnTo>
                      <a:lnTo>
                        <a:pt x="90" y="32"/>
                      </a:lnTo>
                      <a:lnTo>
                        <a:pt x="95" y="31"/>
                      </a:lnTo>
                      <a:lnTo>
                        <a:pt x="101" y="29"/>
                      </a:lnTo>
                      <a:lnTo>
                        <a:pt x="101" y="24"/>
                      </a:lnTo>
                      <a:lnTo>
                        <a:pt x="100" y="22"/>
                      </a:lnTo>
                      <a:lnTo>
                        <a:pt x="109" y="22"/>
                      </a:lnTo>
                      <a:lnTo>
                        <a:pt x="114" y="23"/>
                      </a:lnTo>
                      <a:lnTo>
                        <a:pt x="118" y="25"/>
                      </a:lnTo>
                      <a:lnTo>
                        <a:pt x="123" y="33"/>
                      </a:lnTo>
                      <a:lnTo>
                        <a:pt x="124" y="36"/>
                      </a:lnTo>
                      <a:lnTo>
                        <a:pt x="124" y="44"/>
                      </a:lnTo>
                      <a:lnTo>
                        <a:pt x="125" y="47"/>
                      </a:lnTo>
                      <a:lnTo>
                        <a:pt x="127" y="48"/>
                      </a:lnTo>
                      <a:lnTo>
                        <a:pt x="132" y="48"/>
                      </a:lnTo>
                      <a:lnTo>
                        <a:pt x="133" y="47"/>
                      </a:lnTo>
                      <a:lnTo>
                        <a:pt x="133" y="46"/>
                      </a:lnTo>
                      <a:lnTo>
                        <a:pt x="134" y="44"/>
                      </a:lnTo>
                      <a:lnTo>
                        <a:pt x="132" y="38"/>
                      </a:lnTo>
                      <a:lnTo>
                        <a:pt x="129" y="31"/>
                      </a:lnTo>
                      <a:lnTo>
                        <a:pt x="127" y="22"/>
                      </a:lnTo>
                      <a:lnTo>
                        <a:pt x="125" y="17"/>
                      </a:lnTo>
                      <a:lnTo>
                        <a:pt x="127" y="14"/>
                      </a:lnTo>
                      <a:lnTo>
                        <a:pt x="128" y="13"/>
                      </a:lnTo>
                      <a:lnTo>
                        <a:pt x="130" y="12"/>
                      </a:lnTo>
                      <a:lnTo>
                        <a:pt x="138" y="12"/>
                      </a:lnTo>
                      <a:lnTo>
                        <a:pt x="139" y="13"/>
                      </a:lnTo>
                      <a:lnTo>
                        <a:pt x="142" y="13"/>
                      </a:lnTo>
                      <a:lnTo>
                        <a:pt x="144" y="12"/>
                      </a:lnTo>
                      <a:lnTo>
                        <a:pt x="144" y="7"/>
                      </a:lnTo>
                      <a:lnTo>
                        <a:pt x="145" y="4"/>
                      </a:lnTo>
                      <a:lnTo>
                        <a:pt x="148" y="2"/>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82" name="Freeform 1247"/>
                <p:cNvSpPr>
                  <a:spLocks/>
                </p:cNvSpPr>
                <p:nvPr/>
              </p:nvSpPr>
              <p:spPr bwMode="auto">
                <a:xfrm>
                  <a:off x="2741683" y="2180026"/>
                  <a:ext cx="246632" cy="161658"/>
                </a:xfrm>
                <a:custGeom>
                  <a:avLst/>
                  <a:gdLst/>
                  <a:ahLst/>
                  <a:cxnLst>
                    <a:cxn ang="0">
                      <a:pos x="51" y="0"/>
                    </a:cxn>
                    <a:cxn ang="0">
                      <a:pos x="63" y="4"/>
                    </a:cxn>
                    <a:cxn ang="0">
                      <a:pos x="69" y="7"/>
                    </a:cxn>
                    <a:cxn ang="0">
                      <a:pos x="77" y="9"/>
                    </a:cxn>
                    <a:cxn ang="0">
                      <a:pos x="79" y="10"/>
                    </a:cxn>
                    <a:cxn ang="0">
                      <a:pos x="82" y="10"/>
                    </a:cxn>
                    <a:cxn ang="0">
                      <a:pos x="84" y="9"/>
                    </a:cxn>
                    <a:cxn ang="0">
                      <a:pos x="88" y="7"/>
                    </a:cxn>
                    <a:cxn ang="0">
                      <a:pos x="90" y="7"/>
                    </a:cxn>
                    <a:cxn ang="0">
                      <a:pos x="99" y="9"/>
                    </a:cxn>
                    <a:cxn ang="0">
                      <a:pos x="108" y="12"/>
                    </a:cxn>
                    <a:cxn ang="0">
                      <a:pos x="115" y="19"/>
                    </a:cxn>
                    <a:cxn ang="0">
                      <a:pos x="119" y="25"/>
                    </a:cxn>
                    <a:cxn ang="0">
                      <a:pos x="115" y="29"/>
                    </a:cxn>
                    <a:cxn ang="0">
                      <a:pos x="108" y="31"/>
                    </a:cxn>
                    <a:cxn ang="0">
                      <a:pos x="99" y="32"/>
                    </a:cxn>
                    <a:cxn ang="0">
                      <a:pos x="93" y="34"/>
                    </a:cxn>
                    <a:cxn ang="0">
                      <a:pos x="83" y="39"/>
                    </a:cxn>
                    <a:cxn ang="0">
                      <a:pos x="73" y="48"/>
                    </a:cxn>
                    <a:cxn ang="0">
                      <a:pos x="65" y="56"/>
                    </a:cxn>
                    <a:cxn ang="0">
                      <a:pos x="63" y="65"/>
                    </a:cxn>
                    <a:cxn ang="0">
                      <a:pos x="60" y="68"/>
                    </a:cxn>
                    <a:cxn ang="0">
                      <a:pos x="53" y="70"/>
                    </a:cxn>
                    <a:cxn ang="0">
                      <a:pos x="44" y="74"/>
                    </a:cxn>
                    <a:cxn ang="0">
                      <a:pos x="36" y="76"/>
                    </a:cxn>
                    <a:cxn ang="0">
                      <a:pos x="31" y="78"/>
                    </a:cxn>
                    <a:cxn ang="0">
                      <a:pos x="30" y="78"/>
                    </a:cxn>
                    <a:cxn ang="0">
                      <a:pos x="26" y="74"/>
                    </a:cxn>
                    <a:cxn ang="0">
                      <a:pos x="25" y="74"/>
                    </a:cxn>
                    <a:cxn ang="0">
                      <a:pos x="21" y="70"/>
                    </a:cxn>
                    <a:cxn ang="0">
                      <a:pos x="20" y="68"/>
                    </a:cxn>
                    <a:cxn ang="0">
                      <a:pos x="18" y="65"/>
                    </a:cxn>
                    <a:cxn ang="0">
                      <a:pos x="15" y="64"/>
                    </a:cxn>
                    <a:cxn ang="0">
                      <a:pos x="11" y="63"/>
                    </a:cxn>
                    <a:cxn ang="0">
                      <a:pos x="9" y="61"/>
                    </a:cxn>
                    <a:cxn ang="0">
                      <a:pos x="5" y="61"/>
                    </a:cxn>
                    <a:cxn ang="0">
                      <a:pos x="3" y="60"/>
                    </a:cxn>
                    <a:cxn ang="0">
                      <a:pos x="0" y="58"/>
                    </a:cxn>
                    <a:cxn ang="0">
                      <a:pos x="3" y="48"/>
                    </a:cxn>
                    <a:cxn ang="0">
                      <a:pos x="10" y="37"/>
                    </a:cxn>
                    <a:cxn ang="0">
                      <a:pos x="16" y="29"/>
                    </a:cxn>
                    <a:cxn ang="0">
                      <a:pos x="20" y="19"/>
                    </a:cxn>
                    <a:cxn ang="0">
                      <a:pos x="20" y="16"/>
                    </a:cxn>
                    <a:cxn ang="0">
                      <a:pos x="19" y="14"/>
                    </a:cxn>
                    <a:cxn ang="0">
                      <a:pos x="16" y="10"/>
                    </a:cxn>
                    <a:cxn ang="0">
                      <a:pos x="15" y="6"/>
                    </a:cxn>
                    <a:cxn ang="0">
                      <a:pos x="14" y="4"/>
                    </a:cxn>
                    <a:cxn ang="0">
                      <a:pos x="23" y="2"/>
                    </a:cxn>
                    <a:cxn ang="0">
                      <a:pos x="30" y="2"/>
                    </a:cxn>
                    <a:cxn ang="0">
                      <a:pos x="39" y="4"/>
                    </a:cxn>
                    <a:cxn ang="0">
                      <a:pos x="41" y="4"/>
                    </a:cxn>
                    <a:cxn ang="0">
                      <a:pos x="46" y="1"/>
                    </a:cxn>
                    <a:cxn ang="0">
                      <a:pos x="49" y="1"/>
                    </a:cxn>
                    <a:cxn ang="0">
                      <a:pos x="51" y="0"/>
                    </a:cxn>
                  </a:cxnLst>
                  <a:rect l="0" t="0" r="r" b="b"/>
                  <a:pathLst>
                    <a:path w="119" h="78">
                      <a:moveTo>
                        <a:pt x="51" y="0"/>
                      </a:moveTo>
                      <a:lnTo>
                        <a:pt x="63" y="4"/>
                      </a:lnTo>
                      <a:lnTo>
                        <a:pt x="69" y="7"/>
                      </a:lnTo>
                      <a:lnTo>
                        <a:pt x="77" y="9"/>
                      </a:lnTo>
                      <a:lnTo>
                        <a:pt x="79" y="10"/>
                      </a:lnTo>
                      <a:lnTo>
                        <a:pt x="82" y="10"/>
                      </a:lnTo>
                      <a:lnTo>
                        <a:pt x="84" y="9"/>
                      </a:lnTo>
                      <a:lnTo>
                        <a:pt x="88" y="7"/>
                      </a:lnTo>
                      <a:lnTo>
                        <a:pt x="90" y="7"/>
                      </a:lnTo>
                      <a:lnTo>
                        <a:pt x="99" y="9"/>
                      </a:lnTo>
                      <a:lnTo>
                        <a:pt x="108" y="12"/>
                      </a:lnTo>
                      <a:lnTo>
                        <a:pt x="115" y="19"/>
                      </a:lnTo>
                      <a:lnTo>
                        <a:pt x="119" y="25"/>
                      </a:lnTo>
                      <a:lnTo>
                        <a:pt x="115" y="29"/>
                      </a:lnTo>
                      <a:lnTo>
                        <a:pt x="108" y="31"/>
                      </a:lnTo>
                      <a:lnTo>
                        <a:pt x="99" y="32"/>
                      </a:lnTo>
                      <a:lnTo>
                        <a:pt x="93" y="34"/>
                      </a:lnTo>
                      <a:lnTo>
                        <a:pt x="83" y="39"/>
                      </a:lnTo>
                      <a:lnTo>
                        <a:pt x="73" y="48"/>
                      </a:lnTo>
                      <a:lnTo>
                        <a:pt x="65" y="56"/>
                      </a:lnTo>
                      <a:lnTo>
                        <a:pt x="63" y="65"/>
                      </a:lnTo>
                      <a:lnTo>
                        <a:pt x="60" y="68"/>
                      </a:lnTo>
                      <a:lnTo>
                        <a:pt x="53" y="70"/>
                      </a:lnTo>
                      <a:lnTo>
                        <a:pt x="44" y="74"/>
                      </a:lnTo>
                      <a:lnTo>
                        <a:pt x="36" y="76"/>
                      </a:lnTo>
                      <a:lnTo>
                        <a:pt x="31" y="78"/>
                      </a:lnTo>
                      <a:lnTo>
                        <a:pt x="30" y="78"/>
                      </a:lnTo>
                      <a:lnTo>
                        <a:pt x="26" y="74"/>
                      </a:lnTo>
                      <a:lnTo>
                        <a:pt x="25" y="74"/>
                      </a:lnTo>
                      <a:lnTo>
                        <a:pt x="21" y="70"/>
                      </a:lnTo>
                      <a:lnTo>
                        <a:pt x="20" y="68"/>
                      </a:lnTo>
                      <a:lnTo>
                        <a:pt x="18" y="65"/>
                      </a:lnTo>
                      <a:lnTo>
                        <a:pt x="15" y="64"/>
                      </a:lnTo>
                      <a:lnTo>
                        <a:pt x="11" y="63"/>
                      </a:lnTo>
                      <a:lnTo>
                        <a:pt x="9" y="61"/>
                      </a:lnTo>
                      <a:lnTo>
                        <a:pt x="5" y="61"/>
                      </a:lnTo>
                      <a:lnTo>
                        <a:pt x="3" y="60"/>
                      </a:lnTo>
                      <a:lnTo>
                        <a:pt x="0" y="58"/>
                      </a:lnTo>
                      <a:lnTo>
                        <a:pt x="3" y="48"/>
                      </a:lnTo>
                      <a:lnTo>
                        <a:pt x="10" y="37"/>
                      </a:lnTo>
                      <a:lnTo>
                        <a:pt x="16" y="29"/>
                      </a:lnTo>
                      <a:lnTo>
                        <a:pt x="20" y="19"/>
                      </a:lnTo>
                      <a:lnTo>
                        <a:pt x="20" y="16"/>
                      </a:lnTo>
                      <a:lnTo>
                        <a:pt x="19" y="14"/>
                      </a:lnTo>
                      <a:lnTo>
                        <a:pt x="16" y="10"/>
                      </a:lnTo>
                      <a:lnTo>
                        <a:pt x="15" y="6"/>
                      </a:lnTo>
                      <a:lnTo>
                        <a:pt x="14" y="4"/>
                      </a:lnTo>
                      <a:lnTo>
                        <a:pt x="23" y="2"/>
                      </a:lnTo>
                      <a:lnTo>
                        <a:pt x="30" y="2"/>
                      </a:lnTo>
                      <a:lnTo>
                        <a:pt x="39" y="4"/>
                      </a:lnTo>
                      <a:lnTo>
                        <a:pt x="41" y="4"/>
                      </a:lnTo>
                      <a:lnTo>
                        <a:pt x="46" y="1"/>
                      </a:lnTo>
                      <a:lnTo>
                        <a:pt x="49" y="1"/>
                      </a:lnTo>
                      <a:lnTo>
                        <a:pt x="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83" name="Freeform 1248"/>
                <p:cNvSpPr>
                  <a:spLocks/>
                </p:cNvSpPr>
                <p:nvPr/>
              </p:nvSpPr>
              <p:spPr bwMode="auto">
                <a:xfrm>
                  <a:off x="2936501" y="2063964"/>
                  <a:ext cx="296373" cy="124352"/>
                </a:xfrm>
                <a:custGeom>
                  <a:avLst/>
                  <a:gdLst/>
                  <a:ahLst/>
                  <a:cxnLst>
                    <a:cxn ang="0">
                      <a:pos x="107" y="3"/>
                    </a:cxn>
                    <a:cxn ang="0">
                      <a:pos x="108" y="12"/>
                    </a:cxn>
                    <a:cxn ang="0">
                      <a:pos x="112" y="18"/>
                    </a:cxn>
                    <a:cxn ang="0">
                      <a:pos x="123" y="23"/>
                    </a:cxn>
                    <a:cxn ang="0">
                      <a:pos x="127" y="22"/>
                    </a:cxn>
                    <a:cxn ang="0">
                      <a:pos x="131" y="18"/>
                    </a:cxn>
                    <a:cxn ang="0">
                      <a:pos x="137" y="19"/>
                    </a:cxn>
                    <a:cxn ang="0">
                      <a:pos x="142" y="24"/>
                    </a:cxn>
                    <a:cxn ang="0">
                      <a:pos x="143" y="31"/>
                    </a:cxn>
                    <a:cxn ang="0">
                      <a:pos x="139" y="38"/>
                    </a:cxn>
                    <a:cxn ang="0">
                      <a:pos x="133" y="43"/>
                    </a:cxn>
                    <a:cxn ang="0">
                      <a:pos x="129" y="47"/>
                    </a:cxn>
                    <a:cxn ang="0">
                      <a:pos x="101" y="48"/>
                    </a:cxn>
                    <a:cxn ang="0">
                      <a:pos x="85" y="51"/>
                    </a:cxn>
                    <a:cxn ang="0">
                      <a:pos x="75" y="53"/>
                    </a:cxn>
                    <a:cxn ang="0">
                      <a:pos x="49" y="60"/>
                    </a:cxn>
                    <a:cxn ang="0">
                      <a:pos x="43" y="58"/>
                    </a:cxn>
                    <a:cxn ang="0">
                      <a:pos x="39" y="54"/>
                    </a:cxn>
                    <a:cxn ang="0">
                      <a:pos x="38" y="51"/>
                    </a:cxn>
                    <a:cxn ang="0">
                      <a:pos x="42" y="48"/>
                    </a:cxn>
                    <a:cxn ang="0">
                      <a:pos x="43" y="42"/>
                    </a:cxn>
                    <a:cxn ang="0">
                      <a:pos x="40" y="41"/>
                    </a:cxn>
                    <a:cxn ang="0">
                      <a:pos x="38" y="44"/>
                    </a:cxn>
                    <a:cxn ang="0">
                      <a:pos x="21" y="47"/>
                    </a:cxn>
                    <a:cxn ang="0">
                      <a:pos x="9" y="44"/>
                    </a:cxn>
                    <a:cxn ang="0">
                      <a:pos x="0" y="41"/>
                    </a:cxn>
                    <a:cxn ang="0">
                      <a:pos x="1" y="36"/>
                    </a:cxn>
                    <a:cxn ang="0">
                      <a:pos x="0" y="32"/>
                    </a:cxn>
                    <a:cxn ang="0">
                      <a:pos x="5" y="31"/>
                    </a:cxn>
                    <a:cxn ang="0">
                      <a:pos x="9" y="28"/>
                    </a:cxn>
                    <a:cxn ang="0">
                      <a:pos x="11" y="27"/>
                    </a:cxn>
                    <a:cxn ang="0">
                      <a:pos x="16" y="21"/>
                    </a:cxn>
                    <a:cxn ang="0">
                      <a:pos x="18" y="17"/>
                    </a:cxn>
                    <a:cxn ang="0">
                      <a:pos x="25" y="15"/>
                    </a:cxn>
                    <a:cxn ang="0">
                      <a:pos x="21" y="13"/>
                    </a:cxn>
                    <a:cxn ang="0">
                      <a:pos x="37" y="10"/>
                    </a:cxn>
                    <a:cxn ang="0">
                      <a:pos x="40" y="13"/>
                    </a:cxn>
                    <a:cxn ang="0">
                      <a:pos x="42" y="17"/>
                    </a:cxn>
                    <a:cxn ang="0">
                      <a:pos x="60" y="19"/>
                    </a:cxn>
                    <a:cxn ang="0">
                      <a:pos x="90" y="32"/>
                    </a:cxn>
                    <a:cxn ang="0">
                      <a:pos x="97" y="31"/>
                    </a:cxn>
                    <a:cxn ang="0">
                      <a:pos x="99" y="27"/>
                    </a:cxn>
                    <a:cxn ang="0">
                      <a:pos x="90" y="26"/>
                    </a:cxn>
                    <a:cxn ang="0">
                      <a:pos x="94" y="24"/>
                    </a:cxn>
                    <a:cxn ang="0">
                      <a:pos x="95" y="19"/>
                    </a:cxn>
                    <a:cxn ang="0">
                      <a:pos x="90" y="18"/>
                    </a:cxn>
                    <a:cxn ang="0">
                      <a:pos x="87" y="15"/>
                    </a:cxn>
                    <a:cxn ang="0">
                      <a:pos x="88" y="8"/>
                    </a:cxn>
                    <a:cxn ang="0">
                      <a:pos x="94" y="3"/>
                    </a:cxn>
                  </a:cxnLst>
                  <a:rect l="0" t="0" r="r" b="b"/>
                  <a:pathLst>
                    <a:path w="143" h="60">
                      <a:moveTo>
                        <a:pt x="99" y="0"/>
                      </a:moveTo>
                      <a:lnTo>
                        <a:pt x="107" y="3"/>
                      </a:lnTo>
                      <a:lnTo>
                        <a:pt x="107" y="8"/>
                      </a:lnTo>
                      <a:lnTo>
                        <a:pt x="108" y="12"/>
                      </a:lnTo>
                      <a:lnTo>
                        <a:pt x="109" y="14"/>
                      </a:lnTo>
                      <a:lnTo>
                        <a:pt x="112" y="18"/>
                      </a:lnTo>
                      <a:lnTo>
                        <a:pt x="116" y="21"/>
                      </a:lnTo>
                      <a:lnTo>
                        <a:pt x="123" y="23"/>
                      </a:lnTo>
                      <a:lnTo>
                        <a:pt x="126" y="23"/>
                      </a:lnTo>
                      <a:lnTo>
                        <a:pt x="127" y="22"/>
                      </a:lnTo>
                      <a:lnTo>
                        <a:pt x="128" y="19"/>
                      </a:lnTo>
                      <a:lnTo>
                        <a:pt x="131" y="18"/>
                      </a:lnTo>
                      <a:lnTo>
                        <a:pt x="133" y="18"/>
                      </a:lnTo>
                      <a:lnTo>
                        <a:pt x="137" y="19"/>
                      </a:lnTo>
                      <a:lnTo>
                        <a:pt x="139" y="21"/>
                      </a:lnTo>
                      <a:lnTo>
                        <a:pt x="142" y="24"/>
                      </a:lnTo>
                      <a:lnTo>
                        <a:pt x="143" y="28"/>
                      </a:lnTo>
                      <a:lnTo>
                        <a:pt x="143" y="31"/>
                      </a:lnTo>
                      <a:lnTo>
                        <a:pt x="141" y="34"/>
                      </a:lnTo>
                      <a:lnTo>
                        <a:pt x="139" y="38"/>
                      </a:lnTo>
                      <a:lnTo>
                        <a:pt x="137" y="41"/>
                      </a:lnTo>
                      <a:lnTo>
                        <a:pt x="133" y="43"/>
                      </a:lnTo>
                      <a:lnTo>
                        <a:pt x="132" y="46"/>
                      </a:lnTo>
                      <a:lnTo>
                        <a:pt x="129" y="47"/>
                      </a:lnTo>
                      <a:lnTo>
                        <a:pt x="103" y="47"/>
                      </a:lnTo>
                      <a:lnTo>
                        <a:pt x="101" y="48"/>
                      </a:lnTo>
                      <a:lnTo>
                        <a:pt x="94" y="49"/>
                      </a:lnTo>
                      <a:lnTo>
                        <a:pt x="85" y="51"/>
                      </a:lnTo>
                      <a:lnTo>
                        <a:pt x="79" y="52"/>
                      </a:lnTo>
                      <a:lnTo>
                        <a:pt x="75" y="53"/>
                      </a:lnTo>
                      <a:lnTo>
                        <a:pt x="63" y="58"/>
                      </a:lnTo>
                      <a:lnTo>
                        <a:pt x="49" y="60"/>
                      </a:lnTo>
                      <a:lnTo>
                        <a:pt x="47" y="60"/>
                      </a:lnTo>
                      <a:lnTo>
                        <a:pt x="43" y="58"/>
                      </a:lnTo>
                      <a:lnTo>
                        <a:pt x="40" y="57"/>
                      </a:lnTo>
                      <a:lnTo>
                        <a:pt x="39" y="54"/>
                      </a:lnTo>
                      <a:lnTo>
                        <a:pt x="38" y="53"/>
                      </a:lnTo>
                      <a:lnTo>
                        <a:pt x="38" y="51"/>
                      </a:lnTo>
                      <a:lnTo>
                        <a:pt x="39" y="49"/>
                      </a:lnTo>
                      <a:lnTo>
                        <a:pt x="42" y="48"/>
                      </a:lnTo>
                      <a:lnTo>
                        <a:pt x="49" y="48"/>
                      </a:lnTo>
                      <a:lnTo>
                        <a:pt x="43" y="42"/>
                      </a:lnTo>
                      <a:lnTo>
                        <a:pt x="43" y="39"/>
                      </a:lnTo>
                      <a:lnTo>
                        <a:pt x="40" y="41"/>
                      </a:lnTo>
                      <a:lnTo>
                        <a:pt x="39" y="42"/>
                      </a:lnTo>
                      <a:lnTo>
                        <a:pt x="38" y="44"/>
                      </a:lnTo>
                      <a:lnTo>
                        <a:pt x="29" y="46"/>
                      </a:lnTo>
                      <a:lnTo>
                        <a:pt x="21" y="47"/>
                      </a:lnTo>
                      <a:lnTo>
                        <a:pt x="16" y="47"/>
                      </a:lnTo>
                      <a:lnTo>
                        <a:pt x="9" y="44"/>
                      </a:lnTo>
                      <a:lnTo>
                        <a:pt x="4" y="44"/>
                      </a:lnTo>
                      <a:lnTo>
                        <a:pt x="0" y="41"/>
                      </a:lnTo>
                      <a:lnTo>
                        <a:pt x="0" y="37"/>
                      </a:lnTo>
                      <a:lnTo>
                        <a:pt x="1" y="36"/>
                      </a:lnTo>
                      <a:lnTo>
                        <a:pt x="1" y="33"/>
                      </a:lnTo>
                      <a:lnTo>
                        <a:pt x="0" y="32"/>
                      </a:lnTo>
                      <a:lnTo>
                        <a:pt x="3" y="32"/>
                      </a:lnTo>
                      <a:lnTo>
                        <a:pt x="5" y="31"/>
                      </a:lnTo>
                      <a:lnTo>
                        <a:pt x="6" y="29"/>
                      </a:lnTo>
                      <a:lnTo>
                        <a:pt x="9" y="28"/>
                      </a:lnTo>
                      <a:lnTo>
                        <a:pt x="13" y="28"/>
                      </a:lnTo>
                      <a:lnTo>
                        <a:pt x="11" y="27"/>
                      </a:lnTo>
                      <a:lnTo>
                        <a:pt x="11" y="21"/>
                      </a:lnTo>
                      <a:lnTo>
                        <a:pt x="16" y="21"/>
                      </a:lnTo>
                      <a:lnTo>
                        <a:pt x="15" y="19"/>
                      </a:lnTo>
                      <a:lnTo>
                        <a:pt x="18" y="17"/>
                      </a:lnTo>
                      <a:lnTo>
                        <a:pt x="20" y="15"/>
                      </a:lnTo>
                      <a:lnTo>
                        <a:pt x="25" y="15"/>
                      </a:lnTo>
                      <a:lnTo>
                        <a:pt x="23" y="14"/>
                      </a:lnTo>
                      <a:lnTo>
                        <a:pt x="21" y="13"/>
                      </a:lnTo>
                      <a:lnTo>
                        <a:pt x="21" y="10"/>
                      </a:lnTo>
                      <a:lnTo>
                        <a:pt x="37" y="10"/>
                      </a:lnTo>
                      <a:lnTo>
                        <a:pt x="38" y="12"/>
                      </a:lnTo>
                      <a:lnTo>
                        <a:pt x="40" y="13"/>
                      </a:lnTo>
                      <a:lnTo>
                        <a:pt x="42" y="14"/>
                      </a:lnTo>
                      <a:lnTo>
                        <a:pt x="42" y="17"/>
                      </a:lnTo>
                      <a:lnTo>
                        <a:pt x="52" y="17"/>
                      </a:lnTo>
                      <a:lnTo>
                        <a:pt x="60" y="19"/>
                      </a:lnTo>
                      <a:lnTo>
                        <a:pt x="78" y="29"/>
                      </a:lnTo>
                      <a:lnTo>
                        <a:pt x="90" y="32"/>
                      </a:lnTo>
                      <a:lnTo>
                        <a:pt x="94" y="32"/>
                      </a:lnTo>
                      <a:lnTo>
                        <a:pt x="97" y="31"/>
                      </a:lnTo>
                      <a:lnTo>
                        <a:pt x="98" y="29"/>
                      </a:lnTo>
                      <a:lnTo>
                        <a:pt x="99" y="27"/>
                      </a:lnTo>
                      <a:lnTo>
                        <a:pt x="92" y="27"/>
                      </a:lnTo>
                      <a:lnTo>
                        <a:pt x="90" y="26"/>
                      </a:lnTo>
                      <a:lnTo>
                        <a:pt x="92" y="26"/>
                      </a:lnTo>
                      <a:lnTo>
                        <a:pt x="94" y="24"/>
                      </a:lnTo>
                      <a:lnTo>
                        <a:pt x="95" y="24"/>
                      </a:lnTo>
                      <a:lnTo>
                        <a:pt x="95" y="19"/>
                      </a:lnTo>
                      <a:lnTo>
                        <a:pt x="93" y="18"/>
                      </a:lnTo>
                      <a:lnTo>
                        <a:pt x="90" y="18"/>
                      </a:lnTo>
                      <a:lnTo>
                        <a:pt x="88" y="17"/>
                      </a:lnTo>
                      <a:lnTo>
                        <a:pt x="87" y="15"/>
                      </a:lnTo>
                      <a:lnTo>
                        <a:pt x="85" y="13"/>
                      </a:lnTo>
                      <a:lnTo>
                        <a:pt x="88" y="8"/>
                      </a:lnTo>
                      <a:lnTo>
                        <a:pt x="90" y="5"/>
                      </a:lnTo>
                      <a:lnTo>
                        <a:pt x="94" y="3"/>
                      </a:lnTo>
                      <a:lnTo>
                        <a:pt x="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84" name="Freeform 1249"/>
                <p:cNvSpPr>
                  <a:spLocks/>
                </p:cNvSpPr>
                <p:nvPr/>
              </p:nvSpPr>
              <p:spPr bwMode="auto">
                <a:xfrm>
                  <a:off x="2895050" y="2107487"/>
                  <a:ext cx="39379" cy="31089"/>
                </a:xfrm>
                <a:custGeom>
                  <a:avLst/>
                  <a:gdLst/>
                  <a:ahLst/>
                  <a:cxnLst>
                    <a:cxn ang="0">
                      <a:pos x="16" y="0"/>
                    </a:cxn>
                    <a:cxn ang="0">
                      <a:pos x="19" y="0"/>
                    </a:cxn>
                    <a:cxn ang="0">
                      <a:pos x="16" y="7"/>
                    </a:cxn>
                    <a:cxn ang="0">
                      <a:pos x="14" y="11"/>
                    </a:cxn>
                    <a:cxn ang="0">
                      <a:pos x="10" y="13"/>
                    </a:cxn>
                    <a:cxn ang="0">
                      <a:pos x="8" y="15"/>
                    </a:cxn>
                    <a:cxn ang="0">
                      <a:pos x="5" y="15"/>
                    </a:cxn>
                    <a:cxn ang="0">
                      <a:pos x="3" y="13"/>
                    </a:cxn>
                    <a:cxn ang="0">
                      <a:pos x="1" y="11"/>
                    </a:cxn>
                    <a:cxn ang="0">
                      <a:pos x="0" y="10"/>
                    </a:cxn>
                    <a:cxn ang="0">
                      <a:pos x="3" y="5"/>
                    </a:cxn>
                    <a:cxn ang="0">
                      <a:pos x="14" y="1"/>
                    </a:cxn>
                    <a:cxn ang="0">
                      <a:pos x="16" y="0"/>
                    </a:cxn>
                  </a:cxnLst>
                  <a:rect l="0" t="0" r="r" b="b"/>
                  <a:pathLst>
                    <a:path w="19" h="15">
                      <a:moveTo>
                        <a:pt x="16" y="0"/>
                      </a:moveTo>
                      <a:lnTo>
                        <a:pt x="19" y="0"/>
                      </a:lnTo>
                      <a:lnTo>
                        <a:pt x="16" y="7"/>
                      </a:lnTo>
                      <a:lnTo>
                        <a:pt x="14" y="11"/>
                      </a:lnTo>
                      <a:lnTo>
                        <a:pt x="10" y="13"/>
                      </a:lnTo>
                      <a:lnTo>
                        <a:pt x="8" y="15"/>
                      </a:lnTo>
                      <a:lnTo>
                        <a:pt x="5" y="15"/>
                      </a:lnTo>
                      <a:lnTo>
                        <a:pt x="3" y="13"/>
                      </a:lnTo>
                      <a:lnTo>
                        <a:pt x="1" y="11"/>
                      </a:lnTo>
                      <a:lnTo>
                        <a:pt x="0" y="10"/>
                      </a:lnTo>
                      <a:lnTo>
                        <a:pt x="3" y="5"/>
                      </a:lnTo>
                      <a:lnTo>
                        <a:pt x="14" y="1"/>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85" name="Freeform 1250"/>
                <p:cNvSpPr>
                  <a:spLocks/>
                </p:cNvSpPr>
                <p:nvPr/>
              </p:nvSpPr>
              <p:spPr bwMode="auto">
                <a:xfrm>
                  <a:off x="3002822" y="2063964"/>
                  <a:ext cx="31089" cy="10363"/>
                </a:xfrm>
                <a:custGeom>
                  <a:avLst/>
                  <a:gdLst/>
                  <a:ahLst/>
                  <a:cxnLst>
                    <a:cxn ang="0">
                      <a:pos x="0" y="0"/>
                    </a:cxn>
                    <a:cxn ang="0">
                      <a:pos x="15" y="0"/>
                    </a:cxn>
                    <a:cxn ang="0">
                      <a:pos x="15" y="5"/>
                    </a:cxn>
                    <a:cxn ang="0">
                      <a:pos x="3" y="5"/>
                    </a:cxn>
                    <a:cxn ang="0">
                      <a:pos x="2" y="4"/>
                    </a:cxn>
                    <a:cxn ang="0">
                      <a:pos x="0" y="3"/>
                    </a:cxn>
                    <a:cxn ang="0">
                      <a:pos x="0" y="0"/>
                    </a:cxn>
                  </a:cxnLst>
                  <a:rect l="0" t="0" r="r" b="b"/>
                  <a:pathLst>
                    <a:path w="15" h="5">
                      <a:moveTo>
                        <a:pt x="0" y="0"/>
                      </a:moveTo>
                      <a:lnTo>
                        <a:pt x="15" y="0"/>
                      </a:lnTo>
                      <a:lnTo>
                        <a:pt x="15" y="5"/>
                      </a:lnTo>
                      <a:lnTo>
                        <a:pt x="3" y="5"/>
                      </a:lnTo>
                      <a:lnTo>
                        <a:pt x="2" y="4"/>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86" name="Freeform 1251"/>
                <p:cNvSpPr>
                  <a:spLocks/>
                </p:cNvSpPr>
                <p:nvPr/>
              </p:nvSpPr>
              <p:spPr bwMode="auto">
                <a:xfrm>
                  <a:off x="2812149" y="2032876"/>
                  <a:ext cx="167876" cy="87046"/>
                </a:xfrm>
                <a:custGeom>
                  <a:avLst/>
                  <a:gdLst/>
                  <a:ahLst/>
                  <a:cxnLst>
                    <a:cxn ang="0">
                      <a:pos x="73" y="0"/>
                    </a:cxn>
                    <a:cxn ang="0">
                      <a:pos x="79" y="2"/>
                    </a:cxn>
                    <a:cxn ang="0">
                      <a:pos x="81" y="4"/>
                    </a:cxn>
                    <a:cxn ang="0">
                      <a:pos x="81" y="7"/>
                    </a:cxn>
                    <a:cxn ang="0">
                      <a:pos x="80" y="8"/>
                    </a:cxn>
                    <a:cxn ang="0">
                      <a:pos x="75" y="10"/>
                    </a:cxn>
                    <a:cxn ang="0">
                      <a:pos x="78" y="15"/>
                    </a:cxn>
                    <a:cxn ang="0">
                      <a:pos x="79" y="17"/>
                    </a:cxn>
                    <a:cxn ang="0">
                      <a:pos x="79" y="19"/>
                    </a:cxn>
                    <a:cxn ang="0">
                      <a:pos x="61" y="32"/>
                    </a:cxn>
                    <a:cxn ang="0">
                      <a:pos x="59" y="32"/>
                    </a:cxn>
                    <a:cxn ang="0">
                      <a:pos x="58" y="30"/>
                    </a:cxn>
                    <a:cxn ang="0">
                      <a:pos x="55" y="25"/>
                    </a:cxn>
                    <a:cxn ang="0">
                      <a:pos x="54" y="24"/>
                    </a:cxn>
                    <a:cxn ang="0">
                      <a:pos x="53" y="22"/>
                    </a:cxn>
                    <a:cxn ang="0">
                      <a:pos x="51" y="20"/>
                    </a:cxn>
                    <a:cxn ang="0">
                      <a:pos x="50" y="24"/>
                    </a:cxn>
                    <a:cxn ang="0">
                      <a:pos x="45" y="32"/>
                    </a:cxn>
                    <a:cxn ang="0">
                      <a:pos x="41" y="33"/>
                    </a:cxn>
                    <a:cxn ang="0">
                      <a:pos x="38" y="33"/>
                    </a:cxn>
                    <a:cxn ang="0">
                      <a:pos x="36" y="37"/>
                    </a:cxn>
                    <a:cxn ang="0">
                      <a:pos x="35" y="39"/>
                    </a:cxn>
                    <a:cxn ang="0">
                      <a:pos x="33" y="41"/>
                    </a:cxn>
                    <a:cxn ang="0">
                      <a:pos x="29" y="42"/>
                    </a:cxn>
                    <a:cxn ang="0">
                      <a:pos x="26" y="41"/>
                    </a:cxn>
                    <a:cxn ang="0">
                      <a:pos x="25" y="39"/>
                    </a:cxn>
                    <a:cxn ang="0">
                      <a:pos x="22" y="38"/>
                    </a:cxn>
                    <a:cxn ang="0">
                      <a:pos x="22" y="36"/>
                    </a:cxn>
                    <a:cxn ang="0">
                      <a:pos x="20" y="37"/>
                    </a:cxn>
                    <a:cxn ang="0">
                      <a:pos x="15" y="37"/>
                    </a:cxn>
                    <a:cxn ang="0">
                      <a:pos x="14" y="36"/>
                    </a:cxn>
                    <a:cxn ang="0">
                      <a:pos x="10" y="36"/>
                    </a:cxn>
                    <a:cxn ang="0">
                      <a:pos x="7" y="37"/>
                    </a:cxn>
                    <a:cxn ang="0">
                      <a:pos x="6" y="39"/>
                    </a:cxn>
                    <a:cxn ang="0">
                      <a:pos x="4" y="39"/>
                    </a:cxn>
                    <a:cxn ang="0">
                      <a:pos x="2" y="38"/>
                    </a:cxn>
                    <a:cxn ang="0">
                      <a:pos x="1" y="36"/>
                    </a:cxn>
                    <a:cxn ang="0">
                      <a:pos x="0" y="34"/>
                    </a:cxn>
                    <a:cxn ang="0">
                      <a:pos x="0" y="32"/>
                    </a:cxn>
                    <a:cxn ang="0">
                      <a:pos x="2" y="30"/>
                    </a:cxn>
                    <a:cxn ang="0">
                      <a:pos x="4" y="29"/>
                    </a:cxn>
                    <a:cxn ang="0">
                      <a:pos x="6" y="28"/>
                    </a:cxn>
                    <a:cxn ang="0">
                      <a:pos x="9" y="25"/>
                    </a:cxn>
                    <a:cxn ang="0">
                      <a:pos x="28" y="18"/>
                    </a:cxn>
                    <a:cxn ang="0">
                      <a:pos x="38" y="8"/>
                    </a:cxn>
                    <a:cxn ang="0">
                      <a:pos x="43" y="4"/>
                    </a:cxn>
                    <a:cxn ang="0">
                      <a:pos x="49" y="3"/>
                    </a:cxn>
                    <a:cxn ang="0">
                      <a:pos x="59" y="3"/>
                    </a:cxn>
                    <a:cxn ang="0">
                      <a:pos x="65" y="2"/>
                    </a:cxn>
                    <a:cxn ang="0">
                      <a:pos x="73" y="0"/>
                    </a:cxn>
                  </a:cxnLst>
                  <a:rect l="0" t="0" r="r" b="b"/>
                  <a:pathLst>
                    <a:path w="81" h="42">
                      <a:moveTo>
                        <a:pt x="73" y="0"/>
                      </a:moveTo>
                      <a:lnTo>
                        <a:pt x="79" y="2"/>
                      </a:lnTo>
                      <a:lnTo>
                        <a:pt x="81" y="4"/>
                      </a:lnTo>
                      <a:lnTo>
                        <a:pt x="81" y="7"/>
                      </a:lnTo>
                      <a:lnTo>
                        <a:pt x="80" y="8"/>
                      </a:lnTo>
                      <a:lnTo>
                        <a:pt x="75" y="10"/>
                      </a:lnTo>
                      <a:lnTo>
                        <a:pt x="78" y="15"/>
                      </a:lnTo>
                      <a:lnTo>
                        <a:pt x="79" y="17"/>
                      </a:lnTo>
                      <a:lnTo>
                        <a:pt x="79" y="19"/>
                      </a:lnTo>
                      <a:lnTo>
                        <a:pt x="61" y="32"/>
                      </a:lnTo>
                      <a:lnTo>
                        <a:pt x="59" y="32"/>
                      </a:lnTo>
                      <a:lnTo>
                        <a:pt x="58" y="30"/>
                      </a:lnTo>
                      <a:lnTo>
                        <a:pt x="55" y="25"/>
                      </a:lnTo>
                      <a:lnTo>
                        <a:pt x="54" y="24"/>
                      </a:lnTo>
                      <a:lnTo>
                        <a:pt x="53" y="22"/>
                      </a:lnTo>
                      <a:lnTo>
                        <a:pt x="51" y="20"/>
                      </a:lnTo>
                      <a:lnTo>
                        <a:pt x="50" y="24"/>
                      </a:lnTo>
                      <a:lnTo>
                        <a:pt x="45" y="32"/>
                      </a:lnTo>
                      <a:lnTo>
                        <a:pt x="41" y="33"/>
                      </a:lnTo>
                      <a:lnTo>
                        <a:pt x="38" y="33"/>
                      </a:lnTo>
                      <a:lnTo>
                        <a:pt x="36" y="37"/>
                      </a:lnTo>
                      <a:lnTo>
                        <a:pt x="35" y="39"/>
                      </a:lnTo>
                      <a:lnTo>
                        <a:pt x="33" y="41"/>
                      </a:lnTo>
                      <a:lnTo>
                        <a:pt x="29" y="42"/>
                      </a:lnTo>
                      <a:lnTo>
                        <a:pt x="26" y="41"/>
                      </a:lnTo>
                      <a:lnTo>
                        <a:pt x="25" y="39"/>
                      </a:lnTo>
                      <a:lnTo>
                        <a:pt x="22" y="38"/>
                      </a:lnTo>
                      <a:lnTo>
                        <a:pt x="22" y="36"/>
                      </a:lnTo>
                      <a:lnTo>
                        <a:pt x="20" y="37"/>
                      </a:lnTo>
                      <a:lnTo>
                        <a:pt x="15" y="37"/>
                      </a:lnTo>
                      <a:lnTo>
                        <a:pt x="14" y="36"/>
                      </a:lnTo>
                      <a:lnTo>
                        <a:pt x="10" y="36"/>
                      </a:lnTo>
                      <a:lnTo>
                        <a:pt x="7" y="37"/>
                      </a:lnTo>
                      <a:lnTo>
                        <a:pt x="6" y="39"/>
                      </a:lnTo>
                      <a:lnTo>
                        <a:pt x="4" y="39"/>
                      </a:lnTo>
                      <a:lnTo>
                        <a:pt x="2" y="38"/>
                      </a:lnTo>
                      <a:lnTo>
                        <a:pt x="1" y="36"/>
                      </a:lnTo>
                      <a:lnTo>
                        <a:pt x="0" y="34"/>
                      </a:lnTo>
                      <a:lnTo>
                        <a:pt x="0" y="32"/>
                      </a:lnTo>
                      <a:lnTo>
                        <a:pt x="2" y="30"/>
                      </a:lnTo>
                      <a:lnTo>
                        <a:pt x="4" y="29"/>
                      </a:lnTo>
                      <a:lnTo>
                        <a:pt x="6" y="28"/>
                      </a:lnTo>
                      <a:lnTo>
                        <a:pt x="9" y="25"/>
                      </a:lnTo>
                      <a:lnTo>
                        <a:pt x="28" y="18"/>
                      </a:lnTo>
                      <a:lnTo>
                        <a:pt x="38" y="8"/>
                      </a:lnTo>
                      <a:lnTo>
                        <a:pt x="43" y="4"/>
                      </a:lnTo>
                      <a:lnTo>
                        <a:pt x="49" y="3"/>
                      </a:lnTo>
                      <a:lnTo>
                        <a:pt x="59" y="3"/>
                      </a:lnTo>
                      <a:lnTo>
                        <a:pt x="65" y="2"/>
                      </a:lnTo>
                      <a:lnTo>
                        <a:pt x="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87" name="Freeform 1252"/>
                <p:cNvSpPr>
                  <a:spLocks/>
                </p:cNvSpPr>
                <p:nvPr/>
              </p:nvSpPr>
              <p:spPr bwMode="auto">
                <a:xfrm>
                  <a:off x="3035983" y="1966555"/>
                  <a:ext cx="97410" cy="31089"/>
                </a:xfrm>
                <a:custGeom>
                  <a:avLst/>
                  <a:gdLst/>
                  <a:ahLst/>
                  <a:cxnLst>
                    <a:cxn ang="0">
                      <a:pos x="30" y="0"/>
                    </a:cxn>
                    <a:cxn ang="0">
                      <a:pos x="35" y="0"/>
                    </a:cxn>
                    <a:cxn ang="0">
                      <a:pos x="39" y="2"/>
                    </a:cxn>
                    <a:cxn ang="0">
                      <a:pos x="42" y="3"/>
                    </a:cxn>
                    <a:cxn ang="0">
                      <a:pos x="45" y="7"/>
                    </a:cxn>
                    <a:cxn ang="0">
                      <a:pos x="47" y="10"/>
                    </a:cxn>
                    <a:cxn ang="0">
                      <a:pos x="45" y="11"/>
                    </a:cxn>
                    <a:cxn ang="0">
                      <a:pos x="42" y="13"/>
                    </a:cxn>
                    <a:cxn ang="0">
                      <a:pos x="40" y="15"/>
                    </a:cxn>
                    <a:cxn ang="0">
                      <a:pos x="16" y="15"/>
                    </a:cxn>
                    <a:cxn ang="0">
                      <a:pos x="14" y="13"/>
                    </a:cxn>
                    <a:cxn ang="0">
                      <a:pos x="11" y="11"/>
                    </a:cxn>
                    <a:cxn ang="0">
                      <a:pos x="6" y="11"/>
                    </a:cxn>
                    <a:cxn ang="0">
                      <a:pos x="4" y="12"/>
                    </a:cxn>
                    <a:cxn ang="0">
                      <a:pos x="2" y="13"/>
                    </a:cxn>
                    <a:cxn ang="0">
                      <a:pos x="0" y="15"/>
                    </a:cxn>
                    <a:cxn ang="0">
                      <a:pos x="2" y="11"/>
                    </a:cxn>
                    <a:cxn ang="0">
                      <a:pos x="9" y="7"/>
                    </a:cxn>
                    <a:cxn ang="0">
                      <a:pos x="17" y="3"/>
                    </a:cxn>
                    <a:cxn ang="0">
                      <a:pos x="25" y="1"/>
                    </a:cxn>
                    <a:cxn ang="0">
                      <a:pos x="30" y="0"/>
                    </a:cxn>
                  </a:cxnLst>
                  <a:rect l="0" t="0" r="r" b="b"/>
                  <a:pathLst>
                    <a:path w="47" h="15">
                      <a:moveTo>
                        <a:pt x="30" y="0"/>
                      </a:moveTo>
                      <a:lnTo>
                        <a:pt x="35" y="0"/>
                      </a:lnTo>
                      <a:lnTo>
                        <a:pt x="39" y="2"/>
                      </a:lnTo>
                      <a:lnTo>
                        <a:pt x="42" y="3"/>
                      </a:lnTo>
                      <a:lnTo>
                        <a:pt x="45" y="7"/>
                      </a:lnTo>
                      <a:lnTo>
                        <a:pt x="47" y="10"/>
                      </a:lnTo>
                      <a:lnTo>
                        <a:pt x="45" y="11"/>
                      </a:lnTo>
                      <a:lnTo>
                        <a:pt x="42" y="13"/>
                      </a:lnTo>
                      <a:lnTo>
                        <a:pt x="40" y="15"/>
                      </a:lnTo>
                      <a:lnTo>
                        <a:pt x="16" y="15"/>
                      </a:lnTo>
                      <a:lnTo>
                        <a:pt x="14" y="13"/>
                      </a:lnTo>
                      <a:lnTo>
                        <a:pt x="11" y="11"/>
                      </a:lnTo>
                      <a:lnTo>
                        <a:pt x="6" y="11"/>
                      </a:lnTo>
                      <a:lnTo>
                        <a:pt x="4" y="12"/>
                      </a:lnTo>
                      <a:lnTo>
                        <a:pt x="2" y="13"/>
                      </a:lnTo>
                      <a:lnTo>
                        <a:pt x="0" y="15"/>
                      </a:lnTo>
                      <a:lnTo>
                        <a:pt x="2" y="11"/>
                      </a:lnTo>
                      <a:lnTo>
                        <a:pt x="9" y="7"/>
                      </a:lnTo>
                      <a:lnTo>
                        <a:pt x="17" y="3"/>
                      </a:lnTo>
                      <a:lnTo>
                        <a:pt x="25"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88" name="Freeform 1253"/>
                <p:cNvSpPr>
                  <a:spLocks/>
                </p:cNvSpPr>
                <p:nvPr/>
              </p:nvSpPr>
              <p:spPr bwMode="auto">
                <a:xfrm>
                  <a:off x="3038056" y="1999715"/>
                  <a:ext cx="84975" cy="43524"/>
                </a:xfrm>
                <a:custGeom>
                  <a:avLst/>
                  <a:gdLst/>
                  <a:ahLst/>
                  <a:cxnLst>
                    <a:cxn ang="0">
                      <a:pos x="28" y="0"/>
                    </a:cxn>
                    <a:cxn ang="0">
                      <a:pos x="36" y="0"/>
                    </a:cxn>
                    <a:cxn ang="0">
                      <a:pos x="39" y="1"/>
                    </a:cxn>
                    <a:cxn ang="0">
                      <a:pos x="41" y="4"/>
                    </a:cxn>
                    <a:cxn ang="0">
                      <a:pos x="38" y="6"/>
                    </a:cxn>
                    <a:cxn ang="0">
                      <a:pos x="33" y="7"/>
                    </a:cxn>
                    <a:cxn ang="0">
                      <a:pos x="29" y="9"/>
                    </a:cxn>
                    <a:cxn ang="0">
                      <a:pos x="35" y="9"/>
                    </a:cxn>
                    <a:cxn ang="0">
                      <a:pos x="34" y="15"/>
                    </a:cxn>
                    <a:cxn ang="0">
                      <a:pos x="28" y="19"/>
                    </a:cxn>
                    <a:cxn ang="0">
                      <a:pos x="21" y="20"/>
                    </a:cxn>
                    <a:cxn ang="0">
                      <a:pos x="14" y="21"/>
                    </a:cxn>
                    <a:cxn ang="0">
                      <a:pos x="10" y="21"/>
                    </a:cxn>
                    <a:cxn ang="0">
                      <a:pos x="8" y="19"/>
                    </a:cxn>
                    <a:cxn ang="0">
                      <a:pos x="5" y="18"/>
                    </a:cxn>
                    <a:cxn ang="0">
                      <a:pos x="0" y="13"/>
                    </a:cxn>
                    <a:cxn ang="0">
                      <a:pos x="0" y="10"/>
                    </a:cxn>
                    <a:cxn ang="0">
                      <a:pos x="3" y="5"/>
                    </a:cxn>
                    <a:cxn ang="0">
                      <a:pos x="9" y="2"/>
                    </a:cxn>
                    <a:cxn ang="0">
                      <a:pos x="18" y="1"/>
                    </a:cxn>
                    <a:cxn ang="0">
                      <a:pos x="28" y="0"/>
                    </a:cxn>
                  </a:cxnLst>
                  <a:rect l="0" t="0" r="r" b="b"/>
                  <a:pathLst>
                    <a:path w="41" h="21">
                      <a:moveTo>
                        <a:pt x="28" y="0"/>
                      </a:moveTo>
                      <a:lnTo>
                        <a:pt x="36" y="0"/>
                      </a:lnTo>
                      <a:lnTo>
                        <a:pt x="39" y="1"/>
                      </a:lnTo>
                      <a:lnTo>
                        <a:pt x="41" y="4"/>
                      </a:lnTo>
                      <a:lnTo>
                        <a:pt x="38" y="6"/>
                      </a:lnTo>
                      <a:lnTo>
                        <a:pt x="33" y="7"/>
                      </a:lnTo>
                      <a:lnTo>
                        <a:pt x="29" y="9"/>
                      </a:lnTo>
                      <a:lnTo>
                        <a:pt x="35" y="9"/>
                      </a:lnTo>
                      <a:lnTo>
                        <a:pt x="34" y="15"/>
                      </a:lnTo>
                      <a:lnTo>
                        <a:pt x="28" y="19"/>
                      </a:lnTo>
                      <a:lnTo>
                        <a:pt x="21" y="20"/>
                      </a:lnTo>
                      <a:lnTo>
                        <a:pt x="14" y="21"/>
                      </a:lnTo>
                      <a:lnTo>
                        <a:pt x="10" y="21"/>
                      </a:lnTo>
                      <a:lnTo>
                        <a:pt x="8" y="19"/>
                      </a:lnTo>
                      <a:lnTo>
                        <a:pt x="5" y="18"/>
                      </a:lnTo>
                      <a:lnTo>
                        <a:pt x="0" y="13"/>
                      </a:lnTo>
                      <a:lnTo>
                        <a:pt x="0" y="10"/>
                      </a:lnTo>
                      <a:lnTo>
                        <a:pt x="3" y="5"/>
                      </a:lnTo>
                      <a:lnTo>
                        <a:pt x="9" y="2"/>
                      </a:lnTo>
                      <a:lnTo>
                        <a:pt x="18"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89" name="Freeform 1254"/>
                <p:cNvSpPr>
                  <a:spLocks/>
                </p:cNvSpPr>
                <p:nvPr/>
              </p:nvSpPr>
              <p:spPr bwMode="auto">
                <a:xfrm>
                  <a:off x="2998677" y="2003860"/>
                  <a:ext cx="29015" cy="24870"/>
                </a:xfrm>
                <a:custGeom>
                  <a:avLst/>
                  <a:gdLst/>
                  <a:ahLst/>
                  <a:cxnLst>
                    <a:cxn ang="0">
                      <a:pos x="3" y="0"/>
                    </a:cxn>
                    <a:cxn ang="0">
                      <a:pos x="8" y="3"/>
                    </a:cxn>
                    <a:cxn ang="0">
                      <a:pos x="9" y="4"/>
                    </a:cxn>
                    <a:cxn ang="0">
                      <a:pos x="12" y="5"/>
                    </a:cxn>
                    <a:cxn ang="0">
                      <a:pos x="13" y="5"/>
                    </a:cxn>
                    <a:cxn ang="0">
                      <a:pos x="14" y="7"/>
                    </a:cxn>
                    <a:cxn ang="0">
                      <a:pos x="13" y="8"/>
                    </a:cxn>
                    <a:cxn ang="0">
                      <a:pos x="12" y="11"/>
                    </a:cxn>
                    <a:cxn ang="0">
                      <a:pos x="10" y="12"/>
                    </a:cxn>
                    <a:cxn ang="0">
                      <a:pos x="5" y="12"/>
                    </a:cxn>
                    <a:cxn ang="0">
                      <a:pos x="0" y="7"/>
                    </a:cxn>
                    <a:cxn ang="0">
                      <a:pos x="0" y="3"/>
                    </a:cxn>
                    <a:cxn ang="0">
                      <a:pos x="3" y="0"/>
                    </a:cxn>
                  </a:cxnLst>
                  <a:rect l="0" t="0" r="r" b="b"/>
                  <a:pathLst>
                    <a:path w="14" h="12">
                      <a:moveTo>
                        <a:pt x="3" y="0"/>
                      </a:moveTo>
                      <a:lnTo>
                        <a:pt x="8" y="3"/>
                      </a:lnTo>
                      <a:lnTo>
                        <a:pt x="9" y="4"/>
                      </a:lnTo>
                      <a:lnTo>
                        <a:pt x="12" y="5"/>
                      </a:lnTo>
                      <a:lnTo>
                        <a:pt x="13" y="5"/>
                      </a:lnTo>
                      <a:lnTo>
                        <a:pt x="14" y="7"/>
                      </a:lnTo>
                      <a:lnTo>
                        <a:pt x="13" y="8"/>
                      </a:lnTo>
                      <a:lnTo>
                        <a:pt x="12" y="11"/>
                      </a:lnTo>
                      <a:lnTo>
                        <a:pt x="10" y="12"/>
                      </a:lnTo>
                      <a:lnTo>
                        <a:pt x="5" y="12"/>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90" name="Freeform 1255"/>
                <p:cNvSpPr>
                  <a:spLocks/>
                </p:cNvSpPr>
                <p:nvPr/>
              </p:nvSpPr>
              <p:spPr bwMode="auto">
                <a:xfrm>
                  <a:off x="3311630" y="2219404"/>
                  <a:ext cx="143005" cy="111917"/>
                </a:xfrm>
                <a:custGeom>
                  <a:avLst/>
                  <a:gdLst/>
                  <a:ahLst/>
                  <a:cxnLst>
                    <a:cxn ang="0">
                      <a:pos x="21" y="0"/>
                    </a:cxn>
                    <a:cxn ang="0">
                      <a:pos x="55" y="0"/>
                    </a:cxn>
                    <a:cxn ang="0">
                      <a:pos x="56" y="1"/>
                    </a:cxn>
                    <a:cxn ang="0">
                      <a:pos x="59" y="2"/>
                    </a:cxn>
                    <a:cxn ang="0">
                      <a:pos x="59" y="3"/>
                    </a:cxn>
                    <a:cxn ang="0">
                      <a:pos x="58" y="7"/>
                    </a:cxn>
                    <a:cxn ang="0">
                      <a:pos x="56" y="10"/>
                    </a:cxn>
                    <a:cxn ang="0">
                      <a:pos x="54" y="12"/>
                    </a:cxn>
                    <a:cxn ang="0">
                      <a:pos x="50" y="15"/>
                    </a:cxn>
                    <a:cxn ang="0">
                      <a:pos x="47" y="16"/>
                    </a:cxn>
                    <a:cxn ang="0">
                      <a:pos x="45" y="18"/>
                    </a:cxn>
                    <a:cxn ang="0">
                      <a:pos x="47" y="18"/>
                    </a:cxn>
                    <a:cxn ang="0">
                      <a:pos x="50" y="17"/>
                    </a:cxn>
                    <a:cxn ang="0">
                      <a:pos x="53" y="17"/>
                    </a:cxn>
                    <a:cxn ang="0">
                      <a:pos x="55" y="16"/>
                    </a:cxn>
                    <a:cxn ang="0">
                      <a:pos x="58" y="17"/>
                    </a:cxn>
                    <a:cxn ang="0">
                      <a:pos x="59" y="17"/>
                    </a:cxn>
                    <a:cxn ang="0">
                      <a:pos x="60" y="18"/>
                    </a:cxn>
                    <a:cxn ang="0">
                      <a:pos x="60" y="22"/>
                    </a:cxn>
                    <a:cxn ang="0">
                      <a:pos x="59" y="22"/>
                    </a:cxn>
                    <a:cxn ang="0">
                      <a:pos x="59" y="25"/>
                    </a:cxn>
                    <a:cxn ang="0">
                      <a:pos x="61" y="25"/>
                    </a:cxn>
                    <a:cxn ang="0">
                      <a:pos x="64" y="26"/>
                    </a:cxn>
                    <a:cxn ang="0">
                      <a:pos x="66" y="26"/>
                    </a:cxn>
                    <a:cxn ang="0">
                      <a:pos x="69" y="27"/>
                    </a:cxn>
                    <a:cxn ang="0">
                      <a:pos x="68" y="37"/>
                    </a:cxn>
                    <a:cxn ang="0">
                      <a:pos x="65" y="42"/>
                    </a:cxn>
                    <a:cxn ang="0">
                      <a:pos x="63" y="45"/>
                    </a:cxn>
                    <a:cxn ang="0">
                      <a:pos x="59" y="46"/>
                    </a:cxn>
                    <a:cxn ang="0">
                      <a:pos x="53" y="47"/>
                    </a:cxn>
                    <a:cxn ang="0">
                      <a:pos x="50" y="49"/>
                    </a:cxn>
                    <a:cxn ang="0">
                      <a:pos x="49" y="50"/>
                    </a:cxn>
                    <a:cxn ang="0">
                      <a:pos x="47" y="52"/>
                    </a:cxn>
                    <a:cxn ang="0">
                      <a:pos x="46" y="54"/>
                    </a:cxn>
                    <a:cxn ang="0">
                      <a:pos x="41" y="54"/>
                    </a:cxn>
                    <a:cxn ang="0">
                      <a:pos x="39" y="52"/>
                    </a:cxn>
                    <a:cxn ang="0">
                      <a:pos x="37" y="51"/>
                    </a:cxn>
                    <a:cxn ang="0">
                      <a:pos x="36" y="49"/>
                    </a:cxn>
                    <a:cxn ang="0">
                      <a:pos x="35" y="47"/>
                    </a:cxn>
                    <a:cxn ang="0">
                      <a:pos x="24" y="40"/>
                    </a:cxn>
                    <a:cxn ang="0">
                      <a:pos x="11" y="34"/>
                    </a:cxn>
                    <a:cxn ang="0">
                      <a:pos x="0" y="26"/>
                    </a:cxn>
                    <a:cxn ang="0">
                      <a:pos x="0" y="18"/>
                    </a:cxn>
                    <a:cxn ang="0">
                      <a:pos x="4" y="20"/>
                    </a:cxn>
                    <a:cxn ang="0">
                      <a:pos x="9" y="21"/>
                    </a:cxn>
                    <a:cxn ang="0">
                      <a:pos x="12" y="22"/>
                    </a:cxn>
                    <a:cxn ang="0">
                      <a:pos x="17" y="23"/>
                    </a:cxn>
                    <a:cxn ang="0">
                      <a:pos x="24" y="23"/>
                    </a:cxn>
                    <a:cxn ang="0">
                      <a:pos x="24" y="12"/>
                    </a:cxn>
                    <a:cxn ang="0">
                      <a:pos x="19" y="12"/>
                    </a:cxn>
                    <a:cxn ang="0">
                      <a:pos x="15" y="11"/>
                    </a:cxn>
                    <a:cxn ang="0">
                      <a:pos x="14" y="11"/>
                    </a:cxn>
                    <a:cxn ang="0">
                      <a:pos x="11" y="10"/>
                    </a:cxn>
                    <a:cxn ang="0">
                      <a:pos x="11" y="7"/>
                    </a:cxn>
                    <a:cxn ang="0">
                      <a:pos x="12" y="6"/>
                    </a:cxn>
                    <a:cxn ang="0">
                      <a:pos x="12" y="5"/>
                    </a:cxn>
                    <a:cxn ang="0">
                      <a:pos x="14" y="3"/>
                    </a:cxn>
                    <a:cxn ang="0">
                      <a:pos x="21" y="0"/>
                    </a:cxn>
                  </a:cxnLst>
                  <a:rect l="0" t="0" r="r" b="b"/>
                  <a:pathLst>
                    <a:path w="69" h="54">
                      <a:moveTo>
                        <a:pt x="21" y="0"/>
                      </a:moveTo>
                      <a:lnTo>
                        <a:pt x="55" y="0"/>
                      </a:lnTo>
                      <a:lnTo>
                        <a:pt x="56" y="1"/>
                      </a:lnTo>
                      <a:lnTo>
                        <a:pt x="59" y="2"/>
                      </a:lnTo>
                      <a:lnTo>
                        <a:pt x="59" y="3"/>
                      </a:lnTo>
                      <a:lnTo>
                        <a:pt x="58" y="7"/>
                      </a:lnTo>
                      <a:lnTo>
                        <a:pt x="56" y="10"/>
                      </a:lnTo>
                      <a:lnTo>
                        <a:pt x="54" y="12"/>
                      </a:lnTo>
                      <a:lnTo>
                        <a:pt x="50" y="15"/>
                      </a:lnTo>
                      <a:lnTo>
                        <a:pt x="47" y="16"/>
                      </a:lnTo>
                      <a:lnTo>
                        <a:pt x="45" y="18"/>
                      </a:lnTo>
                      <a:lnTo>
                        <a:pt x="47" y="18"/>
                      </a:lnTo>
                      <a:lnTo>
                        <a:pt x="50" y="17"/>
                      </a:lnTo>
                      <a:lnTo>
                        <a:pt x="53" y="17"/>
                      </a:lnTo>
                      <a:lnTo>
                        <a:pt x="55" y="16"/>
                      </a:lnTo>
                      <a:lnTo>
                        <a:pt x="58" y="17"/>
                      </a:lnTo>
                      <a:lnTo>
                        <a:pt x="59" y="17"/>
                      </a:lnTo>
                      <a:lnTo>
                        <a:pt x="60" y="18"/>
                      </a:lnTo>
                      <a:lnTo>
                        <a:pt x="60" y="22"/>
                      </a:lnTo>
                      <a:lnTo>
                        <a:pt x="59" y="22"/>
                      </a:lnTo>
                      <a:lnTo>
                        <a:pt x="59" y="25"/>
                      </a:lnTo>
                      <a:lnTo>
                        <a:pt x="61" y="25"/>
                      </a:lnTo>
                      <a:lnTo>
                        <a:pt x="64" y="26"/>
                      </a:lnTo>
                      <a:lnTo>
                        <a:pt x="66" y="26"/>
                      </a:lnTo>
                      <a:lnTo>
                        <a:pt x="69" y="27"/>
                      </a:lnTo>
                      <a:lnTo>
                        <a:pt x="68" y="37"/>
                      </a:lnTo>
                      <a:lnTo>
                        <a:pt x="65" y="42"/>
                      </a:lnTo>
                      <a:lnTo>
                        <a:pt x="63" y="45"/>
                      </a:lnTo>
                      <a:lnTo>
                        <a:pt x="59" y="46"/>
                      </a:lnTo>
                      <a:lnTo>
                        <a:pt x="53" y="47"/>
                      </a:lnTo>
                      <a:lnTo>
                        <a:pt x="50" y="49"/>
                      </a:lnTo>
                      <a:lnTo>
                        <a:pt x="49" y="50"/>
                      </a:lnTo>
                      <a:lnTo>
                        <a:pt x="47" y="52"/>
                      </a:lnTo>
                      <a:lnTo>
                        <a:pt x="46" y="54"/>
                      </a:lnTo>
                      <a:lnTo>
                        <a:pt x="41" y="54"/>
                      </a:lnTo>
                      <a:lnTo>
                        <a:pt x="39" y="52"/>
                      </a:lnTo>
                      <a:lnTo>
                        <a:pt x="37" y="51"/>
                      </a:lnTo>
                      <a:lnTo>
                        <a:pt x="36" y="49"/>
                      </a:lnTo>
                      <a:lnTo>
                        <a:pt x="35" y="47"/>
                      </a:lnTo>
                      <a:lnTo>
                        <a:pt x="24" y="40"/>
                      </a:lnTo>
                      <a:lnTo>
                        <a:pt x="11" y="34"/>
                      </a:lnTo>
                      <a:lnTo>
                        <a:pt x="0" y="26"/>
                      </a:lnTo>
                      <a:lnTo>
                        <a:pt x="0" y="18"/>
                      </a:lnTo>
                      <a:lnTo>
                        <a:pt x="4" y="20"/>
                      </a:lnTo>
                      <a:lnTo>
                        <a:pt x="9" y="21"/>
                      </a:lnTo>
                      <a:lnTo>
                        <a:pt x="12" y="22"/>
                      </a:lnTo>
                      <a:lnTo>
                        <a:pt x="17" y="23"/>
                      </a:lnTo>
                      <a:lnTo>
                        <a:pt x="24" y="23"/>
                      </a:lnTo>
                      <a:lnTo>
                        <a:pt x="24" y="12"/>
                      </a:lnTo>
                      <a:lnTo>
                        <a:pt x="19" y="12"/>
                      </a:lnTo>
                      <a:lnTo>
                        <a:pt x="15" y="11"/>
                      </a:lnTo>
                      <a:lnTo>
                        <a:pt x="14" y="11"/>
                      </a:lnTo>
                      <a:lnTo>
                        <a:pt x="11" y="10"/>
                      </a:lnTo>
                      <a:lnTo>
                        <a:pt x="11" y="7"/>
                      </a:lnTo>
                      <a:lnTo>
                        <a:pt x="12" y="6"/>
                      </a:lnTo>
                      <a:lnTo>
                        <a:pt x="12" y="5"/>
                      </a:lnTo>
                      <a:lnTo>
                        <a:pt x="14" y="3"/>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91" name="Freeform 1256"/>
                <p:cNvSpPr>
                  <a:spLocks/>
                </p:cNvSpPr>
                <p:nvPr/>
              </p:nvSpPr>
              <p:spPr bwMode="auto">
                <a:xfrm>
                  <a:off x="3259816" y="2074326"/>
                  <a:ext cx="157513" cy="80829"/>
                </a:xfrm>
                <a:custGeom>
                  <a:avLst/>
                  <a:gdLst/>
                  <a:ahLst/>
                  <a:cxnLst>
                    <a:cxn ang="0">
                      <a:pos x="46" y="0"/>
                    </a:cxn>
                    <a:cxn ang="0">
                      <a:pos x="52" y="4"/>
                    </a:cxn>
                    <a:cxn ang="0">
                      <a:pos x="62" y="5"/>
                    </a:cxn>
                    <a:cxn ang="0">
                      <a:pos x="66" y="2"/>
                    </a:cxn>
                    <a:cxn ang="0">
                      <a:pos x="75" y="4"/>
                    </a:cxn>
                    <a:cxn ang="0">
                      <a:pos x="76" y="12"/>
                    </a:cxn>
                    <a:cxn ang="0">
                      <a:pos x="74" y="38"/>
                    </a:cxn>
                    <a:cxn ang="0">
                      <a:pos x="66" y="39"/>
                    </a:cxn>
                    <a:cxn ang="0">
                      <a:pos x="44" y="38"/>
                    </a:cxn>
                    <a:cxn ang="0">
                      <a:pos x="45" y="34"/>
                    </a:cxn>
                    <a:cxn ang="0">
                      <a:pos x="46" y="31"/>
                    </a:cxn>
                    <a:cxn ang="0">
                      <a:pos x="47" y="28"/>
                    </a:cxn>
                    <a:cxn ang="0">
                      <a:pos x="51" y="26"/>
                    </a:cxn>
                    <a:cxn ang="0">
                      <a:pos x="56" y="24"/>
                    </a:cxn>
                    <a:cxn ang="0">
                      <a:pos x="56" y="23"/>
                    </a:cxn>
                    <a:cxn ang="0">
                      <a:pos x="52" y="22"/>
                    </a:cxn>
                    <a:cxn ang="0">
                      <a:pos x="32" y="24"/>
                    </a:cxn>
                    <a:cxn ang="0">
                      <a:pos x="21" y="26"/>
                    </a:cxn>
                    <a:cxn ang="0">
                      <a:pos x="17" y="23"/>
                    </a:cxn>
                    <a:cxn ang="0">
                      <a:pos x="11" y="22"/>
                    </a:cxn>
                    <a:cxn ang="0">
                      <a:pos x="5" y="17"/>
                    </a:cxn>
                    <a:cxn ang="0">
                      <a:pos x="0" y="13"/>
                    </a:cxn>
                    <a:cxn ang="0">
                      <a:pos x="1" y="7"/>
                    </a:cxn>
                    <a:cxn ang="0">
                      <a:pos x="0" y="2"/>
                    </a:cxn>
                    <a:cxn ang="0">
                      <a:pos x="10" y="4"/>
                    </a:cxn>
                    <a:cxn ang="0">
                      <a:pos x="35" y="19"/>
                    </a:cxn>
                    <a:cxn ang="0">
                      <a:pos x="26" y="12"/>
                    </a:cxn>
                    <a:cxn ang="0">
                      <a:pos x="32" y="8"/>
                    </a:cxn>
                    <a:cxn ang="0">
                      <a:pos x="42" y="14"/>
                    </a:cxn>
                    <a:cxn ang="0">
                      <a:pos x="49" y="7"/>
                    </a:cxn>
                    <a:cxn ang="0">
                      <a:pos x="36" y="4"/>
                    </a:cxn>
                    <a:cxn ang="0">
                      <a:pos x="37" y="0"/>
                    </a:cxn>
                  </a:cxnLst>
                  <a:rect l="0" t="0" r="r" b="b"/>
                  <a:pathLst>
                    <a:path w="76" h="39">
                      <a:moveTo>
                        <a:pt x="37" y="0"/>
                      </a:moveTo>
                      <a:lnTo>
                        <a:pt x="46" y="0"/>
                      </a:lnTo>
                      <a:lnTo>
                        <a:pt x="49" y="2"/>
                      </a:lnTo>
                      <a:lnTo>
                        <a:pt x="52" y="4"/>
                      </a:lnTo>
                      <a:lnTo>
                        <a:pt x="56" y="5"/>
                      </a:lnTo>
                      <a:lnTo>
                        <a:pt x="62" y="5"/>
                      </a:lnTo>
                      <a:lnTo>
                        <a:pt x="64" y="3"/>
                      </a:lnTo>
                      <a:lnTo>
                        <a:pt x="66" y="2"/>
                      </a:lnTo>
                      <a:lnTo>
                        <a:pt x="72" y="2"/>
                      </a:lnTo>
                      <a:lnTo>
                        <a:pt x="75" y="4"/>
                      </a:lnTo>
                      <a:lnTo>
                        <a:pt x="76" y="7"/>
                      </a:lnTo>
                      <a:lnTo>
                        <a:pt x="76" y="12"/>
                      </a:lnTo>
                      <a:lnTo>
                        <a:pt x="72" y="31"/>
                      </a:lnTo>
                      <a:lnTo>
                        <a:pt x="74" y="38"/>
                      </a:lnTo>
                      <a:lnTo>
                        <a:pt x="70" y="38"/>
                      </a:lnTo>
                      <a:lnTo>
                        <a:pt x="66" y="39"/>
                      </a:lnTo>
                      <a:lnTo>
                        <a:pt x="45" y="39"/>
                      </a:lnTo>
                      <a:lnTo>
                        <a:pt x="44" y="38"/>
                      </a:lnTo>
                      <a:lnTo>
                        <a:pt x="44" y="36"/>
                      </a:lnTo>
                      <a:lnTo>
                        <a:pt x="45" y="34"/>
                      </a:lnTo>
                      <a:lnTo>
                        <a:pt x="47" y="33"/>
                      </a:lnTo>
                      <a:lnTo>
                        <a:pt x="46" y="31"/>
                      </a:lnTo>
                      <a:lnTo>
                        <a:pt x="47" y="29"/>
                      </a:lnTo>
                      <a:lnTo>
                        <a:pt x="47" y="28"/>
                      </a:lnTo>
                      <a:lnTo>
                        <a:pt x="50" y="27"/>
                      </a:lnTo>
                      <a:lnTo>
                        <a:pt x="51" y="26"/>
                      </a:lnTo>
                      <a:lnTo>
                        <a:pt x="54" y="26"/>
                      </a:lnTo>
                      <a:lnTo>
                        <a:pt x="56" y="24"/>
                      </a:lnTo>
                      <a:lnTo>
                        <a:pt x="57" y="23"/>
                      </a:lnTo>
                      <a:lnTo>
                        <a:pt x="56" y="23"/>
                      </a:lnTo>
                      <a:lnTo>
                        <a:pt x="54" y="22"/>
                      </a:lnTo>
                      <a:lnTo>
                        <a:pt x="52" y="22"/>
                      </a:lnTo>
                      <a:lnTo>
                        <a:pt x="44" y="23"/>
                      </a:lnTo>
                      <a:lnTo>
                        <a:pt x="32" y="24"/>
                      </a:lnTo>
                      <a:lnTo>
                        <a:pt x="22" y="26"/>
                      </a:lnTo>
                      <a:lnTo>
                        <a:pt x="21" y="26"/>
                      </a:lnTo>
                      <a:lnTo>
                        <a:pt x="19" y="24"/>
                      </a:lnTo>
                      <a:lnTo>
                        <a:pt x="17" y="23"/>
                      </a:lnTo>
                      <a:lnTo>
                        <a:pt x="17" y="22"/>
                      </a:lnTo>
                      <a:lnTo>
                        <a:pt x="11" y="22"/>
                      </a:lnTo>
                      <a:lnTo>
                        <a:pt x="10" y="17"/>
                      </a:lnTo>
                      <a:lnTo>
                        <a:pt x="5" y="17"/>
                      </a:lnTo>
                      <a:lnTo>
                        <a:pt x="2" y="14"/>
                      </a:lnTo>
                      <a:lnTo>
                        <a:pt x="0" y="13"/>
                      </a:lnTo>
                      <a:lnTo>
                        <a:pt x="0" y="5"/>
                      </a:lnTo>
                      <a:lnTo>
                        <a:pt x="1" y="7"/>
                      </a:lnTo>
                      <a:lnTo>
                        <a:pt x="0" y="4"/>
                      </a:lnTo>
                      <a:lnTo>
                        <a:pt x="0" y="2"/>
                      </a:lnTo>
                      <a:lnTo>
                        <a:pt x="3" y="2"/>
                      </a:lnTo>
                      <a:lnTo>
                        <a:pt x="10" y="4"/>
                      </a:lnTo>
                      <a:lnTo>
                        <a:pt x="29" y="19"/>
                      </a:lnTo>
                      <a:lnTo>
                        <a:pt x="35" y="19"/>
                      </a:lnTo>
                      <a:lnTo>
                        <a:pt x="30" y="16"/>
                      </a:lnTo>
                      <a:lnTo>
                        <a:pt x="26" y="12"/>
                      </a:lnTo>
                      <a:lnTo>
                        <a:pt x="26" y="7"/>
                      </a:lnTo>
                      <a:lnTo>
                        <a:pt x="32" y="8"/>
                      </a:lnTo>
                      <a:lnTo>
                        <a:pt x="37" y="10"/>
                      </a:lnTo>
                      <a:lnTo>
                        <a:pt x="42" y="14"/>
                      </a:lnTo>
                      <a:lnTo>
                        <a:pt x="49" y="16"/>
                      </a:lnTo>
                      <a:lnTo>
                        <a:pt x="49" y="7"/>
                      </a:lnTo>
                      <a:lnTo>
                        <a:pt x="41" y="7"/>
                      </a:lnTo>
                      <a:lnTo>
                        <a:pt x="36" y="4"/>
                      </a:lnTo>
                      <a:lnTo>
                        <a:pt x="35" y="2"/>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92" name="Freeform 1257"/>
                <p:cNvSpPr>
                  <a:spLocks/>
                </p:cNvSpPr>
                <p:nvPr/>
              </p:nvSpPr>
              <p:spPr bwMode="auto">
                <a:xfrm>
                  <a:off x="3382096" y="2397642"/>
                  <a:ext cx="93265" cy="55959"/>
                </a:xfrm>
                <a:custGeom>
                  <a:avLst/>
                  <a:gdLst/>
                  <a:ahLst/>
                  <a:cxnLst>
                    <a:cxn ang="0">
                      <a:pos x="17" y="0"/>
                    </a:cxn>
                    <a:cxn ang="0">
                      <a:pos x="20" y="0"/>
                    </a:cxn>
                    <a:cxn ang="0">
                      <a:pos x="26" y="3"/>
                    </a:cxn>
                    <a:cxn ang="0">
                      <a:pos x="34" y="8"/>
                    </a:cxn>
                    <a:cxn ang="0">
                      <a:pos x="41" y="15"/>
                    </a:cxn>
                    <a:cxn ang="0">
                      <a:pos x="45" y="21"/>
                    </a:cxn>
                    <a:cxn ang="0">
                      <a:pos x="42" y="23"/>
                    </a:cxn>
                    <a:cxn ang="0">
                      <a:pos x="35" y="27"/>
                    </a:cxn>
                    <a:cxn ang="0">
                      <a:pos x="20" y="23"/>
                    </a:cxn>
                    <a:cxn ang="0">
                      <a:pos x="11" y="21"/>
                    </a:cxn>
                    <a:cxn ang="0">
                      <a:pos x="3" y="17"/>
                    </a:cxn>
                    <a:cxn ang="0">
                      <a:pos x="0" y="15"/>
                    </a:cxn>
                    <a:cxn ang="0">
                      <a:pos x="0" y="14"/>
                    </a:cxn>
                    <a:cxn ang="0">
                      <a:pos x="1" y="13"/>
                    </a:cxn>
                    <a:cxn ang="0">
                      <a:pos x="8" y="13"/>
                    </a:cxn>
                    <a:cxn ang="0">
                      <a:pos x="11" y="10"/>
                    </a:cxn>
                    <a:cxn ang="0">
                      <a:pos x="12" y="8"/>
                    </a:cxn>
                    <a:cxn ang="0">
                      <a:pos x="12" y="7"/>
                    </a:cxn>
                    <a:cxn ang="0">
                      <a:pos x="15" y="2"/>
                    </a:cxn>
                    <a:cxn ang="0">
                      <a:pos x="17" y="0"/>
                    </a:cxn>
                  </a:cxnLst>
                  <a:rect l="0" t="0" r="r" b="b"/>
                  <a:pathLst>
                    <a:path w="45" h="27">
                      <a:moveTo>
                        <a:pt x="17" y="0"/>
                      </a:moveTo>
                      <a:lnTo>
                        <a:pt x="20" y="0"/>
                      </a:lnTo>
                      <a:lnTo>
                        <a:pt x="26" y="3"/>
                      </a:lnTo>
                      <a:lnTo>
                        <a:pt x="34" y="8"/>
                      </a:lnTo>
                      <a:lnTo>
                        <a:pt x="41" y="15"/>
                      </a:lnTo>
                      <a:lnTo>
                        <a:pt x="45" y="21"/>
                      </a:lnTo>
                      <a:lnTo>
                        <a:pt x="42" y="23"/>
                      </a:lnTo>
                      <a:lnTo>
                        <a:pt x="35" y="27"/>
                      </a:lnTo>
                      <a:lnTo>
                        <a:pt x="20" y="23"/>
                      </a:lnTo>
                      <a:lnTo>
                        <a:pt x="11" y="21"/>
                      </a:lnTo>
                      <a:lnTo>
                        <a:pt x="3" y="17"/>
                      </a:lnTo>
                      <a:lnTo>
                        <a:pt x="0" y="15"/>
                      </a:lnTo>
                      <a:lnTo>
                        <a:pt x="0" y="14"/>
                      </a:lnTo>
                      <a:lnTo>
                        <a:pt x="1" y="13"/>
                      </a:lnTo>
                      <a:lnTo>
                        <a:pt x="8" y="13"/>
                      </a:lnTo>
                      <a:lnTo>
                        <a:pt x="11" y="10"/>
                      </a:lnTo>
                      <a:lnTo>
                        <a:pt x="12" y="8"/>
                      </a:lnTo>
                      <a:lnTo>
                        <a:pt x="12" y="7"/>
                      </a:lnTo>
                      <a:lnTo>
                        <a:pt x="15" y="2"/>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93" name="Freeform 1258"/>
                <p:cNvSpPr>
                  <a:spLocks/>
                </p:cNvSpPr>
                <p:nvPr/>
              </p:nvSpPr>
              <p:spPr bwMode="auto">
                <a:xfrm>
                  <a:off x="3469143" y="2198678"/>
                  <a:ext cx="126425" cy="101555"/>
                </a:xfrm>
                <a:custGeom>
                  <a:avLst/>
                  <a:gdLst/>
                  <a:ahLst/>
                  <a:cxnLst>
                    <a:cxn ang="0">
                      <a:pos x="17" y="0"/>
                    </a:cxn>
                    <a:cxn ang="0">
                      <a:pos x="20" y="0"/>
                    </a:cxn>
                    <a:cxn ang="0">
                      <a:pos x="34" y="1"/>
                    </a:cxn>
                    <a:cxn ang="0">
                      <a:pos x="47" y="3"/>
                    </a:cxn>
                    <a:cxn ang="0">
                      <a:pos x="61" y="5"/>
                    </a:cxn>
                    <a:cxn ang="0">
                      <a:pos x="61" y="11"/>
                    </a:cxn>
                    <a:cxn ang="0">
                      <a:pos x="58" y="12"/>
                    </a:cxn>
                    <a:cxn ang="0">
                      <a:pos x="56" y="15"/>
                    </a:cxn>
                    <a:cxn ang="0">
                      <a:pos x="53" y="16"/>
                    </a:cxn>
                    <a:cxn ang="0">
                      <a:pos x="49" y="22"/>
                    </a:cxn>
                    <a:cxn ang="0">
                      <a:pos x="44" y="27"/>
                    </a:cxn>
                    <a:cxn ang="0">
                      <a:pos x="38" y="31"/>
                    </a:cxn>
                    <a:cxn ang="0">
                      <a:pos x="30" y="32"/>
                    </a:cxn>
                    <a:cxn ang="0">
                      <a:pos x="27" y="32"/>
                    </a:cxn>
                    <a:cxn ang="0">
                      <a:pos x="25" y="31"/>
                    </a:cxn>
                    <a:cxn ang="0">
                      <a:pos x="20" y="31"/>
                    </a:cxn>
                    <a:cxn ang="0">
                      <a:pos x="20" y="33"/>
                    </a:cxn>
                    <a:cxn ang="0">
                      <a:pos x="19" y="36"/>
                    </a:cxn>
                    <a:cxn ang="0">
                      <a:pos x="24" y="36"/>
                    </a:cxn>
                    <a:cxn ang="0">
                      <a:pos x="23" y="40"/>
                    </a:cxn>
                    <a:cxn ang="0">
                      <a:pos x="22" y="42"/>
                    </a:cxn>
                    <a:cxn ang="0">
                      <a:pos x="15" y="49"/>
                    </a:cxn>
                    <a:cxn ang="0">
                      <a:pos x="7" y="49"/>
                    </a:cxn>
                    <a:cxn ang="0">
                      <a:pos x="7" y="37"/>
                    </a:cxn>
                    <a:cxn ang="0">
                      <a:pos x="3" y="31"/>
                    </a:cxn>
                    <a:cxn ang="0">
                      <a:pos x="3" y="23"/>
                    </a:cxn>
                    <a:cxn ang="0">
                      <a:pos x="0" y="17"/>
                    </a:cxn>
                    <a:cxn ang="0">
                      <a:pos x="0" y="10"/>
                    </a:cxn>
                    <a:cxn ang="0">
                      <a:pos x="10" y="10"/>
                    </a:cxn>
                    <a:cxn ang="0">
                      <a:pos x="10" y="6"/>
                    </a:cxn>
                    <a:cxn ang="0">
                      <a:pos x="12" y="5"/>
                    </a:cxn>
                    <a:cxn ang="0">
                      <a:pos x="13" y="2"/>
                    </a:cxn>
                    <a:cxn ang="0">
                      <a:pos x="14" y="1"/>
                    </a:cxn>
                    <a:cxn ang="0">
                      <a:pos x="17" y="0"/>
                    </a:cxn>
                  </a:cxnLst>
                  <a:rect l="0" t="0" r="r" b="b"/>
                  <a:pathLst>
                    <a:path w="61" h="49">
                      <a:moveTo>
                        <a:pt x="17" y="0"/>
                      </a:moveTo>
                      <a:lnTo>
                        <a:pt x="20" y="0"/>
                      </a:lnTo>
                      <a:lnTo>
                        <a:pt x="34" y="1"/>
                      </a:lnTo>
                      <a:lnTo>
                        <a:pt x="47" y="3"/>
                      </a:lnTo>
                      <a:lnTo>
                        <a:pt x="61" y="5"/>
                      </a:lnTo>
                      <a:lnTo>
                        <a:pt x="61" y="11"/>
                      </a:lnTo>
                      <a:lnTo>
                        <a:pt x="58" y="12"/>
                      </a:lnTo>
                      <a:lnTo>
                        <a:pt x="56" y="15"/>
                      </a:lnTo>
                      <a:lnTo>
                        <a:pt x="53" y="16"/>
                      </a:lnTo>
                      <a:lnTo>
                        <a:pt x="49" y="22"/>
                      </a:lnTo>
                      <a:lnTo>
                        <a:pt x="44" y="27"/>
                      </a:lnTo>
                      <a:lnTo>
                        <a:pt x="38" y="31"/>
                      </a:lnTo>
                      <a:lnTo>
                        <a:pt x="30" y="32"/>
                      </a:lnTo>
                      <a:lnTo>
                        <a:pt x="27" y="32"/>
                      </a:lnTo>
                      <a:lnTo>
                        <a:pt x="25" y="31"/>
                      </a:lnTo>
                      <a:lnTo>
                        <a:pt x="20" y="31"/>
                      </a:lnTo>
                      <a:lnTo>
                        <a:pt x="20" y="33"/>
                      </a:lnTo>
                      <a:lnTo>
                        <a:pt x="19" y="36"/>
                      </a:lnTo>
                      <a:lnTo>
                        <a:pt x="24" y="36"/>
                      </a:lnTo>
                      <a:lnTo>
                        <a:pt x="23" y="40"/>
                      </a:lnTo>
                      <a:lnTo>
                        <a:pt x="22" y="42"/>
                      </a:lnTo>
                      <a:lnTo>
                        <a:pt x="15" y="49"/>
                      </a:lnTo>
                      <a:lnTo>
                        <a:pt x="7" y="49"/>
                      </a:lnTo>
                      <a:lnTo>
                        <a:pt x="7" y="37"/>
                      </a:lnTo>
                      <a:lnTo>
                        <a:pt x="3" y="31"/>
                      </a:lnTo>
                      <a:lnTo>
                        <a:pt x="3" y="23"/>
                      </a:lnTo>
                      <a:lnTo>
                        <a:pt x="0" y="17"/>
                      </a:lnTo>
                      <a:lnTo>
                        <a:pt x="0" y="10"/>
                      </a:lnTo>
                      <a:lnTo>
                        <a:pt x="10" y="10"/>
                      </a:lnTo>
                      <a:lnTo>
                        <a:pt x="10" y="6"/>
                      </a:lnTo>
                      <a:lnTo>
                        <a:pt x="12" y="5"/>
                      </a:lnTo>
                      <a:lnTo>
                        <a:pt x="13" y="2"/>
                      </a:lnTo>
                      <a:lnTo>
                        <a:pt x="14" y="1"/>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94" name="Freeform 1259"/>
                <p:cNvSpPr>
                  <a:spLocks/>
                </p:cNvSpPr>
                <p:nvPr/>
              </p:nvSpPr>
              <p:spPr bwMode="auto">
                <a:xfrm>
                  <a:off x="3218366" y="2018369"/>
                  <a:ext cx="41451" cy="33161"/>
                </a:xfrm>
                <a:custGeom>
                  <a:avLst/>
                  <a:gdLst/>
                  <a:ahLst/>
                  <a:cxnLst>
                    <a:cxn ang="0">
                      <a:pos x="0" y="0"/>
                    </a:cxn>
                    <a:cxn ang="0">
                      <a:pos x="6" y="1"/>
                    </a:cxn>
                    <a:cxn ang="0">
                      <a:pos x="10" y="5"/>
                    </a:cxn>
                    <a:cxn ang="0">
                      <a:pos x="15" y="9"/>
                    </a:cxn>
                    <a:cxn ang="0">
                      <a:pos x="20" y="11"/>
                    </a:cxn>
                    <a:cxn ang="0">
                      <a:pos x="20" y="14"/>
                    </a:cxn>
                    <a:cxn ang="0">
                      <a:pos x="18" y="15"/>
                    </a:cxn>
                    <a:cxn ang="0">
                      <a:pos x="16" y="16"/>
                    </a:cxn>
                    <a:cxn ang="0">
                      <a:pos x="11" y="16"/>
                    </a:cxn>
                    <a:cxn ang="0">
                      <a:pos x="10" y="14"/>
                    </a:cxn>
                    <a:cxn ang="0">
                      <a:pos x="6" y="11"/>
                    </a:cxn>
                    <a:cxn ang="0">
                      <a:pos x="3" y="9"/>
                    </a:cxn>
                    <a:cxn ang="0">
                      <a:pos x="2" y="6"/>
                    </a:cxn>
                    <a:cxn ang="0">
                      <a:pos x="0" y="2"/>
                    </a:cxn>
                    <a:cxn ang="0">
                      <a:pos x="0" y="0"/>
                    </a:cxn>
                  </a:cxnLst>
                  <a:rect l="0" t="0" r="r" b="b"/>
                  <a:pathLst>
                    <a:path w="20" h="16">
                      <a:moveTo>
                        <a:pt x="0" y="0"/>
                      </a:moveTo>
                      <a:lnTo>
                        <a:pt x="6" y="1"/>
                      </a:lnTo>
                      <a:lnTo>
                        <a:pt x="10" y="5"/>
                      </a:lnTo>
                      <a:lnTo>
                        <a:pt x="15" y="9"/>
                      </a:lnTo>
                      <a:lnTo>
                        <a:pt x="20" y="11"/>
                      </a:lnTo>
                      <a:lnTo>
                        <a:pt x="20" y="14"/>
                      </a:lnTo>
                      <a:lnTo>
                        <a:pt x="18" y="15"/>
                      </a:lnTo>
                      <a:lnTo>
                        <a:pt x="16" y="16"/>
                      </a:lnTo>
                      <a:lnTo>
                        <a:pt x="11" y="16"/>
                      </a:lnTo>
                      <a:lnTo>
                        <a:pt x="10" y="14"/>
                      </a:lnTo>
                      <a:lnTo>
                        <a:pt x="6" y="11"/>
                      </a:lnTo>
                      <a:lnTo>
                        <a:pt x="3" y="9"/>
                      </a:lnTo>
                      <a:lnTo>
                        <a:pt x="2" y="6"/>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95" name="Freeform 1260"/>
                <p:cNvSpPr>
                  <a:spLocks/>
                </p:cNvSpPr>
                <p:nvPr/>
              </p:nvSpPr>
              <p:spPr bwMode="auto">
                <a:xfrm>
                  <a:off x="3243236" y="2132357"/>
                  <a:ext cx="29015" cy="22799"/>
                </a:xfrm>
                <a:custGeom>
                  <a:avLst/>
                  <a:gdLst/>
                  <a:ahLst/>
                  <a:cxnLst>
                    <a:cxn ang="0">
                      <a:pos x="11" y="0"/>
                    </a:cxn>
                    <a:cxn ang="0">
                      <a:pos x="11" y="1"/>
                    </a:cxn>
                    <a:cxn ang="0">
                      <a:pos x="13" y="3"/>
                    </a:cxn>
                    <a:cxn ang="0">
                      <a:pos x="14" y="5"/>
                    </a:cxn>
                    <a:cxn ang="0">
                      <a:pos x="14" y="9"/>
                    </a:cxn>
                    <a:cxn ang="0">
                      <a:pos x="11" y="11"/>
                    </a:cxn>
                    <a:cxn ang="0">
                      <a:pos x="0" y="11"/>
                    </a:cxn>
                    <a:cxn ang="0">
                      <a:pos x="1" y="8"/>
                    </a:cxn>
                    <a:cxn ang="0">
                      <a:pos x="3" y="5"/>
                    </a:cxn>
                    <a:cxn ang="0">
                      <a:pos x="5" y="3"/>
                    </a:cxn>
                    <a:cxn ang="0">
                      <a:pos x="8" y="1"/>
                    </a:cxn>
                    <a:cxn ang="0">
                      <a:pos x="11" y="0"/>
                    </a:cxn>
                  </a:cxnLst>
                  <a:rect l="0" t="0" r="r" b="b"/>
                  <a:pathLst>
                    <a:path w="14" h="11">
                      <a:moveTo>
                        <a:pt x="11" y="0"/>
                      </a:moveTo>
                      <a:lnTo>
                        <a:pt x="11" y="1"/>
                      </a:lnTo>
                      <a:lnTo>
                        <a:pt x="13" y="3"/>
                      </a:lnTo>
                      <a:lnTo>
                        <a:pt x="14" y="5"/>
                      </a:lnTo>
                      <a:lnTo>
                        <a:pt x="14" y="9"/>
                      </a:lnTo>
                      <a:lnTo>
                        <a:pt x="11" y="11"/>
                      </a:lnTo>
                      <a:lnTo>
                        <a:pt x="0" y="11"/>
                      </a:lnTo>
                      <a:lnTo>
                        <a:pt x="1" y="8"/>
                      </a:lnTo>
                      <a:lnTo>
                        <a:pt x="3" y="5"/>
                      </a:lnTo>
                      <a:lnTo>
                        <a:pt x="5" y="3"/>
                      </a:lnTo>
                      <a:lnTo>
                        <a:pt x="8"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96" name="Freeform 1261"/>
                <p:cNvSpPr>
                  <a:spLocks/>
                </p:cNvSpPr>
                <p:nvPr/>
              </p:nvSpPr>
              <p:spPr bwMode="auto">
                <a:xfrm>
                  <a:off x="3228729" y="1933394"/>
                  <a:ext cx="155441" cy="84975"/>
                </a:xfrm>
                <a:custGeom>
                  <a:avLst/>
                  <a:gdLst/>
                  <a:ahLst/>
                  <a:cxnLst>
                    <a:cxn ang="0">
                      <a:pos x="10" y="0"/>
                    </a:cxn>
                    <a:cxn ang="0">
                      <a:pos x="17" y="0"/>
                    </a:cxn>
                    <a:cxn ang="0">
                      <a:pos x="20" y="3"/>
                    </a:cxn>
                    <a:cxn ang="0">
                      <a:pos x="22" y="4"/>
                    </a:cxn>
                    <a:cxn ang="0">
                      <a:pos x="26" y="8"/>
                    </a:cxn>
                    <a:cxn ang="0">
                      <a:pos x="31" y="8"/>
                    </a:cxn>
                    <a:cxn ang="0">
                      <a:pos x="32" y="6"/>
                    </a:cxn>
                    <a:cxn ang="0">
                      <a:pos x="35" y="4"/>
                    </a:cxn>
                    <a:cxn ang="0">
                      <a:pos x="40" y="4"/>
                    </a:cxn>
                    <a:cxn ang="0">
                      <a:pos x="44" y="8"/>
                    </a:cxn>
                    <a:cxn ang="0">
                      <a:pos x="45" y="11"/>
                    </a:cxn>
                    <a:cxn ang="0">
                      <a:pos x="46" y="12"/>
                    </a:cxn>
                    <a:cxn ang="0">
                      <a:pos x="47" y="14"/>
                    </a:cxn>
                    <a:cxn ang="0">
                      <a:pos x="50" y="14"/>
                    </a:cxn>
                    <a:cxn ang="0">
                      <a:pos x="51" y="12"/>
                    </a:cxn>
                    <a:cxn ang="0">
                      <a:pos x="54" y="11"/>
                    </a:cxn>
                    <a:cxn ang="0">
                      <a:pos x="55" y="11"/>
                    </a:cxn>
                    <a:cxn ang="0">
                      <a:pos x="59" y="12"/>
                    </a:cxn>
                    <a:cxn ang="0">
                      <a:pos x="61" y="13"/>
                    </a:cxn>
                    <a:cxn ang="0">
                      <a:pos x="67" y="19"/>
                    </a:cxn>
                    <a:cxn ang="0">
                      <a:pos x="65" y="22"/>
                    </a:cxn>
                    <a:cxn ang="0">
                      <a:pos x="64" y="24"/>
                    </a:cxn>
                    <a:cxn ang="0">
                      <a:pos x="66" y="26"/>
                    </a:cxn>
                    <a:cxn ang="0">
                      <a:pos x="69" y="28"/>
                    </a:cxn>
                    <a:cxn ang="0">
                      <a:pos x="72" y="29"/>
                    </a:cxn>
                    <a:cxn ang="0">
                      <a:pos x="75" y="34"/>
                    </a:cxn>
                    <a:cxn ang="0">
                      <a:pos x="75" y="37"/>
                    </a:cxn>
                    <a:cxn ang="0">
                      <a:pos x="74" y="38"/>
                    </a:cxn>
                    <a:cxn ang="0">
                      <a:pos x="71" y="39"/>
                    </a:cxn>
                    <a:cxn ang="0">
                      <a:pos x="70" y="41"/>
                    </a:cxn>
                    <a:cxn ang="0">
                      <a:pos x="64" y="41"/>
                    </a:cxn>
                    <a:cxn ang="0">
                      <a:pos x="54" y="31"/>
                    </a:cxn>
                    <a:cxn ang="0">
                      <a:pos x="45" y="31"/>
                    </a:cxn>
                    <a:cxn ang="0">
                      <a:pos x="40" y="29"/>
                    </a:cxn>
                    <a:cxn ang="0">
                      <a:pos x="36" y="28"/>
                    </a:cxn>
                    <a:cxn ang="0">
                      <a:pos x="31" y="28"/>
                    </a:cxn>
                    <a:cxn ang="0">
                      <a:pos x="30" y="27"/>
                    </a:cxn>
                    <a:cxn ang="0">
                      <a:pos x="27" y="26"/>
                    </a:cxn>
                    <a:cxn ang="0">
                      <a:pos x="23" y="26"/>
                    </a:cxn>
                    <a:cxn ang="0">
                      <a:pos x="21" y="27"/>
                    </a:cxn>
                    <a:cxn ang="0">
                      <a:pos x="11" y="27"/>
                    </a:cxn>
                    <a:cxn ang="0">
                      <a:pos x="8" y="26"/>
                    </a:cxn>
                    <a:cxn ang="0">
                      <a:pos x="6" y="23"/>
                    </a:cxn>
                    <a:cxn ang="0">
                      <a:pos x="8" y="21"/>
                    </a:cxn>
                    <a:cxn ang="0">
                      <a:pos x="12" y="21"/>
                    </a:cxn>
                    <a:cxn ang="0">
                      <a:pos x="15" y="19"/>
                    </a:cxn>
                    <a:cxn ang="0">
                      <a:pos x="18" y="19"/>
                    </a:cxn>
                    <a:cxn ang="0">
                      <a:pos x="17" y="18"/>
                    </a:cxn>
                    <a:cxn ang="0">
                      <a:pos x="17" y="16"/>
                    </a:cxn>
                    <a:cxn ang="0">
                      <a:pos x="18" y="14"/>
                    </a:cxn>
                    <a:cxn ang="0">
                      <a:pos x="13" y="14"/>
                    </a:cxn>
                    <a:cxn ang="0">
                      <a:pos x="11" y="16"/>
                    </a:cxn>
                    <a:cxn ang="0">
                      <a:pos x="6" y="16"/>
                    </a:cxn>
                    <a:cxn ang="0">
                      <a:pos x="5" y="14"/>
                    </a:cxn>
                    <a:cxn ang="0">
                      <a:pos x="7" y="9"/>
                    </a:cxn>
                    <a:cxn ang="0">
                      <a:pos x="3" y="9"/>
                    </a:cxn>
                    <a:cxn ang="0">
                      <a:pos x="1" y="8"/>
                    </a:cxn>
                    <a:cxn ang="0">
                      <a:pos x="0" y="7"/>
                    </a:cxn>
                    <a:cxn ang="0">
                      <a:pos x="0" y="4"/>
                    </a:cxn>
                    <a:cxn ang="0">
                      <a:pos x="3" y="3"/>
                    </a:cxn>
                    <a:cxn ang="0">
                      <a:pos x="6" y="2"/>
                    </a:cxn>
                    <a:cxn ang="0">
                      <a:pos x="10" y="0"/>
                    </a:cxn>
                  </a:cxnLst>
                  <a:rect l="0" t="0" r="r" b="b"/>
                  <a:pathLst>
                    <a:path w="75" h="41">
                      <a:moveTo>
                        <a:pt x="10" y="0"/>
                      </a:moveTo>
                      <a:lnTo>
                        <a:pt x="17" y="0"/>
                      </a:lnTo>
                      <a:lnTo>
                        <a:pt x="20" y="3"/>
                      </a:lnTo>
                      <a:lnTo>
                        <a:pt x="22" y="4"/>
                      </a:lnTo>
                      <a:lnTo>
                        <a:pt x="26" y="8"/>
                      </a:lnTo>
                      <a:lnTo>
                        <a:pt x="31" y="8"/>
                      </a:lnTo>
                      <a:lnTo>
                        <a:pt x="32" y="6"/>
                      </a:lnTo>
                      <a:lnTo>
                        <a:pt x="35" y="4"/>
                      </a:lnTo>
                      <a:lnTo>
                        <a:pt x="40" y="4"/>
                      </a:lnTo>
                      <a:lnTo>
                        <a:pt x="44" y="8"/>
                      </a:lnTo>
                      <a:lnTo>
                        <a:pt x="45" y="11"/>
                      </a:lnTo>
                      <a:lnTo>
                        <a:pt x="46" y="12"/>
                      </a:lnTo>
                      <a:lnTo>
                        <a:pt x="47" y="14"/>
                      </a:lnTo>
                      <a:lnTo>
                        <a:pt x="50" y="14"/>
                      </a:lnTo>
                      <a:lnTo>
                        <a:pt x="51" y="12"/>
                      </a:lnTo>
                      <a:lnTo>
                        <a:pt x="54" y="11"/>
                      </a:lnTo>
                      <a:lnTo>
                        <a:pt x="55" y="11"/>
                      </a:lnTo>
                      <a:lnTo>
                        <a:pt x="59" y="12"/>
                      </a:lnTo>
                      <a:lnTo>
                        <a:pt x="61" y="13"/>
                      </a:lnTo>
                      <a:lnTo>
                        <a:pt x="67" y="19"/>
                      </a:lnTo>
                      <a:lnTo>
                        <a:pt x="65" y="22"/>
                      </a:lnTo>
                      <a:lnTo>
                        <a:pt x="64" y="24"/>
                      </a:lnTo>
                      <a:lnTo>
                        <a:pt x="66" y="26"/>
                      </a:lnTo>
                      <a:lnTo>
                        <a:pt x="69" y="28"/>
                      </a:lnTo>
                      <a:lnTo>
                        <a:pt x="72" y="29"/>
                      </a:lnTo>
                      <a:lnTo>
                        <a:pt x="75" y="34"/>
                      </a:lnTo>
                      <a:lnTo>
                        <a:pt x="75" y="37"/>
                      </a:lnTo>
                      <a:lnTo>
                        <a:pt x="74" y="38"/>
                      </a:lnTo>
                      <a:lnTo>
                        <a:pt x="71" y="39"/>
                      </a:lnTo>
                      <a:lnTo>
                        <a:pt x="70" y="41"/>
                      </a:lnTo>
                      <a:lnTo>
                        <a:pt x="64" y="41"/>
                      </a:lnTo>
                      <a:lnTo>
                        <a:pt x="54" y="31"/>
                      </a:lnTo>
                      <a:lnTo>
                        <a:pt x="45" y="31"/>
                      </a:lnTo>
                      <a:lnTo>
                        <a:pt x="40" y="29"/>
                      </a:lnTo>
                      <a:lnTo>
                        <a:pt x="36" y="28"/>
                      </a:lnTo>
                      <a:lnTo>
                        <a:pt x="31" y="28"/>
                      </a:lnTo>
                      <a:lnTo>
                        <a:pt x="30" y="27"/>
                      </a:lnTo>
                      <a:lnTo>
                        <a:pt x="27" y="26"/>
                      </a:lnTo>
                      <a:lnTo>
                        <a:pt x="23" y="26"/>
                      </a:lnTo>
                      <a:lnTo>
                        <a:pt x="21" y="27"/>
                      </a:lnTo>
                      <a:lnTo>
                        <a:pt x="11" y="27"/>
                      </a:lnTo>
                      <a:lnTo>
                        <a:pt x="8" y="26"/>
                      </a:lnTo>
                      <a:lnTo>
                        <a:pt x="6" y="23"/>
                      </a:lnTo>
                      <a:lnTo>
                        <a:pt x="8" y="21"/>
                      </a:lnTo>
                      <a:lnTo>
                        <a:pt x="12" y="21"/>
                      </a:lnTo>
                      <a:lnTo>
                        <a:pt x="15" y="19"/>
                      </a:lnTo>
                      <a:lnTo>
                        <a:pt x="18" y="19"/>
                      </a:lnTo>
                      <a:lnTo>
                        <a:pt x="17" y="18"/>
                      </a:lnTo>
                      <a:lnTo>
                        <a:pt x="17" y="16"/>
                      </a:lnTo>
                      <a:lnTo>
                        <a:pt x="18" y="14"/>
                      </a:lnTo>
                      <a:lnTo>
                        <a:pt x="13" y="14"/>
                      </a:lnTo>
                      <a:lnTo>
                        <a:pt x="11" y="16"/>
                      </a:lnTo>
                      <a:lnTo>
                        <a:pt x="6" y="16"/>
                      </a:lnTo>
                      <a:lnTo>
                        <a:pt x="5" y="14"/>
                      </a:lnTo>
                      <a:lnTo>
                        <a:pt x="7" y="9"/>
                      </a:lnTo>
                      <a:lnTo>
                        <a:pt x="3" y="9"/>
                      </a:lnTo>
                      <a:lnTo>
                        <a:pt x="1" y="8"/>
                      </a:lnTo>
                      <a:lnTo>
                        <a:pt x="0" y="7"/>
                      </a:lnTo>
                      <a:lnTo>
                        <a:pt x="0" y="4"/>
                      </a:lnTo>
                      <a:lnTo>
                        <a:pt x="3" y="3"/>
                      </a:lnTo>
                      <a:lnTo>
                        <a:pt x="6"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97" name="Freeform 1262"/>
                <p:cNvSpPr>
                  <a:spLocks/>
                </p:cNvSpPr>
                <p:nvPr/>
              </p:nvSpPr>
              <p:spPr bwMode="auto">
                <a:xfrm>
                  <a:off x="3301267" y="2003860"/>
                  <a:ext cx="31089" cy="14508"/>
                </a:xfrm>
                <a:custGeom>
                  <a:avLst/>
                  <a:gdLst/>
                  <a:ahLst/>
                  <a:cxnLst>
                    <a:cxn ang="0">
                      <a:pos x="5" y="0"/>
                    </a:cxn>
                    <a:cxn ang="0">
                      <a:pos x="9" y="0"/>
                    </a:cxn>
                    <a:cxn ang="0">
                      <a:pos x="10" y="2"/>
                    </a:cxn>
                    <a:cxn ang="0">
                      <a:pos x="15" y="4"/>
                    </a:cxn>
                    <a:cxn ang="0">
                      <a:pos x="14" y="5"/>
                    </a:cxn>
                    <a:cxn ang="0">
                      <a:pos x="10" y="7"/>
                    </a:cxn>
                    <a:cxn ang="0">
                      <a:pos x="0" y="7"/>
                    </a:cxn>
                    <a:cxn ang="0">
                      <a:pos x="0" y="3"/>
                    </a:cxn>
                    <a:cxn ang="0">
                      <a:pos x="2" y="3"/>
                    </a:cxn>
                    <a:cxn ang="0">
                      <a:pos x="5" y="0"/>
                    </a:cxn>
                  </a:cxnLst>
                  <a:rect l="0" t="0" r="r" b="b"/>
                  <a:pathLst>
                    <a:path w="15" h="7">
                      <a:moveTo>
                        <a:pt x="5" y="0"/>
                      </a:moveTo>
                      <a:lnTo>
                        <a:pt x="9" y="0"/>
                      </a:lnTo>
                      <a:lnTo>
                        <a:pt x="10" y="2"/>
                      </a:lnTo>
                      <a:lnTo>
                        <a:pt x="15" y="4"/>
                      </a:lnTo>
                      <a:lnTo>
                        <a:pt x="14" y="5"/>
                      </a:lnTo>
                      <a:lnTo>
                        <a:pt x="10" y="7"/>
                      </a:lnTo>
                      <a:lnTo>
                        <a:pt x="0" y="7"/>
                      </a:lnTo>
                      <a:lnTo>
                        <a:pt x="0" y="3"/>
                      </a:lnTo>
                      <a:lnTo>
                        <a:pt x="2" y="3"/>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98" name="Freeform 1263"/>
                <p:cNvSpPr>
                  <a:spLocks/>
                </p:cNvSpPr>
                <p:nvPr/>
              </p:nvSpPr>
              <p:spPr bwMode="auto">
                <a:xfrm>
                  <a:off x="3444272" y="2053601"/>
                  <a:ext cx="412435" cy="130570"/>
                </a:xfrm>
                <a:custGeom>
                  <a:avLst/>
                  <a:gdLst/>
                  <a:ahLst/>
                  <a:cxnLst>
                    <a:cxn ang="0">
                      <a:pos x="12" y="0"/>
                    </a:cxn>
                    <a:cxn ang="0">
                      <a:pos x="29" y="5"/>
                    </a:cxn>
                    <a:cxn ang="0">
                      <a:pos x="40" y="14"/>
                    </a:cxn>
                    <a:cxn ang="0">
                      <a:pos x="51" y="15"/>
                    </a:cxn>
                    <a:cxn ang="0">
                      <a:pos x="55" y="12"/>
                    </a:cxn>
                    <a:cxn ang="0">
                      <a:pos x="63" y="14"/>
                    </a:cxn>
                    <a:cxn ang="0">
                      <a:pos x="65" y="18"/>
                    </a:cxn>
                    <a:cxn ang="0">
                      <a:pos x="71" y="19"/>
                    </a:cxn>
                    <a:cxn ang="0">
                      <a:pos x="78" y="22"/>
                    </a:cxn>
                    <a:cxn ang="0">
                      <a:pos x="81" y="24"/>
                    </a:cxn>
                    <a:cxn ang="0">
                      <a:pos x="66" y="28"/>
                    </a:cxn>
                    <a:cxn ang="0">
                      <a:pos x="73" y="32"/>
                    </a:cxn>
                    <a:cxn ang="0">
                      <a:pos x="84" y="33"/>
                    </a:cxn>
                    <a:cxn ang="0">
                      <a:pos x="81" y="34"/>
                    </a:cxn>
                    <a:cxn ang="0">
                      <a:pos x="86" y="38"/>
                    </a:cxn>
                    <a:cxn ang="0">
                      <a:pos x="101" y="41"/>
                    </a:cxn>
                    <a:cxn ang="0">
                      <a:pos x="130" y="41"/>
                    </a:cxn>
                    <a:cxn ang="0">
                      <a:pos x="167" y="32"/>
                    </a:cxn>
                    <a:cxn ang="0">
                      <a:pos x="192" y="36"/>
                    </a:cxn>
                    <a:cxn ang="0">
                      <a:pos x="197" y="44"/>
                    </a:cxn>
                    <a:cxn ang="0">
                      <a:pos x="194" y="46"/>
                    </a:cxn>
                    <a:cxn ang="0">
                      <a:pos x="199" y="48"/>
                    </a:cxn>
                    <a:cxn ang="0">
                      <a:pos x="190" y="59"/>
                    </a:cxn>
                    <a:cxn ang="0">
                      <a:pos x="174" y="63"/>
                    </a:cxn>
                    <a:cxn ang="0">
                      <a:pos x="162" y="62"/>
                    </a:cxn>
                    <a:cxn ang="0">
                      <a:pos x="158" y="59"/>
                    </a:cxn>
                    <a:cxn ang="0">
                      <a:pos x="153" y="57"/>
                    </a:cxn>
                    <a:cxn ang="0">
                      <a:pos x="147" y="62"/>
                    </a:cxn>
                    <a:cxn ang="0">
                      <a:pos x="108" y="63"/>
                    </a:cxn>
                    <a:cxn ang="0">
                      <a:pos x="95" y="61"/>
                    </a:cxn>
                    <a:cxn ang="0">
                      <a:pos x="89" y="56"/>
                    </a:cxn>
                    <a:cxn ang="0">
                      <a:pos x="83" y="61"/>
                    </a:cxn>
                    <a:cxn ang="0">
                      <a:pos x="78" y="63"/>
                    </a:cxn>
                    <a:cxn ang="0">
                      <a:pos x="60" y="57"/>
                    </a:cxn>
                    <a:cxn ang="0">
                      <a:pos x="49" y="44"/>
                    </a:cxn>
                    <a:cxn ang="0">
                      <a:pos x="52" y="38"/>
                    </a:cxn>
                    <a:cxn ang="0">
                      <a:pos x="45" y="27"/>
                    </a:cxn>
                    <a:cxn ang="0">
                      <a:pos x="35" y="19"/>
                    </a:cxn>
                    <a:cxn ang="0">
                      <a:pos x="29" y="20"/>
                    </a:cxn>
                    <a:cxn ang="0">
                      <a:pos x="17" y="17"/>
                    </a:cxn>
                    <a:cxn ang="0">
                      <a:pos x="2" y="9"/>
                    </a:cxn>
                    <a:cxn ang="0">
                      <a:pos x="0" y="4"/>
                    </a:cxn>
                    <a:cxn ang="0">
                      <a:pos x="4" y="2"/>
                    </a:cxn>
                  </a:cxnLst>
                  <a:rect l="0" t="0" r="r" b="b"/>
                  <a:pathLst>
                    <a:path w="199" h="63">
                      <a:moveTo>
                        <a:pt x="7" y="0"/>
                      </a:moveTo>
                      <a:lnTo>
                        <a:pt x="12" y="0"/>
                      </a:lnTo>
                      <a:lnTo>
                        <a:pt x="21" y="2"/>
                      </a:lnTo>
                      <a:lnTo>
                        <a:pt x="29" y="5"/>
                      </a:lnTo>
                      <a:lnTo>
                        <a:pt x="34" y="10"/>
                      </a:lnTo>
                      <a:lnTo>
                        <a:pt x="40" y="14"/>
                      </a:lnTo>
                      <a:lnTo>
                        <a:pt x="47" y="15"/>
                      </a:lnTo>
                      <a:lnTo>
                        <a:pt x="51" y="15"/>
                      </a:lnTo>
                      <a:lnTo>
                        <a:pt x="54" y="14"/>
                      </a:lnTo>
                      <a:lnTo>
                        <a:pt x="55" y="12"/>
                      </a:lnTo>
                      <a:lnTo>
                        <a:pt x="63" y="12"/>
                      </a:lnTo>
                      <a:lnTo>
                        <a:pt x="63" y="14"/>
                      </a:lnTo>
                      <a:lnTo>
                        <a:pt x="64" y="17"/>
                      </a:lnTo>
                      <a:lnTo>
                        <a:pt x="65" y="18"/>
                      </a:lnTo>
                      <a:lnTo>
                        <a:pt x="68" y="19"/>
                      </a:lnTo>
                      <a:lnTo>
                        <a:pt x="71" y="19"/>
                      </a:lnTo>
                      <a:lnTo>
                        <a:pt x="74" y="20"/>
                      </a:lnTo>
                      <a:lnTo>
                        <a:pt x="78" y="22"/>
                      </a:lnTo>
                      <a:lnTo>
                        <a:pt x="80" y="23"/>
                      </a:lnTo>
                      <a:lnTo>
                        <a:pt x="81" y="24"/>
                      </a:lnTo>
                      <a:lnTo>
                        <a:pt x="65" y="24"/>
                      </a:lnTo>
                      <a:lnTo>
                        <a:pt x="66" y="28"/>
                      </a:lnTo>
                      <a:lnTo>
                        <a:pt x="68" y="29"/>
                      </a:lnTo>
                      <a:lnTo>
                        <a:pt x="73" y="32"/>
                      </a:lnTo>
                      <a:lnTo>
                        <a:pt x="81" y="32"/>
                      </a:lnTo>
                      <a:lnTo>
                        <a:pt x="84" y="33"/>
                      </a:lnTo>
                      <a:lnTo>
                        <a:pt x="83" y="34"/>
                      </a:lnTo>
                      <a:lnTo>
                        <a:pt x="81" y="34"/>
                      </a:lnTo>
                      <a:lnTo>
                        <a:pt x="81" y="38"/>
                      </a:lnTo>
                      <a:lnTo>
                        <a:pt x="86" y="38"/>
                      </a:lnTo>
                      <a:lnTo>
                        <a:pt x="88" y="37"/>
                      </a:lnTo>
                      <a:lnTo>
                        <a:pt x="101" y="41"/>
                      </a:lnTo>
                      <a:lnTo>
                        <a:pt x="115" y="42"/>
                      </a:lnTo>
                      <a:lnTo>
                        <a:pt x="130" y="41"/>
                      </a:lnTo>
                      <a:lnTo>
                        <a:pt x="153" y="33"/>
                      </a:lnTo>
                      <a:lnTo>
                        <a:pt x="167" y="32"/>
                      </a:lnTo>
                      <a:lnTo>
                        <a:pt x="180" y="33"/>
                      </a:lnTo>
                      <a:lnTo>
                        <a:pt x="192" y="36"/>
                      </a:lnTo>
                      <a:lnTo>
                        <a:pt x="199" y="43"/>
                      </a:lnTo>
                      <a:lnTo>
                        <a:pt x="197" y="44"/>
                      </a:lnTo>
                      <a:lnTo>
                        <a:pt x="196" y="44"/>
                      </a:lnTo>
                      <a:lnTo>
                        <a:pt x="194" y="46"/>
                      </a:lnTo>
                      <a:lnTo>
                        <a:pt x="194" y="48"/>
                      </a:lnTo>
                      <a:lnTo>
                        <a:pt x="199" y="48"/>
                      </a:lnTo>
                      <a:lnTo>
                        <a:pt x="197" y="56"/>
                      </a:lnTo>
                      <a:lnTo>
                        <a:pt x="190" y="59"/>
                      </a:lnTo>
                      <a:lnTo>
                        <a:pt x="183" y="62"/>
                      </a:lnTo>
                      <a:lnTo>
                        <a:pt x="174" y="63"/>
                      </a:lnTo>
                      <a:lnTo>
                        <a:pt x="165" y="63"/>
                      </a:lnTo>
                      <a:lnTo>
                        <a:pt x="162" y="62"/>
                      </a:lnTo>
                      <a:lnTo>
                        <a:pt x="159" y="61"/>
                      </a:lnTo>
                      <a:lnTo>
                        <a:pt x="158" y="59"/>
                      </a:lnTo>
                      <a:lnTo>
                        <a:pt x="157" y="57"/>
                      </a:lnTo>
                      <a:lnTo>
                        <a:pt x="153" y="57"/>
                      </a:lnTo>
                      <a:lnTo>
                        <a:pt x="149" y="61"/>
                      </a:lnTo>
                      <a:lnTo>
                        <a:pt x="147" y="62"/>
                      </a:lnTo>
                      <a:lnTo>
                        <a:pt x="114" y="62"/>
                      </a:lnTo>
                      <a:lnTo>
                        <a:pt x="108" y="63"/>
                      </a:lnTo>
                      <a:lnTo>
                        <a:pt x="100" y="62"/>
                      </a:lnTo>
                      <a:lnTo>
                        <a:pt x="95" y="61"/>
                      </a:lnTo>
                      <a:lnTo>
                        <a:pt x="94" y="56"/>
                      </a:lnTo>
                      <a:lnTo>
                        <a:pt x="89" y="56"/>
                      </a:lnTo>
                      <a:lnTo>
                        <a:pt x="85" y="59"/>
                      </a:lnTo>
                      <a:lnTo>
                        <a:pt x="83" y="61"/>
                      </a:lnTo>
                      <a:lnTo>
                        <a:pt x="80" y="63"/>
                      </a:lnTo>
                      <a:lnTo>
                        <a:pt x="78" y="63"/>
                      </a:lnTo>
                      <a:lnTo>
                        <a:pt x="69" y="61"/>
                      </a:lnTo>
                      <a:lnTo>
                        <a:pt x="60" y="57"/>
                      </a:lnTo>
                      <a:lnTo>
                        <a:pt x="52" y="51"/>
                      </a:lnTo>
                      <a:lnTo>
                        <a:pt x="49" y="44"/>
                      </a:lnTo>
                      <a:lnTo>
                        <a:pt x="49" y="42"/>
                      </a:lnTo>
                      <a:lnTo>
                        <a:pt x="52" y="38"/>
                      </a:lnTo>
                      <a:lnTo>
                        <a:pt x="54" y="38"/>
                      </a:lnTo>
                      <a:lnTo>
                        <a:pt x="45" y="27"/>
                      </a:lnTo>
                      <a:lnTo>
                        <a:pt x="37" y="17"/>
                      </a:lnTo>
                      <a:lnTo>
                        <a:pt x="35" y="19"/>
                      </a:lnTo>
                      <a:lnTo>
                        <a:pt x="32" y="20"/>
                      </a:lnTo>
                      <a:lnTo>
                        <a:pt x="29" y="20"/>
                      </a:lnTo>
                      <a:lnTo>
                        <a:pt x="24" y="19"/>
                      </a:lnTo>
                      <a:lnTo>
                        <a:pt x="17" y="17"/>
                      </a:lnTo>
                      <a:lnTo>
                        <a:pt x="9" y="13"/>
                      </a:lnTo>
                      <a:lnTo>
                        <a:pt x="2" y="9"/>
                      </a:lnTo>
                      <a:lnTo>
                        <a:pt x="0" y="7"/>
                      </a:lnTo>
                      <a:lnTo>
                        <a:pt x="0" y="4"/>
                      </a:lnTo>
                      <a:lnTo>
                        <a:pt x="2" y="2"/>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99" name="Freeform 1264"/>
                <p:cNvSpPr>
                  <a:spLocks/>
                </p:cNvSpPr>
                <p:nvPr/>
              </p:nvSpPr>
              <p:spPr bwMode="auto">
                <a:xfrm>
                  <a:off x="3448417" y="2124067"/>
                  <a:ext cx="72539" cy="55959"/>
                </a:xfrm>
                <a:custGeom>
                  <a:avLst/>
                  <a:gdLst/>
                  <a:ahLst/>
                  <a:cxnLst>
                    <a:cxn ang="0">
                      <a:pos x="14" y="0"/>
                    </a:cxn>
                    <a:cxn ang="0">
                      <a:pos x="22" y="0"/>
                    </a:cxn>
                    <a:cxn ang="0">
                      <a:pos x="33" y="8"/>
                    </a:cxn>
                    <a:cxn ang="0">
                      <a:pos x="34" y="10"/>
                    </a:cxn>
                    <a:cxn ang="0">
                      <a:pos x="35" y="14"/>
                    </a:cxn>
                    <a:cxn ang="0">
                      <a:pos x="35" y="18"/>
                    </a:cxn>
                    <a:cxn ang="0">
                      <a:pos x="34" y="22"/>
                    </a:cxn>
                    <a:cxn ang="0">
                      <a:pos x="33" y="24"/>
                    </a:cxn>
                    <a:cxn ang="0">
                      <a:pos x="30" y="25"/>
                    </a:cxn>
                    <a:cxn ang="0">
                      <a:pos x="27" y="27"/>
                    </a:cxn>
                    <a:cxn ang="0">
                      <a:pos x="23" y="25"/>
                    </a:cxn>
                    <a:cxn ang="0">
                      <a:pos x="17" y="23"/>
                    </a:cxn>
                    <a:cxn ang="0">
                      <a:pos x="9" y="19"/>
                    </a:cxn>
                    <a:cxn ang="0">
                      <a:pos x="3" y="17"/>
                    </a:cxn>
                    <a:cxn ang="0">
                      <a:pos x="0" y="15"/>
                    </a:cxn>
                    <a:cxn ang="0">
                      <a:pos x="0" y="13"/>
                    </a:cxn>
                    <a:cxn ang="0">
                      <a:pos x="2" y="12"/>
                    </a:cxn>
                    <a:cxn ang="0">
                      <a:pos x="4" y="10"/>
                    </a:cxn>
                    <a:cxn ang="0">
                      <a:pos x="5" y="9"/>
                    </a:cxn>
                    <a:cxn ang="0">
                      <a:pos x="7" y="9"/>
                    </a:cxn>
                    <a:cxn ang="0">
                      <a:pos x="9" y="8"/>
                    </a:cxn>
                    <a:cxn ang="0">
                      <a:pos x="9" y="5"/>
                    </a:cxn>
                    <a:cxn ang="0">
                      <a:pos x="14" y="0"/>
                    </a:cxn>
                  </a:cxnLst>
                  <a:rect l="0" t="0" r="r" b="b"/>
                  <a:pathLst>
                    <a:path w="35" h="27">
                      <a:moveTo>
                        <a:pt x="14" y="0"/>
                      </a:moveTo>
                      <a:lnTo>
                        <a:pt x="22" y="0"/>
                      </a:lnTo>
                      <a:lnTo>
                        <a:pt x="33" y="8"/>
                      </a:lnTo>
                      <a:lnTo>
                        <a:pt x="34" y="10"/>
                      </a:lnTo>
                      <a:lnTo>
                        <a:pt x="35" y="14"/>
                      </a:lnTo>
                      <a:lnTo>
                        <a:pt x="35" y="18"/>
                      </a:lnTo>
                      <a:lnTo>
                        <a:pt x="34" y="22"/>
                      </a:lnTo>
                      <a:lnTo>
                        <a:pt x="33" y="24"/>
                      </a:lnTo>
                      <a:lnTo>
                        <a:pt x="30" y="25"/>
                      </a:lnTo>
                      <a:lnTo>
                        <a:pt x="27" y="27"/>
                      </a:lnTo>
                      <a:lnTo>
                        <a:pt x="23" y="25"/>
                      </a:lnTo>
                      <a:lnTo>
                        <a:pt x="17" y="23"/>
                      </a:lnTo>
                      <a:lnTo>
                        <a:pt x="9" y="19"/>
                      </a:lnTo>
                      <a:lnTo>
                        <a:pt x="3" y="17"/>
                      </a:lnTo>
                      <a:lnTo>
                        <a:pt x="0" y="15"/>
                      </a:lnTo>
                      <a:lnTo>
                        <a:pt x="0" y="13"/>
                      </a:lnTo>
                      <a:lnTo>
                        <a:pt x="2" y="12"/>
                      </a:lnTo>
                      <a:lnTo>
                        <a:pt x="4" y="10"/>
                      </a:lnTo>
                      <a:lnTo>
                        <a:pt x="5" y="9"/>
                      </a:lnTo>
                      <a:lnTo>
                        <a:pt x="7" y="9"/>
                      </a:lnTo>
                      <a:lnTo>
                        <a:pt x="9" y="8"/>
                      </a:lnTo>
                      <a:lnTo>
                        <a:pt x="9" y="5"/>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00" name="Freeform 1265"/>
                <p:cNvSpPr>
                  <a:spLocks/>
                </p:cNvSpPr>
                <p:nvPr/>
              </p:nvSpPr>
              <p:spPr bwMode="auto">
                <a:xfrm>
                  <a:off x="3456708" y="2018369"/>
                  <a:ext cx="68394" cy="20725"/>
                </a:xfrm>
                <a:custGeom>
                  <a:avLst/>
                  <a:gdLst/>
                  <a:ahLst/>
                  <a:cxnLst>
                    <a:cxn ang="0">
                      <a:pos x="18" y="0"/>
                    </a:cxn>
                    <a:cxn ang="0">
                      <a:pos x="33" y="0"/>
                    </a:cxn>
                    <a:cxn ang="0">
                      <a:pos x="33" y="7"/>
                    </a:cxn>
                    <a:cxn ang="0">
                      <a:pos x="31" y="9"/>
                    </a:cxn>
                    <a:cxn ang="0">
                      <a:pos x="29" y="10"/>
                    </a:cxn>
                    <a:cxn ang="0">
                      <a:pos x="23" y="10"/>
                    </a:cxn>
                    <a:cxn ang="0">
                      <a:pos x="16" y="9"/>
                    </a:cxn>
                    <a:cxn ang="0">
                      <a:pos x="9" y="6"/>
                    </a:cxn>
                    <a:cxn ang="0">
                      <a:pos x="3" y="5"/>
                    </a:cxn>
                    <a:cxn ang="0">
                      <a:pos x="0" y="5"/>
                    </a:cxn>
                    <a:cxn ang="0">
                      <a:pos x="8" y="2"/>
                    </a:cxn>
                    <a:cxn ang="0">
                      <a:pos x="18" y="0"/>
                    </a:cxn>
                  </a:cxnLst>
                  <a:rect l="0" t="0" r="r" b="b"/>
                  <a:pathLst>
                    <a:path w="33" h="10">
                      <a:moveTo>
                        <a:pt x="18" y="0"/>
                      </a:moveTo>
                      <a:lnTo>
                        <a:pt x="33" y="0"/>
                      </a:lnTo>
                      <a:lnTo>
                        <a:pt x="33" y="7"/>
                      </a:lnTo>
                      <a:lnTo>
                        <a:pt x="31" y="9"/>
                      </a:lnTo>
                      <a:lnTo>
                        <a:pt x="29" y="10"/>
                      </a:lnTo>
                      <a:lnTo>
                        <a:pt x="23" y="10"/>
                      </a:lnTo>
                      <a:lnTo>
                        <a:pt x="16" y="9"/>
                      </a:lnTo>
                      <a:lnTo>
                        <a:pt x="9" y="6"/>
                      </a:lnTo>
                      <a:lnTo>
                        <a:pt x="3" y="5"/>
                      </a:lnTo>
                      <a:lnTo>
                        <a:pt x="0" y="5"/>
                      </a:lnTo>
                      <a:lnTo>
                        <a:pt x="8"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01" name="Freeform 1266"/>
                <p:cNvSpPr>
                  <a:spLocks/>
                </p:cNvSpPr>
                <p:nvPr/>
              </p:nvSpPr>
              <p:spPr bwMode="auto">
                <a:xfrm>
                  <a:off x="3406967" y="1956193"/>
                  <a:ext cx="78756" cy="58031"/>
                </a:xfrm>
                <a:custGeom>
                  <a:avLst/>
                  <a:gdLst/>
                  <a:ahLst/>
                  <a:cxnLst>
                    <a:cxn ang="0">
                      <a:pos x="7" y="0"/>
                    </a:cxn>
                    <a:cxn ang="0">
                      <a:pos x="9" y="0"/>
                    </a:cxn>
                    <a:cxn ang="0">
                      <a:pos x="10" y="2"/>
                    </a:cxn>
                    <a:cxn ang="0">
                      <a:pos x="14" y="3"/>
                    </a:cxn>
                    <a:cxn ang="0">
                      <a:pos x="17" y="5"/>
                    </a:cxn>
                    <a:cxn ang="0">
                      <a:pos x="20" y="6"/>
                    </a:cxn>
                    <a:cxn ang="0">
                      <a:pos x="24" y="6"/>
                    </a:cxn>
                    <a:cxn ang="0">
                      <a:pos x="24" y="8"/>
                    </a:cxn>
                    <a:cxn ang="0">
                      <a:pos x="25" y="10"/>
                    </a:cxn>
                    <a:cxn ang="0">
                      <a:pos x="28" y="11"/>
                    </a:cxn>
                    <a:cxn ang="0">
                      <a:pos x="34" y="11"/>
                    </a:cxn>
                    <a:cxn ang="0">
                      <a:pos x="37" y="12"/>
                    </a:cxn>
                    <a:cxn ang="0">
                      <a:pos x="38" y="12"/>
                    </a:cxn>
                    <a:cxn ang="0">
                      <a:pos x="38" y="25"/>
                    </a:cxn>
                    <a:cxn ang="0">
                      <a:pos x="28" y="27"/>
                    </a:cxn>
                    <a:cxn ang="0">
                      <a:pos x="18" y="28"/>
                    </a:cxn>
                    <a:cxn ang="0">
                      <a:pos x="12" y="27"/>
                    </a:cxn>
                    <a:cxn ang="0">
                      <a:pos x="9" y="25"/>
                    </a:cxn>
                    <a:cxn ang="0">
                      <a:pos x="9" y="23"/>
                    </a:cxn>
                    <a:cxn ang="0">
                      <a:pos x="12" y="22"/>
                    </a:cxn>
                    <a:cxn ang="0">
                      <a:pos x="13" y="22"/>
                    </a:cxn>
                    <a:cxn ang="0">
                      <a:pos x="14" y="21"/>
                    </a:cxn>
                    <a:cxn ang="0">
                      <a:pos x="12" y="18"/>
                    </a:cxn>
                    <a:cxn ang="0">
                      <a:pos x="8" y="16"/>
                    </a:cxn>
                    <a:cxn ang="0">
                      <a:pos x="5" y="15"/>
                    </a:cxn>
                    <a:cxn ang="0">
                      <a:pos x="3" y="12"/>
                    </a:cxn>
                    <a:cxn ang="0">
                      <a:pos x="1" y="10"/>
                    </a:cxn>
                    <a:cxn ang="0">
                      <a:pos x="0" y="6"/>
                    </a:cxn>
                    <a:cxn ang="0">
                      <a:pos x="3" y="1"/>
                    </a:cxn>
                    <a:cxn ang="0">
                      <a:pos x="7" y="0"/>
                    </a:cxn>
                  </a:cxnLst>
                  <a:rect l="0" t="0" r="r" b="b"/>
                  <a:pathLst>
                    <a:path w="38" h="28">
                      <a:moveTo>
                        <a:pt x="7" y="0"/>
                      </a:moveTo>
                      <a:lnTo>
                        <a:pt x="9" y="0"/>
                      </a:lnTo>
                      <a:lnTo>
                        <a:pt x="10" y="2"/>
                      </a:lnTo>
                      <a:lnTo>
                        <a:pt x="14" y="3"/>
                      </a:lnTo>
                      <a:lnTo>
                        <a:pt x="17" y="5"/>
                      </a:lnTo>
                      <a:lnTo>
                        <a:pt x="20" y="6"/>
                      </a:lnTo>
                      <a:lnTo>
                        <a:pt x="24" y="6"/>
                      </a:lnTo>
                      <a:lnTo>
                        <a:pt x="24" y="8"/>
                      </a:lnTo>
                      <a:lnTo>
                        <a:pt x="25" y="10"/>
                      </a:lnTo>
                      <a:lnTo>
                        <a:pt x="28" y="11"/>
                      </a:lnTo>
                      <a:lnTo>
                        <a:pt x="34" y="11"/>
                      </a:lnTo>
                      <a:lnTo>
                        <a:pt x="37" y="12"/>
                      </a:lnTo>
                      <a:lnTo>
                        <a:pt x="38" y="12"/>
                      </a:lnTo>
                      <a:lnTo>
                        <a:pt x="38" y="25"/>
                      </a:lnTo>
                      <a:lnTo>
                        <a:pt x="28" y="27"/>
                      </a:lnTo>
                      <a:lnTo>
                        <a:pt x="18" y="28"/>
                      </a:lnTo>
                      <a:lnTo>
                        <a:pt x="12" y="27"/>
                      </a:lnTo>
                      <a:lnTo>
                        <a:pt x="9" y="25"/>
                      </a:lnTo>
                      <a:lnTo>
                        <a:pt x="9" y="23"/>
                      </a:lnTo>
                      <a:lnTo>
                        <a:pt x="12" y="22"/>
                      </a:lnTo>
                      <a:lnTo>
                        <a:pt x="13" y="22"/>
                      </a:lnTo>
                      <a:lnTo>
                        <a:pt x="14" y="21"/>
                      </a:lnTo>
                      <a:lnTo>
                        <a:pt x="12" y="18"/>
                      </a:lnTo>
                      <a:lnTo>
                        <a:pt x="8" y="16"/>
                      </a:lnTo>
                      <a:lnTo>
                        <a:pt x="5" y="15"/>
                      </a:lnTo>
                      <a:lnTo>
                        <a:pt x="3" y="12"/>
                      </a:lnTo>
                      <a:lnTo>
                        <a:pt x="1" y="10"/>
                      </a:lnTo>
                      <a:lnTo>
                        <a:pt x="0" y="6"/>
                      </a:lnTo>
                      <a:lnTo>
                        <a:pt x="3"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02" name="Freeform 1267"/>
                <p:cNvSpPr>
                  <a:spLocks/>
                </p:cNvSpPr>
                <p:nvPr/>
              </p:nvSpPr>
              <p:spPr bwMode="auto">
                <a:xfrm>
                  <a:off x="3377951" y="1898162"/>
                  <a:ext cx="29015" cy="18653"/>
                </a:xfrm>
                <a:custGeom>
                  <a:avLst/>
                  <a:gdLst/>
                  <a:ahLst/>
                  <a:cxnLst>
                    <a:cxn ang="0">
                      <a:pos x="0" y="0"/>
                    </a:cxn>
                    <a:cxn ang="0">
                      <a:pos x="14" y="0"/>
                    </a:cxn>
                    <a:cxn ang="0">
                      <a:pos x="14" y="9"/>
                    </a:cxn>
                    <a:cxn ang="0">
                      <a:pos x="7" y="9"/>
                    </a:cxn>
                    <a:cxn ang="0">
                      <a:pos x="4" y="6"/>
                    </a:cxn>
                    <a:cxn ang="0">
                      <a:pos x="2" y="5"/>
                    </a:cxn>
                    <a:cxn ang="0">
                      <a:pos x="0" y="2"/>
                    </a:cxn>
                    <a:cxn ang="0">
                      <a:pos x="0" y="0"/>
                    </a:cxn>
                  </a:cxnLst>
                  <a:rect l="0" t="0" r="r" b="b"/>
                  <a:pathLst>
                    <a:path w="14" h="9">
                      <a:moveTo>
                        <a:pt x="0" y="0"/>
                      </a:moveTo>
                      <a:lnTo>
                        <a:pt x="14" y="0"/>
                      </a:lnTo>
                      <a:lnTo>
                        <a:pt x="14" y="9"/>
                      </a:lnTo>
                      <a:lnTo>
                        <a:pt x="7" y="9"/>
                      </a:lnTo>
                      <a:lnTo>
                        <a:pt x="4" y="6"/>
                      </a:lnTo>
                      <a:lnTo>
                        <a:pt x="2" y="5"/>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03" name="Freeform 1268"/>
                <p:cNvSpPr>
                  <a:spLocks/>
                </p:cNvSpPr>
                <p:nvPr/>
              </p:nvSpPr>
              <p:spPr bwMode="auto">
                <a:xfrm>
                  <a:off x="3462925" y="1821477"/>
                  <a:ext cx="259067" cy="178238"/>
                </a:xfrm>
                <a:custGeom>
                  <a:avLst/>
                  <a:gdLst/>
                  <a:ahLst/>
                  <a:cxnLst>
                    <a:cxn ang="0">
                      <a:pos x="47" y="5"/>
                    </a:cxn>
                    <a:cxn ang="0">
                      <a:pos x="55" y="17"/>
                    </a:cxn>
                    <a:cxn ang="0">
                      <a:pos x="61" y="23"/>
                    </a:cxn>
                    <a:cxn ang="0">
                      <a:pos x="71" y="23"/>
                    </a:cxn>
                    <a:cxn ang="0">
                      <a:pos x="80" y="26"/>
                    </a:cxn>
                    <a:cxn ang="0">
                      <a:pos x="82" y="33"/>
                    </a:cxn>
                    <a:cxn ang="0">
                      <a:pos x="89" y="29"/>
                    </a:cxn>
                    <a:cxn ang="0">
                      <a:pos x="96" y="28"/>
                    </a:cxn>
                    <a:cxn ang="0">
                      <a:pos x="100" y="38"/>
                    </a:cxn>
                    <a:cxn ang="0">
                      <a:pos x="99" y="44"/>
                    </a:cxn>
                    <a:cxn ang="0">
                      <a:pos x="105" y="46"/>
                    </a:cxn>
                    <a:cxn ang="0">
                      <a:pos x="125" y="52"/>
                    </a:cxn>
                    <a:cxn ang="0">
                      <a:pos x="115" y="60"/>
                    </a:cxn>
                    <a:cxn ang="0">
                      <a:pos x="105" y="67"/>
                    </a:cxn>
                    <a:cxn ang="0">
                      <a:pos x="96" y="73"/>
                    </a:cxn>
                    <a:cxn ang="0">
                      <a:pos x="91" y="70"/>
                    </a:cxn>
                    <a:cxn ang="0">
                      <a:pos x="87" y="67"/>
                    </a:cxn>
                    <a:cxn ang="0">
                      <a:pos x="86" y="73"/>
                    </a:cxn>
                    <a:cxn ang="0">
                      <a:pos x="90" y="78"/>
                    </a:cxn>
                    <a:cxn ang="0">
                      <a:pos x="81" y="85"/>
                    </a:cxn>
                    <a:cxn ang="0">
                      <a:pos x="71" y="78"/>
                    </a:cxn>
                    <a:cxn ang="0">
                      <a:pos x="67" y="83"/>
                    </a:cxn>
                    <a:cxn ang="0">
                      <a:pos x="49" y="85"/>
                    </a:cxn>
                    <a:cxn ang="0">
                      <a:pos x="42" y="78"/>
                    </a:cxn>
                    <a:cxn ang="0">
                      <a:pos x="43" y="76"/>
                    </a:cxn>
                    <a:cxn ang="0">
                      <a:pos x="30" y="66"/>
                    </a:cxn>
                    <a:cxn ang="0">
                      <a:pos x="47" y="58"/>
                    </a:cxn>
                    <a:cxn ang="0">
                      <a:pos x="51" y="56"/>
                    </a:cxn>
                    <a:cxn ang="0">
                      <a:pos x="37" y="56"/>
                    </a:cxn>
                    <a:cxn ang="0">
                      <a:pos x="30" y="58"/>
                    </a:cxn>
                    <a:cxn ang="0">
                      <a:pos x="26" y="52"/>
                    </a:cxn>
                    <a:cxn ang="0">
                      <a:pos x="15" y="56"/>
                    </a:cxn>
                    <a:cxn ang="0">
                      <a:pos x="17" y="51"/>
                    </a:cxn>
                    <a:cxn ang="0">
                      <a:pos x="15" y="46"/>
                    </a:cxn>
                    <a:cxn ang="0">
                      <a:pos x="0" y="33"/>
                    </a:cxn>
                    <a:cxn ang="0">
                      <a:pos x="12" y="36"/>
                    </a:cxn>
                    <a:cxn ang="0">
                      <a:pos x="22" y="34"/>
                    </a:cxn>
                    <a:cxn ang="0">
                      <a:pos x="3" y="23"/>
                    </a:cxn>
                    <a:cxn ang="0">
                      <a:pos x="17" y="21"/>
                    </a:cxn>
                    <a:cxn ang="0">
                      <a:pos x="25" y="24"/>
                    </a:cxn>
                    <a:cxn ang="0">
                      <a:pos x="26" y="18"/>
                    </a:cxn>
                    <a:cxn ang="0">
                      <a:pos x="16" y="19"/>
                    </a:cxn>
                    <a:cxn ang="0">
                      <a:pos x="12" y="14"/>
                    </a:cxn>
                    <a:cxn ang="0">
                      <a:pos x="35" y="9"/>
                    </a:cxn>
                    <a:cxn ang="0">
                      <a:pos x="22" y="3"/>
                    </a:cxn>
                  </a:cxnLst>
                  <a:rect l="0" t="0" r="r" b="b"/>
                  <a:pathLst>
                    <a:path w="125" h="86">
                      <a:moveTo>
                        <a:pt x="22" y="0"/>
                      </a:moveTo>
                      <a:lnTo>
                        <a:pt x="36" y="3"/>
                      </a:lnTo>
                      <a:lnTo>
                        <a:pt x="47" y="5"/>
                      </a:lnTo>
                      <a:lnTo>
                        <a:pt x="52" y="10"/>
                      </a:lnTo>
                      <a:lnTo>
                        <a:pt x="54" y="13"/>
                      </a:lnTo>
                      <a:lnTo>
                        <a:pt x="55" y="17"/>
                      </a:lnTo>
                      <a:lnTo>
                        <a:pt x="56" y="19"/>
                      </a:lnTo>
                      <a:lnTo>
                        <a:pt x="59" y="22"/>
                      </a:lnTo>
                      <a:lnTo>
                        <a:pt x="61" y="23"/>
                      </a:lnTo>
                      <a:lnTo>
                        <a:pt x="65" y="24"/>
                      </a:lnTo>
                      <a:lnTo>
                        <a:pt x="67" y="24"/>
                      </a:lnTo>
                      <a:lnTo>
                        <a:pt x="71" y="23"/>
                      </a:lnTo>
                      <a:lnTo>
                        <a:pt x="74" y="23"/>
                      </a:lnTo>
                      <a:lnTo>
                        <a:pt x="77" y="24"/>
                      </a:lnTo>
                      <a:lnTo>
                        <a:pt x="80" y="26"/>
                      </a:lnTo>
                      <a:lnTo>
                        <a:pt x="81" y="28"/>
                      </a:lnTo>
                      <a:lnTo>
                        <a:pt x="82" y="29"/>
                      </a:lnTo>
                      <a:lnTo>
                        <a:pt x="82" y="33"/>
                      </a:lnTo>
                      <a:lnTo>
                        <a:pt x="84" y="36"/>
                      </a:lnTo>
                      <a:lnTo>
                        <a:pt x="89" y="36"/>
                      </a:lnTo>
                      <a:lnTo>
                        <a:pt x="89" y="29"/>
                      </a:lnTo>
                      <a:lnTo>
                        <a:pt x="87" y="27"/>
                      </a:lnTo>
                      <a:lnTo>
                        <a:pt x="94" y="27"/>
                      </a:lnTo>
                      <a:lnTo>
                        <a:pt x="96" y="28"/>
                      </a:lnTo>
                      <a:lnTo>
                        <a:pt x="96" y="36"/>
                      </a:lnTo>
                      <a:lnTo>
                        <a:pt x="97" y="37"/>
                      </a:lnTo>
                      <a:lnTo>
                        <a:pt x="100" y="38"/>
                      </a:lnTo>
                      <a:lnTo>
                        <a:pt x="101" y="39"/>
                      </a:lnTo>
                      <a:lnTo>
                        <a:pt x="101" y="42"/>
                      </a:lnTo>
                      <a:lnTo>
                        <a:pt x="99" y="44"/>
                      </a:lnTo>
                      <a:lnTo>
                        <a:pt x="99" y="47"/>
                      </a:lnTo>
                      <a:lnTo>
                        <a:pt x="104" y="47"/>
                      </a:lnTo>
                      <a:lnTo>
                        <a:pt x="105" y="46"/>
                      </a:lnTo>
                      <a:lnTo>
                        <a:pt x="111" y="47"/>
                      </a:lnTo>
                      <a:lnTo>
                        <a:pt x="119" y="49"/>
                      </a:lnTo>
                      <a:lnTo>
                        <a:pt x="125" y="52"/>
                      </a:lnTo>
                      <a:lnTo>
                        <a:pt x="125" y="58"/>
                      </a:lnTo>
                      <a:lnTo>
                        <a:pt x="124" y="60"/>
                      </a:lnTo>
                      <a:lnTo>
                        <a:pt x="115" y="60"/>
                      </a:lnTo>
                      <a:lnTo>
                        <a:pt x="111" y="61"/>
                      </a:lnTo>
                      <a:lnTo>
                        <a:pt x="107" y="63"/>
                      </a:lnTo>
                      <a:lnTo>
                        <a:pt x="105" y="67"/>
                      </a:lnTo>
                      <a:lnTo>
                        <a:pt x="101" y="70"/>
                      </a:lnTo>
                      <a:lnTo>
                        <a:pt x="99" y="72"/>
                      </a:lnTo>
                      <a:lnTo>
                        <a:pt x="96" y="73"/>
                      </a:lnTo>
                      <a:lnTo>
                        <a:pt x="94" y="73"/>
                      </a:lnTo>
                      <a:lnTo>
                        <a:pt x="92" y="72"/>
                      </a:lnTo>
                      <a:lnTo>
                        <a:pt x="91" y="70"/>
                      </a:lnTo>
                      <a:lnTo>
                        <a:pt x="91" y="67"/>
                      </a:lnTo>
                      <a:lnTo>
                        <a:pt x="90" y="65"/>
                      </a:lnTo>
                      <a:lnTo>
                        <a:pt x="87" y="67"/>
                      </a:lnTo>
                      <a:lnTo>
                        <a:pt x="86" y="70"/>
                      </a:lnTo>
                      <a:lnTo>
                        <a:pt x="85" y="71"/>
                      </a:lnTo>
                      <a:lnTo>
                        <a:pt x="86" y="73"/>
                      </a:lnTo>
                      <a:lnTo>
                        <a:pt x="87" y="75"/>
                      </a:lnTo>
                      <a:lnTo>
                        <a:pt x="89" y="77"/>
                      </a:lnTo>
                      <a:lnTo>
                        <a:pt x="90" y="78"/>
                      </a:lnTo>
                      <a:lnTo>
                        <a:pt x="84" y="78"/>
                      </a:lnTo>
                      <a:lnTo>
                        <a:pt x="84" y="85"/>
                      </a:lnTo>
                      <a:lnTo>
                        <a:pt x="81" y="85"/>
                      </a:lnTo>
                      <a:lnTo>
                        <a:pt x="77" y="82"/>
                      </a:lnTo>
                      <a:lnTo>
                        <a:pt x="75" y="81"/>
                      </a:lnTo>
                      <a:lnTo>
                        <a:pt x="71" y="78"/>
                      </a:lnTo>
                      <a:lnTo>
                        <a:pt x="69" y="77"/>
                      </a:lnTo>
                      <a:lnTo>
                        <a:pt x="69" y="81"/>
                      </a:lnTo>
                      <a:lnTo>
                        <a:pt x="67" y="83"/>
                      </a:lnTo>
                      <a:lnTo>
                        <a:pt x="62" y="86"/>
                      </a:lnTo>
                      <a:lnTo>
                        <a:pt x="52" y="86"/>
                      </a:lnTo>
                      <a:lnTo>
                        <a:pt x="49" y="85"/>
                      </a:lnTo>
                      <a:lnTo>
                        <a:pt x="46" y="83"/>
                      </a:lnTo>
                      <a:lnTo>
                        <a:pt x="43" y="81"/>
                      </a:lnTo>
                      <a:lnTo>
                        <a:pt x="42" y="78"/>
                      </a:lnTo>
                      <a:lnTo>
                        <a:pt x="45" y="78"/>
                      </a:lnTo>
                      <a:lnTo>
                        <a:pt x="47" y="76"/>
                      </a:lnTo>
                      <a:lnTo>
                        <a:pt x="43" y="76"/>
                      </a:lnTo>
                      <a:lnTo>
                        <a:pt x="36" y="73"/>
                      </a:lnTo>
                      <a:lnTo>
                        <a:pt x="31" y="68"/>
                      </a:lnTo>
                      <a:lnTo>
                        <a:pt x="30" y="66"/>
                      </a:lnTo>
                      <a:lnTo>
                        <a:pt x="32" y="62"/>
                      </a:lnTo>
                      <a:lnTo>
                        <a:pt x="38" y="60"/>
                      </a:lnTo>
                      <a:lnTo>
                        <a:pt x="47" y="58"/>
                      </a:lnTo>
                      <a:lnTo>
                        <a:pt x="60" y="58"/>
                      </a:lnTo>
                      <a:lnTo>
                        <a:pt x="56" y="57"/>
                      </a:lnTo>
                      <a:lnTo>
                        <a:pt x="51" y="56"/>
                      </a:lnTo>
                      <a:lnTo>
                        <a:pt x="47" y="54"/>
                      </a:lnTo>
                      <a:lnTo>
                        <a:pt x="40" y="54"/>
                      </a:lnTo>
                      <a:lnTo>
                        <a:pt x="37" y="56"/>
                      </a:lnTo>
                      <a:lnTo>
                        <a:pt x="36" y="57"/>
                      </a:lnTo>
                      <a:lnTo>
                        <a:pt x="33" y="58"/>
                      </a:lnTo>
                      <a:lnTo>
                        <a:pt x="30" y="58"/>
                      </a:lnTo>
                      <a:lnTo>
                        <a:pt x="27" y="56"/>
                      </a:lnTo>
                      <a:lnTo>
                        <a:pt x="27" y="53"/>
                      </a:lnTo>
                      <a:lnTo>
                        <a:pt x="26" y="52"/>
                      </a:lnTo>
                      <a:lnTo>
                        <a:pt x="21" y="54"/>
                      </a:lnTo>
                      <a:lnTo>
                        <a:pt x="20" y="56"/>
                      </a:lnTo>
                      <a:lnTo>
                        <a:pt x="15" y="56"/>
                      </a:lnTo>
                      <a:lnTo>
                        <a:pt x="13" y="54"/>
                      </a:lnTo>
                      <a:lnTo>
                        <a:pt x="13" y="52"/>
                      </a:lnTo>
                      <a:lnTo>
                        <a:pt x="17" y="51"/>
                      </a:lnTo>
                      <a:lnTo>
                        <a:pt x="20" y="49"/>
                      </a:lnTo>
                      <a:lnTo>
                        <a:pt x="23" y="46"/>
                      </a:lnTo>
                      <a:lnTo>
                        <a:pt x="15" y="46"/>
                      </a:lnTo>
                      <a:lnTo>
                        <a:pt x="7" y="43"/>
                      </a:lnTo>
                      <a:lnTo>
                        <a:pt x="2" y="39"/>
                      </a:lnTo>
                      <a:lnTo>
                        <a:pt x="0" y="33"/>
                      </a:lnTo>
                      <a:lnTo>
                        <a:pt x="6" y="33"/>
                      </a:lnTo>
                      <a:lnTo>
                        <a:pt x="8" y="34"/>
                      </a:lnTo>
                      <a:lnTo>
                        <a:pt x="12" y="36"/>
                      </a:lnTo>
                      <a:lnTo>
                        <a:pt x="15" y="37"/>
                      </a:lnTo>
                      <a:lnTo>
                        <a:pt x="20" y="37"/>
                      </a:lnTo>
                      <a:lnTo>
                        <a:pt x="22" y="34"/>
                      </a:lnTo>
                      <a:lnTo>
                        <a:pt x="7" y="29"/>
                      </a:lnTo>
                      <a:lnTo>
                        <a:pt x="3" y="26"/>
                      </a:lnTo>
                      <a:lnTo>
                        <a:pt x="3" y="23"/>
                      </a:lnTo>
                      <a:lnTo>
                        <a:pt x="5" y="22"/>
                      </a:lnTo>
                      <a:lnTo>
                        <a:pt x="7" y="21"/>
                      </a:lnTo>
                      <a:lnTo>
                        <a:pt x="17" y="21"/>
                      </a:lnTo>
                      <a:lnTo>
                        <a:pt x="20" y="22"/>
                      </a:lnTo>
                      <a:lnTo>
                        <a:pt x="21" y="24"/>
                      </a:lnTo>
                      <a:lnTo>
                        <a:pt x="25" y="24"/>
                      </a:lnTo>
                      <a:lnTo>
                        <a:pt x="26" y="22"/>
                      </a:lnTo>
                      <a:lnTo>
                        <a:pt x="28" y="19"/>
                      </a:lnTo>
                      <a:lnTo>
                        <a:pt x="26" y="18"/>
                      </a:lnTo>
                      <a:lnTo>
                        <a:pt x="22" y="18"/>
                      </a:lnTo>
                      <a:lnTo>
                        <a:pt x="20" y="19"/>
                      </a:lnTo>
                      <a:lnTo>
                        <a:pt x="16" y="19"/>
                      </a:lnTo>
                      <a:lnTo>
                        <a:pt x="15" y="18"/>
                      </a:lnTo>
                      <a:lnTo>
                        <a:pt x="13" y="16"/>
                      </a:lnTo>
                      <a:lnTo>
                        <a:pt x="12" y="14"/>
                      </a:lnTo>
                      <a:lnTo>
                        <a:pt x="12" y="13"/>
                      </a:lnTo>
                      <a:lnTo>
                        <a:pt x="20" y="9"/>
                      </a:lnTo>
                      <a:lnTo>
                        <a:pt x="35" y="9"/>
                      </a:lnTo>
                      <a:lnTo>
                        <a:pt x="30" y="7"/>
                      </a:lnTo>
                      <a:lnTo>
                        <a:pt x="26" y="7"/>
                      </a:lnTo>
                      <a:lnTo>
                        <a:pt x="22" y="3"/>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04" name="Freeform 1269"/>
                <p:cNvSpPr>
                  <a:spLocks/>
                </p:cNvSpPr>
                <p:nvPr/>
              </p:nvSpPr>
              <p:spPr bwMode="auto">
                <a:xfrm>
                  <a:off x="3672251" y="2559299"/>
                  <a:ext cx="172021" cy="107772"/>
                </a:xfrm>
                <a:custGeom>
                  <a:avLst/>
                  <a:gdLst/>
                  <a:ahLst/>
                  <a:cxnLst>
                    <a:cxn ang="0">
                      <a:pos x="24" y="0"/>
                    </a:cxn>
                    <a:cxn ang="0">
                      <a:pos x="25" y="4"/>
                    </a:cxn>
                    <a:cxn ang="0">
                      <a:pos x="27" y="7"/>
                    </a:cxn>
                    <a:cxn ang="0">
                      <a:pos x="29" y="9"/>
                    </a:cxn>
                    <a:cxn ang="0">
                      <a:pos x="30" y="12"/>
                    </a:cxn>
                    <a:cxn ang="0">
                      <a:pos x="34" y="8"/>
                    </a:cxn>
                    <a:cxn ang="0">
                      <a:pos x="40" y="14"/>
                    </a:cxn>
                    <a:cxn ang="0">
                      <a:pos x="48" y="17"/>
                    </a:cxn>
                    <a:cxn ang="0">
                      <a:pos x="57" y="19"/>
                    </a:cxn>
                    <a:cxn ang="0">
                      <a:pos x="63" y="24"/>
                    </a:cxn>
                    <a:cxn ang="0">
                      <a:pos x="63" y="27"/>
                    </a:cxn>
                    <a:cxn ang="0">
                      <a:pos x="64" y="29"/>
                    </a:cxn>
                    <a:cxn ang="0">
                      <a:pos x="64" y="31"/>
                    </a:cxn>
                    <a:cxn ang="0">
                      <a:pos x="65" y="32"/>
                    </a:cxn>
                    <a:cxn ang="0">
                      <a:pos x="69" y="34"/>
                    </a:cxn>
                    <a:cxn ang="0">
                      <a:pos x="72" y="34"/>
                    </a:cxn>
                    <a:cxn ang="0">
                      <a:pos x="75" y="36"/>
                    </a:cxn>
                    <a:cxn ang="0">
                      <a:pos x="78" y="37"/>
                    </a:cxn>
                    <a:cxn ang="0">
                      <a:pos x="80" y="37"/>
                    </a:cxn>
                    <a:cxn ang="0">
                      <a:pos x="83" y="39"/>
                    </a:cxn>
                    <a:cxn ang="0">
                      <a:pos x="79" y="42"/>
                    </a:cxn>
                    <a:cxn ang="0">
                      <a:pos x="75" y="43"/>
                    </a:cxn>
                    <a:cxn ang="0">
                      <a:pos x="73" y="44"/>
                    </a:cxn>
                    <a:cxn ang="0">
                      <a:pos x="58" y="44"/>
                    </a:cxn>
                    <a:cxn ang="0">
                      <a:pos x="55" y="43"/>
                    </a:cxn>
                    <a:cxn ang="0">
                      <a:pos x="54" y="41"/>
                    </a:cxn>
                    <a:cxn ang="0">
                      <a:pos x="49" y="38"/>
                    </a:cxn>
                    <a:cxn ang="0">
                      <a:pos x="47" y="36"/>
                    </a:cxn>
                    <a:cxn ang="0">
                      <a:pos x="44" y="34"/>
                    </a:cxn>
                    <a:cxn ang="0">
                      <a:pos x="43" y="34"/>
                    </a:cxn>
                    <a:cxn ang="0">
                      <a:pos x="40" y="42"/>
                    </a:cxn>
                    <a:cxn ang="0">
                      <a:pos x="37" y="44"/>
                    </a:cxn>
                    <a:cxn ang="0">
                      <a:pos x="34" y="47"/>
                    </a:cxn>
                    <a:cxn ang="0">
                      <a:pos x="30" y="49"/>
                    </a:cxn>
                    <a:cxn ang="0">
                      <a:pos x="24" y="49"/>
                    </a:cxn>
                    <a:cxn ang="0">
                      <a:pos x="22" y="52"/>
                    </a:cxn>
                    <a:cxn ang="0">
                      <a:pos x="18" y="52"/>
                    </a:cxn>
                    <a:cxn ang="0">
                      <a:pos x="17" y="51"/>
                    </a:cxn>
                    <a:cxn ang="0">
                      <a:pos x="17" y="47"/>
                    </a:cxn>
                    <a:cxn ang="0">
                      <a:pos x="18" y="44"/>
                    </a:cxn>
                    <a:cxn ang="0">
                      <a:pos x="0" y="44"/>
                    </a:cxn>
                    <a:cxn ang="0">
                      <a:pos x="0" y="42"/>
                    </a:cxn>
                    <a:cxn ang="0">
                      <a:pos x="1" y="39"/>
                    </a:cxn>
                    <a:cxn ang="0">
                      <a:pos x="4" y="37"/>
                    </a:cxn>
                    <a:cxn ang="0">
                      <a:pos x="5" y="37"/>
                    </a:cxn>
                    <a:cxn ang="0">
                      <a:pos x="6" y="36"/>
                    </a:cxn>
                    <a:cxn ang="0">
                      <a:pos x="9" y="34"/>
                    </a:cxn>
                    <a:cxn ang="0">
                      <a:pos x="10" y="33"/>
                    </a:cxn>
                    <a:cxn ang="0">
                      <a:pos x="10" y="18"/>
                    </a:cxn>
                    <a:cxn ang="0">
                      <a:pos x="13" y="10"/>
                    </a:cxn>
                    <a:cxn ang="0">
                      <a:pos x="17" y="4"/>
                    </a:cxn>
                    <a:cxn ang="0">
                      <a:pos x="24" y="0"/>
                    </a:cxn>
                  </a:cxnLst>
                  <a:rect l="0" t="0" r="r" b="b"/>
                  <a:pathLst>
                    <a:path w="83" h="52">
                      <a:moveTo>
                        <a:pt x="24" y="0"/>
                      </a:moveTo>
                      <a:lnTo>
                        <a:pt x="25" y="4"/>
                      </a:lnTo>
                      <a:lnTo>
                        <a:pt x="27" y="7"/>
                      </a:lnTo>
                      <a:lnTo>
                        <a:pt x="29" y="9"/>
                      </a:lnTo>
                      <a:lnTo>
                        <a:pt x="30" y="12"/>
                      </a:lnTo>
                      <a:lnTo>
                        <a:pt x="34" y="8"/>
                      </a:lnTo>
                      <a:lnTo>
                        <a:pt x="40" y="14"/>
                      </a:lnTo>
                      <a:lnTo>
                        <a:pt x="48" y="17"/>
                      </a:lnTo>
                      <a:lnTo>
                        <a:pt x="57" y="19"/>
                      </a:lnTo>
                      <a:lnTo>
                        <a:pt x="63" y="24"/>
                      </a:lnTo>
                      <a:lnTo>
                        <a:pt x="63" y="27"/>
                      </a:lnTo>
                      <a:lnTo>
                        <a:pt x="64" y="29"/>
                      </a:lnTo>
                      <a:lnTo>
                        <a:pt x="64" y="31"/>
                      </a:lnTo>
                      <a:lnTo>
                        <a:pt x="65" y="32"/>
                      </a:lnTo>
                      <a:lnTo>
                        <a:pt x="69" y="34"/>
                      </a:lnTo>
                      <a:lnTo>
                        <a:pt x="72" y="34"/>
                      </a:lnTo>
                      <a:lnTo>
                        <a:pt x="75" y="36"/>
                      </a:lnTo>
                      <a:lnTo>
                        <a:pt x="78" y="37"/>
                      </a:lnTo>
                      <a:lnTo>
                        <a:pt x="80" y="37"/>
                      </a:lnTo>
                      <a:lnTo>
                        <a:pt x="83" y="39"/>
                      </a:lnTo>
                      <a:lnTo>
                        <a:pt x="79" y="42"/>
                      </a:lnTo>
                      <a:lnTo>
                        <a:pt x="75" y="43"/>
                      </a:lnTo>
                      <a:lnTo>
                        <a:pt x="73" y="44"/>
                      </a:lnTo>
                      <a:lnTo>
                        <a:pt x="58" y="44"/>
                      </a:lnTo>
                      <a:lnTo>
                        <a:pt x="55" y="43"/>
                      </a:lnTo>
                      <a:lnTo>
                        <a:pt x="54" y="41"/>
                      </a:lnTo>
                      <a:lnTo>
                        <a:pt x="49" y="38"/>
                      </a:lnTo>
                      <a:lnTo>
                        <a:pt x="47" y="36"/>
                      </a:lnTo>
                      <a:lnTo>
                        <a:pt x="44" y="34"/>
                      </a:lnTo>
                      <a:lnTo>
                        <a:pt x="43" y="34"/>
                      </a:lnTo>
                      <a:lnTo>
                        <a:pt x="40" y="42"/>
                      </a:lnTo>
                      <a:lnTo>
                        <a:pt x="37" y="44"/>
                      </a:lnTo>
                      <a:lnTo>
                        <a:pt x="34" y="47"/>
                      </a:lnTo>
                      <a:lnTo>
                        <a:pt x="30" y="49"/>
                      </a:lnTo>
                      <a:lnTo>
                        <a:pt x="24" y="49"/>
                      </a:lnTo>
                      <a:lnTo>
                        <a:pt x="22" y="52"/>
                      </a:lnTo>
                      <a:lnTo>
                        <a:pt x="18" y="52"/>
                      </a:lnTo>
                      <a:lnTo>
                        <a:pt x="17" y="51"/>
                      </a:lnTo>
                      <a:lnTo>
                        <a:pt x="17" y="47"/>
                      </a:lnTo>
                      <a:lnTo>
                        <a:pt x="18" y="44"/>
                      </a:lnTo>
                      <a:lnTo>
                        <a:pt x="0" y="44"/>
                      </a:lnTo>
                      <a:lnTo>
                        <a:pt x="0" y="42"/>
                      </a:lnTo>
                      <a:lnTo>
                        <a:pt x="1" y="39"/>
                      </a:lnTo>
                      <a:lnTo>
                        <a:pt x="4" y="37"/>
                      </a:lnTo>
                      <a:lnTo>
                        <a:pt x="5" y="37"/>
                      </a:lnTo>
                      <a:lnTo>
                        <a:pt x="6" y="36"/>
                      </a:lnTo>
                      <a:lnTo>
                        <a:pt x="9" y="34"/>
                      </a:lnTo>
                      <a:lnTo>
                        <a:pt x="10" y="33"/>
                      </a:lnTo>
                      <a:lnTo>
                        <a:pt x="10" y="18"/>
                      </a:lnTo>
                      <a:lnTo>
                        <a:pt x="13" y="10"/>
                      </a:lnTo>
                      <a:lnTo>
                        <a:pt x="17" y="4"/>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05" name="Freeform 1270"/>
                <p:cNvSpPr>
                  <a:spLocks/>
                </p:cNvSpPr>
                <p:nvPr/>
              </p:nvSpPr>
              <p:spPr bwMode="auto">
                <a:xfrm>
                  <a:off x="3914737" y="2463963"/>
                  <a:ext cx="53886" cy="41451"/>
                </a:xfrm>
                <a:custGeom>
                  <a:avLst/>
                  <a:gdLst/>
                  <a:ahLst/>
                  <a:cxnLst>
                    <a:cxn ang="0">
                      <a:pos x="12" y="0"/>
                    </a:cxn>
                    <a:cxn ang="0">
                      <a:pos x="20" y="1"/>
                    </a:cxn>
                    <a:cxn ang="0">
                      <a:pos x="24" y="5"/>
                    </a:cxn>
                    <a:cxn ang="0">
                      <a:pos x="26" y="11"/>
                    </a:cxn>
                    <a:cxn ang="0">
                      <a:pos x="24" y="16"/>
                    </a:cxn>
                    <a:cxn ang="0">
                      <a:pos x="16" y="19"/>
                    </a:cxn>
                    <a:cxn ang="0">
                      <a:pos x="14" y="20"/>
                    </a:cxn>
                    <a:cxn ang="0">
                      <a:pos x="11" y="20"/>
                    </a:cxn>
                    <a:cxn ang="0">
                      <a:pos x="6" y="19"/>
                    </a:cxn>
                    <a:cxn ang="0">
                      <a:pos x="4" y="17"/>
                    </a:cxn>
                    <a:cxn ang="0">
                      <a:pos x="1" y="14"/>
                    </a:cxn>
                    <a:cxn ang="0">
                      <a:pos x="0" y="11"/>
                    </a:cxn>
                    <a:cxn ang="0">
                      <a:pos x="2" y="5"/>
                    </a:cxn>
                    <a:cxn ang="0">
                      <a:pos x="6" y="1"/>
                    </a:cxn>
                    <a:cxn ang="0">
                      <a:pos x="12" y="0"/>
                    </a:cxn>
                  </a:cxnLst>
                  <a:rect l="0" t="0" r="r" b="b"/>
                  <a:pathLst>
                    <a:path w="26" h="20">
                      <a:moveTo>
                        <a:pt x="12" y="0"/>
                      </a:moveTo>
                      <a:lnTo>
                        <a:pt x="20" y="1"/>
                      </a:lnTo>
                      <a:lnTo>
                        <a:pt x="24" y="5"/>
                      </a:lnTo>
                      <a:lnTo>
                        <a:pt x="26" y="11"/>
                      </a:lnTo>
                      <a:lnTo>
                        <a:pt x="24" y="16"/>
                      </a:lnTo>
                      <a:lnTo>
                        <a:pt x="16" y="19"/>
                      </a:lnTo>
                      <a:lnTo>
                        <a:pt x="14" y="20"/>
                      </a:lnTo>
                      <a:lnTo>
                        <a:pt x="11" y="20"/>
                      </a:lnTo>
                      <a:lnTo>
                        <a:pt x="6" y="19"/>
                      </a:lnTo>
                      <a:lnTo>
                        <a:pt x="4" y="17"/>
                      </a:lnTo>
                      <a:lnTo>
                        <a:pt x="1" y="14"/>
                      </a:lnTo>
                      <a:lnTo>
                        <a:pt x="0" y="11"/>
                      </a:lnTo>
                      <a:lnTo>
                        <a:pt x="2" y="5"/>
                      </a:lnTo>
                      <a:lnTo>
                        <a:pt x="6"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06" name="Freeform 1271"/>
                <p:cNvSpPr>
                  <a:spLocks/>
                </p:cNvSpPr>
                <p:nvPr/>
              </p:nvSpPr>
              <p:spPr bwMode="auto">
                <a:xfrm>
                  <a:off x="3759297" y="2671216"/>
                  <a:ext cx="43524" cy="35234"/>
                </a:xfrm>
                <a:custGeom>
                  <a:avLst/>
                  <a:gdLst/>
                  <a:ahLst/>
                  <a:cxnLst>
                    <a:cxn ang="0">
                      <a:pos x="16" y="0"/>
                    </a:cxn>
                    <a:cxn ang="0">
                      <a:pos x="17" y="0"/>
                    </a:cxn>
                    <a:cxn ang="0">
                      <a:pos x="18" y="2"/>
                    </a:cxn>
                    <a:cxn ang="0">
                      <a:pos x="21" y="3"/>
                    </a:cxn>
                    <a:cxn ang="0">
                      <a:pos x="16" y="8"/>
                    </a:cxn>
                    <a:cxn ang="0">
                      <a:pos x="7" y="14"/>
                    </a:cxn>
                    <a:cxn ang="0">
                      <a:pos x="0" y="17"/>
                    </a:cxn>
                    <a:cxn ang="0">
                      <a:pos x="0" y="12"/>
                    </a:cxn>
                    <a:cxn ang="0">
                      <a:pos x="2" y="8"/>
                    </a:cxn>
                    <a:cxn ang="0">
                      <a:pos x="6" y="5"/>
                    </a:cxn>
                    <a:cxn ang="0">
                      <a:pos x="8" y="4"/>
                    </a:cxn>
                    <a:cxn ang="0">
                      <a:pos x="10" y="2"/>
                    </a:cxn>
                    <a:cxn ang="0">
                      <a:pos x="13" y="2"/>
                    </a:cxn>
                    <a:cxn ang="0">
                      <a:pos x="16" y="0"/>
                    </a:cxn>
                  </a:cxnLst>
                  <a:rect l="0" t="0" r="r" b="b"/>
                  <a:pathLst>
                    <a:path w="21" h="17">
                      <a:moveTo>
                        <a:pt x="16" y="0"/>
                      </a:moveTo>
                      <a:lnTo>
                        <a:pt x="17" y="0"/>
                      </a:lnTo>
                      <a:lnTo>
                        <a:pt x="18" y="2"/>
                      </a:lnTo>
                      <a:lnTo>
                        <a:pt x="21" y="3"/>
                      </a:lnTo>
                      <a:lnTo>
                        <a:pt x="16" y="8"/>
                      </a:lnTo>
                      <a:lnTo>
                        <a:pt x="7" y="14"/>
                      </a:lnTo>
                      <a:lnTo>
                        <a:pt x="0" y="17"/>
                      </a:lnTo>
                      <a:lnTo>
                        <a:pt x="0" y="12"/>
                      </a:lnTo>
                      <a:lnTo>
                        <a:pt x="2" y="8"/>
                      </a:lnTo>
                      <a:lnTo>
                        <a:pt x="6" y="5"/>
                      </a:lnTo>
                      <a:lnTo>
                        <a:pt x="8" y="4"/>
                      </a:lnTo>
                      <a:lnTo>
                        <a:pt x="10" y="2"/>
                      </a:lnTo>
                      <a:lnTo>
                        <a:pt x="13"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07" name="Freeform 1272"/>
                <p:cNvSpPr>
                  <a:spLocks/>
                </p:cNvSpPr>
                <p:nvPr/>
              </p:nvSpPr>
              <p:spPr bwMode="auto">
                <a:xfrm>
                  <a:off x="3825619" y="2219404"/>
                  <a:ext cx="113990" cy="45596"/>
                </a:xfrm>
                <a:custGeom>
                  <a:avLst/>
                  <a:gdLst/>
                  <a:ahLst/>
                  <a:cxnLst>
                    <a:cxn ang="0">
                      <a:pos x="5" y="0"/>
                    </a:cxn>
                    <a:cxn ang="0">
                      <a:pos x="8" y="0"/>
                    </a:cxn>
                    <a:cxn ang="0">
                      <a:pos x="15" y="1"/>
                    </a:cxn>
                    <a:cxn ang="0">
                      <a:pos x="20" y="1"/>
                    </a:cxn>
                    <a:cxn ang="0">
                      <a:pos x="28" y="2"/>
                    </a:cxn>
                    <a:cxn ang="0">
                      <a:pos x="38" y="5"/>
                    </a:cxn>
                    <a:cxn ang="0">
                      <a:pos x="48" y="10"/>
                    </a:cxn>
                    <a:cxn ang="0">
                      <a:pos x="55" y="15"/>
                    </a:cxn>
                    <a:cxn ang="0">
                      <a:pos x="53" y="20"/>
                    </a:cxn>
                    <a:cxn ang="0">
                      <a:pos x="50" y="21"/>
                    </a:cxn>
                    <a:cxn ang="0">
                      <a:pos x="44" y="21"/>
                    </a:cxn>
                    <a:cxn ang="0">
                      <a:pos x="39" y="18"/>
                    </a:cxn>
                    <a:cxn ang="0">
                      <a:pos x="33" y="18"/>
                    </a:cxn>
                    <a:cxn ang="0">
                      <a:pos x="29" y="20"/>
                    </a:cxn>
                    <a:cxn ang="0">
                      <a:pos x="25" y="22"/>
                    </a:cxn>
                    <a:cxn ang="0">
                      <a:pos x="15" y="22"/>
                    </a:cxn>
                    <a:cxn ang="0">
                      <a:pos x="12" y="21"/>
                    </a:cxn>
                    <a:cxn ang="0">
                      <a:pos x="9" y="18"/>
                    </a:cxn>
                    <a:cxn ang="0">
                      <a:pos x="9" y="13"/>
                    </a:cxn>
                    <a:cxn ang="0">
                      <a:pos x="4" y="11"/>
                    </a:cxn>
                    <a:cxn ang="0">
                      <a:pos x="0" y="7"/>
                    </a:cxn>
                    <a:cxn ang="0">
                      <a:pos x="0" y="5"/>
                    </a:cxn>
                    <a:cxn ang="0">
                      <a:pos x="1" y="2"/>
                    </a:cxn>
                    <a:cxn ang="0">
                      <a:pos x="3" y="1"/>
                    </a:cxn>
                    <a:cxn ang="0">
                      <a:pos x="5" y="0"/>
                    </a:cxn>
                  </a:cxnLst>
                  <a:rect l="0" t="0" r="r" b="b"/>
                  <a:pathLst>
                    <a:path w="55" h="22">
                      <a:moveTo>
                        <a:pt x="5" y="0"/>
                      </a:moveTo>
                      <a:lnTo>
                        <a:pt x="8" y="0"/>
                      </a:lnTo>
                      <a:lnTo>
                        <a:pt x="15" y="1"/>
                      </a:lnTo>
                      <a:lnTo>
                        <a:pt x="20" y="1"/>
                      </a:lnTo>
                      <a:lnTo>
                        <a:pt x="28" y="2"/>
                      </a:lnTo>
                      <a:lnTo>
                        <a:pt x="38" y="5"/>
                      </a:lnTo>
                      <a:lnTo>
                        <a:pt x="48" y="10"/>
                      </a:lnTo>
                      <a:lnTo>
                        <a:pt x="55" y="15"/>
                      </a:lnTo>
                      <a:lnTo>
                        <a:pt x="53" y="20"/>
                      </a:lnTo>
                      <a:lnTo>
                        <a:pt x="50" y="21"/>
                      </a:lnTo>
                      <a:lnTo>
                        <a:pt x="44" y="21"/>
                      </a:lnTo>
                      <a:lnTo>
                        <a:pt x="39" y="18"/>
                      </a:lnTo>
                      <a:lnTo>
                        <a:pt x="33" y="18"/>
                      </a:lnTo>
                      <a:lnTo>
                        <a:pt x="29" y="20"/>
                      </a:lnTo>
                      <a:lnTo>
                        <a:pt x="25" y="22"/>
                      </a:lnTo>
                      <a:lnTo>
                        <a:pt x="15" y="22"/>
                      </a:lnTo>
                      <a:lnTo>
                        <a:pt x="12" y="21"/>
                      </a:lnTo>
                      <a:lnTo>
                        <a:pt x="9" y="18"/>
                      </a:lnTo>
                      <a:lnTo>
                        <a:pt x="9" y="13"/>
                      </a:lnTo>
                      <a:lnTo>
                        <a:pt x="4" y="11"/>
                      </a:lnTo>
                      <a:lnTo>
                        <a:pt x="0" y="7"/>
                      </a:lnTo>
                      <a:lnTo>
                        <a:pt x="0" y="5"/>
                      </a:lnTo>
                      <a:lnTo>
                        <a:pt x="1" y="2"/>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08" name="Freeform 1273"/>
                <p:cNvSpPr>
                  <a:spLocks/>
                </p:cNvSpPr>
                <p:nvPr/>
              </p:nvSpPr>
              <p:spPr bwMode="auto">
                <a:xfrm>
                  <a:off x="3835981" y="2698160"/>
                  <a:ext cx="29015" cy="22799"/>
                </a:xfrm>
                <a:custGeom>
                  <a:avLst/>
                  <a:gdLst/>
                  <a:ahLst/>
                  <a:cxnLst>
                    <a:cxn ang="0">
                      <a:pos x="4" y="0"/>
                    </a:cxn>
                    <a:cxn ang="0">
                      <a:pos x="10" y="0"/>
                    </a:cxn>
                    <a:cxn ang="0">
                      <a:pos x="12" y="1"/>
                    </a:cxn>
                    <a:cxn ang="0">
                      <a:pos x="14" y="3"/>
                    </a:cxn>
                    <a:cxn ang="0">
                      <a:pos x="12" y="8"/>
                    </a:cxn>
                    <a:cxn ang="0">
                      <a:pos x="10" y="9"/>
                    </a:cxn>
                    <a:cxn ang="0">
                      <a:pos x="9" y="11"/>
                    </a:cxn>
                    <a:cxn ang="0">
                      <a:pos x="7" y="11"/>
                    </a:cxn>
                    <a:cxn ang="0">
                      <a:pos x="5" y="10"/>
                    </a:cxn>
                    <a:cxn ang="0">
                      <a:pos x="3" y="9"/>
                    </a:cxn>
                    <a:cxn ang="0">
                      <a:pos x="0" y="6"/>
                    </a:cxn>
                    <a:cxn ang="0">
                      <a:pos x="0" y="4"/>
                    </a:cxn>
                    <a:cxn ang="0">
                      <a:pos x="4" y="0"/>
                    </a:cxn>
                  </a:cxnLst>
                  <a:rect l="0" t="0" r="r" b="b"/>
                  <a:pathLst>
                    <a:path w="14" h="11">
                      <a:moveTo>
                        <a:pt x="4" y="0"/>
                      </a:moveTo>
                      <a:lnTo>
                        <a:pt x="10" y="0"/>
                      </a:lnTo>
                      <a:lnTo>
                        <a:pt x="12" y="1"/>
                      </a:lnTo>
                      <a:lnTo>
                        <a:pt x="14" y="3"/>
                      </a:lnTo>
                      <a:lnTo>
                        <a:pt x="12" y="8"/>
                      </a:lnTo>
                      <a:lnTo>
                        <a:pt x="10" y="9"/>
                      </a:lnTo>
                      <a:lnTo>
                        <a:pt x="9" y="11"/>
                      </a:lnTo>
                      <a:lnTo>
                        <a:pt x="7" y="11"/>
                      </a:lnTo>
                      <a:lnTo>
                        <a:pt x="5" y="10"/>
                      </a:lnTo>
                      <a:lnTo>
                        <a:pt x="3" y="9"/>
                      </a:lnTo>
                      <a:lnTo>
                        <a:pt x="0" y="6"/>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09" name="Freeform 1274"/>
                <p:cNvSpPr>
                  <a:spLocks/>
                </p:cNvSpPr>
                <p:nvPr/>
              </p:nvSpPr>
              <p:spPr bwMode="auto">
                <a:xfrm>
                  <a:off x="3976913" y="2466036"/>
                  <a:ext cx="26944" cy="16580"/>
                </a:xfrm>
                <a:custGeom>
                  <a:avLst/>
                  <a:gdLst/>
                  <a:ahLst/>
                  <a:cxnLst>
                    <a:cxn ang="0">
                      <a:pos x="4" y="0"/>
                    </a:cxn>
                    <a:cxn ang="0">
                      <a:pos x="8" y="0"/>
                    </a:cxn>
                    <a:cxn ang="0">
                      <a:pos x="13" y="5"/>
                    </a:cxn>
                    <a:cxn ang="0">
                      <a:pos x="13" y="6"/>
                    </a:cxn>
                    <a:cxn ang="0">
                      <a:pos x="10" y="6"/>
                    </a:cxn>
                    <a:cxn ang="0">
                      <a:pos x="9" y="8"/>
                    </a:cxn>
                    <a:cxn ang="0">
                      <a:pos x="4" y="8"/>
                    </a:cxn>
                    <a:cxn ang="0">
                      <a:pos x="1" y="6"/>
                    </a:cxn>
                    <a:cxn ang="0">
                      <a:pos x="0" y="5"/>
                    </a:cxn>
                    <a:cxn ang="0">
                      <a:pos x="0" y="3"/>
                    </a:cxn>
                    <a:cxn ang="0">
                      <a:pos x="3" y="1"/>
                    </a:cxn>
                    <a:cxn ang="0">
                      <a:pos x="4" y="0"/>
                    </a:cxn>
                  </a:cxnLst>
                  <a:rect l="0" t="0" r="r" b="b"/>
                  <a:pathLst>
                    <a:path w="13" h="8">
                      <a:moveTo>
                        <a:pt x="4" y="0"/>
                      </a:moveTo>
                      <a:lnTo>
                        <a:pt x="8" y="0"/>
                      </a:lnTo>
                      <a:lnTo>
                        <a:pt x="13" y="5"/>
                      </a:lnTo>
                      <a:lnTo>
                        <a:pt x="13" y="6"/>
                      </a:lnTo>
                      <a:lnTo>
                        <a:pt x="10" y="6"/>
                      </a:lnTo>
                      <a:lnTo>
                        <a:pt x="9" y="8"/>
                      </a:lnTo>
                      <a:lnTo>
                        <a:pt x="4" y="8"/>
                      </a:lnTo>
                      <a:lnTo>
                        <a:pt x="1" y="6"/>
                      </a:lnTo>
                      <a:lnTo>
                        <a:pt x="0" y="5"/>
                      </a:lnTo>
                      <a:lnTo>
                        <a:pt x="0" y="3"/>
                      </a:lnTo>
                      <a:lnTo>
                        <a:pt x="3"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10" name="Freeform 1275"/>
                <p:cNvSpPr>
                  <a:spLocks/>
                </p:cNvSpPr>
                <p:nvPr/>
              </p:nvSpPr>
              <p:spPr bwMode="auto">
                <a:xfrm>
                  <a:off x="3864996" y="2416295"/>
                  <a:ext cx="20725" cy="20725"/>
                </a:xfrm>
                <a:custGeom>
                  <a:avLst/>
                  <a:gdLst/>
                  <a:ahLst/>
                  <a:cxnLst>
                    <a:cxn ang="0">
                      <a:pos x="8" y="0"/>
                    </a:cxn>
                    <a:cxn ang="0">
                      <a:pos x="10" y="0"/>
                    </a:cxn>
                    <a:cxn ang="0">
                      <a:pos x="9" y="3"/>
                    </a:cxn>
                    <a:cxn ang="0">
                      <a:pos x="8" y="6"/>
                    </a:cxn>
                    <a:cxn ang="0">
                      <a:pos x="4" y="10"/>
                    </a:cxn>
                    <a:cxn ang="0">
                      <a:pos x="0" y="10"/>
                    </a:cxn>
                    <a:cxn ang="0">
                      <a:pos x="0" y="6"/>
                    </a:cxn>
                    <a:cxn ang="0">
                      <a:pos x="1" y="5"/>
                    </a:cxn>
                    <a:cxn ang="0">
                      <a:pos x="4" y="4"/>
                    </a:cxn>
                    <a:cxn ang="0">
                      <a:pos x="8" y="0"/>
                    </a:cxn>
                  </a:cxnLst>
                  <a:rect l="0" t="0" r="r" b="b"/>
                  <a:pathLst>
                    <a:path w="10" h="10">
                      <a:moveTo>
                        <a:pt x="8" y="0"/>
                      </a:moveTo>
                      <a:lnTo>
                        <a:pt x="10" y="0"/>
                      </a:lnTo>
                      <a:lnTo>
                        <a:pt x="9" y="3"/>
                      </a:lnTo>
                      <a:lnTo>
                        <a:pt x="8" y="6"/>
                      </a:lnTo>
                      <a:lnTo>
                        <a:pt x="4" y="10"/>
                      </a:lnTo>
                      <a:lnTo>
                        <a:pt x="0" y="10"/>
                      </a:lnTo>
                      <a:lnTo>
                        <a:pt x="0" y="6"/>
                      </a:lnTo>
                      <a:lnTo>
                        <a:pt x="1" y="5"/>
                      </a:lnTo>
                      <a:lnTo>
                        <a:pt x="4" y="4"/>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11" name="Freeform 1276"/>
                <p:cNvSpPr>
                  <a:spLocks/>
                </p:cNvSpPr>
                <p:nvPr/>
              </p:nvSpPr>
              <p:spPr bwMode="auto">
                <a:xfrm>
                  <a:off x="3605930" y="2215259"/>
                  <a:ext cx="690154" cy="501553"/>
                </a:xfrm>
                <a:custGeom>
                  <a:avLst/>
                  <a:gdLst/>
                  <a:ahLst/>
                  <a:cxnLst>
                    <a:cxn ang="0">
                      <a:pos x="51" y="3"/>
                    </a:cxn>
                    <a:cxn ang="0">
                      <a:pos x="46" y="14"/>
                    </a:cxn>
                    <a:cxn ang="0">
                      <a:pos x="42" y="29"/>
                    </a:cxn>
                    <a:cxn ang="0">
                      <a:pos x="54" y="33"/>
                    </a:cxn>
                    <a:cxn ang="0">
                      <a:pos x="61" y="10"/>
                    </a:cxn>
                    <a:cxn ang="0">
                      <a:pos x="109" y="20"/>
                    </a:cxn>
                    <a:cxn ang="0">
                      <a:pos x="111" y="36"/>
                    </a:cxn>
                    <a:cxn ang="0">
                      <a:pos x="130" y="36"/>
                    </a:cxn>
                    <a:cxn ang="0">
                      <a:pos x="154" y="27"/>
                    </a:cxn>
                    <a:cxn ang="0">
                      <a:pos x="190" y="49"/>
                    </a:cxn>
                    <a:cxn ang="0">
                      <a:pos x="223" y="61"/>
                    </a:cxn>
                    <a:cxn ang="0">
                      <a:pos x="262" y="78"/>
                    </a:cxn>
                    <a:cxn ang="0">
                      <a:pos x="267" y="90"/>
                    </a:cxn>
                    <a:cxn ang="0">
                      <a:pos x="272" y="96"/>
                    </a:cxn>
                    <a:cxn ang="0">
                      <a:pos x="261" y="107"/>
                    </a:cxn>
                    <a:cxn ang="0">
                      <a:pos x="286" y="124"/>
                    </a:cxn>
                    <a:cxn ang="0">
                      <a:pos x="298" y="140"/>
                    </a:cxn>
                    <a:cxn ang="0">
                      <a:pos x="313" y="139"/>
                    </a:cxn>
                    <a:cxn ang="0">
                      <a:pos x="330" y="145"/>
                    </a:cxn>
                    <a:cxn ang="0">
                      <a:pos x="326" y="160"/>
                    </a:cxn>
                    <a:cxn ang="0">
                      <a:pos x="312" y="170"/>
                    </a:cxn>
                    <a:cxn ang="0">
                      <a:pos x="307" y="181"/>
                    </a:cxn>
                    <a:cxn ang="0">
                      <a:pos x="274" y="156"/>
                    </a:cxn>
                    <a:cxn ang="0">
                      <a:pos x="258" y="159"/>
                    </a:cxn>
                    <a:cxn ang="0">
                      <a:pos x="264" y="165"/>
                    </a:cxn>
                    <a:cxn ang="0">
                      <a:pos x="266" y="174"/>
                    </a:cxn>
                    <a:cxn ang="0">
                      <a:pos x="278" y="186"/>
                    </a:cxn>
                    <a:cxn ang="0">
                      <a:pos x="293" y="193"/>
                    </a:cxn>
                    <a:cxn ang="0">
                      <a:pos x="296" y="202"/>
                    </a:cxn>
                    <a:cxn ang="0">
                      <a:pos x="296" y="222"/>
                    </a:cxn>
                    <a:cxn ang="0">
                      <a:pos x="261" y="212"/>
                    </a:cxn>
                    <a:cxn ang="0">
                      <a:pos x="279" y="237"/>
                    </a:cxn>
                    <a:cxn ang="0">
                      <a:pos x="273" y="241"/>
                    </a:cxn>
                    <a:cxn ang="0">
                      <a:pos x="242" y="227"/>
                    </a:cxn>
                    <a:cxn ang="0">
                      <a:pos x="213" y="214"/>
                    </a:cxn>
                    <a:cxn ang="0">
                      <a:pos x="176" y="194"/>
                    </a:cxn>
                    <a:cxn ang="0">
                      <a:pos x="155" y="198"/>
                    </a:cxn>
                    <a:cxn ang="0">
                      <a:pos x="140" y="192"/>
                    </a:cxn>
                    <a:cxn ang="0">
                      <a:pos x="145" y="179"/>
                    </a:cxn>
                    <a:cxn ang="0">
                      <a:pos x="183" y="173"/>
                    </a:cxn>
                    <a:cxn ang="0">
                      <a:pos x="183" y="159"/>
                    </a:cxn>
                    <a:cxn ang="0">
                      <a:pos x="203" y="142"/>
                    </a:cxn>
                    <a:cxn ang="0">
                      <a:pos x="187" y="114"/>
                    </a:cxn>
                    <a:cxn ang="0">
                      <a:pos x="163" y="110"/>
                    </a:cxn>
                    <a:cxn ang="0">
                      <a:pos x="154" y="106"/>
                    </a:cxn>
                    <a:cxn ang="0">
                      <a:pos x="164" y="101"/>
                    </a:cxn>
                    <a:cxn ang="0">
                      <a:pos x="129" y="81"/>
                    </a:cxn>
                    <a:cxn ang="0">
                      <a:pos x="115" y="93"/>
                    </a:cxn>
                    <a:cxn ang="0">
                      <a:pos x="45" y="82"/>
                    </a:cxn>
                    <a:cxn ang="0">
                      <a:pos x="15" y="71"/>
                    </a:cxn>
                    <a:cxn ang="0">
                      <a:pos x="22" y="64"/>
                    </a:cxn>
                    <a:cxn ang="0">
                      <a:pos x="7" y="56"/>
                    </a:cxn>
                    <a:cxn ang="0">
                      <a:pos x="0" y="37"/>
                    </a:cxn>
                    <a:cxn ang="0">
                      <a:pos x="10" y="23"/>
                    </a:cxn>
                  </a:cxnLst>
                  <a:rect l="0" t="0" r="r" b="b"/>
                  <a:pathLst>
                    <a:path w="333" h="242">
                      <a:moveTo>
                        <a:pt x="42" y="0"/>
                      </a:moveTo>
                      <a:lnTo>
                        <a:pt x="43" y="0"/>
                      </a:lnTo>
                      <a:lnTo>
                        <a:pt x="45" y="2"/>
                      </a:lnTo>
                      <a:lnTo>
                        <a:pt x="47" y="2"/>
                      </a:lnTo>
                      <a:lnTo>
                        <a:pt x="51" y="3"/>
                      </a:lnTo>
                      <a:lnTo>
                        <a:pt x="54" y="3"/>
                      </a:lnTo>
                      <a:lnTo>
                        <a:pt x="55" y="4"/>
                      </a:lnTo>
                      <a:lnTo>
                        <a:pt x="56" y="4"/>
                      </a:lnTo>
                      <a:lnTo>
                        <a:pt x="52" y="9"/>
                      </a:lnTo>
                      <a:lnTo>
                        <a:pt x="46" y="14"/>
                      </a:lnTo>
                      <a:lnTo>
                        <a:pt x="41" y="19"/>
                      </a:lnTo>
                      <a:lnTo>
                        <a:pt x="38" y="25"/>
                      </a:lnTo>
                      <a:lnTo>
                        <a:pt x="38" y="28"/>
                      </a:lnTo>
                      <a:lnTo>
                        <a:pt x="40" y="29"/>
                      </a:lnTo>
                      <a:lnTo>
                        <a:pt x="42" y="29"/>
                      </a:lnTo>
                      <a:lnTo>
                        <a:pt x="42" y="43"/>
                      </a:lnTo>
                      <a:lnTo>
                        <a:pt x="43" y="44"/>
                      </a:lnTo>
                      <a:lnTo>
                        <a:pt x="47" y="44"/>
                      </a:lnTo>
                      <a:lnTo>
                        <a:pt x="54" y="38"/>
                      </a:lnTo>
                      <a:lnTo>
                        <a:pt x="54" y="33"/>
                      </a:lnTo>
                      <a:lnTo>
                        <a:pt x="51" y="31"/>
                      </a:lnTo>
                      <a:lnTo>
                        <a:pt x="50" y="28"/>
                      </a:lnTo>
                      <a:lnTo>
                        <a:pt x="50" y="24"/>
                      </a:lnTo>
                      <a:lnTo>
                        <a:pt x="52" y="17"/>
                      </a:lnTo>
                      <a:lnTo>
                        <a:pt x="61" y="10"/>
                      </a:lnTo>
                      <a:lnTo>
                        <a:pt x="71" y="7"/>
                      </a:lnTo>
                      <a:lnTo>
                        <a:pt x="94" y="4"/>
                      </a:lnTo>
                      <a:lnTo>
                        <a:pt x="100" y="7"/>
                      </a:lnTo>
                      <a:lnTo>
                        <a:pt x="105" y="12"/>
                      </a:lnTo>
                      <a:lnTo>
                        <a:pt x="109" y="20"/>
                      </a:lnTo>
                      <a:lnTo>
                        <a:pt x="110" y="28"/>
                      </a:lnTo>
                      <a:lnTo>
                        <a:pt x="110" y="31"/>
                      </a:lnTo>
                      <a:lnTo>
                        <a:pt x="109" y="32"/>
                      </a:lnTo>
                      <a:lnTo>
                        <a:pt x="109" y="36"/>
                      </a:lnTo>
                      <a:lnTo>
                        <a:pt x="111" y="36"/>
                      </a:lnTo>
                      <a:lnTo>
                        <a:pt x="115" y="32"/>
                      </a:lnTo>
                      <a:lnTo>
                        <a:pt x="120" y="32"/>
                      </a:lnTo>
                      <a:lnTo>
                        <a:pt x="123" y="33"/>
                      </a:lnTo>
                      <a:lnTo>
                        <a:pt x="125" y="36"/>
                      </a:lnTo>
                      <a:lnTo>
                        <a:pt x="130" y="36"/>
                      </a:lnTo>
                      <a:lnTo>
                        <a:pt x="136" y="29"/>
                      </a:lnTo>
                      <a:lnTo>
                        <a:pt x="139" y="28"/>
                      </a:lnTo>
                      <a:lnTo>
                        <a:pt x="141" y="25"/>
                      </a:lnTo>
                      <a:lnTo>
                        <a:pt x="144" y="25"/>
                      </a:lnTo>
                      <a:lnTo>
                        <a:pt x="154" y="27"/>
                      </a:lnTo>
                      <a:lnTo>
                        <a:pt x="165" y="28"/>
                      </a:lnTo>
                      <a:lnTo>
                        <a:pt x="174" y="32"/>
                      </a:lnTo>
                      <a:lnTo>
                        <a:pt x="180" y="38"/>
                      </a:lnTo>
                      <a:lnTo>
                        <a:pt x="184" y="44"/>
                      </a:lnTo>
                      <a:lnTo>
                        <a:pt x="190" y="49"/>
                      </a:lnTo>
                      <a:lnTo>
                        <a:pt x="199" y="52"/>
                      </a:lnTo>
                      <a:lnTo>
                        <a:pt x="214" y="52"/>
                      </a:lnTo>
                      <a:lnTo>
                        <a:pt x="222" y="56"/>
                      </a:lnTo>
                      <a:lnTo>
                        <a:pt x="223" y="58"/>
                      </a:lnTo>
                      <a:lnTo>
                        <a:pt x="223" y="61"/>
                      </a:lnTo>
                      <a:lnTo>
                        <a:pt x="233" y="64"/>
                      </a:lnTo>
                      <a:lnTo>
                        <a:pt x="240" y="70"/>
                      </a:lnTo>
                      <a:lnTo>
                        <a:pt x="251" y="72"/>
                      </a:lnTo>
                      <a:lnTo>
                        <a:pt x="251" y="78"/>
                      </a:lnTo>
                      <a:lnTo>
                        <a:pt x="262" y="78"/>
                      </a:lnTo>
                      <a:lnTo>
                        <a:pt x="264" y="80"/>
                      </a:lnTo>
                      <a:lnTo>
                        <a:pt x="266" y="82"/>
                      </a:lnTo>
                      <a:lnTo>
                        <a:pt x="268" y="85"/>
                      </a:lnTo>
                      <a:lnTo>
                        <a:pt x="269" y="88"/>
                      </a:lnTo>
                      <a:lnTo>
                        <a:pt x="267" y="90"/>
                      </a:lnTo>
                      <a:lnTo>
                        <a:pt x="263" y="90"/>
                      </a:lnTo>
                      <a:lnTo>
                        <a:pt x="256" y="93"/>
                      </a:lnTo>
                      <a:lnTo>
                        <a:pt x="259" y="95"/>
                      </a:lnTo>
                      <a:lnTo>
                        <a:pt x="269" y="95"/>
                      </a:lnTo>
                      <a:lnTo>
                        <a:pt x="272" y="96"/>
                      </a:lnTo>
                      <a:lnTo>
                        <a:pt x="273" y="98"/>
                      </a:lnTo>
                      <a:lnTo>
                        <a:pt x="269" y="100"/>
                      </a:lnTo>
                      <a:lnTo>
                        <a:pt x="267" y="102"/>
                      </a:lnTo>
                      <a:lnTo>
                        <a:pt x="264" y="103"/>
                      </a:lnTo>
                      <a:lnTo>
                        <a:pt x="261" y="107"/>
                      </a:lnTo>
                      <a:lnTo>
                        <a:pt x="268" y="111"/>
                      </a:lnTo>
                      <a:lnTo>
                        <a:pt x="272" y="111"/>
                      </a:lnTo>
                      <a:lnTo>
                        <a:pt x="274" y="117"/>
                      </a:lnTo>
                      <a:lnTo>
                        <a:pt x="278" y="121"/>
                      </a:lnTo>
                      <a:lnTo>
                        <a:pt x="286" y="124"/>
                      </a:lnTo>
                      <a:lnTo>
                        <a:pt x="292" y="125"/>
                      </a:lnTo>
                      <a:lnTo>
                        <a:pt x="293" y="129"/>
                      </a:lnTo>
                      <a:lnTo>
                        <a:pt x="293" y="132"/>
                      </a:lnTo>
                      <a:lnTo>
                        <a:pt x="296" y="137"/>
                      </a:lnTo>
                      <a:lnTo>
                        <a:pt x="298" y="140"/>
                      </a:lnTo>
                      <a:lnTo>
                        <a:pt x="304" y="140"/>
                      </a:lnTo>
                      <a:lnTo>
                        <a:pt x="308" y="139"/>
                      </a:lnTo>
                      <a:lnTo>
                        <a:pt x="309" y="137"/>
                      </a:lnTo>
                      <a:lnTo>
                        <a:pt x="312" y="137"/>
                      </a:lnTo>
                      <a:lnTo>
                        <a:pt x="313" y="139"/>
                      </a:lnTo>
                      <a:lnTo>
                        <a:pt x="314" y="141"/>
                      </a:lnTo>
                      <a:lnTo>
                        <a:pt x="317" y="142"/>
                      </a:lnTo>
                      <a:lnTo>
                        <a:pt x="318" y="144"/>
                      </a:lnTo>
                      <a:lnTo>
                        <a:pt x="326" y="144"/>
                      </a:lnTo>
                      <a:lnTo>
                        <a:pt x="330" y="145"/>
                      </a:lnTo>
                      <a:lnTo>
                        <a:pt x="332" y="146"/>
                      </a:lnTo>
                      <a:lnTo>
                        <a:pt x="333" y="149"/>
                      </a:lnTo>
                      <a:lnTo>
                        <a:pt x="333" y="155"/>
                      </a:lnTo>
                      <a:lnTo>
                        <a:pt x="331" y="158"/>
                      </a:lnTo>
                      <a:lnTo>
                        <a:pt x="326" y="160"/>
                      </a:lnTo>
                      <a:lnTo>
                        <a:pt x="321" y="160"/>
                      </a:lnTo>
                      <a:lnTo>
                        <a:pt x="321" y="166"/>
                      </a:lnTo>
                      <a:lnTo>
                        <a:pt x="318" y="169"/>
                      </a:lnTo>
                      <a:lnTo>
                        <a:pt x="316" y="170"/>
                      </a:lnTo>
                      <a:lnTo>
                        <a:pt x="312" y="170"/>
                      </a:lnTo>
                      <a:lnTo>
                        <a:pt x="312" y="173"/>
                      </a:lnTo>
                      <a:lnTo>
                        <a:pt x="311" y="176"/>
                      </a:lnTo>
                      <a:lnTo>
                        <a:pt x="311" y="179"/>
                      </a:lnTo>
                      <a:lnTo>
                        <a:pt x="309" y="180"/>
                      </a:lnTo>
                      <a:lnTo>
                        <a:pt x="307" y="181"/>
                      </a:lnTo>
                      <a:lnTo>
                        <a:pt x="298" y="179"/>
                      </a:lnTo>
                      <a:lnTo>
                        <a:pt x="292" y="174"/>
                      </a:lnTo>
                      <a:lnTo>
                        <a:pt x="286" y="168"/>
                      </a:lnTo>
                      <a:lnTo>
                        <a:pt x="281" y="161"/>
                      </a:lnTo>
                      <a:lnTo>
                        <a:pt x="274" y="156"/>
                      </a:lnTo>
                      <a:lnTo>
                        <a:pt x="266" y="154"/>
                      </a:lnTo>
                      <a:lnTo>
                        <a:pt x="264" y="154"/>
                      </a:lnTo>
                      <a:lnTo>
                        <a:pt x="262" y="156"/>
                      </a:lnTo>
                      <a:lnTo>
                        <a:pt x="259" y="158"/>
                      </a:lnTo>
                      <a:lnTo>
                        <a:pt x="258" y="159"/>
                      </a:lnTo>
                      <a:lnTo>
                        <a:pt x="261" y="160"/>
                      </a:lnTo>
                      <a:lnTo>
                        <a:pt x="264" y="160"/>
                      </a:lnTo>
                      <a:lnTo>
                        <a:pt x="266" y="159"/>
                      </a:lnTo>
                      <a:lnTo>
                        <a:pt x="266" y="164"/>
                      </a:lnTo>
                      <a:lnTo>
                        <a:pt x="264" y="165"/>
                      </a:lnTo>
                      <a:lnTo>
                        <a:pt x="262" y="165"/>
                      </a:lnTo>
                      <a:lnTo>
                        <a:pt x="261" y="164"/>
                      </a:lnTo>
                      <a:lnTo>
                        <a:pt x="261" y="170"/>
                      </a:lnTo>
                      <a:lnTo>
                        <a:pt x="266" y="170"/>
                      </a:lnTo>
                      <a:lnTo>
                        <a:pt x="266" y="174"/>
                      </a:lnTo>
                      <a:lnTo>
                        <a:pt x="268" y="178"/>
                      </a:lnTo>
                      <a:lnTo>
                        <a:pt x="269" y="180"/>
                      </a:lnTo>
                      <a:lnTo>
                        <a:pt x="272" y="184"/>
                      </a:lnTo>
                      <a:lnTo>
                        <a:pt x="274" y="185"/>
                      </a:lnTo>
                      <a:lnTo>
                        <a:pt x="278" y="186"/>
                      </a:lnTo>
                      <a:lnTo>
                        <a:pt x="284" y="186"/>
                      </a:lnTo>
                      <a:lnTo>
                        <a:pt x="284" y="188"/>
                      </a:lnTo>
                      <a:lnTo>
                        <a:pt x="286" y="190"/>
                      </a:lnTo>
                      <a:lnTo>
                        <a:pt x="293" y="190"/>
                      </a:lnTo>
                      <a:lnTo>
                        <a:pt x="293" y="193"/>
                      </a:lnTo>
                      <a:lnTo>
                        <a:pt x="292" y="195"/>
                      </a:lnTo>
                      <a:lnTo>
                        <a:pt x="292" y="197"/>
                      </a:lnTo>
                      <a:lnTo>
                        <a:pt x="293" y="198"/>
                      </a:lnTo>
                      <a:lnTo>
                        <a:pt x="293" y="199"/>
                      </a:lnTo>
                      <a:lnTo>
                        <a:pt x="296" y="202"/>
                      </a:lnTo>
                      <a:lnTo>
                        <a:pt x="297" y="204"/>
                      </a:lnTo>
                      <a:lnTo>
                        <a:pt x="298" y="205"/>
                      </a:lnTo>
                      <a:lnTo>
                        <a:pt x="299" y="208"/>
                      </a:lnTo>
                      <a:lnTo>
                        <a:pt x="299" y="210"/>
                      </a:lnTo>
                      <a:lnTo>
                        <a:pt x="296" y="222"/>
                      </a:lnTo>
                      <a:lnTo>
                        <a:pt x="294" y="224"/>
                      </a:lnTo>
                      <a:lnTo>
                        <a:pt x="288" y="223"/>
                      </a:lnTo>
                      <a:lnTo>
                        <a:pt x="279" y="220"/>
                      </a:lnTo>
                      <a:lnTo>
                        <a:pt x="269" y="217"/>
                      </a:lnTo>
                      <a:lnTo>
                        <a:pt x="261" y="212"/>
                      </a:lnTo>
                      <a:lnTo>
                        <a:pt x="256" y="208"/>
                      </a:lnTo>
                      <a:lnTo>
                        <a:pt x="251" y="208"/>
                      </a:lnTo>
                      <a:lnTo>
                        <a:pt x="258" y="214"/>
                      </a:lnTo>
                      <a:lnTo>
                        <a:pt x="276" y="229"/>
                      </a:lnTo>
                      <a:lnTo>
                        <a:pt x="279" y="237"/>
                      </a:lnTo>
                      <a:lnTo>
                        <a:pt x="279" y="238"/>
                      </a:lnTo>
                      <a:lnTo>
                        <a:pt x="278" y="241"/>
                      </a:lnTo>
                      <a:lnTo>
                        <a:pt x="277" y="242"/>
                      </a:lnTo>
                      <a:lnTo>
                        <a:pt x="274" y="242"/>
                      </a:lnTo>
                      <a:lnTo>
                        <a:pt x="273" y="241"/>
                      </a:lnTo>
                      <a:lnTo>
                        <a:pt x="273" y="237"/>
                      </a:lnTo>
                      <a:lnTo>
                        <a:pt x="272" y="237"/>
                      </a:lnTo>
                      <a:lnTo>
                        <a:pt x="261" y="233"/>
                      </a:lnTo>
                      <a:lnTo>
                        <a:pt x="252" y="231"/>
                      </a:lnTo>
                      <a:lnTo>
                        <a:pt x="242" y="227"/>
                      </a:lnTo>
                      <a:lnTo>
                        <a:pt x="235" y="224"/>
                      </a:lnTo>
                      <a:lnTo>
                        <a:pt x="229" y="223"/>
                      </a:lnTo>
                      <a:lnTo>
                        <a:pt x="222" y="220"/>
                      </a:lnTo>
                      <a:lnTo>
                        <a:pt x="217" y="218"/>
                      </a:lnTo>
                      <a:lnTo>
                        <a:pt x="213" y="214"/>
                      </a:lnTo>
                      <a:lnTo>
                        <a:pt x="214" y="209"/>
                      </a:lnTo>
                      <a:lnTo>
                        <a:pt x="198" y="199"/>
                      </a:lnTo>
                      <a:lnTo>
                        <a:pt x="183" y="189"/>
                      </a:lnTo>
                      <a:lnTo>
                        <a:pt x="179" y="193"/>
                      </a:lnTo>
                      <a:lnTo>
                        <a:pt x="176" y="194"/>
                      </a:lnTo>
                      <a:lnTo>
                        <a:pt x="175" y="195"/>
                      </a:lnTo>
                      <a:lnTo>
                        <a:pt x="173" y="195"/>
                      </a:lnTo>
                      <a:lnTo>
                        <a:pt x="169" y="192"/>
                      </a:lnTo>
                      <a:lnTo>
                        <a:pt x="168" y="192"/>
                      </a:lnTo>
                      <a:lnTo>
                        <a:pt x="155" y="198"/>
                      </a:lnTo>
                      <a:lnTo>
                        <a:pt x="153" y="198"/>
                      </a:lnTo>
                      <a:lnTo>
                        <a:pt x="150" y="197"/>
                      </a:lnTo>
                      <a:lnTo>
                        <a:pt x="146" y="195"/>
                      </a:lnTo>
                      <a:lnTo>
                        <a:pt x="144" y="194"/>
                      </a:lnTo>
                      <a:lnTo>
                        <a:pt x="140" y="192"/>
                      </a:lnTo>
                      <a:lnTo>
                        <a:pt x="138" y="186"/>
                      </a:lnTo>
                      <a:lnTo>
                        <a:pt x="139" y="185"/>
                      </a:lnTo>
                      <a:lnTo>
                        <a:pt x="140" y="183"/>
                      </a:lnTo>
                      <a:lnTo>
                        <a:pt x="143" y="180"/>
                      </a:lnTo>
                      <a:lnTo>
                        <a:pt x="145" y="179"/>
                      </a:lnTo>
                      <a:lnTo>
                        <a:pt x="149" y="176"/>
                      </a:lnTo>
                      <a:lnTo>
                        <a:pt x="151" y="175"/>
                      </a:lnTo>
                      <a:lnTo>
                        <a:pt x="174" y="175"/>
                      </a:lnTo>
                      <a:lnTo>
                        <a:pt x="178" y="174"/>
                      </a:lnTo>
                      <a:lnTo>
                        <a:pt x="183" y="173"/>
                      </a:lnTo>
                      <a:lnTo>
                        <a:pt x="190" y="170"/>
                      </a:lnTo>
                      <a:lnTo>
                        <a:pt x="188" y="169"/>
                      </a:lnTo>
                      <a:lnTo>
                        <a:pt x="185" y="166"/>
                      </a:lnTo>
                      <a:lnTo>
                        <a:pt x="183" y="161"/>
                      </a:lnTo>
                      <a:lnTo>
                        <a:pt x="183" y="159"/>
                      </a:lnTo>
                      <a:lnTo>
                        <a:pt x="184" y="158"/>
                      </a:lnTo>
                      <a:lnTo>
                        <a:pt x="187" y="156"/>
                      </a:lnTo>
                      <a:lnTo>
                        <a:pt x="192" y="156"/>
                      </a:lnTo>
                      <a:lnTo>
                        <a:pt x="198" y="150"/>
                      </a:lnTo>
                      <a:lnTo>
                        <a:pt x="203" y="142"/>
                      </a:lnTo>
                      <a:lnTo>
                        <a:pt x="204" y="140"/>
                      </a:lnTo>
                      <a:lnTo>
                        <a:pt x="205" y="136"/>
                      </a:lnTo>
                      <a:lnTo>
                        <a:pt x="203" y="129"/>
                      </a:lnTo>
                      <a:lnTo>
                        <a:pt x="195" y="121"/>
                      </a:lnTo>
                      <a:lnTo>
                        <a:pt x="187" y="114"/>
                      </a:lnTo>
                      <a:lnTo>
                        <a:pt x="178" y="109"/>
                      </a:lnTo>
                      <a:lnTo>
                        <a:pt x="170" y="106"/>
                      </a:lnTo>
                      <a:lnTo>
                        <a:pt x="168" y="106"/>
                      </a:lnTo>
                      <a:lnTo>
                        <a:pt x="165" y="107"/>
                      </a:lnTo>
                      <a:lnTo>
                        <a:pt x="163" y="110"/>
                      </a:lnTo>
                      <a:lnTo>
                        <a:pt x="160" y="111"/>
                      </a:lnTo>
                      <a:lnTo>
                        <a:pt x="156" y="111"/>
                      </a:lnTo>
                      <a:lnTo>
                        <a:pt x="155" y="109"/>
                      </a:lnTo>
                      <a:lnTo>
                        <a:pt x="154" y="107"/>
                      </a:lnTo>
                      <a:lnTo>
                        <a:pt x="154" y="106"/>
                      </a:lnTo>
                      <a:lnTo>
                        <a:pt x="155" y="103"/>
                      </a:lnTo>
                      <a:lnTo>
                        <a:pt x="156" y="102"/>
                      </a:lnTo>
                      <a:lnTo>
                        <a:pt x="159" y="102"/>
                      </a:lnTo>
                      <a:lnTo>
                        <a:pt x="161" y="101"/>
                      </a:lnTo>
                      <a:lnTo>
                        <a:pt x="164" y="101"/>
                      </a:lnTo>
                      <a:lnTo>
                        <a:pt x="160" y="97"/>
                      </a:lnTo>
                      <a:lnTo>
                        <a:pt x="145" y="85"/>
                      </a:lnTo>
                      <a:lnTo>
                        <a:pt x="139" y="81"/>
                      </a:lnTo>
                      <a:lnTo>
                        <a:pt x="134" y="78"/>
                      </a:lnTo>
                      <a:lnTo>
                        <a:pt x="129" y="81"/>
                      </a:lnTo>
                      <a:lnTo>
                        <a:pt x="126" y="85"/>
                      </a:lnTo>
                      <a:lnTo>
                        <a:pt x="124" y="87"/>
                      </a:lnTo>
                      <a:lnTo>
                        <a:pt x="121" y="91"/>
                      </a:lnTo>
                      <a:lnTo>
                        <a:pt x="119" y="92"/>
                      </a:lnTo>
                      <a:lnTo>
                        <a:pt x="115" y="93"/>
                      </a:lnTo>
                      <a:lnTo>
                        <a:pt x="112" y="93"/>
                      </a:lnTo>
                      <a:lnTo>
                        <a:pt x="111" y="92"/>
                      </a:lnTo>
                      <a:lnTo>
                        <a:pt x="111" y="85"/>
                      </a:lnTo>
                      <a:lnTo>
                        <a:pt x="47" y="85"/>
                      </a:lnTo>
                      <a:lnTo>
                        <a:pt x="45" y="82"/>
                      </a:lnTo>
                      <a:lnTo>
                        <a:pt x="42" y="81"/>
                      </a:lnTo>
                      <a:lnTo>
                        <a:pt x="37" y="76"/>
                      </a:lnTo>
                      <a:lnTo>
                        <a:pt x="18" y="76"/>
                      </a:lnTo>
                      <a:lnTo>
                        <a:pt x="17" y="73"/>
                      </a:lnTo>
                      <a:lnTo>
                        <a:pt x="15" y="71"/>
                      </a:lnTo>
                      <a:lnTo>
                        <a:pt x="12" y="70"/>
                      </a:lnTo>
                      <a:lnTo>
                        <a:pt x="10" y="64"/>
                      </a:lnTo>
                      <a:lnTo>
                        <a:pt x="13" y="63"/>
                      </a:lnTo>
                      <a:lnTo>
                        <a:pt x="18" y="63"/>
                      </a:lnTo>
                      <a:lnTo>
                        <a:pt x="22" y="64"/>
                      </a:lnTo>
                      <a:lnTo>
                        <a:pt x="27" y="66"/>
                      </a:lnTo>
                      <a:lnTo>
                        <a:pt x="27" y="61"/>
                      </a:lnTo>
                      <a:lnTo>
                        <a:pt x="22" y="59"/>
                      </a:lnTo>
                      <a:lnTo>
                        <a:pt x="15" y="57"/>
                      </a:lnTo>
                      <a:lnTo>
                        <a:pt x="7" y="56"/>
                      </a:lnTo>
                      <a:lnTo>
                        <a:pt x="5" y="56"/>
                      </a:lnTo>
                      <a:lnTo>
                        <a:pt x="3" y="53"/>
                      </a:lnTo>
                      <a:lnTo>
                        <a:pt x="2" y="52"/>
                      </a:lnTo>
                      <a:lnTo>
                        <a:pt x="0" y="47"/>
                      </a:lnTo>
                      <a:lnTo>
                        <a:pt x="0" y="37"/>
                      </a:lnTo>
                      <a:lnTo>
                        <a:pt x="1" y="33"/>
                      </a:lnTo>
                      <a:lnTo>
                        <a:pt x="2" y="31"/>
                      </a:lnTo>
                      <a:lnTo>
                        <a:pt x="5" y="29"/>
                      </a:lnTo>
                      <a:lnTo>
                        <a:pt x="8" y="25"/>
                      </a:lnTo>
                      <a:lnTo>
                        <a:pt x="10" y="23"/>
                      </a:lnTo>
                      <a:lnTo>
                        <a:pt x="10" y="15"/>
                      </a:lnTo>
                      <a:lnTo>
                        <a:pt x="18" y="8"/>
                      </a:lnTo>
                      <a:lnTo>
                        <a:pt x="30" y="3"/>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12" name="Freeform 1277"/>
                <p:cNvSpPr>
                  <a:spLocks/>
                </p:cNvSpPr>
                <p:nvPr/>
              </p:nvSpPr>
              <p:spPr bwMode="auto">
                <a:xfrm>
                  <a:off x="3887795" y="2654636"/>
                  <a:ext cx="18653" cy="6218"/>
                </a:xfrm>
                <a:custGeom>
                  <a:avLst/>
                  <a:gdLst/>
                  <a:ahLst/>
                  <a:cxnLst>
                    <a:cxn ang="0">
                      <a:pos x="2" y="0"/>
                    </a:cxn>
                    <a:cxn ang="0">
                      <a:pos x="5" y="0"/>
                    </a:cxn>
                    <a:cxn ang="0">
                      <a:pos x="7" y="1"/>
                    </a:cxn>
                    <a:cxn ang="0">
                      <a:pos x="9" y="2"/>
                    </a:cxn>
                    <a:cxn ang="0">
                      <a:pos x="7" y="3"/>
                    </a:cxn>
                    <a:cxn ang="0">
                      <a:pos x="3" y="3"/>
                    </a:cxn>
                    <a:cxn ang="0">
                      <a:pos x="0" y="2"/>
                    </a:cxn>
                    <a:cxn ang="0">
                      <a:pos x="2" y="0"/>
                    </a:cxn>
                  </a:cxnLst>
                  <a:rect l="0" t="0" r="r" b="b"/>
                  <a:pathLst>
                    <a:path w="9" h="3">
                      <a:moveTo>
                        <a:pt x="2" y="0"/>
                      </a:moveTo>
                      <a:lnTo>
                        <a:pt x="5" y="0"/>
                      </a:lnTo>
                      <a:lnTo>
                        <a:pt x="7" y="1"/>
                      </a:lnTo>
                      <a:lnTo>
                        <a:pt x="9" y="2"/>
                      </a:lnTo>
                      <a:lnTo>
                        <a:pt x="7" y="3"/>
                      </a:lnTo>
                      <a:lnTo>
                        <a:pt x="3" y="3"/>
                      </a:lnTo>
                      <a:lnTo>
                        <a:pt x="0"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13" name="Freeform 1278"/>
                <p:cNvSpPr>
                  <a:spLocks/>
                </p:cNvSpPr>
                <p:nvPr/>
              </p:nvSpPr>
              <p:spPr bwMode="auto">
                <a:xfrm>
                  <a:off x="3748934" y="2553082"/>
                  <a:ext cx="14508" cy="14508"/>
                </a:xfrm>
                <a:custGeom>
                  <a:avLst/>
                  <a:gdLst/>
                  <a:ahLst/>
                  <a:cxnLst>
                    <a:cxn ang="0">
                      <a:pos x="2" y="0"/>
                    </a:cxn>
                    <a:cxn ang="0">
                      <a:pos x="5" y="2"/>
                    </a:cxn>
                    <a:cxn ang="0">
                      <a:pos x="5" y="3"/>
                    </a:cxn>
                    <a:cxn ang="0">
                      <a:pos x="6" y="5"/>
                    </a:cxn>
                    <a:cxn ang="0">
                      <a:pos x="7" y="7"/>
                    </a:cxn>
                    <a:cxn ang="0">
                      <a:pos x="3" y="6"/>
                    </a:cxn>
                    <a:cxn ang="0">
                      <a:pos x="1" y="5"/>
                    </a:cxn>
                    <a:cxn ang="0">
                      <a:pos x="0" y="3"/>
                    </a:cxn>
                    <a:cxn ang="0">
                      <a:pos x="0" y="1"/>
                    </a:cxn>
                    <a:cxn ang="0">
                      <a:pos x="2" y="0"/>
                    </a:cxn>
                  </a:cxnLst>
                  <a:rect l="0" t="0" r="r" b="b"/>
                  <a:pathLst>
                    <a:path w="7" h="7">
                      <a:moveTo>
                        <a:pt x="2" y="0"/>
                      </a:moveTo>
                      <a:lnTo>
                        <a:pt x="5" y="2"/>
                      </a:lnTo>
                      <a:lnTo>
                        <a:pt x="5" y="3"/>
                      </a:lnTo>
                      <a:lnTo>
                        <a:pt x="6" y="5"/>
                      </a:lnTo>
                      <a:lnTo>
                        <a:pt x="7" y="7"/>
                      </a:lnTo>
                      <a:lnTo>
                        <a:pt x="3" y="6"/>
                      </a:lnTo>
                      <a:lnTo>
                        <a:pt x="1" y="5"/>
                      </a:lnTo>
                      <a:lnTo>
                        <a:pt x="0" y="3"/>
                      </a:lnTo>
                      <a:lnTo>
                        <a:pt x="0" y="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14" name="Freeform 1279"/>
                <p:cNvSpPr>
                  <a:spLocks/>
                </p:cNvSpPr>
                <p:nvPr/>
              </p:nvSpPr>
              <p:spPr bwMode="auto">
                <a:xfrm>
                  <a:off x="3560334" y="1713706"/>
                  <a:ext cx="741967" cy="387564"/>
                </a:xfrm>
                <a:custGeom>
                  <a:avLst/>
                  <a:gdLst/>
                  <a:ahLst/>
                  <a:cxnLst>
                    <a:cxn ang="0">
                      <a:pos x="225" y="2"/>
                    </a:cxn>
                    <a:cxn ang="0">
                      <a:pos x="291" y="10"/>
                    </a:cxn>
                    <a:cxn ang="0">
                      <a:pos x="324" y="7"/>
                    </a:cxn>
                    <a:cxn ang="0">
                      <a:pos x="331" y="15"/>
                    </a:cxn>
                    <a:cxn ang="0">
                      <a:pos x="358" y="25"/>
                    </a:cxn>
                    <a:cxn ang="0">
                      <a:pos x="352" y="30"/>
                    </a:cxn>
                    <a:cxn ang="0">
                      <a:pos x="305" y="41"/>
                    </a:cxn>
                    <a:cxn ang="0">
                      <a:pos x="311" y="47"/>
                    </a:cxn>
                    <a:cxn ang="0">
                      <a:pos x="273" y="68"/>
                    </a:cxn>
                    <a:cxn ang="0">
                      <a:pos x="235" y="98"/>
                    </a:cxn>
                    <a:cxn ang="0">
                      <a:pos x="196" y="104"/>
                    </a:cxn>
                    <a:cxn ang="0">
                      <a:pos x="198" y="115"/>
                    </a:cxn>
                    <a:cxn ang="0">
                      <a:pos x="188" y="115"/>
                    </a:cxn>
                    <a:cxn ang="0">
                      <a:pos x="200" y="125"/>
                    </a:cxn>
                    <a:cxn ang="0">
                      <a:pos x="161" y="144"/>
                    </a:cxn>
                    <a:cxn ang="0">
                      <a:pos x="161" y="158"/>
                    </a:cxn>
                    <a:cxn ang="0">
                      <a:pos x="147" y="169"/>
                    </a:cxn>
                    <a:cxn ang="0">
                      <a:pos x="163" y="173"/>
                    </a:cxn>
                    <a:cxn ang="0">
                      <a:pos x="131" y="187"/>
                    </a:cxn>
                    <a:cxn ang="0">
                      <a:pos x="119" y="181"/>
                    </a:cxn>
                    <a:cxn ang="0">
                      <a:pos x="74" y="184"/>
                    </a:cxn>
                    <a:cxn ang="0">
                      <a:pos x="33" y="181"/>
                    </a:cxn>
                    <a:cxn ang="0">
                      <a:pos x="27" y="178"/>
                    </a:cxn>
                    <a:cxn ang="0">
                      <a:pos x="45" y="166"/>
                    </a:cxn>
                    <a:cxn ang="0">
                      <a:pos x="44" y="154"/>
                    </a:cxn>
                    <a:cxn ang="0">
                      <a:pos x="53" y="145"/>
                    </a:cxn>
                    <a:cxn ang="0">
                      <a:pos x="79" y="157"/>
                    </a:cxn>
                    <a:cxn ang="0">
                      <a:pos x="71" y="143"/>
                    </a:cxn>
                    <a:cxn ang="0">
                      <a:pos x="59" y="138"/>
                    </a:cxn>
                    <a:cxn ang="0">
                      <a:pos x="54" y="129"/>
                    </a:cxn>
                    <a:cxn ang="0">
                      <a:pos x="78" y="119"/>
                    </a:cxn>
                    <a:cxn ang="0">
                      <a:pos x="76" y="99"/>
                    </a:cxn>
                    <a:cxn ang="0">
                      <a:pos x="58" y="88"/>
                    </a:cxn>
                    <a:cxn ang="0">
                      <a:pos x="63" y="83"/>
                    </a:cxn>
                    <a:cxn ang="0">
                      <a:pos x="103" y="90"/>
                    </a:cxn>
                    <a:cxn ang="0">
                      <a:pos x="112" y="93"/>
                    </a:cxn>
                    <a:cxn ang="0">
                      <a:pos x="102" y="84"/>
                    </a:cxn>
                    <a:cxn ang="0">
                      <a:pos x="123" y="79"/>
                    </a:cxn>
                    <a:cxn ang="0">
                      <a:pos x="128" y="73"/>
                    </a:cxn>
                    <a:cxn ang="0">
                      <a:pos x="94" y="74"/>
                    </a:cxn>
                    <a:cxn ang="0">
                      <a:pos x="73" y="76"/>
                    </a:cxn>
                    <a:cxn ang="0">
                      <a:pos x="55" y="74"/>
                    </a:cxn>
                    <a:cxn ang="0">
                      <a:pos x="32" y="65"/>
                    </a:cxn>
                    <a:cxn ang="0">
                      <a:pos x="23" y="61"/>
                    </a:cxn>
                    <a:cxn ang="0">
                      <a:pos x="45" y="47"/>
                    </a:cxn>
                    <a:cxn ang="0">
                      <a:pos x="27" y="55"/>
                    </a:cxn>
                    <a:cxn ang="0">
                      <a:pos x="17" y="51"/>
                    </a:cxn>
                    <a:cxn ang="0">
                      <a:pos x="15" y="45"/>
                    </a:cxn>
                    <a:cxn ang="0">
                      <a:pos x="4" y="42"/>
                    </a:cxn>
                    <a:cxn ang="0">
                      <a:pos x="53" y="31"/>
                    </a:cxn>
                    <a:cxn ang="0">
                      <a:pos x="64" y="23"/>
                    </a:cxn>
                    <a:cxn ang="0">
                      <a:pos x="77" y="21"/>
                    </a:cxn>
                    <a:cxn ang="0">
                      <a:pos x="104" y="16"/>
                    </a:cxn>
                    <a:cxn ang="0">
                      <a:pos x="121" y="12"/>
                    </a:cxn>
                    <a:cxn ang="0">
                      <a:pos x="132" y="5"/>
                    </a:cxn>
                    <a:cxn ang="0">
                      <a:pos x="193" y="3"/>
                    </a:cxn>
                    <a:cxn ang="0">
                      <a:pos x="207" y="5"/>
                    </a:cxn>
                  </a:cxnLst>
                  <a:rect l="0" t="0" r="r" b="b"/>
                  <a:pathLst>
                    <a:path w="358" h="187">
                      <a:moveTo>
                        <a:pt x="215" y="0"/>
                      </a:moveTo>
                      <a:lnTo>
                        <a:pt x="219" y="0"/>
                      </a:lnTo>
                      <a:lnTo>
                        <a:pt x="222" y="1"/>
                      </a:lnTo>
                      <a:lnTo>
                        <a:pt x="225" y="2"/>
                      </a:lnTo>
                      <a:lnTo>
                        <a:pt x="260" y="2"/>
                      </a:lnTo>
                      <a:lnTo>
                        <a:pt x="273" y="3"/>
                      </a:lnTo>
                      <a:lnTo>
                        <a:pt x="284" y="6"/>
                      </a:lnTo>
                      <a:lnTo>
                        <a:pt x="291" y="10"/>
                      </a:lnTo>
                      <a:lnTo>
                        <a:pt x="290" y="11"/>
                      </a:lnTo>
                      <a:lnTo>
                        <a:pt x="288" y="12"/>
                      </a:lnTo>
                      <a:lnTo>
                        <a:pt x="316" y="5"/>
                      </a:lnTo>
                      <a:lnTo>
                        <a:pt x="324" y="7"/>
                      </a:lnTo>
                      <a:lnTo>
                        <a:pt x="326" y="8"/>
                      </a:lnTo>
                      <a:lnTo>
                        <a:pt x="329" y="11"/>
                      </a:lnTo>
                      <a:lnTo>
                        <a:pt x="330" y="13"/>
                      </a:lnTo>
                      <a:lnTo>
                        <a:pt x="331" y="15"/>
                      </a:lnTo>
                      <a:lnTo>
                        <a:pt x="335" y="17"/>
                      </a:lnTo>
                      <a:lnTo>
                        <a:pt x="343" y="18"/>
                      </a:lnTo>
                      <a:lnTo>
                        <a:pt x="355" y="21"/>
                      </a:lnTo>
                      <a:lnTo>
                        <a:pt x="358" y="25"/>
                      </a:lnTo>
                      <a:lnTo>
                        <a:pt x="358" y="27"/>
                      </a:lnTo>
                      <a:lnTo>
                        <a:pt x="355" y="29"/>
                      </a:lnTo>
                      <a:lnTo>
                        <a:pt x="354" y="29"/>
                      </a:lnTo>
                      <a:lnTo>
                        <a:pt x="352" y="30"/>
                      </a:lnTo>
                      <a:lnTo>
                        <a:pt x="349" y="30"/>
                      </a:lnTo>
                      <a:lnTo>
                        <a:pt x="334" y="37"/>
                      </a:lnTo>
                      <a:lnTo>
                        <a:pt x="320" y="40"/>
                      </a:lnTo>
                      <a:lnTo>
                        <a:pt x="305" y="41"/>
                      </a:lnTo>
                      <a:lnTo>
                        <a:pt x="289" y="46"/>
                      </a:lnTo>
                      <a:lnTo>
                        <a:pt x="294" y="49"/>
                      </a:lnTo>
                      <a:lnTo>
                        <a:pt x="303" y="49"/>
                      </a:lnTo>
                      <a:lnTo>
                        <a:pt x="311" y="47"/>
                      </a:lnTo>
                      <a:lnTo>
                        <a:pt x="320" y="47"/>
                      </a:lnTo>
                      <a:lnTo>
                        <a:pt x="310" y="54"/>
                      </a:lnTo>
                      <a:lnTo>
                        <a:pt x="285" y="64"/>
                      </a:lnTo>
                      <a:lnTo>
                        <a:pt x="273" y="68"/>
                      </a:lnTo>
                      <a:lnTo>
                        <a:pt x="262" y="73"/>
                      </a:lnTo>
                      <a:lnTo>
                        <a:pt x="252" y="81"/>
                      </a:lnTo>
                      <a:lnTo>
                        <a:pt x="244" y="90"/>
                      </a:lnTo>
                      <a:lnTo>
                        <a:pt x="235" y="98"/>
                      </a:lnTo>
                      <a:lnTo>
                        <a:pt x="229" y="100"/>
                      </a:lnTo>
                      <a:lnTo>
                        <a:pt x="221" y="99"/>
                      </a:lnTo>
                      <a:lnTo>
                        <a:pt x="214" y="99"/>
                      </a:lnTo>
                      <a:lnTo>
                        <a:pt x="196" y="104"/>
                      </a:lnTo>
                      <a:lnTo>
                        <a:pt x="188" y="109"/>
                      </a:lnTo>
                      <a:lnTo>
                        <a:pt x="200" y="109"/>
                      </a:lnTo>
                      <a:lnTo>
                        <a:pt x="200" y="114"/>
                      </a:lnTo>
                      <a:lnTo>
                        <a:pt x="198" y="115"/>
                      </a:lnTo>
                      <a:lnTo>
                        <a:pt x="196" y="117"/>
                      </a:lnTo>
                      <a:lnTo>
                        <a:pt x="195" y="117"/>
                      </a:lnTo>
                      <a:lnTo>
                        <a:pt x="191" y="115"/>
                      </a:lnTo>
                      <a:lnTo>
                        <a:pt x="188" y="115"/>
                      </a:lnTo>
                      <a:lnTo>
                        <a:pt x="192" y="118"/>
                      </a:lnTo>
                      <a:lnTo>
                        <a:pt x="195" y="119"/>
                      </a:lnTo>
                      <a:lnTo>
                        <a:pt x="197" y="122"/>
                      </a:lnTo>
                      <a:lnTo>
                        <a:pt x="200" y="125"/>
                      </a:lnTo>
                      <a:lnTo>
                        <a:pt x="192" y="130"/>
                      </a:lnTo>
                      <a:lnTo>
                        <a:pt x="185" y="142"/>
                      </a:lnTo>
                      <a:lnTo>
                        <a:pt x="182" y="144"/>
                      </a:lnTo>
                      <a:lnTo>
                        <a:pt x="161" y="144"/>
                      </a:lnTo>
                      <a:lnTo>
                        <a:pt x="163" y="147"/>
                      </a:lnTo>
                      <a:lnTo>
                        <a:pt x="165" y="149"/>
                      </a:lnTo>
                      <a:lnTo>
                        <a:pt x="165" y="154"/>
                      </a:lnTo>
                      <a:lnTo>
                        <a:pt x="161" y="158"/>
                      </a:lnTo>
                      <a:lnTo>
                        <a:pt x="158" y="158"/>
                      </a:lnTo>
                      <a:lnTo>
                        <a:pt x="148" y="163"/>
                      </a:lnTo>
                      <a:lnTo>
                        <a:pt x="147" y="166"/>
                      </a:lnTo>
                      <a:lnTo>
                        <a:pt x="147" y="169"/>
                      </a:lnTo>
                      <a:lnTo>
                        <a:pt x="160" y="169"/>
                      </a:lnTo>
                      <a:lnTo>
                        <a:pt x="162" y="171"/>
                      </a:lnTo>
                      <a:lnTo>
                        <a:pt x="163" y="172"/>
                      </a:lnTo>
                      <a:lnTo>
                        <a:pt x="163" y="173"/>
                      </a:lnTo>
                      <a:lnTo>
                        <a:pt x="160" y="178"/>
                      </a:lnTo>
                      <a:lnTo>
                        <a:pt x="151" y="182"/>
                      </a:lnTo>
                      <a:lnTo>
                        <a:pt x="140" y="186"/>
                      </a:lnTo>
                      <a:lnTo>
                        <a:pt x="131" y="187"/>
                      </a:lnTo>
                      <a:lnTo>
                        <a:pt x="128" y="187"/>
                      </a:lnTo>
                      <a:lnTo>
                        <a:pt x="126" y="186"/>
                      </a:lnTo>
                      <a:lnTo>
                        <a:pt x="122" y="182"/>
                      </a:lnTo>
                      <a:lnTo>
                        <a:pt x="119" y="181"/>
                      </a:lnTo>
                      <a:lnTo>
                        <a:pt x="84" y="181"/>
                      </a:lnTo>
                      <a:lnTo>
                        <a:pt x="83" y="182"/>
                      </a:lnTo>
                      <a:lnTo>
                        <a:pt x="78" y="184"/>
                      </a:lnTo>
                      <a:lnTo>
                        <a:pt x="74" y="184"/>
                      </a:lnTo>
                      <a:lnTo>
                        <a:pt x="55" y="182"/>
                      </a:lnTo>
                      <a:lnTo>
                        <a:pt x="37" y="177"/>
                      </a:lnTo>
                      <a:lnTo>
                        <a:pt x="35" y="179"/>
                      </a:lnTo>
                      <a:lnTo>
                        <a:pt x="33" y="181"/>
                      </a:lnTo>
                      <a:lnTo>
                        <a:pt x="29" y="181"/>
                      </a:lnTo>
                      <a:lnTo>
                        <a:pt x="28" y="179"/>
                      </a:lnTo>
                      <a:lnTo>
                        <a:pt x="27" y="179"/>
                      </a:lnTo>
                      <a:lnTo>
                        <a:pt x="27" y="178"/>
                      </a:lnTo>
                      <a:lnTo>
                        <a:pt x="28" y="172"/>
                      </a:lnTo>
                      <a:lnTo>
                        <a:pt x="33" y="168"/>
                      </a:lnTo>
                      <a:lnTo>
                        <a:pt x="38" y="166"/>
                      </a:lnTo>
                      <a:lnTo>
                        <a:pt x="45" y="166"/>
                      </a:lnTo>
                      <a:lnTo>
                        <a:pt x="52" y="164"/>
                      </a:lnTo>
                      <a:lnTo>
                        <a:pt x="57" y="162"/>
                      </a:lnTo>
                      <a:lnTo>
                        <a:pt x="47" y="157"/>
                      </a:lnTo>
                      <a:lnTo>
                        <a:pt x="44" y="154"/>
                      </a:lnTo>
                      <a:lnTo>
                        <a:pt x="43" y="152"/>
                      </a:lnTo>
                      <a:lnTo>
                        <a:pt x="43" y="147"/>
                      </a:lnTo>
                      <a:lnTo>
                        <a:pt x="44" y="145"/>
                      </a:lnTo>
                      <a:lnTo>
                        <a:pt x="53" y="145"/>
                      </a:lnTo>
                      <a:lnTo>
                        <a:pt x="62" y="147"/>
                      </a:lnTo>
                      <a:lnTo>
                        <a:pt x="68" y="149"/>
                      </a:lnTo>
                      <a:lnTo>
                        <a:pt x="73" y="153"/>
                      </a:lnTo>
                      <a:lnTo>
                        <a:pt x="79" y="157"/>
                      </a:lnTo>
                      <a:lnTo>
                        <a:pt x="86" y="157"/>
                      </a:lnTo>
                      <a:lnTo>
                        <a:pt x="81" y="152"/>
                      </a:lnTo>
                      <a:lnTo>
                        <a:pt x="74" y="148"/>
                      </a:lnTo>
                      <a:lnTo>
                        <a:pt x="71" y="143"/>
                      </a:lnTo>
                      <a:lnTo>
                        <a:pt x="68" y="137"/>
                      </a:lnTo>
                      <a:lnTo>
                        <a:pt x="62" y="137"/>
                      </a:lnTo>
                      <a:lnTo>
                        <a:pt x="60" y="138"/>
                      </a:lnTo>
                      <a:lnTo>
                        <a:pt x="59" y="138"/>
                      </a:lnTo>
                      <a:lnTo>
                        <a:pt x="58" y="139"/>
                      </a:lnTo>
                      <a:lnTo>
                        <a:pt x="52" y="139"/>
                      </a:lnTo>
                      <a:lnTo>
                        <a:pt x="52" y="134"/>
                      </a:lnTo>
                      <a:lnTo>
                        <a:pt x="54" y="129"/>
                      </a:lnTo>
                      <a:lnTo>
                        <a:pt x="57" y="125"/>
                      </a:lnTo>
                      <a:lnTo>
                        <a:pt x="64" y="120"/>
                      </a:lnTo>
                      <a:lnTo>
                        <a:pt x="72" y="119"/>
                      </a:lnTo>
                      <a:lnTo>
                        <a:pt x="78" y="119"/>
                      </a:lnTo>
                      <a:lnTo>
                        <a:pt x="83" y="117"/>
                      </a:lnTo>
                      <a:lnTo>
                        <a:pt x="86" y="110"/>
                      </a:lnTo>
                      <a:lnTo>
                        <a:pt x="83" y="104"/>
                      </a:lnTo>
                      <a:lnTo>
                        <a:pt x="76" y="99"/>
                      </a:lnTo>
                      <a:lnTo>
                        <a:pt x="68" y="95"/>
                      </a:lnTo>
                      <a:lnTo>
                        <a:pt x="60" y="93"/>
                      </a:lnTo>
                      <a:lnTo>
                        <a:pt x="58" y="89"/>
                      </a:lnTo>
                      <a:lnTo>
                        <a:pt x="58" y="88"/>
                      </a:lnTo>
                      <a:lnTo>
                        <a:pt x="59" y="86"/>
                      </a:lnTo>
                      <a:lnTo>
                        <a:pt x="65" y="86"/>
                      </a:lnTo>
                      <a:lnTo>
                        <a:pt x="64" y="85"/>
                      </a:lnTo>
                      <a:lnTo>
                        <a:pt x="63" y="83"/>
                      </a:lnTo>
                      <a:lnTo>
                        <a:pt x="63" y="81"/>
                      </a:lnTo>
                      <a:lnTo>
                        <a:pt x="91" y="81"/>
                      </a:lnTo>
                      <a:lnTo>
                        <a:pt x="97" y="85"/>
                      </a:lnTo>
                      <a:lnTo>
                        <a:pt x="103" y="90"/>
                      </a:lnTo>
                      <a:lnTo>
                        <a:pt x="108" y="94"/>
                      </a:lnTo>
                      <a:lnTo>
                        <a:pt x="116" y="95"/>
                      </a:lnTo>
                      <a:lnTo>
                        <a:pt x="114" y="94"/>
                      </a:lnTo>
                      <a:lnTo>
                        <a:pt x="112" y="93"/>
                      </a:lnTo>
                      <a:lnTo>
                        <a:pt x="108" y="90"/>
                      </a:lnTo>
                      <a:lnTo>
                        <a:pt x="106" y="88"/>
                      </a:lnTo>
                      <a:lnTo>
                        <a:pt x="103" y="86"/>
                      </a:lnTo>
                      <a:lnTo>
                        <a:pt x="102" y="84"/>
                      </a:lnTo>
                      <a:lnTo>
                        <a:pt x="101" y="83"/>
                      </a:lnTo>
                      <a:lnTo>
                        <a:pt x="102" y="80"/>
                      </a:lnTo>
                      <a:lnTo>
                        <a:pt x="103" y="79"/>
                      </a:lnTo>
                      <a:lnTo>
                        <a:pt x="123" y="79"/>
                      </a:lnTo>
                      <a:lnTo>
                        <a:pt x="134" y="75"/>
                      </a:lnTo>
                      <a:lnTo>
                        <a:pt x="143" y="68"/>
                      </a:lnTo>
                      <a:lnTo>
                        <a:pt x="137" y="68"/>
                      </a:lnTo>
                      <a:lnTo>
                        <a:pt x="128" y="73"/>
                      </a:lnTo>
                      <a:lnTo>
                        <a:pt x="118" y="76"/>
                      </a:lnTo>
                      <a:lnTo>
                        <a:pt x="107" y="78"/>
                      </a:lnTo>
                      <a:lnTo>
                        <a:pt x="102" y="78"/>
                      </a:lnTo>
                      <a:lnTo>
                        <a:pt x="94" y="74"/>
                      </a:lnTo>
                      <a:lnTo>
                        <a:pt x="89" y="74"/>
                      </a:lnTo>
                      <a:lnTo>
                        <a:pt x="86" y="78"/>
                      </a:lnTo>
                      <a:lnTo>
                        <a:pt x="77" y="78"/>
                      </a:lnTo>
                      <a:lnTo>
                        <a:pt x="73" y="76"/>
                      </a:lnTo>
                      <a:lnTo>
                        <a:pt x="68" y="74"/>
                      </a:lnTo>
                      <a:lnTo>
                        <a:pt x="68" y="70"/>
                      </a:lnTo>
                      <a:lnTo>
                        <a:pt x="63" y="70"/>
                      </a:lnTo>
                      <a:lnTo>
                        <a:pt x="55" y="74"/>
                      </a:lnTo>
                      <a:lnTo>
                        <a:pt x="53" y="74"/>
                      </a:lnTo>
                      <a:lnTo>
                        <a:pt x="44" y="73"/>
                      </a:lnTo>
                      <a:lnTo>
                        <a:pt x="37" y="69"/>
                      </a:lnTo>
                      <a:lnTo>
                        <a:pt x="32" y="65"/>
                      </a:lnTo>
                      <a:lnTo>
                        <a:pt x="34" y="64"/>
                      </a:lnTo>
                      <a:lnTo>
                        <a:pt x="35" y="62"/>
                      </a:lnTo>
                      <a:lnTo>
                        <a:pt x="38" y="61"/>
                      </a:lnTo>
                      <a:lnTo>
                        <a:pt x="23" y="61"/>
                      </a:lnTo>
                      <a:lnTo>
                        <a:pt x="28" y="55"/>
                      </a:lnTo>
                      <a:lnTo>
                        <a:pt x="33" y="51"/>
                      </a:lnTo>
                      <a:lnTo>
                        <a:pt x="48" y="49"/>
                      </a:lnTo>
                      <a:lnTo>
                        <a:pt x="45" y="47"/>
                      </a:lnTo>
                      <a:lnTo>
                        <a:pt x="37" y="47"/>
                      </a:lnTo>
                      <a:lnTo>
                        <a:pt x="34" y="49"/>
                      </a:lnTo>
                      <a:lnTo>
                        <a:pt x="29" y="54"/>
                      </a:lnTo>
                      <a:lnTo>
                        <a:pt x="27" y="55"/>
                      </a:lnTo>
                      <a:lnTo>
                        <a:pt x="22" y="55"/>
                      </a:lnTo>
                      <a:lnTo>
                        <a:pt x="20" y="52"/>
                      </a:lnTo>
                      <a:lnTo>
                        <a:pt x="18" y="51"/>
                      </a:lnTo>
                      <a:lnTo>
                        <a:pt x="17" y="51"/>
                      </a:lnTo>
                      <a:lnTo>
                        <a:pt x="19" y="49"/>
                      </a:lnTo>
                      <a:lnTo>
                        <a:pt x="24" y="46"/>
                      </a:lnTo>
                      <a:lnTo>
                        <a:pt x="28" y="45"/>
                      </a:lnTo>
                      <a:lnTo>
                        <a:pt x="15" y="45"/>
                      </a:lnTo>
                      <a:lnTo>
                        <a:pt x="12" y="46"/>
                      </a:lnTo>
                      <a:lnTo>
                        <a:pt x="9" y="47"/>
                      </a:lnTo>
                      <a:lnTo>
                        <a:pt x="0" y="47"/>
                      </a:lnTo>
                      <a:lnTo>
                        <a:pt x="4" y="42"/>
                      </a:lnTo>
                      <a:lnTo>
                        <a:pt x="13" y="37"/>
                      </a:lnTo>
                      <a:lnTo>
                        <a:pt x="33" y="32"/>
                      </a:lnTo>
                      <a:lnTo>
                        <a:pt x="52" y="32"/>
                      </a:lnTo>
                      <a:lnTo>
                        <a:pt x="53" y="31"/>
                      </a:lnTo>
                      <a:lnTo>
                        <a:pt x="53" y="29"/>
                      </a:lnTo>
                      <a:lnTo>
                        <a:pt x="57" y="29"/>
                      </a:lnTo>
                      <a:lnTo>
                        <a:pt x="62" y="26"/>
                      </a:lnTo>
                      <a:lnTo>
                        <a:pt x="64" y="23"/>
                      </a:lnTo>
                      <a:lnTo>
                        <a:pt x="64" y="22"/>
                      </a:lnTo>
                      <a:lnTo>
                        <a:pt x="67" y="20"/>
                      </a:lnTo>
                      <a:lnTo>
                        <a:pt x="69" y="20"/>
                      </a:lnTo>
                      <a:lnTo>
                        <a:pt x="77" y="21"/>
                      </a:lnTo>
                      <a:lnTo>
                        <a:pt x="92" y="26"/>
                      </a:lnTo>
                      <a:lnTo>
                        <a:pt x="97" y="29"/>
                      </a:lnTo>
                      <a:lnTo>
                        <a:pt x="99" y="22"/>
                      </a:lnTo>
                      <a:lnTo>
                        <a:pt x="104" y="16"/>
                      </a:lnTo>
                      <a:lnTo>
                        <a:pt x="109" y="12"/>
                      </a:lnTo>
                      <a:lnTo>
                        <a:pt x="117" y="11"/>
                      </a:lnTo>
                      <a:lnTo>
                        <a:pt x="119" y="11"/>
                      </a:lnTo>
                      <a:lnTo>
                        <a:pt x="121" y="12"/>
                      </a:lnTo>
                      <a:lnTo>
                        <a:pt x="123" y="12"/>
                      </a:lnTo>
                      <a:lnTo>
                        <a:pt x="126" y="10"/>
                      </a:lnTo>
                      <a:lnTo>
                        <a:pt x="127" y="7"/>
                      </a:lnTo>
                      <a:lnTo>
                        <a:pt x="132" y="5"/>
                      </a:lnTo>
                      <a:lnTo>
                        <a:pt x="182" y="5"/>
                      </a:lnTo>
                      <a:lnTo>
                        <a:pt x="185" y="2"/>
                      </a:lnTo>
                      <a:lnTo>
                        <a:pt x="190" y="2"/>
                      </a:lnTo>
                      <a:lnTo>
                        <a:pt x="193" y="3"/>
                      </a:lnTo>
                      <a:lnTo>
                        <a:pt x="196" y="6"/>
                      </a:lnTo>
                      <a:lnTo>
                        <a:pt x="198" y="7"/>
                      </a:lnTo>
                      <a:lnTo>
                        <a:pt x="202" y="7"/>
                      </a:lnTo>
                      <a:lnTo>
                        <a:pt x="207" y="5"/>
                      </a:lnTo>
                      <a:lnTo>
                        <a:pt x="210" y="2"/>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15" name="Freeform 1280"/>
                <p:cNvSpPr>
                  <a:spLocks/>
                </p:cNvSpPr>
                <p:nvPr/>
              </p:nvSpPr>
              <p:spPr bwMode="auto">
                <a:xfrm>
                  <a:off x="4026654" y="1676400"/>
                  <a:ext cx="1444556" cy="1100516"/>
                </a:xfrm>
                <a:custGeom>
                  <a:avLst/>
                  <a:gdLst/>
                  <a:ahLst/>
                  <a:cxnLst>
                    <a:cxn ang="0">
                      <a:pos x="577" y="26"/>
                    </a:cxn>
                    <a:cxn ang="0">
                      <a:pos x="492" y="50"/>
                    </a:cxn>
                    <a:cxn ang="0">
                      <a:pos x="543" y="62"/>
                    </a:cxn>
                    <a:cxn ang="0">
                      <a:pos x="583" y="58"/>
                    </a:cxn>
                    <a:cxn ang="0">
                      <a:pos x="581" y="73"/>
                    </a:cxn>
                    <a:cxn ang="0">
                      <a:pos x="645" y="53"/>
                    </a:cxn>
                    <a:cxn ang="0">
                      <a:pos x="697" y="62"/>
                    </a:cxn>
                    <a:cxn ang="0">
                      <a:pos x="646" y="87"/>
                    </a:cxn>
                    <a:cxn ang="0">
                      <a:pos x="642" y="98"/>
                    </a:cxn>
                    <a:cxn ang="0">
                      <a:pos x="632" y="112"/>
                    </a:cxn>
                    <a:cxn ang="0">
                      <a:pos x="602" y="138"/>
                    </a:cxn>
                    <a:cxn ang="0">
                      <a:pos x="605" y="156"/>
                    </a:cxn>
                    <a:cxn ang="0">
                      <a:pos x="622" y="171"/>
                    </a:cxn>
                    <a:cxn ang="0">
                      <a:pos x="600" y="189"/>
                    </a:cxn>
                    <a:cxn ang="0">
                      <a:pos x="610" y="204"/>
                    </a:cxn>
                    <a:cxn ang="0">
                      <a:pos x="603" y="229"/>
                    </a:cxn>
                    <a:cxn ang="0">
                      <a:pos x="617" y="244"/>
                    </a:cxn>
                    <a:cxn ang="0">
                      <a:pos x="606" y="257"/>
                    </a:cxn>
                    <a:cxn ang="0">
                      <a:pos x="573" y="267"/>
                    </a:cxn>
                    <a:cxn ang="0">
                      <a:pos x="587" y="284"/>
                    </a:cxn>
                    <a:cxn ang="0">
                      <a:pos x="558" y="274"/>
                    </a:cxn>
                    <a:cxn ang="0">
                      <a:pos x="595" y="326"/>
                    </a:cxn>
                    <a:cxn ang="0">
                      <a:pos x="567" y="319"/>
                    </a:cxn>
                    <a:cxn ang="0">
                      <a:pos x="549" y="318"/>
                    </a:cxn>
                    <a:cxn ang="0">
                      <a:pos x="559" y="336"/>
                    </a:cxn>
                    <a:cxn ang="0">
                      <a:pos x="552" y="356"/>
                    </a:cxn>
                    <a:cxn ang="0">
                      <a:pos x="470" y="381"/>
                    </a:cxn>
                    <a:cxn ang="0">
                      <a:pos x="414" y="424"/>
                    </a:cxn>
                    <a:cxn ang="0">
                      <a:pos x="386" y="431"/>
                    </a:cxn>
                    <a:cxn ang="0">
                      <a:pos x="370" y="457"/>
                    </a:cxn>
                    <a:cxn ang="0">
                      <a:pos x="349" y="511"/>
                    </a:cxn>
                    <a:cxn ang="0">
                      <a:pos x="327" y="530"/>
                    </a:cxn>
                    <a:cxn ang="0">
                      <a:pos x="296" y="514"/>
                    </a:cxn>
                    <a:cxn ang="0">
                      <a:pos x="273" y="501"/>
                    </a:cxn>
                    <a:cxn ang="0">
                      <a:pos x="251" y="455"/>
                    </a:cxn>
                    <a:cxn ang="0">
                      <a:pos x="239" y="452"/>
                    </a:cxn>
                    <a:cxn ang="0">
                      <a:pos x="222" y="413"/>
                    </a:cxn>
                    <a:cxn ang="0">
                      <a:pos x="234" y="374"/>
                    </a:cxn>
                    <a:cxn ang="0">
                      <a:pos x="257" y="343"/>
                    </a:cxn>
                    <a:cxn ang="0">
                      <a:pos x="246" y="332"/>
                    </a:cxn>
                    <a:cxn ang="0">
                      <a:pos x="219" y="303"/>
                    </a:cxn>
                    <a:cxn ang="0">
                      <a:pos x="208" y="289"/>
                    </a:cxn>
                    <a:cxn ang="0">
                      <a:pos x="181" y="239"/>
                    </a:cxn>
                    <a:cxn ang="0">
                      <a:pos x="89" y="208"/>
                    </a:cxn>
                    <a:cxn ang="0">
                      <a:pos x="69" y="210"/>
                    </a:cxn>
                    <a:cxn ang="0">
                      <a:pos x="37" y="190"/>
                    </a:cxn>
                    <a:cxn ang="0">
                      <a:pos x="22" y="180"/>
                    </a:cxn>
                    <a:cxn ang="0">
                      <a:pos x="74" y="169"/>
                    </a:cxn>
                    <a:cxn ang="0">
                      <a:pos x="20" y="165"/>
                    </a:cxn>
                    <a:cxn ang="0">
                      <a:pos x="22" y="142"/>
                    </a:cxn>
                    <a:cxn ang="0">
                      <a:pos x="83" y="124"/>
                    </a:cxn>
                    <a:cxn ang="0">
                      <a:pos x="60" y="96"/>
                    </a:cxn>
                    <a:cxn ang="0">
                      <a:pos x="122" y="73"/>
                    </a:cxn>
                    <a:cxn ang="0">
                      <a:pos x="160" y="49"/>
                    </a:cxn>
                    <a:cxn ang="0">
                      <a:pos x="217" y="47"/>
                    </a:cxn>
                    <a:cxn ang="0">
                      <a:pos x="242" y="40"/>
                    </a:cxn>
                    <a:cxn ang="0">
                      <a:pos x="288" y="49"/>
                    </a:cxn>
                    <a:cxn ang="0">
                      <a:pos x="288" y="29"/>
                    </a:cxn>
                    <a:cxn ang="0">
                      <a:pos x="327" y="14"/>
                    </a:cxn>
                    <a:cxn ang="0">
                      <a:pos x="418" y="1"/>
                    </a:cxn>
                  </a:cxnLst>
                  <a:rect l="0" t="0" r="r" b="b"/>
                  <a:pathLst>
                    <a:path w="697" h="531">
                      <a:moveTo>
                        <a:pt x="433" y="0"/>
                      </a:moveTo>
                      <a:lnTo>
                        <a:pt x="492" y="0"/>
                      </a:lnTo>
                      <a:lnTo>
                        <a:pt x="508" y="2"/>
                      </a:lnTo>
                      <a:lnTo>
                        <a:pt x="523" y="9"/>
                      </a:lnTo>
                      <a:lnTo>
                        <a:pt x="538" y="16"/>
                      </a:lnTo>
                      <a:lnTo>
                        <a:pt x="552" y="24"/>
                      </a:lnTo>
                      <a:lnTo>
                        <a:pt x="564" y="26"/>
                      </a:lnTo>
                      <a:lnTo>
                        <a:pt x="577" y="26"/>
                      </a:lnTo>
                      <a:lnTo>
                        <a:pt x="588" y="28"/>
                      </a:lnTo>
                      <a:lnTo>
                        <a:pt x="585" y="34"/>
                      </a:lnTo>
                      <a:lnTo>
                        <a:pt x="576" y="38"/>
                      </a:lnTo>
                      <a:lnTo>
                        <a:pt x="556" y="43"/>
                      </a:lnTo>
                      <a:lnTo>
                        <a:pt x="547" y="44"/>
                      </a:lnTo>
                      <a:lnTo>
                        <a:pt x="458" y="49"/>
                      </a:lnTo>
                      <a:lnTo>
                        <a:pt x="464" y="50"/>
                      </a:lnTo>
                      <a:lnTo>
                        <a:pt x="492" y="50"/>
                      </a:lnTo>
                      <a:lnTo>
                        <a:pt x="507" y="49"/>
                      </a:lnTo>
                      <a:lnTo>
                        <a:pt x="541" y="49"/>
                      </a:lnTo>
                      <a:lnTo>
                        <a:pt x="538" y="53"/>
                      </a:lnTo>
                      <a:lnTo>
                        <a:pt x="533" y="58"/>
                      </a:lnTo>
                      <a:lnTo>
                        <a:pt x="526" y="68"/>
                      </a:lnTo>
                      <a:lnTo>
                        <a:pt x="526" y="69"/>
                      </a:lnTo>
                      <a:lnTo>
                        <a:pt x="533" y="67"/>
                      </a:lnTo>
                      <a:lnTo>
                        <a:pt x="543" y="62"/>
                      </a:lnTo>
                      <a:lnTo>
                        <a:pt x="553" y="54"/>
                      </a:lnTo>
                      <a:lnTo>
                        <a:pt x="564" y="49"/>
                      </a:lnTo>
                      <a:lnTo>
                        <a:pt x="573" y="47"/>
                      </a:lnTo>
                      <a:lnTo>
                        <a:pt x="577" y="48"/>
                      </a:lnTo>
                      <a:lnTo>
                        <a:pt x="579" y="49"/>
                      </a:lnTo>
                      <a:lnTo>
                        <a:pt x="582" y="52"/>
                      </a:lnTo>
                      <a:lnTo>
                        <a:pt x="583" y="55"/>
                      </a:lnTo>
                      <a:lnTo>
                        <a:pt x="583" y="58"/>
                      </a:lnTo>
                      <a:lnTo>
                        <a:pt x="581" y="62"/>
                      </a:lnTo>
                      <a:lnTo>
                        <a:pt x="577" y="68"/>
                      </a:lnTo>
                      <a:lnTo>
                        <a:pt x="569" y="75"/>
                      </a:lnTo>
                      <a:lnTo>
                        <a:pt x="563" y="83"/>
                      </a:lnTo>
                      <a:lnTo>
                        <a:pt x="556" y="94"/>
                      </a:lnTo>
                      <a:lnTo>
                        <a:pt x="563" y="89"/>
                      </a:lnTo>
                      <a:lnTo>
                        <a:pt x="572" y="82"/>
                      </a:lnTo>
                      <a:lnTo>
                        <a:pt x="581" y="73"/>
                      </a:lnTo>
                      <a:lnTo>
                        <a:pt x="588" y="64"/>
                      </a:lnTo>
                      <a:lnTo>
                        <a:pt x="593" y="59"/>
                      </a:lnTo>
                      <a:lnTo>
                        <a:pt x="623" y="59"/>
                      </a:lnTo>
                      <a:lnTo>
                        <a:pt x="626" y="60"/>
                      </a:lnTo>
                      <a:lnTo>
                        <a:pt x="630" y="60"/>
                      </a:lnTo>
                      <a:lnTo>
                        <a:pt x="637" y="57"/>
                      </a:lnTo>
                      <a:lnTo>
                        <a:pt x="641" y="54"/>
                      </a:lnTo>
                      <a:lnTo>
                        <a:pt x="645" y="53"/>
                      </a:lnTo>
                      <a:lnTo>
                        <a:pt x="665" y="53"/>
                      </a:lnTo>
                      <a:lnTo>
                        <a:pt x="667" y="48"/>
                      </a:lnTo>
                      <a:lnTo>
                        <a:pt x="670" y="47"/>
                      </a:lnTo>
                      <a:lnTo>
                        <a:pt x="672" y="47"/>
                      </a:lnTo>
                      <a:lnTo>
                        <a:pt x="679" y="48"/>
                      </a:lnTo>
                      <a:lnTo>
                        <a:pt x="686" y="52"/>
                      </a:lnTo>
                      <a:lnTo>
                        <a:pt x="694" y="57"/>
                      </a:lnTo>
                      <a:lnTo>
                        <a:pt x="697" y="62"/>
                      </a:lnTo>
                      <a:lnTo>
                        <a:pt x="696" y="64"/>
                      </a:lnTo>
                      <a:lnTo>
                        <a:pt x="692" y="68"/>
                      </a:lnTo>
                      <a:lnTo>
                        <a:pt x="690" y="69"/>
                      </a:lnTo>
                      <a:lnTo>
                        <a:pt x="687" y="69"/>
                      </a:lnTo>
                      <a:lnTo>
                        <a:pt x="686" y="70"/>
                      </a:lnTo>
                      <a:lnTo>
                        <a:pt x="669" y="80"/>
                      </a:lnTo>
                      <a:lnTo>
                        <a:pt x="659" y="86"/>
                      </a:lnTo>
                      <a:lnTo>
                        <a:pt x="646" y="87"/>
                      </a:lnTo>
                      <a:lnTo>
                        <a:pt x="648" y="88"/>
                      </a:lnTo>
                      <a:lnTo>
                        <a:pt x="654" y="88"/>
                      </a:lnTo>
                      <a:lnTo>
                        <a:pt x="655" y="87"/>
                      </a:lnTo>
                      <a:lnTo>
                        <a:pt x="655" y="91"/>
                      </a:lnTo>
                      <a:lnTo>
                        <a:pt x="654" y="93"/>
                      </a:lnTo>
                      <a:lnTo>
                        <a:pt x="651" y="96"/>
                      </a:lnTo>
                      <a:lnTo>
                        <a:pt x="646" y="98"/>
                      </a:lnTo>
                      <a:lnTo>
                        <a:pt x="642" y="98"/>
                      </a:lnTo>
                      <a:lnTo>
                        <a:pt x="640" y="99"/>
                      </a:lnTo>
                      <a:lnTo>
                        <a:pt x="637" y="99"/>
                      </a:lnTo>
                      <a:lnTo>
                        <a:pt x="638" y="102"/>
                      </a:lnTo>
                      <a:lnTo>
                        <a:pt x="638" y="103"/>
                      </a:lnTo>
                      <a:lnTo>
                        <a:pt x="637" y="103"/>
                      </a:lnTo>
                      <a:lnTo>
                        <a:pt x="637" y="106"/>
                      </a:lnTo>
                      <a:lnTo>
                        <a:pt x="636" y="108"/>
                      </a:lnTo>
                      <a:lnTo>
                        <a:pt x="632" y="112"/>
                      </a:lnTo>
                      <a:lnTo>
                        <a:pt x="628" y="113"/>
                      </a:lnTo>
                      <a:lnTo>
                        <a:pt x="626" y="113"/>
                      </a:lnTo>
                      <a:lnTo>
                        <a:pt x="618" y="116"/>
                      </a:lnTo>
                      <a:lnTo>
                        <a:pt x="618" y="122"/>
                      </a:lnTo>
                      <a:lnTo>
                        <a:pt x="617" y="126"/>
                      </a:lnTo>
                      <a:lnTo>
                        <a:pt x="616" y="128"/>
                      </a:lnTo>
                      <a:lnTo>
                        <a:pt x="613" y="131"/>
                      </a:lnTo>
                      <a:lnTo>
                        <a:pt x="602" y="138"/>
                      </a:lnTo>
                      <a:lnTo>
                        <a:pt x="600" y="141"/>
                      </a:lnTo>
                      <a:lnTo>
                        <a:pt x="598" y="143"/>
                      </a:lnTo>
                      <a:lnTo>
                        <a:pt x="597" y="147"/>
                      </a:lnTo>
                      <a:lnTo>
                        <a:pt x="597" y="151"/>
                      </a:lnTo>
                      <a:lnTo>
                        <a:pt x="595" y="156"/>
                      </a:lnTo>
                      <a:lnTo>
                        <a:pt x="598" y="157"/>
                      </a:lnTo>
                      <a:lnTo>
                        <a:pt x="601" y="157"/>
                      </a:lnTo>
                      <a:lnTo>
                        <a:pt x="605" y="156"/>
                      </a:lnTo>
                      <a:lnTo>
                        <a:pt x="607" y="156"/>
                      </a:lnTo>
                      <a:lnTo>
                        <a:pt x="612" y="157"/>
                      </a:lnTo>
                      <a:lnTo>
                        <a:pt x="616" y="158"/>
                      </a:lnTo>
                      <a:lnTo>
                        <a:pt x="623" y="163"/>
                      </a:lnTo>
                      <a:lnTo>
                        <a:pt x="618" y="166"/>
                      </a:lnTo>
                      <a:lnTo>
                        <a:pt x="616" y="166"/>
                      </a:lnTo>
                      <a:lnTo>
                        <a:pt x="617" y="169"/>
                      </a:lnTo>
                      <a:lnTo>
                        <a:pt x="622" y="171"/>
                      </a:lnTo>
                      <a:lnTo>
                        <a:pt x="626" y="172"/>
                      </a:lnTo>
                      <a:lnTo>
                        <a:pt x="631" y="175"/>
                      </a:lnTo>
                      <a:lnTo>
                        <a:pt x="632" y="177"/>
                      </a:lnTo>
                      <a:lnTo>
                        <a:pt x="633" y="181"/>
                      </a:lnTo>
                      <a:lnTo>
                        <a:pt x="631" y="185"/>
                      </a:lnTo>
                      <a:lnTo>
                        <a:pt x="626" y="187"/>
                      </a:lnTo>
                      <a:lnTo>
                        <a:pt x="602" y="187"/>
                      </a:lnTo>
                      <a:lnTo>
                        <a:pt x="600" y="189"/>
                      </a:lnTo>
                      <a:lnTo>
                        <a:pt x="598" y="191"/>
                      </a:lnTo>
                      <a:lnTo>
                        <a:pt x="597" y="192"/>
                      </a:lnTo>
                      <a:lnTo>
                        <a:pt x="597" y="195"/>
                      </a:lnTo>
                      <a:lnTo>
                        <a:pt x="598" y="197"/>
                      </a:lnTo>
                      <a:lnTo>
                        <a:pt x="601" y="199"/>
                      </a:lnTo>
                      <a:lnTo>
                        <a:pt x="602" y="200"/>
                      </a:lnTo>
                      <a:lnTo>
                        <a:pt x="610" y="200"/>
                      </a:lnTo>
                      <a:lnTo>
                        <a:pt x="610" y="204"/>
                      </a:lnTo>
                      <a:lnTo>
                        <a:pt x="611" y="208"/>
                      </a:lnTo>
                      <a:lnTo>
                        <a:pt x="612" y="210"/>
                      </a:lnTo>
                      <a:lnTo>
                        <a:pt x="615" y="213"/>
                      </a:lnTo>
                      <a:lnTo>
                        <a:pt x="616" y="215"/>
                      </a:lnTo>
                      <a:lnTo>
                        <a:pt x="616" y="226"/>
                      </a:lnTo>
                      <a:lnTo>
                        <a:pt x="607" y="226"/>
                      </a:lnTo>
                      <a:lnTo>
                        <a:pt x="605" y="228"/>
                      </a:lnTo>
                      <a:lnTo>
                        <a:pt x="603" y="229"/>
                      </a:lnTo>
                      <a:lnTo>
                        <a:pt x="603" y="231"/>
                      </a:lnTo>
                      <a:lnTo>
                        <a:pt x="606" y="236"/>
                      </a:lnTo>
                      <a:lnTo>
                        <a:pt x="608" y="238"/>
                      </a:lnTo>
                      <a:lnTo>
                        <a:pt x="611" y="238"/>
                      </a:lnTo>
                      <a:lnTo>
                        <a:pt x="615" y="239"/>
                      </a:lnTo>
                      <a:lnTo>
                        <a:pt x="617" y="239"/>
                      </a:lnTo>
                      <a:lnTo>
                        <a:pt x="620" y="240"/>
                      </a:lnTo>
                      <a:lnTo>
                        <a:pt x="617" y="244"/>
                      </a:lnTo>
                      <a:lnTo>
                        <a:pt x="615" y="247"/>
                      </a:lnTo>
                      <a:lnTo>
                        <a:pt x="611" y="249"/>
                      </a:lnTo>
                      <a:lnTo>
                        <a:pt x="606" y="250"/>
                      </a:lnTo>
                      <a:lnTo>
                        <a:pt x="601" y="250"/>
                      </a:lnTo>
                      <a:lnTo>
                        <a:pt x="601" y="253"/>
                      </a:lnTo>
                      <a:lnTo>
                        <a:pt x="602" y="255"/>
                      </a:lnTo>
                      <a:lnTo>
                        <a:pt x="605" y="257"/>
                      </a:lnTo>
                      <a:lnTo>
                        <a:pt x="606" y="257"/>
                      </a:lnTo>
                      <a:lnTo>
                        <a:pt x="602" y="263"/>
                      </a:lnTo>
                      <a:lnTo>
                        <a:pt x="597" y="265"/>
                      </a:lnTo>
                      <a:lnTo>
                        <a:pt x="591" y="267"/>
                      </a:lnTo>
                      <a:lnTo>
                        <a:pt x="586" y="269"/>
                      </a:lnTo>
                      <a:lnTo>
                        <a:pt x="583" y="273"/>
                      </a:lnTo>
                      <a:lnTo>
                        <a:pt x="579" y="270"/>
                      </a:lnTo>
                      <a:lnTo>
                        <a:pt x="577" y="268"/>
                      </a:lnTo>
                      <a:lnTo>
                        <a:pt x="573" y="267"/>
                      </a:lnTo>
                      <a:lnTo>
                        <a:pt x="571" y="263"/>
                      </a:lnTo>
                      <a:lnTo>
                        <a:pt x="564" y="263"/>
                      </a:lnTo>
                      <a:lnTo>
                        <a:pt x="568" y="268"/>
                      </a:lnTo>
                      <a:lnTo>
                        <a:pt x="574" y="272"/>
                      </a:lnTo>
                      <a:lnTo>
                        <a:pt x="581" y="273"/>
                      </a:lnTo>
                      <a:lnTo>
                        <a:pt x="585" y="277"/>
                      </a:lnTo>
                      <a:lnTo>
                        <a:pt x="587" y="282"/>
                      </a:lnTo>
                      <a:lnTo>
                        <a:pt x="587" y="284"/>
                      </a:lnTo>
                      <a:lnTo>
                        <a:pt x="586" y="288"/>
                      </a:lnTo>
                      <a:lnTo>
                        <a:pt x="585" y="291"/>
                      </a:lnTo>
                      <a:lnTo>
                        <a:pt x="583" y="292"/>
                      </a:lnTo>
                      <a:lnTo>
                        <a:pt x="581" y="293"/>
                      </a:lnTo>
                      <a:lnTo>
                        <a:pt x="574" y="291"/>
                      </a:lnTo>
                      <a:lnTo>
                        <a:pt x="567" y="287"/>
                      </a:lnTo>
                      <a:lnTo>
                        <a:pt x="562" y="280"/>
                      </a:lnTo>
                      <a:lnTo>
                        <a:pt x="558" y="274"/>
                      </a:lnTo>
                      <a:lnTo>
                        <a:pt x="553" y="274"/>
                      </a:lnTo>
                      <a:lnTo>
                        <a:pt x="553" y="280"/>
                      </a:lnTo>
                      <a:lnTo>
                        <a:pt x="562" y="288"/>
                      </a:lnTo>
                      <a:lnTo>
                        <a:pt x="571" y="293"/>
                      </a:lnTo>
                      <a:lnTo>
                        <a:pt x="579" y="299"/>
                      </a:lnTo>
                      <a:lnTo>
                        <a:pt x="587" y="307"/>
                      </a:lnTo>
                      <a:lnTo>
                        <a:pt x="592" y="316"/>
                      </a:lnTo>
                      <a:lnTo>
                        <a:pt x="595" y="326"/>
                      </a:lnTo>
                      <a:lnTo>
                        <a:pt x="593" y="328"/>
                      </a:lnTo>
                      <a:lnTo>
                        <a:pt x="592" y="330"/>
                      </a:lnTo>
                      <a:lnTo>
                        <a:pt x="588" y="330"/>
                      </a:lnTo>
                      <a:lnTo>
                        <a:pt x="586" y="331"/>
                      </a:lnTo>
                      <a:lnTo>
                        <a:pt x="583" y="331"/>
                      </a:lnTo>
                      <a:lnTo>
                        <a:pt x="576" y="330"/>
                      </a:lnTo>
                      <a:lnTo>
                        <a:pt x="571" y="326"/>
                      </a:lnTo>
                      <a:lnTo>
                        <a:pt x="567" y="319"/>
                      </a:lnTo>
                      <a:lnTo>
                        <a:pt x="563" y="314"/>
                      </a:lnTo>
                      <a:lnTo>
                        <a:pt x="558" y="311"/>
                      </a:lnTo>
                      <a:lnTo>
                        <a:pt x="551" y="309"/>
                      </a:lnTo>
                      <a:lnTo>
                        <a:pt x="546" y="309"/>
                      </a:lnTo>
                      <a:lnTo>
                        <a:pt x="546" y="313"/>
                      </a:lnTo>
                      <a:lnTo>
                        <a:pt x="547" y="314"/>
                      </a:lnTo>
                      <a:lnTo>
                        <a:pt x="548" y="317"/>
                      </a:lnTo>
                      <a:lnTo>
                        <a:pt x="549" y="318"/>
                      </a:lnTo>
                      <a:lnTo>
                        <a:pt x="549" y="321"/>
                      </a:lnTo>
                      <a:lnTo>
                        <a:pt x="547" y="323"/>
                      </a:lnTo>
                      <a:lnTo>
                        <a:pt x="544" y="324"/>
                      </a:lnTo>
                      <a:lnTo>
                        <a:pt x="542" y="324"/>
                      </a:lnTo>
                      <a:lnTo>
                        <a:pt x="541" y="326"/>
                      </a:lnTo>
                      <a:lnTo>
                        <a:pt x="543" y="331"/>
                      </a:lnTo>
                      <a:lnTo>
                        <a:pt x="551" y="333"/>
                      </a:lnTo>
                      <a:lnTo>
                        <a:pt x="559" y="336"/>
                      </a:lnTo>
                      <a:lnTo>
                        <a:pt x="569" y="337"/>
                      </a:lnTo>
                      <a:lnTo>
                        <a:pt x="578" y="337"/>
                      </a:lnTo>
                      <a:lnTo>
                        <a:pt x="585" y="338"/>
                      </a:lnTo>
                      <a:lnTo>
                        <a:pt x="577" y="343"/>
                      </a:lnTo>
                      <a:lnTo>
                        <a:pt x="572" y="346"/>
                      </a:lnTo>
                      <a:lnTo>
                        <a:pt x="567" y="347"/>
                      </a:lnTo>
                      <a:lnTo>
                        <a:pt x="559" y="351"/>
                      </a:lnTo>
                      <a:lnTo>
                        <a:pt x="552" y="356"/>
                      </a:lnTo>
                      <a:lnTo>
                        <a:pt x="546" y="362"/>
                      </a:lnTo>
                      <a:lnTo>
                        <a:pt x="538" y="366"/>
                      </a:lnTo>
                      <a:lnTo>
                        <a:pt x="524" y="370"/>
                      </a:lnTo>
                      <a:lnTo>
                        <a:pt x="510" y="372"/>
                      </a:lnTo>
                      <a:lnTo>
                        <a:pt x="497" y="376"/>
                      </a:lnTo>
                      <a:lnTo>
                        <a:pt x="477" y="376"/>
                      </a:lnTo>
                      <a:lnTo>
                        <a:pt x="474" y="377"/>
                      </a:lnTo>
                      <a:lnTo>
                        <a:pt x="470" y="381"/>
                      </a:lnTo>
                      <a:lnTo>
                        <a:pt x="469" y="384"/>
                      </a:lnTo>
                      <a:lnTo>
                        <a:pt x="459" y="391"/>
                      </a:lnTo>
                      <a:lnTo>
                        <a:pt x="453" y="397"/>
                      </a:lnTo>
                      <a:lnTo>
                        <a:pt x="449" y="405"/>
                      </a:lnTo>
                      <a:lnTo>
                        <a:pt x="445" y="411"/>
                      </a:lnTo>
                      <a:lnTo>
                        <a:pt x="435" y="416"/>
                      </a:lnTo>
                      <a:lnTo>
                        <a:pt x="424" y="420"/>
                      </a:lnTo>
                      <a:lnTo>
                        <a:pt x="414" y="424"/>
                      </a:lnTo>
                      <a:lnTo>
                        <a:pt x="408" y="424"/>
                      </a:lnTo>
                      <a:lnTo>
                        <a:pt x="408" y="415"/>
                      </a:lnTo>
                      <a:lnTo>
                        <a:pt x="405" y="416"/>
                      </a:lnTo>
                      <a:lnTo>
                        <a:pt x="404" y="419"/>
                      </a:lnTo>
                      <a:lnTo>
                        <a:pt x="403" y="420"/>
                      </a:lnTo>
                      <a:lnTo>
                        <a:pt x="400" y="425"/>
                      </a:lnTo>
                      <a:lnTo>
                        <a:pt x="394" y="429"/>
                      </a:lnTo>
                      <a:lnTo>
                        <a:pt x="386" y="431"/>
                      </a:lnTo>
                      <a:lnTo>
                        <a:pt x="377" y="434"/>
                      </a:lnTo>
                      <a:lnTo>
                        <a:pt x="372" y="438"/>
                      </a:lnTo>
                      <a:lnTo>
                        <a:pt x="370" y="444"/>
                      </a:lnTo>
                      <a:lnTo>
                        <a:pt x="370" y="448"/>
                      </a:lnTo>
                      <a:lnTo>
                        <a:pt x="367" y="450"/>
                      </a:lnTo>
                      <a:lnTo>
                        <a:pt x="367" y="453"/>
                      </a:lnTo>
                      <a:lnTo>
                        <a:pt x="369" y="455"/>
                      </a:lnTo>
                      <a:lnTo>
                        <a:pt x="370" y="457"/>
                      </a:lnTo>
                      <a:lnTo>
                        <a:pt x="372" y="462"/>
                      </a:lnTo>
                      <a:lnTo>
                        <a:pt x="370" y="468"/>
                      </a:lnTo>
                      <a:lnTo>
                        <a:pt x="366" y="472"/>
                      </a:lnTo>
                      <a:lnTo>
                        <a:pt x="360" y="474"/>
                      </a:lnTo>
                      <a:lnTo>
                        <a:pt x="356" y="478"/>
                      </a:lnTo>
                      <a:lnTo>
                        <a:pt x="354" y="483"/>
                      </a:lnTo>
                      <a:lnTo>
                        <a:pt x="354" y="506"/>
                      </a:lnTo>
                      <a:lnTo>
                        <a:pt x="349" y="511"/>
                      </a:lnTo>
                      <a:lnTo>
                        <a:pt x="347" y="517"/>
                      </a:lnTo>
                      <a:lnTo>
                        <a:pt x="345" y="523"/>
                      </a:lnTo>
                      <a:lnTo>
                        <a:pt x="342" y="528"/>
                      </a:lnTo>
                      <a:lnTo>
                        <a:pt x="337" y="531"/>
                      </a:lnTo>
                      <a:lnTo>
                        <a:pt x="335" y="531"/>
                      </a:lnTo>
                      <a:lnTo>
                        <a:pt x="334" y="530"/>
                      </a:lnTo>
                      <a:lnTo>
                        <a:pt x="332" y="527"/>
                      </a:lnTo>
                      <a:lnTo>
                        <a:pt x="327" y="530"/>
                      </a:lnTo>
                      <a:lnTo>
                        <a:pt x="325" y="530"/>
                      </a:lnTo>
                      <a:lnTo>
                        <a:pt x="320" y="528"/>
                      </a:lnTo>
                      <a:lnTo>
                        <a:pt x="316" y="523"/>
                      </a:lnTo>
                      <a:lnTo>
                        <a:pt x="313" y="518"/>
                      </a:lnTo>
                      <a:lnTo>
                        <a:pt x="310" y="513"/>
                      </a:lnTo>
                      <a:lnTo>
                        <a:pt x="305" y="512"/>
                      </a:lnTo>
                      <a:lnTo>
                        <a:pt x="301" y="513"/>
                      </a:lnTo>
                      <a:lnTo>
                        <a:pt x="296" y="514"/>
                      </a:lnTo>
                      <a:lnTo>
                        <a:pt x="288" y="517"/>
                      </a:lnTo>
                      <a:lnTo>
                        <a:pt x="286" y="513"/>
                      </a:lnTo>
                      <a:lnTo>
                        <a:pt x="285" y="511"/>
                      </a:lnTo>
                      <a:lnTo>
                        <a:pt x="282" y="509"/>
                      </a:lnTo>
                      <a:lnTo>
                        <a:pt x="280" y="509"/>
                      </a:lnTo>
                      <a:lnTo>
                        <a:pt x="277" y="508"/>
                      </a:lnTo>
                      <a:lnTo>
                        <a:pt x="273" y="504"/>
                      </a:lnTo>
                      <a:lnTo>
                        <a:pt x="273" y="501"/>
                      </a:lnTo>
                      <a:lnTo>
                        <a:pt x="272" y="499"/>
                      </a:lnTo>
                      <a:lnTo>
                        <a:pt x="272" y="498"/>
                      </a:lnTo>
                      <a:lnTo>
                        <a:pt x="265" y="491"/>
                      </a:lnTo>
                      <a:lnTo>
                        <a:pt x="257" y="480"/>
                      </a:lnTo>
                      <a:lnTo>
                        <a:pt x="251" y="470"/>
                      </a:lnTo>
                      <a:lnTo>
                        <a:pt x="248" y="460"/>
                      </a:lnTo>
                      <a:lnTo>
                        <a:pt x="248" y="458"/>
                      </a:lnTo>
                      <a:lnTo>
                        <a:pt x="251" y="455"/>
                      </a:lnTo>
                      <a:lnTo>
                        <a:pt x="253" y="454"/>
                      </a:lnTo>
                      <a:lnTo>
                        <a:pt x="255" y="453"/>
                      </a:lnTo>
                      <a:lnTo>
                        <a:pt x="252" y="450"/>
                      </a:lnTo>
                      <a:lnTo>
                        <a:pt x="247" y="450"/>
                      </a:lnTo>
                      <a:lnTo>
                        <a:pt x="246" y="452"/>
                      </a:lnTo>
                      <a:lnTo>
                        <a:pt x="243" y="453"/>
                      </a:lnTo>
                      <a:lnTo>
                        <a:pt x="242" y="453"/>
                      </a:lnTo>
                      <a:lnTo>
                        <a:pt x="239" y="452"/>
                      </a:lnTo>
                      <a:lnTo>
                        <a:pt x="237" y="446"/>
                      </a:lnTo>
                      <a:lnTo>
                        <a:pt x="237" y="443"/>
                      </a:lnTo>
                      <a:lnTo>
                        <a:pt x="236" y="439"/>
                      </a:lnTo>
                      <a:lnTo>
                        <a:pt x="232" y="433"/>
                      </a:lnTo>
                      <a:lnTo>
                        <a:pt x="228" y="428"/>
                      </a:lnTo>
                      <a:lnTo>
                        <a:pt x="223" y="423"/>
                      </a:lnTo>
                      <a:lnTo>
                        <a:pt x="222" y="415"/>
                      </a:lnTo>
                      <a:lnTo>
                        <a:pt x="222" y="413"/>
                      </a:lnTo>
                      <a:lnTo>
                        <a:pt x="226" y="405"/>
                      </a:lnTo>
                      <a:lnTo>
                        <a:pt x="223" y="404"/>
                      </a:lnTo>
                      <a:lnTo>
                        <a:pt x="219" y="404"/>
                      </a:lnTo>
                      <a:lnTo>
                        <a:pt x="218" y="405"/>
                      </a:lnTo>
                      <a:lnTo>
                        <a:pt x="218" y="395"/>
                      </a:lnTo>
                      <a:lnTo>
                        <a:pt x="223" y="387"/>
                      </a:lnTo>
                      <a:lnTo>
                        <a:pt x="227" y="380"/>
                      </a:lnTo>
                      <a:lnTo>
                        <a:pt x="234" y="374"/>
                      </a:lnTo>
                      <a:lnTo>
                        <a:pt x="234" y="372"/>
                      </a:lnTo>
                      <a:lnTo>
                        <a:pt x="237" y="371"/>
                      </a:lnTo>
                      <a:lnTo>
                        <a:pt x="238" y="370"/>
                      </a:lnTo>
                      <a:lnTo>
                        <a:pt x="243" y="370"/>
                      </a:lnTo>
                      <a:lnTo>
                        <a:pt x="246" y="371"/>
                      </a:lnTo>
                      <a:lnTo>
                        <a:pt x="250" y="361"/>
                      </a:lnTo>
                      <a:lnTo>
                        <a:pt x="253" y="353"/>
                      </a:lnTo>
                      <a:lnTo>
                        <a:pt x="257" y="343"/>
                      </a:lnTo>
                      <a:lnTo>
                        <a:pt x="248" y="341"/>
                      </a:lnTo>
                      <a:lnTo>
                        <a:pt x="226" y="336"/>
                      </a:lnTo>
                      <a:lnTo>
                        <a:pt x="217" y="332"/>
                      </a:lnTo>
                      <a:lnTo>
                        <a:pt x="213" y="326"/>
                      </a:lnTo>
                      <a:lnTo>
                        <a:pt x="221" y="326"/>
                      </a:lnTo>
                      <a:lnTo>
                        <a:pt x="229" y="327"/>
                      </a:lnTo>
                      <a:lnTo>
                        <a:pt x="237" y="331"/>
                      </a:lnTo>
                      <a:lnTo>
                        <a:pt x="246" y="332"/>
                      </a:lnTo>
                      <a:lnTo>
                        <a:pt x="247" y="332"/>
                      </a:lnTo>
                      <a:lnTo>
                        <a:pt x="250" y="330"/>
                      </a:lnTo>
                      <a:lnTo>
                        <a:pt x="250" y="326"/>
                      </a:lnTo>
                      <a:lnTo>
                        <a:pt x="243" y="322"/>
                      </a:lnTo>
                      <a:lnTo>
                        <a:pt x="237" y="316"/>
                      </a:lnTo>
                      <a:lnTo>
                        <a:pt x="232" y="309"/>
                      </a:lnTo>
                      <a:lnTo>
                        <a:pt x="227" y="306"/>
                      </a:lnTo>
                      <a:lnTo>
                        <a:pt x="219" y="303"/>
                      </a:lnTo>
                      <a:lnTo>
                        <a:pt x="217" y="304"/>
                      </a:lnTo>
                      <a:lnTo>
                        <a:pt x="214" y="307"/>
                      </a:lnTo>
                      <a:lnTo>
                        <a:pt x="209" y="309"/>
                      </a:lnTo>
                      <a:lnTo>
                        <a:pt x="202" y="309"/>
                      </a:lnTo>
                      <a:lnTo>
                        <a:pt x="199" y="308"/>
                      </a:lnTo>
                      <a:lnTo>
                        <a:pt x="198" y="306"/>
                      </a:lnTo>
                      <a:lnTo>
                        <a:pt x="198" y="299"/>
                      </a:lnTo>
                      <a:lnTo>
                        <a:pt x="208" y="289"/>
                      </a:lnTo>
                      <a:lnTo>
                        <a:pt x="208" y="283"/>
                      </a:lnTo>
                      <a:lnTo>
                        <a:pt x="204" y="279"/>
                      </a:lnTo>
                      <a:lnTo>
                        <a:pt x="202" y="279"/>
                      </a:lnTo>
                      <a:lnTo>
                        <a:pt x="199" y="278"/>
                      </a:lnTo>
                      <a:lnTo>
                        <a:pt x="197" y="278"/>
                      </a:lnTo>
                      <a:lnTo>
                        <a:pt x="197" y="273"/>
                      </a:lnTo>
                      <a:lnTo>
                        <a:pt x="189" y="255"/>
                      </a:lnTo>
                      <a:lnTo>
                        <a:pt x="181" y="239"/>
                      </a:lnTo>
                      <a:lnTo>
                        <a:pt x="167" y="224"/>
                      </a:lnTo>
                      <a:lnTo>
                        <a:pt x="152" y="213"/>
                      </a:lnTo>
                      <a:lnTo>
                        <a:pt x="133" y="205"/>
                      </a:lnTo>
                      <a:lnTo>
                        <a:pt x="111" y="202"/>
                      </a:lnTo>
                      <a:lnTo>
                        <a:pt x="96" y="202"/>
                      </a:lnTo>
                      <a:lnTo>
                        <a:pt x="94" y="204"/>
                      </a:lnTo>
                      <a:lnTo>
                        <a:pt x="91" y="206"/>
                      </a:lnTo>
                      <a:lnTo>
                        <a:pt x="89" y="208"/>
                      </a:lnTo>
                      <a:lnTo>
                        <a:pt x="84" y="208"/>
                      </a:lnTo>
                      <a:lnTo>
                        <a:pt x="80" y="205"/>
                      </a:lnTo>
                      <a:lnTo>
                        <a:pt x="78" y="204"/>
                      </a:lnTo>
                      <a:lnTo>
                        <a:pt x="70" y="204"/>
                      </a:lnTo>
                      <a:lnTo>
                        <a:pt x="68" y="205"/>
                      </a:lnTo>
                      <a:lnTo>
                        <a:pt x="66" y="205"/>
                      </a:lnTo>
                      <a:lnTo>
                        <a:pt x="70" y="209"/>
                      </a:lnTo>
                      <a:lnTo>
                        <a:pt x="69" y="210"/>
                      </a:lnTo>
                      <a:lnTo>
                        <a:pt x="65" y="210"/>
                      </a:lnTo>
                      <a:lnTo>
                        <a:pt x="55" y="209"/>
                      </a:lnTo>
                      <a:lnTo>
                        <a:pt x="46" y="205"/>
                      </a:lnTo>
                      <a:lnTo>
                        <a:pt x="39" y="200"/>
                      </a:lnTo>
                      <a:lnTo>
                        <a:pt x="44" y="197"/>
                      </a:lnTo>
                      <a:lnTo>
                        <a:pt x="48" y="194"/>
                      </a:lnTo>
                      <a:lnTo>
                        <a:pt x="42" y="191"/>
                      </a:lnTo>
                      <a:lnTo>
                        <a:pt x="37" y="190"/>
                      </a:lnTo>
                      <a:lnTo>
                        <a:pt x="34" y="187"/>
                      </a:lnTo>
                      <a:lnTo>
                        <a:pt x="25" y="187"/>
                      </a:lnTo>
                      <a:lnTo>
                        <a:pt x="24" y="189"/>
                      </a:lnTo>
                      <a:lnTo>
                        <a:pt x="19" y="189"/>
                      </a:lnTo>
                      <a:lnTo>
                        <a:pt x="16" y="187"/>
                      </a:lnTo>
                      <a:lnTo>
                        <a:pt x="17" y="184"/>
                      </a:lnTo>
                      <a:lnTo>
                        <a:pt x="20" y="181"/>
                      </a:lnTo>
                      <a:lnTo>
                        <a:pt x="22" y="180"/>
                      </a:lnTo>
                      <a:lnTo>
                        <a:pt x="26" y="179"/>
                      </a:lnTo>
                      <a:lnTo>
                        <a:pt x="42" y="179"/>
                      </a:lnTo>
                      <a:lnTo>
                        <a:pt x="45" y="177"/>
                      </a:lnTo>
                      <a:lnTo>
                        <a:pt x="46" y="175"/>
                      </a:lnTo>
                      <a:lnTo>
                        <a:pt x="69" y="175"/>
                      </a:lnTo>
                      <a:lnTo>
                        <a:pt x="71" y="174"/>
                      </a:lnTo>
                      <a:lnTo>
                        <a:pt x="74" y="171"/>
                      </a:lnTo>
                      <a:lnTo>
                        <a:pt x="74" y="169"/>
                      </a:lnTo>
                      <a:lnTo>
                        <a:pt x="75" y="166"/>
                      </a:lnTo>
                      <a:lnTo>
                        <a:pt x="59" y="166"/>
                      </a:lnTo>
                      <a:lnTo>
                        <a:pt x="58" y="167"/>
                      </a:lnTo>
                      <a:lnTo>
                        <a:pt x="56" y="170"/>
                      </a:lnTo>
                      <a:lnTo>
                        <a:pt x="55" y="171"/>
                      </a:lnTo>
                      <a:lnTo>
                        <a:pt x="40" y="171"/>
                      </a:lnTo>
                      <a:lnTo>
                        <a:pt x="29" y="167"/>
                      </a:lnTo>
                      <a:lnTo>
                        <a:pt x="20" y="165"/>
                      </a:lnTo>
                      <a:lnTo>
                        <a:pt x="10" y="161"/>
                      </a:lnTo>
                      <a:lnTo>
                        <a:pt x="2" y="157"/>
                      </a:lnTo>
                      <a:lnTo>
                        <a:pt x="0" y="153"/>
                      </a:lnTo>
                      <a:lnTo>
                        <a:pt x="1" y="147"/>
                      </a:lnTo>
                      <a:lnTo>
                        <a:pt x="5" y="145"/>
                      </a:lnTo>
                      <a:lnTo>
                        <a:pt x="11" y="143"/>
                      </a:lnTo>
                      <a:lnTo>
                        <a:pt x="16" y="143"/>
                      </a:lnTo>
                      <a:lnTo>
                        <a:pt x="22" y="142"/>
                      </a:lnTo>
                      <a:lnTo>
                        <a:pt x="29" y="138"/>
                      </a:lnTo>
                      <a:lnTo>
                        <a:pt x="35" y="136"/>
                      </a:lnTo>
                      <a:lnTo>
                        <a:pt x="42" y="132"/>
                      </a:lnTo>
                      <a:lnTo>
                        <a:pt x="51" y="131"/>
                      </a:lnTo>
                      <a:lnTo>
                        <a:pt x="60" y="131"/>
                      </a:lnTo>
                      <a:lnTo>
                        <a:pt x="69" y="132"/>
                      </a:lnTo>
                      <a:lnTo>
                        <a:pt x="76" y="130"/>
                      </a:lnTo>
                      <a:lnTo>
                        <a:pt x="83" y="124"/>
                      </a:lnTo>
                      <a:lnTo>
                        <a:pt x="86" y="117"/>
                      </a:lnTo>
                      <a:lnTo>
                        <a:pt x="88" y="108"/>
                      </a:lnTo>
                      <a:lnTo>
                        <a:pt x="81" y="108"/>
                      </a:lnTo>
                      <a:lnTo>
                        <a:pt x="66" y="106"/>
                      </a:lnTo>
                      <a:lnTo>
                        <a:pt x="60" y="103"/>
                      </a:lnTo>
                      <a:lnTo>
                        <a:pt x="58" y="99"/>
                      </a:lnTo>
                      <a:lnTo>
                        <a:pt x="59" y="98"/>
                      </a:lnTo>
                      <a:lnTo>
                        <a:pt x="60" y="96"/>
                      </a:lnTo>
                      <a:lnTo>
                        <a:pt x="63" y="94"/>
                      </a:lnTo>
                      <a:lnTo>
                        <a:pt x="65" y="94"/>
                      </a:lnTo>
                      <a:lnTo>
                        <a:pt x="80" y="88"/>
                      </a:lnTo>
                      <a:lnTo>
                        <a:pt x="94" y="79"/>
                      </a:lnTo>
                      <a:lnTo>
                        <a:pt x="105" y="72"/>
                      </a:lnTo>
                      <a:lnTo>
                        <a:pt x="110" y="74"/>
                      </a:lnTo>
                      <a:lnTo>
                        <a:pt x="117" y="74"/>
                      </a:lnTo>
                      <a:lnTo>
                        <a:pt x="122" y="73"/>
                      </a:lnTo>
                      <a:lnTo>
                        <a:pt x="124" y="69"/>
                      </a:lnTo>
                      <a:lnTo>
                        <a:pt x="124" y="64"/>
                      </a:lnTo>
                      <a:lnTo>
                        <a:pt x="125" y="60"/>
                      </a:lnTo>
                      <a:lnTo>
                        <a:pt x="128" y="57"/>
                      </a:lnTo>
                      <a:lnTo>
                        <a:pt x="133" y="54"/>
                      </a:lnTo>
                      <a:lnTo>
                        <a:pt x="143" y="53"/>
                      </a:lnTo>
                      <a:lnTo>
                        <a:pt x="152" y="50"/>
                      </a:lnTo>
                      <a:lnTo>
                        <a:pt x="160" y="49"/>
                      </a:lnTo>
                      <a:lnTo>
                        <a:pt x="170" y="48"/>
                      </a:lnTo>
                      <a:lnTo>
                        <a:pt x="191" y="40"/>
                      </a:lnTo>
                      <a:lnTo>
                        <a:pt x="201" y="39"/>
                      </a:lnTo>
                      <a:lnTo>
                        <a:pt x="206" y="41"/>
                      </a:lnTo>
                      <a:lnTo>
                        <a:pt x="213" y="49"/>
                      </a:lnTo>
                      <a:lnTo>
                        <a:pt x="218" y="52"/>
                      </a:lnTo>
                      <a:lnTo>
                        <a:pt x="218" y="49"/>
                      </a:lnTo>
                      <a:lnTo>
                        <a:pt x="217" y="47"/>
                      </a:lnTo>
                      <a:lnTo>
                        <a:pt x="216" y="45"/>
                      </a:lnTo>
                      <a:lnTo>
                        <a:pt x="216" y="43"/>
                      </a:lnTo>
                      <a:lnTo>
                        <a:pt x="219" y="39"/>
                      </a:lnTo>
                      <a:lnTo>
                        <a:pt x="224" y="44"/>
                      </a:lnTo>
                      <a:lnTo>
                        <a:pt x="239" y="49"/>
                      </a:lnTo>
                      <a:lnTo>
                        <a:pt x="246" y="49"/>
                      </a:lnTo>
                      <a:lnTo>
                        <a:pt x="244" y="45"/>
                      </a:lnTo>
                      <a:lnTo>
                        <a:pt x="242" y="40"/>
                      </a:lnTo>
                      <a:lnTo>
                        <a:pt x="242" y="38"/>
                      </a:lnTo>
                      <a:lnTo>
                        <a:pt x="243" y="36"/>
                      </a:lnTo>
                      <a:lnTo>
                        <a:pt x="246" y="35"/>
                      </a:lnTo>
                      <a:lnTo>
                        <a:pt x="252" y="35"/>
                      </a:lnTo>
                      <a:lnTo>
                        <a:pt x="263" y="36"/>
                      </a:lnTo>
                      <a:lnTo>
                        <a:pt x="273" y="40"/>
                      </a:lnTo>
                      <a:lnTo>
                        <a:pt x="281" y="45"/>
                      </a:lnTo>
                      <a:lnTo>
                        <a:pt x="288" y="49"/>
                      </a:lnTo>
                      <a:lnTo>
                        <a:pt x="307" y="49"/>
                      </a:lnTo>
                      <a:lnTo>
                        <a:pt x="301" y="47"/>
                      </a:lnTo>
                      <a:lnTo>
                        <a:pt x="293" y="43"/>
                      </a:lnTo>
                      <a:lnTo>
                        <a:pt x="287" y="38"/>
                      </a:lnTo>
                      <a:lnTo>
                        <a:pt x="285" y="33"/>
                      </a:lnTo>
                      <a:lnTo>
                        <a:pt x="285" y="30"/>
                      </a:lnTo>
                      <a:lnTo>
                        <a:pt x="287" y="29"/>
                      </a:lnTo>
                      <a:lnTo>
                        <a:pt x="288" y="29"/>
                      </a:lnTo>
                      <a:lnTo>
                        <a:pt x="291" y="28"/>
                      </a:lnTo>
                      <a:lnTo>
                        <a:pt x="300" y="28"/>
                      </a:lnTo>
                      <a:lnTo>
                        <a:pt x="297" y="26"/>
                      </a:lnTo>
                      <a:lnTo>
                        <a:pt x="296" y="25"/>
                      </a:lnTo>
                      <a:lnTo>
                        <a:pt x="293" y="24"/>
                      </a:lnTo>
                      <a:lnTo>
                        <a:pt x="292" y="21"/>
                      </a:lnTo>
                      <a:lnTo>
                        <a:pt x="308" y="15"/>
                      </a:lnTo>
                      <a:lnTo>
                        <a:pt x="327" y="14"/>
                      </a:lnTo>
                      <a:lnTo>
                        <a:pt x="344" y="14"/>
                      </a:lnTo>
                      <a:lnTo>
                        <a:pt x="352" y="16"/>
                      </a:lnTo>
                      <a:lnTo>
                        <a:pt x="360" y="16"/>
                      </a:lnTo>
                      <a:lnTo>
                        <a:pt x="360" y="11"/>
                      </a:lnTo>
                      <a:lnTo>
                        <a:pt x="376" y="11"/>
                      </a:lnTo>
                      <a:lnTo>
                        <a:pt x="390" y="10"/>
                      </a:lnTo>
                      <a:lnTo>
                        <a:pt x="404" y="5"/>
                      </a:lnTo>
                      <a:lnTo>
                        <a:pt x="418" y="1"/>
                      </a:lnTo>
                      <a:lnTo>
                        <a:pt x="4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16" name="Freeform 1281"/>
                <p:cNvSpPr>
                  <a:spLocks/>
                </p:cNvSpPr>
                <p:nvPr/>
              </p:nvSpPr>
              <p:spPr bwMode="auto">
                <a:xfrm>
                  <a:off x="4455669" y="2370699"/>
                  <a:ext cx="66321" cy="45596"/>
                </a:xfrm>
                <a:custGeom>
                  <a:avLst/>
                  <a:gdLst/>
                  <a:ahLst/>
                  <a:cxnLst>
                    <a:cxn ang="0">
                      <a:pos x="6" y="0"/>
                    </a:cxn>
                    <a:cxn ang="0">
                      <a:pos x="9" y="0"/>
                    </a:cxn>
                    <a:cxn ang="0">
                      <a:pos x="15" y="1"/>
                    </a:cxn>
                    <a:cxn ang="0">
                      <a:pos x="20" y="6"/>
                    </a:cxn>
                    <a:cxn ang="0">
                      <a:pos x="32" y="13"/>
                    </a:cxn>
                    <a:cxn ang="0">
                      <a:pos x="32" y="16"/>
                    </a:cxn>
                    <a:cxn ang="0">
                      <a:pos x="29" y="20"/>
                    </a:cxn>
                    <a:cxn ang="0">
                      <a:pos x="24" y="22"/>
                    </a:cxn>
                    <a:cxn ang="0">
                      <a:pos x="7" y="22"/>
                    </a:cxn>
                    <a:cxn ang="0">
                      <a:pos x="5" y="21"/>
                    </a:cxn>
                    <a:cxn ang="0">
                      <a:pos x="4" y="17"/>
                    </a:cxn>
                    <a:cxn ang="0">
                      <a:pos x="1" y="15"/>
                    </a:cxn>
                    <a:cxn ang="0">
                      <a:pos x="0" y="11"/>
                    </a:cxn>
                    <a:cxn ang="0">
                      <a:pos x="0" y="3"/>
                    </a:cxn>
                    <a:cxn ang="0">
                      <a:pos x="2" y="2"/>
                    </a:cxn>
                    <a:cxn ang="0">
                      <a:pos x="4" y="1"/>
                    </a:cxn>
                    <a:cxn ang="0">
                      <a:pos x="6" y="0"/>
                    </a:cxn>
                  </a:cxnLst>
                  <a:rect l="0" t="0" r="r" b="b"/>
                  <a:pathLst>
                    <a:path w="32" h="22">
                      <a:moveTo>
                        <a:pt x="6" y="0"/>
                      </a:moveTo>
                      <a:lnTo>
                        <a:pt x="9" y="0"/>
                      </a:lnTo>
                      <a:lnTo>
                        <a:pt x="15" y="1"/>
                      </a:lnTo>
                      <a:lnTo>
                        <a:pt x="20" y="6"/>
                      </a:lnTo>
                      <a:lnTo>
                        <a:pt x="32" y="13"/>
                      </a:lnTo>
                      <a:lnTo>
                        <a:pt x="32" y="16"/>
                      </a:lnTo>
                      <a:lnTo>
                        <a:pt x="29" y="20"/>
                      </a:lnTo>
                      <a:lnTo>
                        <a:pt x="24" y="22"/>
                      </a:lnTo>
                      <a:lnTo>
                        <a:pt x="7" y="22"/>
                      </a:lnTo>
                      <a:lnTo>
                        <a:pt x="5" y="21"/>
                      </a:lnTo>
                      <a:lnTo>
                        <a:pt x="4" y="17"/>
                      </a:lnTo>
                      <a:lnTo>
                        <a:pt x="1" y="15"/>
                      </a:lnTo>
                      <a:lnTo>
                        <a:pt x="0" y="11"/>
                      </a:lnTo>
                      <a:lnTo>
                        <a:pt x="0" y="3"/>
                      </a:lnTo>
                      <a:lnTo>
                        <a:pt x="2" y="2"/>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17" name="Freeform 1282"/>
                <p:cNvSpPr>
                  <a:spLocks/>
                </p:cNvSpPr>
                <p:nvPr/>
              </p:nvSpPr>
              <p:spPr bwMode="auto">
                <a:xfrm>
                  <a:off x="5315769" y="2132357"/>
                  <a:ext cx="39379" cy="22799"/>
                </a:xfrm>
                <a:custGeom>
                  <a:avLst/>
                  <a:gdLst/>
                  <a:ahLst/>
                  <a:cxnLst>
                    <a:cxn ang="0">
                      <a:pos x="4" y="0"/>
                    </a:cxn>
                    <a:cxn ang="0">
                      <a:pos x="11" y="0"/>
                    </a:cxn>
                    <a:cxn ang="0">
                      <a:pos x="11" y="5"/>
                    </a:cxn>
                    <a:cxn ang="0">
                      <a:pos x="19" y="5"/>
                    </a:cxn>
                    <a:cxn ang="0">
                      <a:pos x="14" y="8"/>
                    </a:cxn>
                    <a:cxn ang="0">
                      <a:pos x="11" y="10"/>
                    </a:cxn>
                    <a:cxn ang="0">
                      <a:pos x="8" y="11"/>
                    </a:cxn>
                    <a:cxn ang="0">
                      <a:pos x="5" y="11"/>
                    </a:cxn>
                    <a:cxn ang="0">
                      <a:pos x="4" y="10"/>
                    </a:cxn>
                    <a:cxn ang="0">
                      <a:pos x="1" y="9"/>
                    </a:cxn>
                    <a:cxn ang="0">
                      <a:pos x="0" y="8"/>
                    </a:cxn>
                    <a:cxn ang="0">
                      <a:pos x="0" y="4"/>
                    </a:cxn>
                    <a:cxn ang="0">
                      <a:pos x="4" y="0"/>
                    </a:cxn>
                  </a:cxnLst>
                  <a:rect l="0" t="0" r="r" b="b"/>
                  <a:pathLst>
                    <a:path w="19" h="11">
                      <a:moveTo>
                        <a:pt x="4" y="0"/>
                      </a:moveTo>
                      <a:lnTo>
                        <a:pt x="11" y="0"/>
                      </a:lnTo>
                      <a:lnTo>
                        <a:pt x="11" y="5"/>
                      </a:lnTo>
                      <a:lnTo>
                        <a:pt x="19" y="5"/>
                      </a:lnTo>
                      <a:lnTo>
                        <a:pt x="14" y="8"/>
                      </a:lnTo>
                      <a:lnTo>
                        <a:pt x="11" y="10"/>
                      </a:lnTo>
                      <a:lnTo>
                        <a:pt x="8" y="11"/>
                      </a:lnTo>
                      <a:lnTo>
                        <a:pt x="5" y="11"/>
                      </a:lnTo>
                      <a:lnTo>
                        <a:pt x="4" y="10"/>
                      </a:lnTo>
                      <a:lnTo>
                        <a:pt x="1" y="9"/>
                      </a:lnTo>
                      <a:lnTo>
                        <a:pt x="0" y="8"/>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18" name="Freeform 1283"/>
                <p:cNvSpPr>
                  <a:spLocks/>
                </p:cNvSpPr>
                <p:nvPr/>
              </p:nvSpPr>
              <p:spPr bwMode="auto">
                <a:xfrm>
                  <a:off x="4352042" y="3069142"/>
                  <a:ext cx="155441" cy="153367"/>
                </a:xfrm>
                <a:custGeom>
                  <a:avLst/>
                  <a:gdLst/>
                  <a:ahLst/>
                  <a:cxnLst>
                    <a:cxn ang="0">
                      <a:pos x="39" y="0"/>
                    </a:cxn>
                    <a:cxn ang="0">
                      <a:pos x="41" y="3"/>
                    </a:cxn>
                    <a:cxn ang="0">
                      <a:pos x="34" y="17"/>
                    </a:cxn>
                    <a:cxn ang="0">
                      <a:pos x="30" y="29"/>
                    </a:cxn>
                    <a:cxn ang="0">
                      <a:pos x="35" y="25"/>
                    </a:cxn>
                    <a:cxn ang="0">
                      <a:pos x="42" y="27"/>
                    </a:cxn>
                    <a:cxn ang="0">
                      <a:pos x="40" y="32"/>
                    </a:cxn>
                    <a:cxn ang="0">
                      <a:pos x="47" y="35"/>
                    </a:cxn>
                    <a:cxn ang="0">
                      <a:pos x="65" y="34"/>
                    </a:cxn>
                    <a:cxn ang="0">
                      <a:pos x="64" y="39"/>
                    </a:cxn>
                    <a:cxn ang="0">
                      <a:pos x="65" y="46"/>
                    </a:cxn>
                    <a:cxn ang="0">
                      <a:pos x="69" y="45"/>
                    </a:cxn>
                    <a:cxn ang="0">
                      <a:pos x="65" y="50"/>
                    </a:cxn>
                    <a:cxn ang="0">
                      <a:pos x="66" y="54"/>
                    </a:cxn>
                    <a:cxn ang="0">
                      <a:pos x="67" y="58"/>
                    </a:cxn>
                    <a:cxn ang="0">
                      <a:pos x="72" y="55"/>
                    </a:cxn>
                    <a:cxn ang="0">
                      <a:pos x="74" y="59"/>
                    </a:cxn>
                    <a:cxn ang="0">
                      <a:pos x="75" y="63"/>
                    </a:cxn>
                    <a:cxn ang="0">
                      <a:pos x="74" y="70"/>
                    </a:cxn>
                    <a:cxn ang="0">
                      <a:pos x="69" y="74"/>
                    </a:cxn>
                    <a:cxn ang="0">
                      <a:pos x="66" y="71"/>
                    </a:cxn>
                    <a:cxn ang="0">
                      <a:pos x="65" y="69"/>
                    </a:cxn>
                    <a:cxn ang="0">
                      <a:pos x="64" y="68"/>
                    </a:cxn>
                    <a:cxn ang="0">
                      <a:pos x="60" y="65"/>
                    </a:cxn>
                    <a:cxn ang="0">
                      <a:pos x="59" y="59"/>
                    </a:cxn>
                    <a:cxn ang="0">
                      <a:pos x="55" y="61"/>
                    </a:cxn>
                    <a:cxn ang="0">
                      <a:pos x="46" y="68"/>
                    </a:cxn>
                    <a:cxn ang="0">
                      <a:pos x="44" y="66"/>
                    </a:cxn>
                    <a:cxn ang="0">
                      <a:pos x="46" y="61"/>
                    </a:cxn>
                    <a:cxn ang="0">
                      <a:pos x="40" y="63"/>
                    </a:cxn>
                    <a:cxn ang="0">
                      <a:pos x="32" y="61"/>
                    </a:cxn>
                    <a:cxn ang="0">
                      <a:pos x="25" y="63"/>
                    </a:cxn>
                    <a:cxn ang="0">
                      <a:pos x="20" y="59"/>
                    </a:cxn>
                    <a:cxn ang="0">
                      <a:pos x="10" y="60"/>
                    </a:cxn>
                    <a:cxn ang="0">
                      <a:pos x="6" y="61"/>
                    </a:cxn>
                    <a:cxn ang="0">
                      <a:pos x="0" y="59"/>
                    </a:cxn>
                    <a:cxn ang="0">
                      <a:pos x="2" y="55"/>
                    </a:cxn>
                    <a:cxn ang="0">
                      <a:pos x="5" y="51"/>
                    </a:cxn>
                    <a:cxn ang="0">
                      <a:pos x="7" y="47"/>
                    </a:cxn>
                    <a:cxn ang="0">
                      <a:pos x="3" y="45"/>
                    </a:cxn>
                    <a:cxn ang="0">
                      <a:pos x="16" y="30"/>
                    </a:cxn>
                    <a:cxn ang="0">
                      <a:pos x="26" y="12"/>
                    </a:cxn>
                    <a:cxn ang="0">
                      <a:pos x="29" y="6"/>
                    </a:cxn>
                    <a:cxn ang="0">
                      <a:pos x="32" y="1"/>
                    </a:cxn>
                  </a:cxnLst>
                  <a:rect l="0" t="0" r="r" b="b"/>
                  <a:pathLst>
                    <a:path w="75" h="74">
                      <a:moveTo>
                        <a:pt x="35" y="0"/>
                      </a:moveTo>
                      <a:lnTo>
                        <a:pt x="39" y="0"/>
                      </a:lnTo>
                      <a:lnTo>
                        <a:pt x="41" y="2"/>
                      </a:lnTo>
                      <a:lnTo>
                        <a:pt x="41" y="3"/>
                      </a:lnTo>
                      <a:lnTo>
                        <a:pt x="39" y="11"/>
                      </a:lnTo>
                      <a:lnTo>
                        <a:pt x="34" y="17"/>
                      </a:lnTo>
                      <a:lnTo>
                        <a:pt x="30" y="25"/>
                      </a:lnTo>
                      <a:lnTo>
                        <a:pt x="30" y="29"/>
                      </a:lnTo>
                      <a:lnTo>
                        <a:pt x="32" y="27"/>
                      </a:lnTo>
                      <a:lnTo>
                        <a:pt x="35" y="25"/>
                      </a:lnTo>
                      <a:lnTo>
                        <a:pt x="40" y="25"/>
                      </a:lnTo>
                      <a:lnTo>
                        <a:pt x="42" y="27"/>
                      </a:lnTo>
                      <a:lnTo>
                        <a:pt x="40" y="29"/>
                      </a:lnTo>
                      <a:lnTo>
                        <a:pt x="40" y="32"/>
                      </a:lnTo>
                      <a:lnTo>
                        <a:pt x="47" y="32"/>
                      </a:lnTo>
                      <a:lnTo>
                        <a:pt x="47" y="35"/>
                      </a:lnTo>
                      <a:lnTo>
                        <a:pt x="52" y="34"/>
                      </a:lnTo>
                      <a:lnTo>
                        <a:pt x="65" y="34"/>
                      </a:lnTo>
                      <a:lnTo>
                        <a:pt x="65" y="36"/>
                      </a:lnTo>
                      <a:lnTo>
                        <a:pt x="64" y="39"/>
                      </a:lnTo>
                      <a:lnTo>
                        <a:pt x="64" y="46"/>
                      </a:lnTo>
                      <a:lnTo>
                        <a:pt x="65" y="46"/>
                      </a:lnTo>
                      <a:lnTo>
                        <a:pt x="67" y="45"/>
                      </a:lnTo>
                      <a:lnTo>
                        <a:pt x="69" y="45"/>
                      </a:lnTo>
                      <a:lnTo>
                        <a:pt x="67" y="47"/>
                      </a:lnTo>
                      <a:lnTo>
                        <a:pt x="65" y="50"/>
                      </a:lnTo>
                      <a:lnTo>
                        <a:pt x="65" y="52"/>
                      </a:lnTo>
                      <a:lnTo>
                        <a:pt x="66" y="54"/>
                      </a:lnTo>
                      <a:lnTo>
                        <a:pt x="67" y="56"/>
                      </a:lnTo>
                      <a:lnTo>
                        <a:pt x="67" y="58"/>
                      </a:lnTo>
                      <a:lnTo>
                        <a:pt x="70" y="58"/>
                      </a:lnTo>
                      <a:lnTo>
                        <a:pt x="72" y="55"/>
                      </a:lnTo>
                      <a:lnTo>
                        <a:pt x="72" y="58"/>
                      </a:lnTo>
                      <a:lnTo>
                        <a:pt x="74" y="59"/>
                      </a:lnTo>
                      <a:lnTo>
                        <a:pt x="74" y="60"/>
                      </a:lnTo>
                      <a:lnTo>
                        <a:pt x="75" y="63"/>
                      </a:lnTo>
                      <a:lnTo>
                        <a:pt x="75" y="68"/>
                      </a:lnTo>
                      <a:lnTo>
                        <a:pt x="74" y="70"/>
                      </a:lnTo>
                      <a:lnTo>
                        <a:pt x="71" y="73"/>
                      </a:lnTo>
                      <a:lnTo>
                        <a:pt x="69" y="74"/>
                      </a:lnTo>
                      <a:lnTo>
                        <a:pt x="67" y="74"/>
                      </a:lnTo>
                      <a:lnTo>
                        <a:pt x="66" y="71"/>
                      </a:lnTo>
                      <a:lnTo>
                        <a:pt x="65" y="70"/>
                      </a:lnTo>
                      <a:lnTo>
                        <a:pt x="65" y="69"/>
                      </a:lnTo>
                      <a:lnTo>
                        <a:pt x="64" y="69"/>
                      </a:lnTo>
                      <a:lnTo>
                        <a:pt x="64" y="68"/>
                      </a:lnTo>
                      <a:lnTo>
                        <a:pt x="61" y="68"/>
                      </a:lnTo>
                      <a:lnTo>
                        <a:pt x="60" y="65"/>
                      </a:lnTo>
                      <a:lnTo>
                        <a:pt x="60" y="61"/>
                      </a:lnTo>
                      <a:lnTo>
                        <a:pt x="59" y="59"/>
                      </a:lnTo>
                      <a:lnTo>
                        <a:pt x="57" y="58"/>
                      </a:lnTo>
                      <a:lnTo>
                        <a:pt x="55" y="61"/>
                      </a:lnTo>
                      <a:lnTo>
                        <a:pt x="50" y="66"/>
                      </a:lnTo>
                      <a:lnTo>
                        <a:pt x="46" y="68"/>
                      </a:lnTo>
                      <a:lnTo>
                        <a:pt x="44" y="68"/>
                      </a:lnTo>
                      <a:lnTo>
                        <a:pt x="44" y="66"/>
                      </a:lnTo>
                      <a:lnTo>
                        <a:pt x="49" y="61"/>
                      </a:lnTo>
                      <a:lnTo>
                        <a:pt x="46" y="61"/>
                      </a:lnTo>
                      <a:lnTo>
                        <a:pt x="42" y="63"/>
                      </a:lnTo>
                      <a:lnTo>
                        <a:pt x="40" y="63"/>
                      </a:lnTo>
                      <a:lnTo>
                        <a:pt x="37" y="60"/>
                      </a:lnTo>
                      <a:lnTo>
                        <a:pt x="32" y="61"/>
                      </a:lnTo>
                      <a:lnTo>
                        <a:pt x="29" y="63"/>
                      </a:lnTo>
                      <a:lnTo>
                        <a:pt x="25" y="63"/>
                      </a:lnTo>
                      <a:lnTo>
                        <a:pt x="22" y="60"/>
                      </a:lnTo>
                      <a:lnTo>
                        <a:pt x="20" y="59"/>
                      </a:lnTo>
                      <a:lnTo>
                        <a:pt x="12" y="59"/>
                      </a:lnTo>
                      <a:lnTo>
                        <a:pt x="10" y="60"/>
                      </a:lnTo>
                      <a:lnTo>
                        <a:pt x="8" y="60"/>
                      </a:lnTo>
                      <a:lnTo>
                        <a:pt x="6" y="61"/>
                      </a:lnTo>
                      <a:lnTo>
                        <a:pt x="2" y="61"/>
                      </a:lnTo>
                      <a:lnTo>
                        <a:pt x="0" y="59"/>
                      </a:lnTo>
                      <a:lnTo>
                        <a:pt x="0" y="56"/>
                      </a:lnTo>
                      <a:lnTo>
                        <a:pt x="2" y="55"/>
                      </a:lnTo>
                      <a:lnTo>
                        <a:pt x="3" y="54"/>
                      </a:lnTo>
                      <a:lnTo>
                        <a:pt x="5" y="51"/>
                      </a:lnTo>
                      <a:lnTo>
                        <a:pt x="7" y="50"/>
                      </a:lnTo>
                      <a:lnTo>
                        <a:pt x="7" y="47"/>
                      </a:lnTo>
                      <a:lnTo>
                        <a:pt x="5" y="46"/>
                      </a:lnTo>
                      <a:lnTo>
                        <a:pt x="3" y="45"/>
                      </a:lnTo>
                      <a:lnTo>
                        <a:pt x="11" y="39"/>
                      </a:lnTo>
                      <a:lnTo>
                        <a:pt x="16" y="30"/>
                      </a:lnTo>
                      <a:lnTo>
                        <a:pt x="21" y="20"/>
                      </a:lnTo>
                      <a:lnTo>
                        <a:pt x="26" y="12"/>
                      </a:lnTo>
                      <a:lnTo>
                        <a:pt x="27" y="10"/>
                      </a:lnTo>
                      <a:lnTo>
                        <a:pt x="29" y="6"/>
                      </a:lnTo>
                      <a:lnTo>
                        <a:pt x="30" y="3"/>
                      </a:lnTo>
                      <a:lnTo>
                        <a:pt x="32" y="1"/>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19" name="Freeform 1284"/>
                <p:cNvSpPr>
                  <a:spLocks/>
                </p:cNvSpPr>
                <p:nvPr/>
              </p:nvSpPr>
              <p:spPr bwMode="auto">
                <a:xfrm>
                  <a:off x="3804893" y="3019402"/>
                  <a:ext cx="29015" cy="14508"/>
                </a:xfrm>
                <a:custGeom>
                  <a:avLst/>
                  <a:gdLst/>
                  <a:ahLst/>
                  <a:cxnLst>
                    <a:cxn ang="0">
                      <a:pos x="0" y="0"/>
                    </a:cxn>
                    <a:cxn ang="0">
                      <a:pos x="6" y="0"/>
                    </a:cxn>
                    <a:cxn ang="0">
                      <a:pos x="11" y="2"/>
                    </a:cxn>
                    <a:cxn ang="0">
                      <a:pos x="14" y="5"/>
                    </a:cxn>
                    <a:cxn ang="0">
                      <a:pos x="14" y="7"/>
                    </a:cxn>
                    <a:cxn ang="0">
                      <a:pos x="9" y="7"/>
                    </a:cxn>
                    <a:cxn ang="0">
                      <a:pos x="5" y="6"/>
                    </a:cxn>
                    <a:cxn ang="0">
                      <a:pos x="0" y="4"/>
                    </a:cxn>
                    <a:cxn ang="0">
                      <a:pos x="0" y="0"/>
                    </a:cxn>
                  </a:cxnLst>
                  <a:rect l="0" t="0" r="r" b="b"/>
                  <a:pathLst>
                    <a:path w="14" h="7">
                      <a:moveTo>
                        <a:pt x="0" y="0"/>
                      </a:moveTo>
                      <a:lnTo>
                        <a:pt x="6" y="0"/>
                      </a:lnTo>
                      <a:lnTo>
                        <a:pt x="11" y="2"/>
                      </a:lnTo>
                      <a:lnTo>
                        <a:pt x="14" y="5"/>
                      </a:lnTo>
                      <a:lnTo>
                        <a:pt x="14" y="7"/>
                      </a:lnTo>
                      <a:lnTo>
                        <a:pt x="9" y="7"/>
                      </a:lnTo>
                      <a:lnTo>
                        <a:pt x="5" y="6"/>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20" name="Freeform 1285"/>
                <p:cNvSpPr>
                  <a:spLocks/>
                </p:cNvSpPr>
                <p:nvPr/>
              </p:nvSpPr>
              <p:spPr bwMode="auto">
                <a:xfrm>
                  <a:off x="2689870" y="3100231"/>
                  <a:ext cx="113990" cy="72539"/>
                </a:xfrm>
                <a:custGeom>
                  <a:avLst/>
                  <a:gdLst/>
                  <a:ahLst/>
                  <a:cxnLst>
                    <a:cxn ang="0">
                      <a:pos x="4" y="0"/>
                    </a:cxn>
                    <a:cxn ang="0">
                      <a:pos x="9" y="0"/>
                    </a:cxn>
                    <a:cxn ang="0">
                      <a:pos x="11" y="1"/>
                    </a:cxn>
                    <a:cxn ang="0">
                      <a:pos x="15" y="5"/>
                    </a:cxn>
                    <a:cxn ang="0">
                      <a:pos x="18" y="6"/>
                    </a:cxn>
                    <a:cxn ang="0">
                      <a:pos x="33" y="12"/>
                    </a:cxn>
                    <a:cxn ang="0">
                      <a:pos x="44" y="21"/>
                    </a:cxn>
                    <a:cxn ang="0">
                      <a:pos x="55" y="32"/>
                    </a:cxn>
                    <a:cxn ang="0">
                      <a:pos x="55" y="35"/>
                    </a:cxn>
                    <a:cxn ang="0">
                      <a:pos x="51" y="35"/>
                    </a:cxn>
                    <a:cxn ang="0">
                      <a:pos x="44" y="34"/>
                    </a:cxn>
                    <a:cxn ang="0">
                      <a:pos x="35" y="29"/>
                    </a:cxn>
                    <a:cxn ang="0">
                      <a:pos x="28" y="25"/>
                    </a:cxn>
                    <a:cxn ang="0">
                      <a:pos x="21" y="20"/>
                    </a:cxn>
                    <a:cxn ang="0">
                      <a:pos x="25" y="16"/>
                    </a:cxn>
                    <a:cxn ang="0">
                      <a:pos x="16" y="15"/>
                    </a:cxn>
                    <a:cxn ang="0">
                      <a:pos x="9" y="12"/>
                    </a:cxn>
                    <a:cxn ang="0">
                      <a:pos x="4" y="7"/>
                    </a:cxn>
                    <a:cxn ang="0">
                      <a:pos x="6" y="5"/>
                    </a:cxn>
                    <a:cxn ang="0">
                      <a:pos x="9" y="4"/>
                    </a:cxn>
                    <a:cxn ang="0">
                      <a:pos x="6" y="4"/>
                    </a:cxn>
                    <a:cxn ang="0">
                      <a:pos x="5" y="2"/>
                    </a:cxn>
                    <a:cxn ang="0">
                      <a:pos x="0" y="2"/>
                    </a:cxn>
                    <a:cxn ang="0">
                      <a:pos x="2" y="1"/>
                    </a:cxn>
                    <a:cxn ang="0">
                      <a:pos x="4" y="0"/>
                    </a:cxn>
                  </a:cxnLst>
                  <a:rect l="0" t="0" r="r" b="b"/>
                  <a:pathLst>
                    <a:path w="55" h="35">
                      <a:moveTo>
                        <a:pt x="4" y="0"/>
                      </a:moveTo>
                      <a:lnTo>
                        <a:pt x="9" y="0"/>
                      </a:lnTo>
                      <a:lnTo>
                        <a:pt x="11" y="1"/>
                      </a:lnTo>
                      <a:lnTo>
                        <a:pt x="15" y="5"/>
                      </a:lnTo>
                      <a:lnTo>
                        <a:pt x="18" y="6"/>
                      </a:lnTo>
                      <a:lnTo>
                        <a:pt x="33" y="12"/>
                      </a:lnTo>
                      <a:lnTo>
                        <a:pt x="44" y="21"/>
                      </a:lnTo>
                      <a:lnTo>
                        <a:pt x="55" y="32"/>
                      </a:lnTo>
                      <a:lnTo>
                        <a:pt x="55" y="35"/>
                      </a:lnTo>
                      <a:lnTo>
                        <a:pt x="51" y="35"/>
                      </a:lnTo>
                      <a:lnTo>
                        <a:pt x="44" y="34"/>
                      </a:lnTo>
                      <a:lnTo>
                        <a:pt x="35" y="29"/>
                      </a:lnTo>
                      <a:lnTo>
                        <a:pt x="28" y="25"/>
                      </a:lnTo>
                      <a:lnTo>
                        <a:pt x="21" y="20"/>
                      </a:lnTo>
                      <a:lnTo>
                        <a:pt x="25" y="16"/>
                      </a:lnTo>
                      <a:lnTo>
                        <a:pt x="16" y="15"/>
                      </a:lnTo>
                      <a:lnTo>
                        <a:pt x="9" y="12"/>
                      </a:lnTo>
                      <a:lnTo>
                        <a:pt x="4" y="7"/>
                      </a:lnTo>
                      <a:lnTo>
                        <a:pt x="6" y="5"/>
                      </a:lnTo>
                      <a:lnTo>
                        <a:pt x="9" y="4"/>
                      </a:lnTo>
                      <a:lnTo>
                        <a:pt x="6" y="4"/>
                      </a:lnTo>
                      <a:lnTo>
                        <a:pt x="5" y="2"/>
                      </a:lnTo>
                      <a:lnTo>
                        <a:pt x="0" y="2"/>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21" name="Freeform 1286"/>
                <p:cNvSpPr>
                  <a:spLocks/>
                </p:cNvSpPr>
                <p:nvPr/>
              </p:nvSpPr>
              <p:spPr bwMode="auto">
                <a:xfrm>
                  <a:off x="2577953" y="2992459"/>
                  <a:ext cx="33161" cy="60104"/>
                </a:xfrm>
                <a:custGeom>
                  <a:avLst/>
                  <a:gdLst/>
                  <a:ahLst/>
                  <a:cxnLst>
                    <a:cxn ang="0">
                      <a:pos x="0" y="0"/>
                    </a:cxn>
                    <a:cxn ang="0">
                      <a:pos x="3" y="0"/>
                    </a:cxn>
                    <a:cxn ang="0">
                      <a:pos x="5" y="1"/>
                    </a:cxn>
                    <a:cxn ang="0">
                      <a:pos x="6" y="3"/>
                    </a:cxn>
                    <a:cxn ang="0">
                      <a:pos x="9" y="4"/>
                    </a:cxn>
                    <a:cxn ang="0">
                      <a:pos x="8" y="5"/>
                    </a:cxn>
                    <a:cxn ang="0">
                      <a:pos x="8" y="6"/>
                    </a:cxn>
                    <a:cxn ang="0">
                      <a:pos x="6" y="8"/>
                    </a:cxn>
                    <a:cxn ang="0">
                      <a:pos x="6" y="9"/>
                    </a:cxn>
                    <a:cxn ang="0">
                      <a:pos x="8" y="9"/>
                    </a:cxn>
                    <a:cxn ang="0">
                      <a:pos x="11" y="5"/>
                    </a:cxn>
                    <a:cxn ang="0">
                      <a:pos x="13" y="3"/>
                    </a:cxn>
                    <a:cxn ang="0">
                      <a:pos x="13" y="14"/>
                    </a:cxn>
                    <a:cxn ang="0">
                      <a:pos x="14" y="17"/>
                    </a:cxn>
                    <a:cxn ang="0">
                      <a:pos x="14" y="18"/>
                    </a:cxn>
                    <a:cxn ang="0">
                      <a:pos x="13" y="19"/>
                    </a:cxn>
                    <a:cxn ang="0">
                      <a:pos x="13" y="23"/>
                    </a:cxn>
                    <a:cxn ang="0">
                      <a:pos x="16" y="27"/>
                    </a:cxn>
                    <a:cxn ang="0">
                      <a:pos x="16" y="29"/>
                    </a:cxn>
                    <a:cxn ang="0">
                      <a:pos x="15" y="29"/>
                    </a:cxn>
                    <a:cxn ang="0">
                      <a:pos x="14" y="28"/>
                    </a:cxn>
                    <a:cxn ang="0">
                      <a:pos x="11" y="27"/>
                    </a:cxn>
                    <a:cxn ang="0">
                      <a:pos x="10" y="24"/>
                    </a:cxn>
                    <a:cxn ang="0">
                      <a:pos x="10" y="19"/>
                    </a:cxn>
                    <a:cxn ang="0">
                      <a:pos x="11" y="18"/>
                    </a:cxn>
                    <a:cxn ang="0">
                      <a:pos x="11" y="17"/>
                    </a:cxn>
                    <a:cxn ang="0">
                      <a:pos x="9" y="15"/>
                    </a:cxn>
                    <a:cxn ang="0">
                      <a:pos x="8" y="14"/>
                    </a:cxn>
                    <a:cxn ang="0">
                      <a:pos x="6" y="11"/>
                    </a:cxn>
                    <a:cxn ang="0">
                      <a:pos x="5" y="11"/>
                    </a:cxn>
                    <a:cxn ang="0">
                      <a:pos x="3" y="9"/>
                    </a:cxn>
                    <a:cxn ang="0">
                      <a:pos x="0" y="4"/>
                    </a:cxn>
                    <a:cxn ang="0">
                      <a:pos x="0" y="0"/>
                    </a:cxn>
                  </a:cxnLst>
                  <a:rect l="0" t="0" r="r" b="b"/>
                  <a:pathLst>
                    <a:path w="16" h="29">
                      <a:moveTo>
                        <a:pt x="0" y="0"/>
                      </a:moveTo>
                      <a:lnTo>
                        <a:pt x="3" y="0"/>
                      </a:lnTo>
                      <a:lnTo>
                        <a:pt x="5" y="1"/>
                      </a:lnTo>
                      <a:lnTo>
                        <a:pt x="6" y="3"/>
                      </a:lnTo>
                      <a:lnTo>
                        <a:pt x="9" y="4"/>
                      </a:lnTo>
                      <a:lnTo>
                        <a:pt x="8" y="5"/>
                      </a:lnTo>
                      <a:lnTo>
                        <a:pt x="8" y="6"/>
                      </a:lnTo>
                      <a:lnTo>
                        <a:pt x="6" y="8"/>
                      </a:lnTo>
                      <a:lnTo>
                        <a:pt x="6" y="9"/>
                      </a:lnTo>
                      <a:lnTo>
                        <a:pt x="8" y="9"/>
                      </a:lnTo>
                      <a:lnTo>
                        <a:pt x="11" y="5"/>
                      </a:lnTo>
                      <a:lnTo>
                        <a:pt x="13" y="3"/>
                      </a:lnTo>
                      <a:lnTo>
                        <a:pt x="13" y="14"/>
                      </a:lnTo>
                      <a:lnTo>
                        <a:pt x="14" y="17"/>
                      </a:lnTo>
                      <a:lnTo>
                        <a:pt x="14" y="18"/>
                      </a:lnTo>
                      <a:lnTo>
                        <a:pt x="13" y="19"/>
                      </a:lnTo>
                      <a:lnTo>
                        <a:pt x="13" y="23"/>
                      </a:lnTo>
                      <a:lnTo>
                        <a:pt x="16" y="27"/>
                      </a:lnTo>
                      <a:lnTo>
                        <a:pt x="16" y="29"/>
                      </a:lnTo>
                      <a:lnTo>
                        <a:pt x="15" y="29"/>
                      </a:lnTo>
                      <a:lnTo>
                        <a:pt x="14" y="28"/>
                      </a:lnTo>
                      <a:lnTo>
                        <a:pt x="11" y="27"/>
                      </a:lnTo>
                      <a:lnTo>
                        <a:pt x="10" y="24"/>
                      </a:lnTo>
                      <a:lnTo>
                        <a:pt x="10" y="19"/>
                      </a:lnTo>
                      <a:lnTo>
                        <a:pt x="11" y="18"/>
                      </a:lnTo>
                      <a:lnTo>
                        <a:pt x="11" y="17"/>
                      </a:lnTo>
                      <a:lnTo>
                        <a:pt x="9" y="15"/>
                      </a:lnTo>
                      <a:lnTo>
                        <a:pt x="8" y="14"/>
                      </a:lnTo>
                      <a:lnTo>
                        <a:pt x="6" y="11"/>
                      </a:lnTo>
                      <a:lnTo>
                        <a:pt x="5" y="11"/>
                      </a:lnTo>
                      <a:lnTo>
                        <a:pt x="3"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22" name="Freeform 1287"/>
                <p:cNvSpPr>
                  <a:spLocks/>
                </p:cNvSpPr>
                <p:nvPr/>
              </p:nvSpPr>
              <p:spPr bwMode="auto">
                <a:xfrm>
                  <a:off x="2063965" y="2866034"/>
                  <a:ext cx="47669" cy="33161"/>
                </a:xfrm>
                <a:custGeom>
                  <a:avLst/>
                  <a:gdLst/>
                  <a:ahLst/>
                  <a:cxnLst>
                    <a:cxn ang="0">
                      <a:pos x="20" y="0"/>
                    </a:cxn>
                    <a:cxn ang="0">
                      <a:pos x="23" y="0"/>
                    </a:cxn>
                    <a:cxn ang="0">
                      <a:pos x="23" y="5"/>
                    </a:cxn>
                    <a:cxn ang="0">
                      <a:pos x="16" y="10"/>
                    </a:cxn>
                    <a:cxn ang="0">
                      <a:pos x="12" y="13"/>
                    </a:cxn>
                    <a:cxn ang="0">
                      <a:pos x="8" y="16"/>
                    </a:cxn>
                    <a:cxn ang="0">
                      <a:pos x="3" y="13"/>
                    </a:cxn>
                    <a:cxn ang="0">
                      <a:pos x="2" y="12"/>
                    </a:cxn>
                    <a:cxn ang="0">
                      <a:pos x="0" y="11"/>
                    </a:cxn>
                    <a:cxn ang="0">
                      <a:pos x="0" y="6"/>
                    </a:cxn>
                    <a:cxn ang="0">
                      <a:pos x="10" y="2"/>
                    </a:cxn>
                    <a:cxn ang="0">
                      <a:pos x="20" y="0"/>
                    </a:cxn>
                  </a:cxnLst>
                  <a:rect l="0" t="0" r="r" b="b"/>
                  <a:pathLst>
                    <a:path w="23" h="16">
                      <a:moveTo>
                        <a:pt x="20" y="0"/>
                      </a:moveTo>
                      <a:lnTo>
                        <a:pt x="23" y="0"/>
                      </a:lnTo>
                      <a:lnTo>
                        <a:pt x="23" y="5"/>
                      </a:lnTo>
                      <a:lnTo>
                        <a:pt x="16" y="10"/>
                      </a:lnTo>
                      <a:lnTo>
                        <a:pt x="12" y="13"/>
                      </a:lnTo>
                      <a:lnTo>
                        <a:pt x="8" y="16"/>
                      </a:lnTo>
                      <a:lnTo>
                        <a:pt x="3" y="13"/>
                      </a:lnTo>
                      <a:lnTo>
                        <a:pt x="2" y="12"/>
                      </a:lnTo>
                      <a:lnTo>
                        <a:pt x="0" y="11"/>
                      </a:lnTo>
                      <a:lnTo>
                        <a:pt x="0" y="6"/>
                      </a:lnTo>
                      <a:lnTo>
                        <a:pt x="10"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23" name="Freeform 1288"/>
                <p:cNvSpPr>
                  <a:spLocks/>
                </p:cNvSpPr>
                <p:nvPr/>
              </p:nvSpPr>
              <p:spPr bwMode="auto">
                <a:xfrm>
                  <a:off x="4229762" y="3123028"/>
                  <a:ext cx="60104" cy="26944"/>
                </a:xfrm>
                <a:custGeom>
                  <a:avLst/>
                  <a:gdLst/>
                  <a:ahLst/>
                  <a:cxnLst>
                    <a:cxn ang="0">
                      <a:pos x="8" y="0"/>
                    </a:cxn>
                    <a:cxn ang="0">
                      <a:pos x="16" y="3"/>
                    </a:cxn>
                    <a:cxn ang="0">
                      <a:pos x="29" y="10"/>
                    </a:cxn>
                    <a:cxn ang="0">
                      <a:pos x="27" y="11"/>
                    </a:cxn>
                    <a:cxn ang="0">
                      <a:pos x="25" y="13"/>
                    </a:cxn>
                    <a:cxn ang="0">
                      <a:pos x="22" y="13"/>
                    </a:cxn>
                    <a:cxn ang="0">
                      <a:pos x="15" y="10"/>
                    </a:cxn>
                    <a:cxn ang="0">
                      <a:pos x="6" y="6"/>
                    </a:cxn>
                    <a:cxn ang="0">
                      <a:pos x="0" y="1"/>
                    </a:cxn>
                    <a:cxn ang="0">
                      <a:pos x="8" y="0"/>
                    </a:cxn>
                  </a:cxnLst>
                  <a:rect l="0" t="0" r="r" b="b"/>
                  <a:pathLst>
                    <a:path w="29" h="13">
                      <a:moveTo>
                        <a:pt x="8" y="0"/>
                      </a:moveTo>
                      <a:lnTo>
                        <a:pt x="16" y="3"/>
                      </a:lnTo>
                      <a:lnTo>
                        <a:pt x="29" y="10"/>
                      </a:lnTo>
                      <a:lnTo>
                        <a:pt x="27" y="11"/>
                      </a:lnTo>
                      <a:lnTo>
                        <a:pt x="25" y="13"/>
                      </a:lnTo>
                      <a:lnTo>
                        <a:pt x="22" y="13"/>
                      </a:lnTo>
                      <a:lnTo>
                        <a:pt x="15" y="10"/>
                      </a:lnTo>
                      <a:lnTo>
                        <a:pt x="6" y="6"/>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24" name="Freeform 1289"/>
                <p:cNvSpPr>
                  <a:spLocks/>
                </p:cNvSpPr>
                <p:nvPr/>
              </p:nvSpPr>
              <p:spPr bwMode="auto">
                <a:xfrm>
                  <a:off x="4231835" y="3216293"/>
                  <a:ext cx="47669" cy="26944"/>
                </a:xfrm>
                <a:custGeom>
                  <a:avLst/>
                  <a:gdLst/>
                  <a:ahLst/>
                  <a:cxnLst>
                    <a:cxn ang="0">
                      <a:pos x="2" y="0"/>
                    </a:cxn>
                    <a:cxn ang="0">
                      <a:pos x="4" y="3"/>
                    </a:cxn>
                    <a:cxn ang="0">
                      <a:pos x="11" y="7"/>
                    </a:cxn>
                    <a:cxn ang="0">
                      <a:pos x="23" y="7"/>
                    </a:cxn>
                    <a:cxn ang="0">
                      <a:pos x="23" y="10"/>
                    </a:cxn>
                    <a:cxn ang="0">
                      <a:pos x="20" y="12"/>
                    </a:cxn>
                    <a:cxn ang="0">
                      <a:pos x="19" y="13"/>
                    </a:cxn>
                    <a:cxn ang="0">
                      <a:pos x="16" y="13"/>
                    </a:cxn>
                    <a:cxn ang="0">
                      <a:pos x="14" y="12"/>
                    </a:cxn>
                    <a:cxn ang="0">
                      <a:pos x="10" y="9"/>
                    </a:cxn>
                    <a:cxn ang="0">
                      <a:pos x="6" y="8"/>
                    </a:cxn>
                    <a:cxn ang="0">
                      <a:pos x="2" y="5"/>
                    </a:cxn>
                    <a:cxn ang="0">
                      <a:pos x="0" y="3"/>
                    </a:cxn>
                    <a:cxn ang="0">
                      <a:pos x="2" y="0"/>
                    </a:cxn>
                  </a:cxnLst>
                  <a:rect l="0" t="0" r="r" b="b"/>
                  <a:pathLst>
                    <a:path w="23" h="13">
                      <a:moveTo>
                        <a:pt x="2" y="0"/>
                      </a:moveTo>
                      <a:lnTo>
                        <a:pt x="4" y="3"/>
                      </a:lnTo>
                      <a:lnTo>
                        <a:pt x="11" y="7"/>
                      </a:lnTo>
                      <a:lnTo>
                        <a:pt x="23" y="7"/>
                      </a:lnTo>
                      <a:lnTo>
                        <a:pt x="23" y="10"/>
                      </a:lnTo>
                      <a:lnTo>
                        <a:pt x="20" y="12"/>
                      </a:lnTo>
                      <a:lnTo>
                        <a:pt x="19" y="13"/>
                      </a:lnTo>
                      <a:lnTo>
                        <a:pt x="16" y="13"/>
                      </a:lnTo>
                      <a:lnTo>
                        <a:pt x="14" y="12"/>
                      </a:lnTo>
                      <a:lnTo>
                        <a:pt x="10" y="9"/>
                      </a:lnTo>
                      <a:lnTo>
                        <a:pt x="6" y="8"/>
                      </a:lnTo>
                      <a:lnTo>
                        <a:pt x="2" y="5"/>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25" name="Freeform 1290"/>
                <p:cNvSpPr>
                  <a:spLocks/>
                </p:cNvSpPr>
                <p:nvPr/>
              </p:nvSpPr>
              <p:spPr bwMode="auto">
                <a:xfrm>
                  <a:off x="4302301" y="3216293"/>
                  <a:ext cx="31089" cy="39379"/>
                </a:xfrm>
                <a:custGeom>
                  <a:avLst/>
                  <a:gdLst/>
                  <a:ahLst/>
                  <a:cxnLst>
                    <a:cxn ang="0">
                      <a:pos x="9" y="0"/>
                    </a:cxn>
                    <a:cxn ang="0">
                      <a:pos x="10" y="2"/>
                    </a:cxn>
                    <a:cxn ang="0">
                      <a:pos x="11" y="4"/>
                    </a:cxn>
                    <a:cxn ang="0">
                      <a:pos x="11" y="5"/>
                    </a:cxn>
                    <a:cxn ang="0">
                      <a:pos x="10" y="7"/>
                    </a:cxn>
                    <a:cxn ang="0">
                      <a:pos x="10" y="8"/>
                    </a:cxn>
                    <a:cxn ang="0">
                      <a:pos x="9" y="9"/>
                    </a:cxn>
                    <a:cxn ang="0">
                      <a:pos x="10" y="10"/>
                    </a:cxn>
                    <a:cxn ang="0">
                      <a:pos x="15" y="10"/>
                    </a:cxn>
                    <a:cxn ang="0">
                      <a:pos x="15" y="13"/>
                    </a:cxn>
                    <a:cxn ang="0">
                      <a:pos x="12" y="18"/>
                    </a:cxn>
                    <a:cxn ang="0">
                      <a:pos x="9" y="19"/>
                    </a:cxn>
                    <a:cxn ang="0">
                      <a:pos x="4" y="19"/>
                    </a:cxn>
                    <a:cxn ang="0">
                      <a:pos x="1" y="18"/>
                    </a:cxn>
                    <a:cxn ang="0">
                      <a:pos x="0" y="15"/>
                    </a:cxn>
                    <a:cxn ang="0">
                      <a:pos x="0" y="13"/>
                    </a:cxn>
                    <a:cxn ang="0">
                      <a:pos x="1" y="9"/>
                    </a:cxn>
                    <a:cxn ang="0">
                      <a:pos x="2" y="7"/>
                    </a:cxn>
                    <a:cxn ang="0">
                      <a:pos x="5" y="4"/>
                    </a:cxn>
                    <a:cxn ang="0">
                      <a:pos x="6" y="2"/>
                    </a:cxn>
                    <a:cxn ang="0">
                      <a:pos x="9" y="0"/>
                    </a:cxn>
                  </a:cxnLst>
                  <a:rect l="0" t="0" r="r" b="b"/>
                  <a:pathLst>
                    <a:path w="15" h="19">
                      <a:moveTo>
                        <a:pt x="9" y="0"/>
                      </a:moveTo>
                      <a:lnTo>
                        <a:pt x="10" y="2"/>
                      </a:lnTo>
                      <a:lnTo>
                        <a:pt x="11" y="4"/>
                      </a:lnTo>
                      <a:lnTo>
                        <a:pt x="11" y="5"/>
                      </a:lnTo>
                      <a:lnTo>
                        <a:pt x="10" y="7"/>
                      </a:lnTo>
                      <a:lnTo>
                        <a:pt x="10" y="8"/>
                      </a:lnTo>
                      <a:lnTo>
                        <a:pt x="9" y="9"/>
                      </a:lnTo>
                      <a:lnTo>
                        <a:pt x="10" y="10"/>
                      </a:lnTo>
                      <a:lnTo>
                        <a:pt x="15" y="10"/>
                      </a:lnTo>
                      <a:lnTo>
                        <a:pt x="15" y="13"/>
                      </a:lnTo>
                      <a:lnTo>
                        <a:pt x="12" y="18"/>
                      </a:lnTo>
                      <a:lnTo>
                        <a:pt x="9" y="19"/>
                      </a:lnTo>
                      <a:lnTo>
                        <a:pt x="4" y="19"/>
                      </a:lnTo>
                      <a:lnTo>
                        <a:pt x="1" y="18"/>
                      </a:lnTo>
                      <a:lnTo>
                        <a:pt x="0" y="15"/>
                      </a:lnTo>
                      <a:lnTo>
                        <a:pt x="0" y="13"/>
                      </a:lnTo>
                      <a:lnTo>
                        <a:pt x="1" y="9"/>
                      </a:lnTo>
                      <a:lnTo>
                        <a:pt x="2" y="7"/>
                      </a:lnTo>
                      <a:lnTo>
                        <a:pt x="5" y="4"/>
                      </a:lnTo>
                      <a:lnTo>
                        <a:pt x="6"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26" name="Freeform 1291"/>
                <p:cNvSpPr>
                  <a:spLocks/>
                </p:cNvSpPr>
                <p:nvPr/>
              </p:nvSpPr>
              <p:spPr bwMode="auto">
                <a:xfrm>
                  <a:off x="1761375" y="2776916"/>
                  <a:ext cx="39379" cy="14508"/>
                </a:xfrm>
                <a:custGeom>
                  <a:avLst/>
                  <a:gdLst/>
                  <a:ahLst/>
                  <a:cxnLst>
                    <a:cxn ang="0">
                      <a:pos x="9" y="0"/>
                    </a:cxn>
                    <a:cxn ang="0">
                      <a:pos x="15" y="0"/>
                    </a:cxn>
                    <a:cxn ang="0">
                      <a:pos x="16" y="1"/>
                    </a:cxn>
                    <a:cxn ang="0">
                      <a:pos x="18" y="4"/>
                    </a:cxn>
                    <a:cxn ang="0">
                      <a:pos x="18" y="5"/>
                    </a:cxn>
                    <a:cxn ang="0">
                      <a:pos x="19" y="7"/>
                    </a:cxn>
                    <a:cxn ang="0">
                      <a:pos x="5" y="7"/>
                    </a:cxn>
                    <a:cxn ang="0">
                      <a:pos x="3" y="5"/>
                    </a:cxn>
                    <a:cxn ang="0">
                      <a:pos x="0" y="4"/>
                    </a:cxn>
                    <a:cxn ang="0">
                      <a:pos x="6" y="4"/>
                    </a:cxn>
                    <a:cxn ang="0">
                      <a:pos x="8" y="1"/>
                    </a:cxn>
                    <a:cxn ang="0">
                      <a:pos x="9" y="0"/>
                    </a:cxn>
                  </a:cxnLst>
                  <a:rect l="0" t="0" r="r" b="b"/>
                  <a:pathLst>
                    <a:path w="19" h="7">
                      <a:moveTo>
                        <a:pt x="9" y="0"/>
                      </a:moveTo>
                      <a:lnTo>
                        <a:pt x="15" y="0"/>
                      </a:lnTo>
                      <a:lnTo>
                        <a:pt x="16" y="1"/>
                      </a:lnTo>
                      <a:lnTo>
                        <a:pt x="18" y="4"/>
                      </a:lnTo>
                      <a:lnTo>
                        <a:pt x="18" y="5"/>
                      </a:lnTo>
                      <a:lnTo>
                        <a:pt x="19" y="7"/>
                      </a:lnTo>
                      <a:lnTo>
                        <a:pt x="5" y="7"/>
                      </a:lnTo>
                      <a:lnTo>
                        <a:pt x="3" y="5"/>
                      </a:lnTo>
                      <a:lnTo>
                        <a:pt x="0" y="4"/>
                      </a:lnTo>
                      <a:lnTo>
                        <a:pt x="6" y="4"/>
                      </a:lnTo>
                      <a:lnTo>
                        <a:pt x="8" y="1"/>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27" name="Freeform 1292"/>
                <p:cNvSpPr>
                  <a:spLocks/>
                </p:cNvSpPr>
                <p:nvPr/>
              </p:nvSpPr>
              <p:spPr bwMode="auto">
                <a:xfrm>
                  <a:off x="2043240" y="3972767"/>
                  <a:ext cx="16580" cy="18653"/>
                </a:xfrm>
                <a:custGeom>
                  <a:avLst/>
                  <a:gdLst/>
                  <a:ahLst/>
                  <a:cxnLst>
                    <a:cxn ang="0">
                      <a:pos x="0" y="0"/>
                    </a:cxn>
                    <a:cxn ang="0">
                      <a:pos x="3" y="0"/>
                    </a:cxn>
                    <a:cxn ang="0">
                      <a:pos x="6" y="1"/>
                    </a:cxn>
                    <a:cxn ang="0">
                      <a:pos x="8" y="4"/>
                    </a:cxn>
                    <a:cxn ang="0">
                      <a:pos x="8" y="6"/>
                    </a:cxn>
                    <a:cxn ang="0">
                      <a:pos x="7" y="8"/>
                    </a:cxn>
                    <a:cxn ang="0">
                      <a:pos x="5" y="8"/>
                    </a:cxn>
                    <a:cxn ang="0">
                      <a:pos x="3" y="9"/>
                    </a:cxn>
                    <a:cxn ang="0">
                      <a:pos x="0" y="9"/>
                    </a:cxn>
                    <a:cxn ang="0">
                      <a:pos x="0" y="0"/>
                    </a:cxn>
                  </a:cxnLst>
                  <a:rect l="0" t="0" r="r" b="b"/>
                  <a:pathLst>
                    <a:path w="8" h="9">
                      <a:moveTo>
                        <a:pt x="0" y="0"/>
                      </a:moveTo>
                      <a:lnTo>
                        <a:pt x="3" y="0"/>
                      </a:lnTo>
                      <a:lnTo>
                        <a:pt x="6" y="1"/>
                      </a:lnTo>
                      <a:lnTo>
                        <a:pt x="8" y="4"/>
                      </a:lnTo>
                      <a:lnTo>
                        <a:pt x="8" y="6"/>
                      </a:lnTo>
                      <a:lnTo>
                        <a:pt x="7" y="8"/>
                      </a:lnTo>
                      <a:lnTo>
                        <a:pt x="5" y="8"/>
                      </a:lnTo>
                      <a:lnTo>
                        <a:pt x="3" y="9"/>
                      </a:lnTo>
                      <a:lnTo>
                        <a:pt x="0" y="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28" name="Freeform 1293"/>
                <p:cNvSpPr>
                  <a:spLocks/>
                </p:cNvSpPr>
                <p:nvPr/>
              </p:nvSpPr>
              <p:spPr bwMode="auto">
                <a:xfrm>
                  <a:off x="2024586" y="3943751"/>
                  <a:ext cx="12435" cy="8290"/>
                </a:xfrm>
                <a:custGeom>
                  <a:avLst/>
                  <a:gdLst/>
                  <a:ahLst/>
                  <a:cxnLst>
                    <a:cxn ang="0">
                      <a:pos x="0" y="0"/>
                    </a:cxn>
                    <a:cxn ang="0">
                      <a:pos x="2" y="0"/>
                    </a:cxn>
                    <a:cxn ang="0">
                      <a:pos x="5" y="2"/>
                    </a:cxn>
                    <a:cxn ang="0">
                      <a:pos x="6" y="4"/>
                    </a:cxn>
                    <a:cxn ang="0">
                      <a:pos x="4" y="4"/>
                    </a:cxn>
                    <a:cxn ang="0">
                      <a:pos x="0" y="0"/>
                    </a:cxn>
                  </a:cxnLst>
                  <a:rect l="0" t="0" r="r" b="b"/>
                  <a:pathLst>
                    <a:path w="6" h="4">
                      <a:moveTo>
                        <a:pt x="0" y="0"/>
                      </a:moveTo>
                      <a:lnTo>
                        <a:pt x="2" y="0"/>
                      </a:lnTo>
                      <a:lnTo>
                        <a:pt x="5" y="2"/>
                      </a:lnTo>
                      <a:lnTo>
                        <a:pt x="6" y="4"/>
                      </a:lnTo>
                      <a:lnTo>
                        <a:pt x="4"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29" name="Freeform 1294"/>
                <p:cNvSpPr>
                  <a:spLocks/>
                </p:cNvSpPr>
                <p:nvPr/>
              </p:nvSpPr>
              <p:spPr bwMode="auto">
                <a:xfrm>
                  <a:off x="2003861" y="3935461"/>
                  <a:ext cx="14508" cy="6218"/>
                </a:xfrm>
                <a:custGeom>
                  <a:avLst/>
                  <a:gdLst/>
                  <a:ahLst/>
                  <a:cxnLst>
                    <a:cxn ang="0">
                      <a:pos x="0" y="0"/>
                    </a:cxn>
                    <a:cxn ang="0">
                      <a:pos x="7" y="0"/>
                    </a:cxn>
                    <a:cxn ang="0">
                      <a:pos x="5" y="3"/>
                    </a:cxn>
                    <a:cxn ang="0">
                      <a:pos x="2" y="3"/>
                    </a:cxn>
                    <a:cxn ang="0">
                      <a:pos x="0" y="0"/>
                    </a:cxn>
                  </a:cxnLst>
                  <a:rect l="0" t="0" r="r" b="b"/>
                  <a:pathLst>
                    <a:path w="7" h="3">
                      <a:moveTo>
                        <a:pt x="0" y="0"/>
                      </a:moveTo>
                      <a:lnTo>
                        <a:pt x="7" y="0"/>
                      </a:lnTo>
                      <a:lnTo>
                        <a:pt x="5" y="3"/>
                      </a:lnTo>
                      <a:lnTo>
                        <a:pt x="2"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30" name="Freeform 1295"/>
                <p:cNvSpPr>
                  <a:spLocks/>
                </p:cNvSpPr>
                <p:nvPr/>
              </p:nvSpPr>
              <p:spPr bwMode="auto">
                <a:xfrm>
                  <a:off x="1983136" y="3925099"/>
                  <a:ext cx="12435" cy="8290"/>
                </a:xfrm>
                <a:custGeom>
                  <a:avLst/>
                  <a:gdLst/>
                  <a:ahLst/>
                  <a:cxnLst>
                    <a:cxn ang="0">
                      <a:pos x="3" y="0"/>
                    </a:cxn>
                    <a:cxn ang="0">
                      <a:pos x="6" y="0"/>
                    </a:cxn>
                    <a:cxn ang="0">
                      <a:pos x="6" y="4"/>
                    </a:cxn>
                    <a:cxn ang="0">
                      <a:pos x="2" y="4"/>
                    </a:cxn>
                    <a:cxn ang="0">
                      <a:pos x="0" y="2"/>
                    </a:cxn>
                    <a:cxn ang="0">
                      <a:pos x="2" y="2"/>
                    </a:cxn>
                    <a:cxn ang="0">
                      <a:pos x="3" y="0"/>
                    </a:cxn>
                  </a:cxnLst>
                  <a:rect l="0" t="0" r="r" b="b"/>
                  <a:pathLst>
                    <a:path w="6" h="4">
                      <a:moveTo>
                        <a:pt x="3" y="0"/>
                      </a:moveTo>
                      <a:lnTo>
                        <a:pt x="6" y="0"/>
                      </a:lnTo>
                      <a:lnTo>
                        <a:pt x="6" y="4"/>
                      </a:lnTo>
                      <a:lnTo>
                        <a:pt x="2" y="4"/>
                      </a:lnTo>
                      <a:lnTo>
                        <a:pt x="0" y="2"/>
                      </a:lnTo>
                      <a:lnTo>
                        <a:pt x="2"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31" name="Freeform 1296"/>
                <p:cNvSpPr>
                  <a:spLocks/>
                </p:cNvSpPr>
                <p:nvPr/>
              </p:nvSpPr>
              <p:spPr bwMode="auto">
                <a:xfrm>
                  <a:off x="1947903" y="3908519"/>
                  <a:ext cx="14508" cy="10363"/>
                </a:xfrm>
                <a:custGeom>
                  <a:avLst/>
                  <a:gdLst/>
                  <a:ahLst/>
                  <a:cxnLst>
                    <a:cxn ang="0">
                      <a:pos x="3" y="0"/>
                    </a:cxn>
                    <a:cxn ang="0">
                      <a:pos x="4" y="1"/>
                    </a:cxn>
                    <a:cxn ang="0">
                      <a:pos x="7" y="1"/>
                    </a:cxn>
                    <a:cxn ang="0">
                      <a:pos x="7" y="5"/>
                    </a:cxn>
                    <a:cxn ang="0">
                      <a:pos x="3" y="5"/>
                    </a:cxn>
                    <a:cxn ang="0">
                      <a:pos x="0" y="2"/>
                    </a:cxn>
                    <a:cxn ang="0">
                      <a:pos x="0" y="1"/>
                    </a:cxn>
                    <a:cxn ang="0">
                      <a:pos x="2" y="1"/>
                    </a:cxn>
                    <a:cxn ang="0">
                      <a:pos x="3" y="0"/>
                    </a:cxn>
                  </a:cxnLst>
                  <a:rect l="0" t="0" r="r" b="b"/>
                  <a:pathLst>
                    <a:path w="7" h="5">
                      <a:moveTo>
                        <a:pt x="3" y="0"/>
                      </a:moveTo>
                      <a:lnTo>
                        <a:pt x="4" y="1"/>
                      </a:lnTo>
                      <a:lnTo>
                        <a:pt x="7" y="1"/>
                      </a:lnTo>
                      <a:lnTo>
                        <a:pt x="7" y="5"/>
                      </a:lnTo>
                      <a:lnTo>
                        <a:pt x="3" y="5"/>
                      </a:lnTo>
                      <a:lnTo>
                        <a:pt x="0" y="2"/>
                      </a:lnTo>
                      <a:lnTo>
                        <a:pt x="0" y="1"/>
                      </a:lnTo>
                      <a:lnTo>
                        <a:pt x="2"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grpSp>
          <p:sp>
            <p:nvSpPr>
              <p:cNvPr id="1155" name="Freeform 1226"/>
              <p:cNvSpPr>
                <a:spLocks/>
              </p:cNvSpPr>
              <p:nvPr/>
            </p:nvSpPr>
            <p:spPr bwMode="auto">
              <a:xfrm>
                <a:off x="10014203" y="4853594"/>
                <a:ext cx="29015" cy="20725"/>
              </a:xfrm>
              <a:custGeom>
                <a:avLst/>
                <a:gdLst/>
                <a:ahLst/>
                <a:cxnLst>
                  <a:cxn ang="0">
                    <a:pos x="9" y="0"/>
                  </a:cxn>
                  <a:cxn ang="0">
                    <a:pos x="12" y="3"/>
                  </a:cxn>
                  <a:cxn ang="0">
                    <a:pos x="14" y="3"/>
                  </a:cxn>
                  <a:cxn ang="0">
                    <a:pos x="14" y="8"/>
                  </a:cxn>
                  <a:cxn ang="0">
                    <a:pos x="12" y="10"/>
                  </a:cxn>
                  <a:cxn ang="0">
                    <a:pos x="7" y="10"/>
                  </a:cxn>
                  <a:cxn ang="0">
                    <a:pos x="3" y="9"/>
                  </a:cxn>
                  <a:cxn ang="0">
                    <a:pos x="2" y="9"/>
                  </a:cxn>
                  <a:cxn ang="0">
                    <a:pos x="0" y="8"/>
                  </a:cxn>
                  <a:cxn ang="0">
                    <a:pos x="0" y="5"/>
                  </a:cxn>
                  <a:cxn ang="0">
                    <a:pos x="4" y="1"/>
                  </a:cxn>
                  <a:cxn ang="0">
                    <a:pos x="7" y="1"/>
                  </a:cxn>
                  <a:cxn ang="0">
                    <a:pos x="9" y="0"/>
                  </a:cxn>
                </a:cxnLst>
                <a:rect l="0" t="0" r="r" b="b"/>
                <a:pathLst>
                  <a:path w="14" h="10">
                    <a:moveTo>
                      <a:pt x="9" y="0"/>
                    </a:moveTo>
                    <a:lnTo>
                      <a:pt x="12" y="3"/>
                    </a:lnTo>
                    <a:lnTo>
                      <a:pt x="14" y="3"/>
                    </a:lnTo>
                    <a:lnTo>
                      <a:pt x="14" y="8"/>
                    </a:lnTo>
                    <a:lnTo>
                      <a:pt x="12" y="10"/>
                    </a:lnTo>
                    <a:lnTo>
                      <a:pt x="7" y="10"/>
                    </a:lnTo>
                    <a:lnTo>
                      <a:pt x="3" y="9"/>
                    </a:lnTo>
                    <a:lnTo>
                      <a:pt x="2" y="9"/>
                    </a:lnTo>
                    <a:lnTo>
                      <a:pt x="0" y="8"/>
                    </a:lnTo>
                    <a:lnTo>
                      <a:pt x="0" y="5"/>
                    </a:lnTo>
                    <a:lnTo>
                      <a:pt x="4" y="1"/>
                    </a:lnTo>
                    <a:lnTo>
                      <a:pt x="7" y="1"/>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grpSp>
            <p:nvGrpSpPr>
              <p:cNvPr id="1156" name="Group 1113"/>
              <p:cNvGrpSpPr/>
              <p:nvPr/>
            </p:nvGrpSpPr>
            <p:grpSpPr>
              <a:xfrm>
                <a:off x="8486745" y="4130279"/>
                <a:ext cx="1562691" cy="1521241"/>
                <a:chOff x="8486745" y="4130279"/>
                <a:chExt cx="1562691" cy="1521241"/>
              </a:xfrm>
              <a:grpFill/>
            </p:grpSpPr>
            <p:sp>
              <p:nvSpPr>
                <p:cNvPr id="1247" name="Freeform 1220"/>
                <p:cNvSpPr>
                  <a:spLocks/>
                </p:cNvSpPr>
                <p:nvPr/>
              </p:nvSpPr>
              <p:spPr bwMode="auto">
                <a:xfrm>
                  <a:off x="9237002" y="5471209"/>
                  <a:ext cx="91191" cy="89120"/>
                </a:xfrm>
                <a:custGeom>
                  <a:avLst/>
                  <a:gdLst/>
                  <a:ahLst/>
                  <a:cxnLst>
                    <a:cxn ang="0">
                      <a:pos x="40" y="0"/>
                    </a:cxn>
                    <a:cxn ang="0">
                      <a:pos x="44" y="8"/>
                    </a:cxn>
                    <a:cxn ang="0">
                      <a:pos x="44" y="12"/>
                    </a:cxn>
                    <a:cxn ang="0">
                      <a:pos x="43" y="20"/>
                    </a:cxn>
                    <a:cxn ang="0">
                      <a:pos x="38" y="31"/>
                    </a:cxn>
                    <a:cxn ang="0">
                      <a:pos x="32" y="39"/>
                    </a:cxn>
                    <a:cxn ang="0">
                      <a:pos x="25" y="43"/>
                    </a:cxn>
                    <a:cxn ang="0">
                      <a:pos x="18" y="39"/>
                    </a:cxn>
                    <a:cxn ang="0">
                      <a:pos x="11" y="32"/>
                    </a:cxn>
                    <a:cxn ang="0">
                      <a:pos x="5" y="22"/>
                    </a:cxn>
                    <a:cxn ang="0">
                      <a:pos x="1" y="12"/>
                    </a:cxn>
                    <a:cxn ang="0">
                      <a:pos x="0" y="4"/>
                    </a:cxn>
                    <a:cxn ang="0">
                      <a:pos x="3" y="2"/>
                    </a:cxn>
                    <a:cxn ang="0">
                      <a:pos x="8" y="2"/>
                    </a:cxn>
                    <a:cxn ang="0">
                      <a:pos x="14" y="3"/>
                    </a:cxn>
                    <a:cxn ang="0">
                      <a:pos x="19" y="4"/>
                    </a:cxn>
                    <a:cxn ang="0">
                      <a:pos x="21" y="4"/>
                    </a:cxn>
                    <a:cxn ang="0">
                      <a:pos x="40" y="0"/>
                    </a:cxn>
                  </a:cxnLst>
                  <a:rect l="0" t="0" r="r" b="b"/>
                  <a:pathLst>
                    <a:path w="44" h="43">
                      <a:moveTo>
                        <a:pt x="40" y="0"/>
                      </a:moveTo>
                      <a:lnTo>
                        <a:pt x="44" y="8"/>
                      </a:lnTo>
                      <a:lnTo>
                        <a:pt x="44" y="12"/>
                      </a:lnTo>
                      <a:lnTo>
                        <a:pt x="43" y="20"/>
                      </a:lnTo>
                      <a:lnTo>
                        <a:pt x="38" y="31"/>
                      </a:lnTo>
                      <a:lnTo>
                        <a:pt x="32" y="39"/>
                      </a:lnTo>
                      <a:lnTo>
                        <a:pt x="25" y="43"/>
                      </a:lnTo>
                      <a:lnTo>
                        <a:pt x="18" y="39"/>
                      </a:lnTo>
                      <a:lnTo>
                        <a:pt x="11" y="32"/>
                      </a:lnTo>
                      <a:lnTo>
                        <a:pt x="5" y="22"/>
                      </a:lnTo>
                      <a:lnTo>
                        <a:pt x="1" y="12"/>
                      </a:lnTo>
                      <a:lnTo>
                        <a:pt x="0" y="4"/>
                      </a:lnTo>
                      <a:lnTo>
                        <a:pt x="3" y="2"/>
                      </a:lnTo>
                      <a:lnTo>
                        <a:pt x="8" y="2"/>
                      </a:lnTo>
                      <a:lnTo>
                        <a:pt x="14" y="3"/>
                      </a:lnTo>
                      <a:lnTo>
                        <a:pt x="19" y="4"/>
                      </a:lnTo>
                      <a:lnTo>
                        <a:pt x="21" y="4"/>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48" name="Freeform 1221"/>
                <p:cNvSpPr>
                  <a:spLocks/>
                </p:cNvSpPr>
                <p:nvPr/>
              </p:nvSpPr>
              <p:spPr bwMode="auto">
                <a:xfrm>
                  <a:off x="9315759" y="5448411"/>
                  <a:ext cx="12435" cy="12435"/>
                </a:xfrm>
                <a:custGeom>
                  <a:avLst/>
                  <a:gdLst/>
                  <a:ahLst/>
                  <a:cxnLst>
                    <a:cxn ang="0">
                      <a:pos x="0" y="0"/>
                    </a:cxn>
                    <a:cxn ang="0">
                      <a:pos x="6" y="0"/>
                    </a:cxn>
                    <a:cxn ang="0">
                      <a:pos x="6" y="4"/>
                    </a:cxn>
                    <a:cxn ang="0">
                      <a:pos x="5" y="5"/>
                    </a:cxn>
                    <a:cxn ang="0">
                      <a:pos x="5" y="6"/>
                    </a:cxn>
                    <a:cxn ang="0">
                      <a:pos x="2" y="5"/>
                    </a:cxn>
                    <a:cxn ang="0">
                      <a:pos x="1" y="4"/>
                    </a:cxn>
                    <a:cxn ang="0">
                      <a:pos x="0" y="1"/>
                    </a:cxn>
                    <a:cxn ang="0">
                      <a:pos x="0" y="0"/>
                    </a:cxn>
                  </a:cxnLst>
                  <a:rect l="0" t="0" r="r" b="b"/>
                  <a:pathLst>
                    <a:path w="6" h="6">
                      <a:moveTo>
                        <a:pt x="0" y="0"/>
                      </a:moveTo>
                      <a:lnTo>
                        <a:pt x="6" y="0"/>
                      </a:lnTo>
                      <a:lnTo>
                        <a:pt x="6" y="4"/>
                      </a:lnTo>
                      <a:lnTo>
                        <a:pt x="5" y="5"/>
                      </a:lnTo>
                      <a:lnTo>
                        <a:pt x="5" y="6"/>
                      </a:lnTo>
                      <a:lnTo>
                        <a:pt x="2" y="5"/>
                      </a:lnTo>
                      <a:lnTo>
                        <a:pt x="1" y="4"/>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49" name="Freeform 1222"/>
                <p:cNvSpPr>
                  <a:spLocks/>
                </p:cNvSpPr>
                <p:nvPr/>
              </p:nvSpPr>
              <p:spPr bwMode="auto">
                <a:xfrm>
                  <a:off x="9042184" y="5334422"/>
                  <a:ext cx="29015" cy="10363"/>
                </a:xfrm>
                <a:custGeom>
                  <a:avLst/>
                  <a:gdLst/>
                  <a:ahLst/>
                  <a:cxnLst>
                    <a:cxn ang="0">
                      <a:pos x="6" y="0"/>
                    </a:cxn>
                    <a:cxn ang="0">
                      <a:pos x="9" y="0"/>
                    </a:cxn>
                    <a:cxn ang="0">
                      <a:pos x="14" y="2"/>
                    </a:cxn>
                    <a:cxn ang="0">
                      <a:pos x="9" y="5"/>
                    </a:cxn>
                    <a:cxn ang="0">
                      <a:pos x="5" y="5"/>
                    </a:cxn>
                    <a:cxn ang="0">
                      <a:pos x="0" y="2"/>
                    </a:cxn>
                    <a:cxn ang="0">
                      <a:pos x="4" y="1"/>
                    </a:cxn>
                    <a:cxn ang="0">
                      <a:pos x="6" y="0"/>
                    </a:cxn>
                  </a:cxnLst>
                  <a:rect l="0" t="0" r="r" b="b"/>
                  <a:pathLst>
                    <a:path w="14" h="5">
                      <a:moveTo>
                        <a:pt x="6" y="0"/>
                      </a:moveTo>
                      <a:lnTo>
                        <a:pt x="9" y="0"/>
                      </a:lnTo>
                      <a:lnTo>
                        <a:pt x="14" y="2"/>
                      </a:lnTo>
                      <a:lnTo>
                        <a:pt x="9" y="5"/>
                      </a:lnTo>
                      <a:lnTo>
                        <a:pt x="5" y="5"/>
                      </a:lnTo>
                      <a:lnTo>
                        <a:pt x="0" y="2"/>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50" name="Freeform 1223"/>
                <p:cNvSpPr>
                  <a:spLocks/>
                </p:cNvSpPr>
                <p:nvPr/>
              </p:nvSpPr>
              <p:spPr bwMode="auto">
                <a:xfrm>
                  <a:off x="8486745" y="4691937"/>
                  <a:ext cx="965801" cy="735750"/>
                </a:xfrm>
                <a:custGeom>
                  <a:avLst/>
                  <a:gdLst/>
                  <a:ahLst/>
                  <a:cxnLst>
                    <a:cxn ang="0">
                      <a:pos x="350" y="35"/>
                    </a:cxn>
                    <a:cxn ang="0">
                      <a:pos x="360" y="44"/>
                    </a:cxn>
                    <a:cxn ang="0">
                      <a:pos x="373" y="69"/>
                    </a:cxn>
                    <a:cxn ang="0">
                      <a:pos x="405" y="112"/>
                    </a:cxn>
                    <a:cxn ang="0">
                      <a:pos x="419" y="135"/>
                    </a:cxn>
                    <a:cxn ang="0">
                      <a:pos x="441" y="159"/>
                    </a:cxn>
                    <a:cxn ang="0">
                      <a:pos x="465" y="200"/>
                    </a:cxn>
                    <a:cxn ang="0">
                      <a:pos x="460" y="252"/>
                    </a:cxn>
                    <a:cxn ang="0">
                      <a:pos x="444" y="278"/>
                    </a:cxn>
                    <a:cxn ang="0">
                      <a:pos x="426" y="325"/>
                    </a:cxn>
                    <a:cxn ang="0">
                      <a:pos x="389" y="347"/>
                    </a:cxn>
                    <a:cxn ang="0">
                      <a:pos x="365" y="342"/>
                    </a:cxn>
                    <a:cxn ang="0">
                      <a:pos x="355" y="350"/>
                    </a:cxn>
                    <a:cxn ang="0">
                      <a:pos x="317" y="341"/>
                    </a:cxn>
                    <a:cxn ang="0">
                      <a:pos x="301" y="307"/>
                    </a:cxn>
                    <a:cxn ang="0">
                      <a:pos x="288" y="308"/>
                    </a:cxn>
                    <a:cxn ang="0">
                      <a:pos x="287" y="292"/>
                    </a:cxn>
                    <a:cxn ang="0">
                      <a:pos x="278" y="305"/>
                    </a:cxn>
                    <a:cxn ang="0">
                      <a:pos x="281" y="291"/>
                    </a:cxn>
                    <a:cxn ang="0">
                      <a:pos x="263" y="296"/>
                    </a:cxn>
                    <a:cxn ang="0">
                      <a:pos x="250" y="288"/>
                    </a:cxn>
                    <a:cxn ang="0">
                      <a:pos x="219" y="258"/>
                    </a:cxn>
                    <a:cxn ang="0">
                      <a:pos x="175" y="262"/>
                    </a:cxn>
                    <a:cxn ang="0">
                      <a:pos x="123" y="277"/>
                    </a:cxn>
                    <a:cxn ang="0">
                      <a:pos x="86" y="287"/>
                    </a:cxn>
                    <a:cxn ang="0">
                      <a:pos x="56" y="300"/>
                    </a:cxn>
                    <a:cxn ang="0">
                      <a:pos x="18" y="287"/>
                    </a:cxn>
                    <a:cxn ang="0">
                      <a:pos x="26" y="276"/>
                    </a:cxn>
                    <a:cxn ang="0">
                      <a:pos x="16" y="232"/>
                    </a:cxn>
                    <a:cxn ang="0">
                      <a:pos x="0" y="194"/>
                    </a:cxn>
                    <a:cxn ang="0">
                      <a:pos x="5" y="186"/>
                    </a:cxn>
                    <a:cxn ang="0">
                      <a:pos x="1" y="163"/>
                    </a:cxn>
                    <a:cxn ang="0">
                      <a:pos x="6" y="139"/>
                    </a:cxn>
                    <a:cxn ang="0">
                      <a:pos x="46" y="117"/>
                    </a:cxn>
                    <a:cxn ang="0">
                      <a:pos x="99" y="96"/>
                    </a:cxn>
                    <a:cxn ang="0">
                      <a:pos x="111" y="76"/>
                    </a:cxn>
                    <a:cxn ang="0">
                      <a:pos x="117" y="68"/>
                    </a:cxn>
                    <a:cxn ang="0">
                      <a:pos x="134" y="53"/>
                    </a:cxn>
                    <a:cxn ang="0">
                      <a:pos x="158" y="38"/>
                    </a:cxn>
                    <a:cxn ang="0">
                      <a:pos x="171" y="52"/>
                    </a:cxn>
                    <a:cxn ang="0">
                      <a:pos x="187" y="49"/>
                    </a:cxn>
                    <a:cxn ang="0">
                      <a:pos x="192" y="28"/>
                    </a:cxn>
                    <a:cxn ang="0">
                      <a:pos x="218" y="19"/>
                    </a:cxn>
                    <a:cxn ang="0">
                      <a:pos x="219" y="13"/>
                    </a:cxn>
                    <a:cxn ang="0">
                      <a:pos x="252" y="18"/>
                    </a:cxn>
                    <a:cxn ang="0">
                      <a:pos x="271" y="20"/>
                    </a:cxn>
                    <a:cxn ang="0">
                      <a:pos x="266" y="28"/>
                    </a:cxn>
                    <a:cxn ang="0">
                      <a:pos x="258" y="53"/>
                    </a:cxn>
                    <a:cxn ang="0">
                      <a:pos x="268" y="58"/>
                    </a:cxn>
                    <a:cxn ang="0">
                      <a:pos x="302" y="77"/>
                    </a:cxn>
                    <a:cxn ang="0">
                      <a:pos x="318" y="82"/>
                    </a:cxn>
                    <a:cxn ang="0">
                      <a:pos x="332" y="12"/>
                    </a:cxn>
                  </a:cxnLst>
                  <a:rect l="0" t="0" r="r" b="b"/>
                  <a:pathLst>
                    <a:path w="466" h="355">
                      <a:moveTo>
                        <a:pt x="341" y="0"/>
                      </a:moveTo>
                      <a:lnTo>
                        <a:pt x="343" y="10"/>
                      </a:lnTo>
                      <a:lnTo>
                        <a:pt x="347" y="19"/>
                      </a:lnTo>
                      <a:lnTo>
                        <a:pt x="350" y="27"/>
                      </a:lnTo>
                      <a:lnTo>
                        <a:pt x="350" y="35"/>
                      </a:lnTo>
                      <a:lnTo>
                        <a:pt x="351" y="38"/>
                      </a:lnTo>
                      <a:lnTo>
                        <a:pt x="351" y="41"/>
                      </a:lnTo>
                      <a:lnTo>
                        <a:pt x="353" y="43"/>
                      </a:lnTo>
                      <a:lnTo>
                        <a:pt x="356" y="44"/>
                      </a:lnTo>
                      <a:lnTo>
                        <a:pt x="360" y="44"/>
                      </a:lnTo>
                      <a:lnTo>
                        <a:pt x="365" y="47"/>
                      </a:lnTo>
                      <a:lnTo>
                        <a:pt x="367" y="47"/>
                      </a:lnTo>
                      <a:lnTo>
                        <a:pt x="371" y="53"/>
                      </a:lnTo>
                      <a:lnTo>
                        <a:pt x="372" y="62"/>
                      </a:lnTo>
                      <a:lnTo>
                        <a:pt x="373" y="69"/>
                      </a:lnTo>
                      <a:lnTo>
                        <a:pt x="378" y="83"/>
                      </a:lnTo>
                      <a:lnTo>
                        <a:pt x="383" y="96"/>
                      </a:lnTo>
                      <a:lnTo>
                        <a:pt x="389" y="102"/>
                      </a:lnTo>
                      <a:lnTo>
                        <a:pt x="396" y="107"/>
                      </a:lnTo>
                      <a:lnTo>
                        <a:pt x="405" y="112"/>
                      </a:lnTo>
                      <a:lnTo>
                        <a:pt x="411" y="117"/>
                      </a:lnTo>
                      <a:lnTo>
                        <a:pt x="414" y="121"/>
                      </a:lnTo>
                      <a:lnTo>
                        <a:pt x="416" y="126"/>
                      </a:lnTo>
                      <a:lnTo>
                        <a:pt x="417" y="131"/>
                      </a:lnTo>
                      <a:lnTo>
                        <a:pt x="419" y="135"/>
                      </a:lnTo>
                      <a:lnTo>
                        <a:pt x="424" y="140"/>
                      </a:lnTo>
                      <a:lnTo>
                        <a:pt x="426" y="141"/>
                      </a:lnTo>
                      <a:lnTo>
                        <a:pt x="432" y="141"/>
                      </a:lnTo>
                      <a:lnTo>
                        <a:pt x="435" y="151"/>
                      </a:lnTo>
                      <a:lnTo>
                        <a:pt x="441" y="159"/>
                      </a:lnTo>
                      <a:lnTo>
                        <a:pt x="449" y="165"/>
                      </a:lnTo>
                      <a:lnTo>
                        <a:pt x="455" y="171"/>
                      </a:lnTo>
                      <a:lnTo>
                        <a:pt x="455" y="173"/>
                      </a:lnTo>
                      <a:lnTo>
                        <a:pt x="461" y="185"/>
                      </a:lnTo>
                      <a:lnTo>
                        <a:pt x="465" y="200"/>
                      </a:lnTo>
                      <a:lnTo>
                        <a:pt x="466" y="215"/>
                      </a:lnTo>
                      <a:lnTo>
                        <a:pt x="465" y="225"/>
                      </a:lnTo>
                      <a:lnTo>
                        <a:pt x="464" y="234"/>
                      </a:lnTo>
                      <a:lnTo>
                        <a:pt x="460" y="240"/>
                      </a:lnTo>
                      <a:lnTo>
                        <a:pt x="460" y="252"/>
                      </a:lnTo>
                      <a:lnTo>
                        <a:pt x="459" y="254"/>
                      </a:lnTo>
                      <a:lnTo>
                        <a:pt x="459" y="257"/>
                      </a:lnTo>
                      <a:lnTo>
                        <a:pt x="458" y="258"/>
                      </a:lnTo>
                      <a:lnTo>
                        <a:pt x="456" y="261"/>
                      </a:lnTo>
                      <a:lnTo>
                        <a:pt x="444" y="278"/>
                      </a:lnTo>
                      <a:lnTo>
                        <a:pt x="437" y="288"/>
                      </a:lnTo>
                      <a:lnTo>
                        <a:pt x="434" y="300"/>
                      </a:lnTo>
                      <a:lnTo>
                        <a:pt x="429" y="312"/>
                      </a:lnTo>
                      <a:lnTo>
                        <a:pt x="426" y="326"/>
                      </a:lnTo>
                      <a:lnTo>
                        <a:pt x="426" y="325"/>
                      </a:lnTo>
                      <a:lnTo>
                        <a:pt x="422" y="332"/>
                      </a:lnTo>
                      <a:lnTo>
                        <a:pt x="415" y="336"/>
                      </a:lnTo>
                      <a:lnTo>
                        <a:pt x="406" y="340"/>
                      </a:lnTo>
                      <a:lnTo>
                        <a:pt x="396" y="342"/>
                      </a:lnTo>
                      <a:lnTo>
                        <a:pt x="389" y="347"/>
                      </a:lnTo>
                      <a:lnTo>
                        <a:pt x="385" y="355"/>
                      </a:lnTo>
                      <a:lnTo>
                        <a:pt x="381" y="352"/>
                      </a:lnTo>
                      <a:lnTo>
                        <a:pt x="373" y="349"/>
                      </a:lnTo>
                      <a:lnTo>
                        <a:pt x="367" y="345"/>
                      </a:lnTo>
                      <a:lnTo>
                        <a:pt x="365" y="342"/>
                      </a:lnTo>
                      <a:lnTo>
                        <a:pt x="361" y="344"/>
                      </a:lnTo>
                      <a:lnTo>
                        <a:pt x="360" y="345"/>
                      </a:lnTo>
                      <a:lnTo>
                        <a:pt x="357" y="346"/>
                      </a:lnTo>
                      <a:lnTo>
                        <a:pt x="356" y="349"/>
                      </a:lnTo>
                      <a:lnTo>
                        <a:pt x="355" y="350"/>
                      </a:lnTo>
                      <a:lnTo>
                        <a:pt x="352" y="351"/>
                      </a:lnTo>
                      <a:lnTo>
                        <a:pt x="348" y="351"/>
                      </a:lnTo>
                      <a:lnTo>
                        <a:pt x="338" y="350"/>
                      </a:lnTo>
                      <a:lnTo>
                        <a:pt x="327" y="346"/>
                      </a:lnTo>
                      <a:lnTo>
                        <a:pt x="317" y="341"/>
                      </a:lnTo>
                      <a:lnTo>
                        <a:pt x="309" y="334"/>
                      </a:lnTo>
                      <a:lnTo>
                        <a:pt x="307" y="324"/>
                      </a:lnTo>
                      <a:lnTo>
                        <a:pt x="304" y="316"/>
                      </a:lnTo>
                      <a:lnTo>
                        <a:pt x="302" y="312"/>
                      </a:lnTo>
                      <a:lnTo>
                        <a:pt x="301" y="307"/>
                      </a:lnTo>
                      <a:lnTo>
                        <a:pt x="301" y="306"/>
                      </a:lnTo>
                      <a:lnTo>
                        <a:pt x="298" y="307"/>
                      </a:lnTo>
                      <a:lnTo>
                        <a:pt x="296" y="307"/>
                      </a:lnTo>
                      <a:lnTo>
                        <a:pt x="292" y="308"/>
                      </a:lnTo>
                      <a:lnTo>
                        <a:pt x="288" y="308"/>
                      </a:lnTo>
                      <a:lnTo>
                        <a:pt x="291" y="303"/>
                      </a:lnTo>
                      <a:lnTo>
                        <a:pt x="291" y="297"/>
                      </a:lnTo>
                      <a:lnTo>
                        <a:pt x="288" y="292"/>
                      </a:lnTo>
                      <a:lnTo>
                        <a:pt x="287" y="291"/>
                      </a:lnTo>
                      <a:lnTo>
                        <a:pt x="287" y="292"/>
                      </a:lnTo>
                      <a:lnTo>
                        <a:pt x="286" y="295"/>
                      </a:lnTo>
                      <a:lnTo>
                        <a:pt x="286" y="296"/>
                      </a:lnTo>
                      <a:lnTo>
                        <a:pt x="283" y="298"/>
                      </a:lnTo>
                      <a:lnTo>
                        <a:pt x="282" y="301"/>
                      </a:lnTo>
                      <a:lnTo>
                        <a:pt x="278" y="305"/>
                      </a:lnTo>
                      <a:lnTo>
                        <a:pt x="274" y="305"/>
                      </a:lnTo>
                      <a:lnTo>
                        <a:pt x="272" y="302"/>
                      </a:lnTo>
                      <a:lnTo>
                        <a:pt x="272" y="301"/>
                      </a:lnTo>
                      <a:lnTo>
                        <a:pt x="277" y="297"/>
                      </a:lnTo>
                      <a:lnTo>
                        <a:pt x="281" y="291"/>
                      </a:lnTo>
                      <a:lnTo>
                        <a:pt x="283" y="276"/>
                      </a:lnTo>
                      <a:lnTo>
                        <a:pt x="283" y="271"/>
                      </a:lnTo>
                      <a:lnTo>
                        <a:pt x="277" y="278"/>
                      </a:lnTo>
                      <a:lnTo>
                        <a:pt x="271" y="288"/>
                      </a:lnTo>
                      <a:lnTo>
                        <a:pt x="263" y="296"/>
                      </a:lnTo>
                      <a:lnTo>
                        <a:pt x="257" y="300"/>
                      </a:lnTo>
                      <a:lnTo>
                        <a:pt x="256" y="300"/>
                      </a:lnTo>
                      <a:lnTo>
                        <a:pt x="254" y="298"/>
                      </a:lnTo>
                      <a:lnTo>
                        <a:pt x="254" y="292"/>
                      </a:lnTo>
                      <a:lnTo>
                        <a:pt x="250" y="288"/>
                      </a:lnTo>
                      <a:lnTo>
                        <a:pt x="247" y="282"/>
                      </a:lnTo>
                      <a:lnTo>
                        <a:pt x="242" y="273"/>
                      </a:lnTo>
                      <a:lnTo>
                        <a:pt x="239" y="268"/>
                      </a:lnTo>
                      <a:lnTo>
                        <a:pt x="230" y="262"/>
                      </a:lnTo>
                      <a:lnTo>
                        <a:pt x="219" y="258"/>
                      </a:lnTo>
                      <a:lnTo>
                        <a:pt x="207" y="257"/>
                      </a:lnTo>
                      <a:lnTo>
                        <a:pt x="195" y="256"/>
                      </a:lnTo>
                      <a:lnTo>
                        <a:pt x="187" y="257"/>
                      </a:lnTo>
                      <a:lnTo>
                        <a:pt x="180" y="259"/>
                      </a:lnTo>
                      <a:lnTo>
                        <a:pt x="175" y="262"/>
                      </a:lnTo>
                      <a:lnTo>
                        <a:pt x="169" y="264"/>
                      </a:lnTo>
                      <a:lnTo>
                        <a:pt x="158" y="267"/>
                      </a:lnTo>
                      <a:lnTo>
                        <a:pt x="138" y="269"/>
                      </a:lnTo>
                      <a:lnTo>
                        <a:pt x="129" y="272"/>
                      </a:lnTo>
                      <a:lnTo>
                        <a:pt x="123" y="277"/>
                      </a:lnTo>
                      <a:lnTo>
                        <a:pt x="119" y="286"/>
                      </a:lnTo>
                      <a:lnTo>
                        <a:pt x="107" y="287"/>
                      </a:lnTo>
                      <a:lnTo>
                        <a:pt x="95" y="288"/>
                      </a:lnTo>
                      <a:lnTo>
                        <a:pt x="92" y="287"/>
                      </a:lnTo>
                      <a:lnTo>
                        <a:pt x="86" y="287"/>
                      </a:lnTo>
                      <a:lnTo>
                        <a:pt x="84" y="288"/>
                      </a:lnTo>
                      <a:lnTo>
                        <a:pt x="82" y="288"/>
                      </a:lnTo>
                      <a:lnTo>
                        <a:pt x="74" y="291"/>
                      </a:lnTo>
                      <a:lnTo>
                        <a:pt x="65" y="296"/>
                      </a:lnTo>
                      <a:lnTo>
                        <a:pt x="56" y="300"/>
                      </a:lnTo>
                      <a:lnTo>
                        <a:pt x="45" y="302"/>
                      </a:lnTo>
                      <a:lnTo>
                        <a:pt x="37" y="301"/>
                      </a:lnTo>
                      <a:lnTo>
                        <a:pt x="28" y="297"/>
                      </a:lnTo>
                      <a:lnTo>
                        <a:pt x="21" y="292"/>
                      </a:lnTo>
                      <a:lnTo>
                        <a:pt x="18" y="287"/>
                      </a:lnTo>
                      <a:lnTo>
                        <a:pt x="18" y="285"/>
                      </a:lnTo>
                      <a:lnTo>
                        <a:pt x="20" y="282"/>
                      </a:lnTo>
                      <a:lnTo>
                        <a:pt x="22" y="281"/>
                      </a:lnTo>
                      <a:lnTo>
                        <a:pt x="23" y="278"/>
                      </a:lnTo>
                      <a:lnTo>
                        <a:pt x="26" y="276"/>
                      </a:lnTo>
                      <a:lnTo>
                        <a:pt x="27" y="273"/>
                      </a:lnTo>
                      <a:lnTo>
                        <a:pt x="27" y="269"/>
                      </a:lnTo>
                      <a:lnTo>
                        <a:pt x="26" y="258"/>
                      </a:lnTo>
                      <a:lnTo>
                        <a:pt x="22" y="251"/>
                      </a:lnTo>
                      <a:lnTo>
                        <a:pt x="16" y="232"/>
                      </a:lnTo>
                      <a:lnTo>
                        <a:pt x="15" y="223"/>
                      </a:lnTo>
                      <a:lnTo>
                        <a:pt x="12" y="214"/>
                      </a:lnTo>
                      <a:lnTo>
                        <a:pt x="8" y="204"/>
                      </a:lnTo>
                      <a:lnTo>
                        <a:pt x="7" y="202"/>
                      </a:lnTo>
                      <a:lnTo>
                        <a:pt x="0" y="194"/>
                      </a:lnTo>
                      <a:lnTo>
                        <a:pt x="0" y="189"/>
                      </a:lnTo>
                      <a:lnTo>
                        <a:pt x="1" y="188"/>
                      </a:lnTo>
                      <a:lnTo>
                        <a:pt x="1" y="186"/>
                      </a:lnTo>
                      <a:lnTo>
                        <a:pt x="2" y="184"/>
                      </a:lnTo>
                      <a:lnTo>
                        <a:pt x="5" y="186"/>
                      </a:lnTo>
                      <a:lnTo>
                        <a:pt x="6" y="189"/>
                      </a:lnTo>
                      <a:lnTo>
                        <a:pt x="6" y="184"/>
                      </a:lnTo>
                      <a:lnTo>
                        <a:pt x="5" y="178"/>
                      </a:lnTo>
                      <a:lnTo>
                        <a:pt x="2" y="171"/>
                      </a:lnTo>
                      <a:lnTo>
                        <a:pt x="1" y="163"/>
                      </a:lnTo>
                      <a:lnTo>
                        <a:pt x="1" y="137"/>
                      </a:lnTo>
                      <a:lnTo>
                        <a:pt x="2" y="136"/>
                      </a:lnTo>
                      <a:lnTo>
                        <a:pt x="5" y="135"/>
                      </a:lnTo>
                      <a:lnTo>
                        <a:pt x="6" y="135"/>
                      </a:lnTo>
                      <a:lnTo>
                        <a:pt x="6" y="139"/>
                      </a:lnTo>
                      <a:lnTo>
                        <a:pt x="13" y="135"/>
                      </a:lnTo>
                      <a:lnTo>
                        <a:pt x="22" y="129"/>
                      </a:lnTo>
                      <a:lnTo>
                        <a:pt x="27" y="124"/>
                      </a:lnTo>
                      <a:lnTo>
                        <a:pt x="35" y="120"/>
                      </a:lnTo>
                      <a:lnTo>
                        <a:pt x="46" y="117"/>
                      </a:lnTo>
                      <a:lnTo>
                        <a:pt x="55" y="116"/>
                      </a:lnTo>
                      <a:lnTo>
                        <a:pt x="65" y="113"/>
                      </a:lnTo>
                      <a:lnTo>
                        <a:pt x="77" y="110"/>
                      </a:lnTo>
                      <a:lnTo>
                        <a:pt x="90" y="103"/>
                      </a:lnTo>
                      <a:lnTo>
                        <a:pt x="99" y="96"/>
                      </a:lnTo>
                      <a:lnTo>
                        <a:pt x="102" y="88"/>
                      </a:lnTo>
                      <a:lnTo>
                        <a:pt x="102" y="78"/>
                      </a:lnTo>
                      <a:lnTo>
                        <a:pt x="105" y="73"/>
                      </a:lnTo>
                      <a:lnTo>
                        <a:pt x="107" y="71"/>
                      </a:lnTo>
                      <a:lnTo>
                        <a:pt x="111" y="76"/>
                      </a:lnTo>
                      <a:lnTo>
                        <a:pt x="114" y="79"/>
                      </a:lnTo>
                      <a:lnTo>
                        <a:pt x="116" y="78"/>
                      </a:lnTo>
                      <a:lnTo>
                        <a:pt x="116" y="76"/>
                      </a:lnTo>
                      <a:lnTo>
                        <a:pt x="117" y="73"/>
                      </a:lnTo>
                      <a:lnTo>
                        <a:pt x="117" y="68"/>
                      </a:lnTo>
                      <a:lnTo>
                        <a:pt x="119" y="66"/>
                      </a:lnTo>
                      <a:lnTo>
                        <a:pt x="126" y="69"/>
                      </a:lnTo>
                      <a:lnTo>
                        <a:pt x="128" y="62"/>
                      </a:lnTo>
                      <a:lnTo>
                        <a:pt x="131" y="57"/>
                      </a:lnTo>
                      <a:lnTo>
                        <a:pt x="134" y="53"/>
                      </a:lnTo>
                      <a:lnTo>
                        <a:pt x="136" y="47"/>
                      </a:lnTo>
                      <a:lnTo>
                        <a:pt x="143" y="46"/>
                      </a:lnTo>
                      <a:lnTo>
                        <a:pt x="148" y="43"/>
                      </a:lnTo>
                      <a:lnTo>
                        <a:pt x="153" y="39"/>
                      </a:lnTo>
                      <a:lnTo>
                        <a:pt x="158" y="38"/>
                      </a:lnTo>
                      <a:lnTo>
                        <a:pt x="161" y="39"/>
                      </a:lnTo>
                      <a:lnTo>
                        <a:pt x="164" y="41"/>
                      </a:lnTo>
                      <a:lnTo>
                        <a:pt x="166" y="43"/>
                      </a:lnTo>
                      <a:lnTo>
                        <a:pt x="170" y="54"/>
                      </a:lnTo>
                      <a:lnTo>
                        <a:pt x="171" y="52"/>
                      </a:lnTo>
                      <a:lnTo>
                        <a:pt x="176" y="49"/>
                      </a:lnTo>
                      <a:lnTo>
                        <a:pt x="180" y="49"/>
                      </a:lnTo>
                      <a:lnTo>
                        <a:pt x="183" y="51"/>
                      </a:lnTo>
                      <a:lnTo>
                        <a:pt x="185" y="53"/>
                      </a:lnTo>
                      <a:lnTo>
                        <a:pt x="187" y="49"/>
                      </a:lnTo>
                      <a:lnTo>
                        <a:pt x="187" y="39"/>
                      </a:lnTo>
                      <a:lnTo>
                        <a:pt x="188" y="37"/>
                      </a:lnTo>
                      <a:lnTo>
                        <a:pt x="190" y="34"/>
                      </a:lnTo>
                      <a:lnTo>
                        <a:pt x="192" y="32"/>
                      </a:lnTo>
                      <a:lnTo>
                        <a:pt x="192" y="28"/>
                      </a:lnTo>
                      <a:lnTo>
                        <a:pt x="194" y="24"/>
                      </a:lnTo>
                      <a:lnTo>
                        <a:pt x="200" y="22"/>
                      </a:lnTo>
                      <a:lnTo>
                        <a:pt x="209" y="20"/>
                      </a:lnTo>
                      <a:lnTo>
                        <a:pt x="215" y="19"/>
                      </a:lnTo>
                      <a:lnTo>
                        <a:pt x="218" y="19"/>
                      </a:lnTo>
                      <a:lnTo>
                        <a:pt x="219" y="18"/>
                      </a:lnTo>
                      <a:lnTo>
                        <a:pt x="222" y="17"/>
                      </a:lnTo>
                      <a:lnTo>
                        <a:pt x="223" y="17"/>
                      </a:lnTo>
                      <a:lnTo>
                        <a:pt x="222" y="14"/>
                      </a:lnTo>
                      <a:lnTo>
                        <a:pt x="219" y="13"/>
                      </a:lnTo>
                      <a:lnTo>
                        <a:pt x="215" y="9"/>
                      </a:lnTo>
                      <a:lnTo>
                        <a:pt x="215" y="7"/>
                      </a:lnTo>
                      <a:lnTo>
                        <a:pt x="228" y="13"/>
                      </a:lnTo>
                      <a:lnTo>
                        <a:pt x="239" y="17"/>
                      </a:lnTo>
                      <a:lnTo>
                        <a:pt x="252" y="18"/>
                      </a:lnTo>
                      <a:lnTo>
                        <a:pt x="256" y="18"/>
                      </a:lnTo>
                      <a:lnTo>
                        <a:pt x="261" y="15"/>
                      </a:lnTo>
                      <a:lnTo>
                        <a:pt x="264" y="15"/>
                      </a:lnTo>
                      <a:lnTo>
                        <a:pt x="267" y="17"/>
                      </a:lnTo>
                      <a:lnTo>
                        <a:pt x="271" y="20"/>
                      </a:lnTo>
                      <a:lnTo>
                        <a:pt x="272" y="23"/>
                      </a:lnTo>
                      <a:lnTo>
                        <a:pt x="272" y="25"/>
                      </a:lnTo>
                      <a:lnTo>
                        <a:pt x="271" y="27"/>
                      </a:lnTo>
                      <a:lnTo>
                        <a:pt x="268" y="28"/>
                      </a:lnTo>
                      <a:lnTo>
                        <a:pt x="266" y="28"/>
                      </a:lnTo>
                      <a:lnTo>
                        <a:pt x="264" y="29"/>
                      </a:lnTo>
                      <a:lnTo>
                        <a:pt x="262" y="30"/>
                      </a:lnTo>
                      <a:lnTo>
                        <a:pt x="257" y="51"/>
                      </a:lnTo>
                      <a:lnTo>
                        <a:pt x="257" y="52"/>
                      </a:lnTo>
                      <a:lnTo>
                        <a:pt x="258" y="53"/>
                      </a:lnTo>
                      <a:lnTo>
                        <a:pt x="262" y="53"/>
                      </a:lnTo>
                      <a:lnTo>
                        <a:pt x="264" y="54"/>
                      </a:lnTo>
                      <a:lnTo>
                        <a:pt x="266" y="54"/>
                      </a:lnTo>
                      <a:lnTo>
                        <a:pt x="267" y="56"/>
                      </a:lnTo>
                      <a:lnTo>
                        <a:pt x="268" y="58"/>
                      </a:lnTo>
                      <a:lnTo>
                        <a:pt x="268" y="62"/>
                      </a:lnTo>
                      <a:lnTo>
                        <a:pt x="269" y="63"/>
                      </a:lnTo>
                      <a:lnTo>
                        <a:pt x="297" y="73"/>
                      </a:lnTo>
                      <a:lnTo>
                        <a:pt x="299" y="74"/>
                      </a:lnTo>
                      <a:lnTo>
                        <a:pt x="302" y="77"/>
                      </a:lnTo>
                      <a:lnTo>
                        <a:pt x="303" y="79"/>
                      </a:lnTo>
                      <a:lnTo>
                        <a:pt x="306" y="82"/>
                      </a:lnTo>
                      <a:lnTo>
                        <a:pt x="308" y="83"/>
                      </a:lnTo>
                      <a:lnTo>
                        <a:pt x="312" y="85"/>
                      </a:lnTo>
                      <a:lnTo>
                        <a:pt x="318" y="82"/>
                      </a:lnTo>
                      <a:lnTo>
                        <a:pt x="323" y="76"/>
                      </a:lnTo>
                      <a:lnTo>
                        <a:pt x="328" y="58"/>
                      </a:lnTo>
                      <a:lnTo>
                        <a:pt x="330" y="51"/>
                      </a:lnTo>
                      <a:lnTo>
                        <a:pt x="330" y="14"/>
                      </a:lnTo>
                      <a:lnTo>
                        <a:pt x="332" y="12"/>
                      </a:lnTo>
                      <a:lnTo>
                        <a:pt x="336" y="4"/>
                      </a:lnTo>
                      <a:lnTo>
                        <a:pt x="338" y="3"/>
                      </a:lnTo>
                      <a:lnTo>
                        <a:pt x="3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51" name="Freeform 1224"/>
                <p:cNvSpPr>
                  <a:spLocks/>
                </p:cNvSpPr>
                <p:nvPr/>
              </p:nvSpPr>
              <p:spPr bwMode="auto">
                <a:xfrm>
                  <a:off x="9759281" y="5471209"/>
                  <a:ext cx="184456" cy="180311"/>
                </a:xfrm>
                <a:custGeom>
                  <a:avLst/>
                  <a:gdLst/>
                  <a:ahLst/>
                  <a:cxnLst>
                    <a:cxn ang="0">
                      <a:pos x="72" y="0"/>
                    </a:cxn>
                    <a:cxn ang="0">
                      <a:pos x="72" y="2"/>
                    </a:cxn>
                    <a:cxn ang="0">
                      <a:pos x="74" y="4"/>
                    </a:cxn>
                    <a:cxn ang="0">
                      <a:pos x="74" y="8"/>
                    </a:cxn>
                    <a:cxn ang="0">
                      <a:pos x="76" y="9"/>
                    </a:cxn>
                    <a:cxn ang="0">
                      <a:pos x="77" y="9"/>
                    </a:cxn>
                    <a:cxn ang="0">
                      <a:pos x="84" y="5"/>
                    </a:cxn>
                    <a:cxn ang="0">
                      <a:pos x="87" y="8"/>
                    </a:cxn>
                    <a:cxn ang="0">
                      <a:pos x="88" y="12"/>
                    </a:cxn>
                    <a:cxn ang="0">
                      <a:pos x="89" y="14"/>
                    </a:cxn>
                    <a:cxn ang="0">
                      <a:pos x="83" y="27"/>
                    </a:cxn>
                    <a:cxn ang="0">
                      <a:pos x="78" y="32"/>
                    </a:cxn>
                    <a:cxn ang="0">
                      <a:pos x="73" y="34"/>
                    </a:cxn>
                    <a:cxn ang="0">
                      <a:pos x="73" y="47"/>
                    </a:cxn>
                    <a:cxn ang="0">
                      <a:pos x="68" y="47"/>
                    </a:cxn>
                    <a:cxn ang="0">
                      <a:pos x="64" y="48"/>
                    </a:cxn>
                    <a:cxn ang="0">
                      <a:pos x="58" y="48"/>
                    </a:cxn>
                    <a:cxn ang="0">
                      <a:pos x="57" y="53"/>
                    </a:cxn>
                    <a:cxn ang="0">
                      <a:pos x="49" y="68"/>
                    </a:cxn>
                    <a:cxn ang="0">
                      <a:pos x="47" y="75"/>
                    </a:cxn>
                    <a:cxn ang="0">
                      <a:pos x="46" y="77"/>
                    </a:cxn>
                    <a:cxn ang="0">
                      <a:pos x="43" y="80"/>
                    </a:cxn>
                    <a:cxn ang="0">
                      <a:pos x="39" y="82"/>
                    </a:cxn>
                    <a:cxn ang="0">
                      <a:pos x="37" y="85"/>
                    </a:cxn>
                    <a:cxn ang="0">
                      <a:pos x="33" y="86"/>
                    </a:cxn>
                    <a:cxn ang="0">
                      <a:pos x="30" y="87"/>
                    </a:cxn>
                    <a:cxn ang="0">
                      <a:pos x="29" y="87"/>
                    </a:cxn>
                    <a:cxn ang="0">
                      <a:pos x="24" y="85"/>
                    </a:cxn>
                    <a:cxn ang="0">
                      <a:pos x="20" y="85"/>
                    </a:cxn>
                    <a:cxn ang="0">
                      <a:pos x="18" y="83"/>
                    </a:cxn>
                    <a:cxn ang="0">
                      <a:pos x="14" y="82"/>
                    </a:cxn>
                    <a:cxn ang="0">
                      <a:pos x="12" y="81"/>
                    </a:cxn>
                    <a:cxn ang="0">
                      <a:pos x="8" y="80"/>
                    </a:cxn>
                    <a:cxn ang="0">
                      <a:pos x="5" y="78"/>
                    </a:cxn>
                    <a:cxn ang="0">
                      <a:pos x="4" y="78"/>
                    </a:cxn>
                    <a:cxn ang="0">
                      <a:pos x="3" y="77"/>
                    </a:cxn>
                    <a:cxn ang="0">
                      <a:pos x="2" y="77"/>
                    </a:cxn>
                    <a:cxn ang="0">
                      <a:pos x="0" y="76"/>
                    </a:cxn>
                    <a:cxn ang="0">
                      <a:pos x="3" y="68"/>
                    </a:cxn>
                    <a:cxn ang="0">
                      <a:pos x="7" y="63"/>
                    </a:cxn>
                    <a:cxn ang="0">
                      <a:pos x="13" y="58"/>
                    </a:cxn>
                    <a:cxn ang="0">
                      <a:pos x="17" y="53"/>
                    </a:cxn>
                    <a:cxn ang="0">
                      <a:pos x="18" y="51"/>
                    </a:cxn>
                    <a:cxn ang="0">
                      <a:pos x="22" y="47"/>
                    </a:cxn>
                    <a:cxn ang="0">
                      <a:pos x="24" y="47"/>
                    </a:cxn>
                    <a:cxn ang="0">
                      <a:pos x="32" y="44"/>
                    </a:cxn>
                    <a:cxn ang="0">
                      <a:pos x="39" y="38"/>
                    </a:cxn>
                    <a:cxn ang="0">
                      <a:pos x="47" y="34"/>
                    </a:cxn>
                    <a:cxn ang="0">
                      <a:pos x="49" y="32"/>
                    </a:cxn>
                    <a:cxn ang="0">
                      <a:pos x="51" y="29"/>
                    </a:cxn>
                    <a:cxn ang="0">
                      <a:pos x="52" y="28"/>
                    </a:cxn>
                    <a:cxn ang="0">
                      <a:pos x="53" y="25"/>
                    </a:cxn>
                    <a:cxn ang="0">
                      <a:pos x="54" y="24"/>
                    </a:cxn>
                    <a:cxn ang="0">
                      <a:pos x="54" y="20"/>
                    </a:cxn>
                    <a:cxn ang="0">
                      <a:pos x="58" y="17"/>
                    </a:cxn>
                    <a:cxn ang="0">
                      <a:pos x="61" y="17"/>
                    </a:cxn>
                    <a:cxn ang="0">
                      <a:pos x="62" y="15"/>
                    </a:cxn>
                    <a:cxn ang="0">
                      <a:pos x="62" y="13"/>
                    </a:cxn>
                    <a:cxn ang="0">
                      <a:pos x="63" y="9"/>
                    </a:cxn>
                    <a:cxn ang="0">
                      <a:pos x="64" y="7"/>
                    </a:cxn>
                    <a:cxn ang="0">
                      <a:pos x="69" y="2"/>
                    </a:cxn>
                    <a:cxn ang="0">
                      <a:pos x="72" y="0"/>
                    </a:cxn>
                  </a:cxnLst>
                  <a:rect l="0" t="0" r="r" b="b"/>
                  <a:pathLst>
                    <a:path w="89" h="87">
                      <a:moveTo>
                        <a:pt x="72" y="0"/>
                      </a:moveTo>
                      <a:lnTo>
                        <a:pt x="72" y="2"/>
                      </a:lnTo>
                      <a:lnTo>
                        <a:pt x="74" y="4"/>
                      </a:lnTo>
                      <a:lnTo>
                        <a:pt x="74" y="8"/>
                      </a:lnTo>
                      <a:lnTo>
                        <a:pt x="76" y="9"/>
                      </a:lnTo>
                      <a:lnTo>
                        <a:pt x="77" y="9"/>
                      </a:lnTo>
                      <a:lnTo>
                        <a:pt x="84" y="5"/>
                      </a:lnTo>
                      <a:lnTo>
                        <a:pt x="87" y="8"/>
                      </a:lnTo>
                      <a:lnTo>
                        <a:pt x="88" y="12"/>
                      </a:lnTo>
                      <a:lnTo>
                        <a:pt x="89" y="14"/>
                      </a:lnTo>
                      <a:lnTo>
                        <a:pt x="83" y="27"/>
                      </a:lnTo>
                      <a:lnTo>
                        <a:pt x="78" y="32"/>
                      </a:lnTo>
                      <a:lnTo>
                        <a:pt x="73" y="34"/>
                      </a:lnTo>
                      <a:lnTo>
                        <a:pt x="73" y="47"/>
                      </a:lnTo>
                      <a:lnTo>
                        <a:pt x="68" y="47"/>
                      </a:lnTo>
                      <a:lnTo>
                        <a:pt x="64" y="48"/>
                      </a:lnTo>
                      <a:lnTo>
                        <a:pt x="58" y="48"/>
                      </a:lnTo>
                      <a:lnTo>
                        <a:pt x="57" y="53"/>
                      </a:lnTo>
                      <a:lnTo>
                        <a:pt x="49" y="68"/>
                      </a:lnTo>
                      <a:lnTo>
                        <a:pt x="47" y="75"/>
                      </a:lnTo>
                      <a:lnTo>
                        <a:pt x="46" y="77"/>
                      </a:lnTo>
                      <a:lnTo>
                        <a:pt x="43" y="80"/>
                      </a:lnTo>
                      <a:lnTo>
                        <a:pt x="39" y="82"/>
                      </a:lnTo>
                      <a:lnTo>
                        <a:pt x="37" y="85"/>
                      </a:lnTo>
                      <a:lnTo>
                        <a:pt x="33" y="86"/>
                      </a:lnTo>
                      <a:lnTo>
                        <a:pt x="30" y="87"/>
                      </a:lnTo>
                      <a:lnTo>
                        <a:pt x="29" y="87"/>
                      </a:lnTo>
                      <a:lnTo>
                        <a:pt x="24" y="85"/>
                      </a:lnTo>
                      <a:lnTo>
                        <a:pt x="20" y="85"/>
                      </a:lnTo>
                      <a:lnTo>
                        <a:pt x="18" y="83"/>
                      </a:lnTo>
                      <a:lnTo>
                        <a:pt x="14" y="82"/>
                      </a:lnTo>
                      <a:lnTo>
                        <a:pt x="12" y="81"/>
                      </a:lnTo>
                      <a:lnTo>
                        <a:pt x="8" y="80"/>
                      </a:lnTo>
                      <a:lnTo>
                        <a:pt x="5" y="78"/>
                      </a:lnTo>
                      <a:lnTo>
                        <a:pt x="4" y="78"/>
                      </a:lnTo>
                      <a:lnTo>
                        <a:pt x="3" y="77"/>
                      </a:lnTo>
                      <a:lnTo>
                        <a:pt x="2" y="77"/>
                      </a:lnTo>
                      <a:lnTo>
                        <a:pt x="0" y="76"/>
                      </a:lnTo>
                      <a:lnTo>
                        <a:pt x="3" y="68"/>
                      </a:lnTo>
                      <a:lnTo>
                        <a:pt x="7" y="63"/>
                      </a:lnTo>
                      <a:lnTo>
                        <a:pt x="13" y="58"/>
                      </a:lnTo>
                      <a:lnTo>
                        <a:pt x="17" y="53"/>
                      </a:lnTo>
                      <a:lnTo>
                        <a:pt x="18" y="51"/>
                      </a:lnTo>
                      <a:lnTo>
                        <a:pt x="22" y="47"/>
                      </a:lnTo>
                      <a:lnTo>
                        <a:pt x="24" y="47"/>
                      </a:lnTo>
                      <a:lnTo>
                        <a:pt x="32" y="44"/>
                      </a:lnTo>
                      <a:lnTo>
                        <a:pt x="39" y="38"/>
                      </a:lnTo>
                      <a:lnTo>
                        <a:pt x="47" y="34"/>
                      </a:lnTo>
                      <a:lnTo>
                        <a:pt x="49" y="32"/>
                      </a:lnTo>
                      <a:lnTo>
                        <a:pt x="51" y="29"/>
                      </a:lnTo>
                      <a:lnTo>
                        <a:pt x="52" y="28"/>
                      </a:lnTo>
                      <a:lnTo>
                        <a:pt x="53" y="25"/>
                      </a:lnTo>
                      <a:lnTo>
                        <a:pt x="54" y="24"/>
                      </a:lnTo>
                      <a:lnTo>
                        <a:pt x="54" y="20"/>
                      </a:lnTo>
                      <a:lnTo>
                        <a:pt x="58" y="17"/>
                      </a:lnTo>
                      <a:lnTo>
                        <a:pt x="61" y="17"/>
                      </a:lnTo>
                      <a:lnTo>
                        <a:pt x="62" y="15"/>
                      </a:lnTo>
                      <a:lnTo>
                        <a:pt x="62" y="13"/>
                      </a:lnTo>
                      <a:lnTo>
                        <a:pt x="63" y="9"/>
                      </a:lnTo>
                      <a:lnTo>
                        <a:pt x="64" y="7"/>
                      </a:lnTo>
                      <a:lnTo>
                        <a:pt x="69" y="2"/>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52" name="Freeform 1225"/>
                <p:cNvSpPr>
                  <a:spLocks/>
                </p:cNvSpPr>
                <p:nvPr/>
              </p:nvSpPr>
              <p:spPr bwMode="auto">
                <a:xfrm>
                  <a:off x="9910576" y="5297116"/>
                  <a:ext cx="138860" cy="198963"/>
                </a:xfrm>
                <a:custGeom>
                  <a:avLst/>
                  <a:gdLst/>
                  <a:ahLst/>
                  <a:cxnLst>
                    <a:cxn ang="0">
                      <a:pos x="3" y="4"/>
                    </a:cxn>
                    <a:cxn ang="0">
                      <a:pos x="9" y="8"/>
                    </a:cxn>
                    <a:cxn ang="0">
                      <a:pos x="16" y="13"/>
                    </a:cxn>
                    <a:cxn ang="0">
                      <a:pos x="20" y="18"/>
                    </a:cxn>
                    <a:cxn ang="0">
                      <a:pos x="19" y="19"/>
                    </a:cxn>
                    <a:cxn ang="0">
                      <a:pos x="20" y="24"/>
                    </a:cxn>
                    <a:cxn ang="0">
                      <a:pos x="24" y="33"/>
                    </a:cxn>
                    <a:cxn ang="0">
                      <a:pos x="28" y="34"/>
                    </a:cxn>
                    <a:cxn ang="0">
                      <a:pos x="29" y="30"/>
                    </a:cxn>
                    <a:cxn ang="0">
                      <a:pos x="34" y="29"/>
                    </a:cxn>
                    <a:cxn ang="0">
                      <a:pos x="35" y="39"/>
                    </a:cxn>
                    <a:cxn ang="0">
                      <a:pos x="44" y="47"/>
                    </a:cxn>
                    <a:cxn ang="0">
                      <a:pos x="54" y="45"/>
                    </a:cxn>
                    <a:cxn ang="0">
                      <a:pos x="58" y="43"/>
                    </a:cxn>
                    <a:cxn ang="0">
                      <a:pos x="63" y="42"/>
                    </a:cxn>
                    <a:cxn ang="0">
                      <a:pos x="67" y="44"/>
                    </a:cxn>
                    <a:cxn ang="0">
                      <a:pos x="60" y="58"/>
                    </a:cxn>
                    <a:cxn ang="0">
                      <a:pos x="57" y="63"/>
                    </a:cxn>
                    <a:cxn ang="0">
                      <a:pos x="53" y="65"/>
                    </a:cxn>
                    <a:cxn ang="0">
                      <a:pos x="47" y="69"/>
                    </a:cxn>
                    <a:cxn ang="0">
                      <a:pos x="48" y="72"/>
                    </a:cxn>
                    <a:cxn ang="0">
                      <a:pos x="47" y="78"/>
                    </a:cxn>
                    <a:cxn ang="0">
                      <a:pos x="42" y="86"/>
                    </a:cxn>
                    <a:cxn ang="0">
                      <a:pos x="38" y="91"/>
                    </a:cxn>
                    <a:cxn ang="0">
                      <a:pos x="31" y="96"/>
                    </a:cxn>
                    <a:cxn ang="0">
                      <a:pos x="23" y="94"/>
                    </a:cxn>
                    <a:cxn ang="0">
                      <a:pos x="21" y="88"/>
                    </a:cxn>
                    <a:cxn ang="0">
                      <a:pos x="25" y="84"/>
                    </a:cxn>
                    <a:cxn ang="0">
                      <a:pos x="26" y="77"/>
                    </a:cxn>
                    <a:cxn ang="0">
                      <a:pos x="23" y="74"/>
                    </a:cxn>
                    <a:cxn ang="0">
                      <a:pos x="15" y="72"/>
                    </a:cxn>
                    <a:cxn ang="0">
                      <a:pos x="11" y="69"/>
                    </a:cxn>
                    <a:cxn ang="0">
                      <a:pos x="13" y="64"/>
                    </a:cxn>
                    <a:cxn ang="0">
                      <a:pos x="18" y="60"/>
                    </a:cxn>
                    <a:cxn ang="0">
                      <a:pos x="23" y="42"/>
                    </a:cxn>
                    <a:cxn ang="0">
                      <a:pos x="18" y="33"/>
                    </a:cxn>
                    <a:cxn ang="0">
                      <a:pos x="16" y="28"/>
                    </a:cxn>
                    <a:cxn ang="0">
                      <a:pos x="11" y="21"/>
                    </a:cxn>
                    <a:cxn ang="0">
                      <a:pos x="3" y="8"/>
                    </a:cxn>
                  </a:cxnLst>
                  <a:rect l="0" t="0" r="r" b="b"/>
                  <a:pathLst>
                    <a:path w="67" h="96">
                      <a:moveTo>
                        <a:pt x="0" y="0"/>
                      </a:moveTo>
                      <a:lnTo>
                        <a:pt x="3" y="4"/>
                      </a:lnTo>
                      <a:lnTo>
                        <a:pt x="6" y="5"/>
                      </a:lnTo>
                      <a:lnTo>
                        <a:pt x="9" y="8"/>
                      </a:lnTo>
                      <a:lnTo>
                        <a:pt x="13" y="9"/>
                      </a:lnTo>
                      <a:lnTo>
                        <a:pt x="16" y="13"/>
                      </a:lnTo>
                      <a:lnTo>
                        <a:pt x="18" y="15"/>
                      </a:lnTo>
                      <a:lnTo>
                        <a:pt x="20" y="18"/>
                      </a:lnTo>
                      <a:lnTo>
                        <a:pt x="20" y="19"/>
                      </a:lnTo>
                      <a:lnTo>
                        <a:pt x="19" y="19"/>
                      </a:lnTo>
                      <a:lnTo>
                        <a:pt x="19" y="21"/>
                      </a:lnTo>
                      <a:lnTo>
                        <a:pt x="20" y="24"/>
                      </a:lnTo>
                      <a:lnTo>
                        <a:pt x="21" y="28"/>
                      </a:lnTo>
                      <a:lnTo>
                        <a:pt x="24" y="33"/>
                      </a:lnTo>
                      <a:lnTo>
                        <a:pt x="25" y="34"/>
                      </a:lnTo>
                      <a:lnTo>
                        <a:pt x="28" y="34"/>
                      </a:lnTo>
                      <a:lnTo>
                        <a:pt x="28" y="33"/>
                      </a:lnTo>
                      <a:lnTo>
                        <a:pt x="29" y="30"/>
                      </a:lnTo>
                      <a:lnTo>
                        <a:pt x="30" y="29"/>
                      </a:lnTo>
                      <a:lnTo>
                        <a:pt x="34" y="29"/>
                      </a:lnTo>
                      <a:lnTo>
                        <a:pt x="34" y="34"/>
                      </a:lnTo>
                      <a:lnTo>
                        <a:pt x="35" y="39"/>
                      </a:lnTo>
                      <a:lnTo>
                        <a:pt x="40" y="44"/>
                      </a:lnTo>
                      <a:lnTo>
                        <a:pt x="44" y="47"/>
                      </a:lnTo>
                      <a:lnTo>
                        <a:pt x="53" y="47"/>
                      </a:lnTo>
                      <a:lnTo>
                        <a:pt x="54" y="45"/>
                      </a:lnTo>
                      <a:lnTo>
                        <a:pt x="57" y="44"/>
                      </a:lnTo>
                      <a:lnTo>
                        <a:pt x="58" y="43"/>
                      </a:lnTo>
                      <a:lnTo>
                        <a:pt x="60" y="42"/>
                      </a:lnTo>
                      <a:lnTo>
                        <a:pt x="63" y="42"/>
                      </a:lnTo>
                      <a:lnTo>
                        <a:pt x="65" y="43"/>
                      </a:lnTo>
                      <a:lnTo>
                        <a:pt x="67" y="44"/>
                      </a:lnTo>
                      <a:lnTo>
                        <a:pt x="63" y="52"/>
                      </a:lnTo>
                      <a:lnTo>
                        <a:pt x="60" y="58"/>
                      </a:lnTo>
                      <a:lnTo>
                        <a:pt x="58" y="65"/>
                      </a:lnTo>
                      <a:lnTo>
                        <a:pt x="57" y="63"/>
                      </a:lnTo>
                      <a:lnTo>
                        <a:pt x="55" y="64"/>
                      </a:lnTo>
                      <a:lnTo>
                        <a:pt x="53" y="65"/>
                      </a:lnTo>
                      <a:lnTo>
                        <a:pt x="49" y="67"/>
                      </a:lnTo>
                      <a:lnTo>
                        <a:pt x="47" y="69"/>
                      </a:lnTo>
                      <a:lnTo>
                        <a:pt x="48" y="71"/>
                      </a:lnTo>
                      <a:lnTo>
                        <a:pt x="48" y="72"/>
                      </a:lnTo>
                      <a:lnTo>
                        <a:pt x="49" y="73"/>
                      </a:lnTo>
                      <a:lnTo>
                        <a:pt x="47" y="78"/>
                      </a:lnTo>
                      <a:lnTo>
                        <a:pt x="43" y="82"/>
                      </a:lnTo>
                      <a:lnTo>
                        <a:pt x="42" y="86"/>
                      </a:lnTo>
                      <a:lnTo>
                        <a:pt x="39" y="88"/>
                      </a:lnTo>
                      <a:lnTo>
                        <a:pt x="38" y="91"/>
                      </a:lnTo>
                      <a:lnTo>
                        <a:pt x="35" y="93"/>
                      </a:lnTo>
                      <a:lnTo>
                        <a:pt x="31" y="96"/>
                      </a:lnTo>
                      <a:lnTo>
                        <a:pt x="25" y="96"/>
                      </a:lnTo>
                      <a:lnTo>
                        <a:pt x="23" y="94"/>
                      </a:lnTo>
                      <a:lnTo>
                        <a:pt x="21" y="93"/>
                      </a:lnTo>
                      <a:lnTo>
                        <a:pt x="21" y="88"/>
                      </a:lnTo>
                      <a:lnTo>
                        <a:pt x="23" y="86"/>
                      </a:lnTo>
                      <a:lnTo>
                        <a:pt x="25" y="84"/>
                      </a:lnTo>
                      <a:lnTo>
                        <a:pt x="26" y="82"/>
                      </a:lnTo>
                      <a:lnTo>
                        <a:pt x="26" y="77"/>
                      </a:lnTo>
                      <a:lnTo>
                        <a:pt x="24" y="76"/>
                      </a:lnTo>
                      <a:lnTo>
                        <a:pt x="23" y="74"/>
                      </a:lnTo>
                      <a:lnTo>
                        <a:pt x="18" y="72"/>
                      </a:lnTo>
                      <a:lnTo>
                        <a:pt x="15" y="72"/>
                      </a:lnTo>
                      <a:lnTo>
                        <a:pt x="14" y="71"/>
                      </a:lnTo>
                      <a:lnTo>
                        <a:pt x="11" y="69"/>
                      </a:lnTo>
                      <a:lnTo>
                        <a:pt x="11" y="67"/>
                      </a:lnTo>
                      <a:lnTo>
                        <a:pt x="13" y="64"/>
                      </a:lnTo>
                      <a:lnTo>
                        <a:pt x="15" y="62"/>
                      </a:lnTo>
                      <a:lnTo>
                        <a:pt x="18" y="60"/>
                      </a:lnTo>
                      <a:lnTo>
                        <a:pt x="23" y="50"/>
                      </a:lnTo>
                      <a:lnTo>
                        <a:pt x="23" y="42"/>
                      </a:lnTo>
                      <a:lnTo>
                        <a:pt x="19" y="34"/>
                      </a:lnTo>
                      <a:lnTo>
                        <a:pt x="18" y="33"/>
                      </a:lnTo>
                      <a:lnTo>
                        <a:pt x="16" y="30"/>
                      </a:lnTo>
                      <a:lnTo>
                        <a:pt x="16" y="28"/>
                      </a:lnTo>
                      <a:lnTo>
                        <a:pt x="18" y="25"/>
                      </a:lnTo>
                      <a:lnTo>
                        <a:pt x="11" y="21"/>
                      </a:lnTo>
                      <a:lnTo>
                        <a:pt x="6" y="15"/>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53" name="Freeform 1209"/>
                <p:cNvSpPr>
                  <a:spLocks/>
                </p:cNvSpPr>
                <p:nvPr/>
              </p:nvSpPr>
              <p:spPr bwMode="auto">
                <a:xfrm>
                  <a:off x="8982082" y="4565511"/>
                  <a:ext cx="16580" cy="35234"/>
                </a:xfrm>
                <a:custGeom>
                  <a:avLst/>
                  <a:gdLst/>
                  <a:ahLst/>
                  <a:cxnLst>
                    <a:cxn ang="0">
                      <a:pos x="6" y="0"/>
                    </a:cxn>
                    <a:cxn ang="0">
                      <a:pos x="6" y="2"/>
                    </a:cxn>
                    <a:cxn ang="0">
                      <a:pos x="8" y="2"/>
                    </a:cxn>
                    <a:cxn ang="0">
                      <a:pos x="8" y="7"/>
                    </a:cxn>
                    <a:cxn ang="0">
                      <a:pos x="6" y="8"/>
                    </a:cxn>
                    <a:cxn ang="0">
                      <a:pos x="5" y="8"/>
                    </a:cxn>
                    <a:cxn ang="0">
                      <a:pos x="5" y="15"/>
                    </a:cxn>
                    <a:cxn ang="0">
                      <a:pos x="4" y="17"/>
                    </a:cxn>
                    <a:cxn ang="0">
                      <a:pos x="3" y="17"/>
                    </a:cxn>
                    <a:cxn ang="0">
                      <a:pos x="0" y="15"/>
                    </a:cxn>
                    <a:cxn ang="0">
                      <a:pos x="0" y="11"/>
                    </a:cxn>
                    <a:cxn ang="0">
                      <a:pos x="3" y="10"/>
                    </a:cxn>
                    <a:cxn ang="0">
                      <a:pos x="4" y="8"/>
                    </a:cxn>
                    <a:cxn ang="0">
                      <a:pos x="4" y="2"/>
                    </a:cxn>
                    <a:cxn ang="0">
                      <a:pos x="6" y="0"/>
                    </a:cxn>
                  </a:cxnLst>
                  <a:rect l="0" t="0" r="r" b="b"/>
                  <a:pathLst>
                    <a:path w="8" h="17">
                      <a:moveTo>
                        <a:pt x="6" y="0"/>
                      </a:moveTo>
                      <a:lnTo>
                        <a:pt x="6" y="2"/>
                      </a:lnTo>
                      <a:lnTo>
                        <a:pt x="8" y="2"/>
                      </a:lnTo>
                      <a:lnTo>
                        <a:pt x="8" y="7"/>
                      </a:lnTo>
                      <a:lnTo>
                        <a:pt x="6" y="8"/>
                      </a:lnTo>
                      <a:lnTo>
                        <a:pt x="5" y="8"/>
                      </a:lnTo>
                      <a:lnTo>
                        <a:pt x="5" y="15"/>
                      </a:lnTo>
                      <a:lnTo>
                        <a:pt x="4" y="17"/>
                      </a:lnTo>
                      <a:lnTo>
                        <a:pt x="3" y="17"/>
                      </a:lnTo>
                      <a:lnTo>
                        <a:pt x="0" y="15"/>
                      </a:lnTo>
                      <a:lnTo>
                        <a:pt x="0" y="11"/>
                      </a:lnTo>
                      <a:lnTo>
                        <a:pt x="3" y="10"/>
                      </a:lnTo>
                      <a:lnTo>
                        <a:pt x="4" y="8"/>
                      </a:lnTo>
                      <a:lnTo>
                        <a:pt x="4"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54" name="Freeform 1210"/>
                <p:cNvSpPr>
                  <a:spLocks noEditPoints="1"/>
                </p:cNvSpPr>
                <p:nvPr/>
              </p:nvSpPr>
              <p:spPr bwMode="auto">
                <a:xfrm>
                  <a:off x="9330267" y="4530279"/>
                  <a:ext cx="93265" cy="55959"/>
                </a:xfrm>
                <a:custGeom>
                  <a:avLst/>
                  <a:gdLst/>
                  <a:ahLst/>
                  <a:cxnLst>
                    <a:cxn ang="0">
                      <a:pos x="12" y="24"/>
                    </a:cxn>
                    <a:cxn ang="0">
                      <a:pos x="13" y="25"/>
                    </a:cxn>
                    <a:cxn ang="0">
                      <a:pos x="12" y="24"/>
                    </a:cxn>
                    <a:cxn ang="0">
                      <a:pos x="40" y="0"/>
                    </a:cxn>
                    <a:cxn ang="0">
                      <a:pos x="43" y="0"/>
                    </a:cxn>
                    <a:cxn ang="0">
                      <a:pos x="45" y="3"/>
                    </a:cxn>
                    <a:cxn ang="0">
                      <a:pos x="45" y="9"/>
                    </a:cxn>
                    <a:cxn ang="0">
                      <a:pos x="44" y="12"/>
                    </a:cxn>
                    <a:cxn ang="0">
                      <a:pos x="43" y="13"/>
                    </a:cxn>
                    <a:cxn ang="0">
                      <a:pos x="40" y="14"/>
                    </a:cxn>
                    <a:cxn ang="0">
                      <a:pos x="39" y="15"/>
                    </a:cxn>
                    <a:cxn ang="0">
                      <a:pos x="38" y="18"/>
                    </a:cxn>
                    <a:cxn ang="0">
                      <a:pos x="38" y="20"/>
                    </a:cxn>
                    <a:cxn ang="0">
                      <a:pos x="25" y="25"/>
                    </a:cxn>
                    <a:cxn ang="0">
                      <a:pos x="18" y="27"/>
                    </a:cxn>
                    <a:cxn ang="0">
                      <a:pos x="17" y="27"/>
                    </a:cxn>
                    <a:cxn ang="0">
                      <a:pos x="13" y="25"/>
                    </a:cxn>
                    <a:cxn ang="0">
                      <a:pos x="13" y="24"/>
                    </a:cxn>
                    <a:cxn ang="0">
                      <a:pos x="12" y="24"/>
                    </a:cxn>
                    <a:cxn ang="0">
                      <a:pos x="12" y="23"/>
                    </a:cxn>
                    <a:cxn ang="0">
                      <a:pos x="9" y="22"/>
                    </a:cxn>
                    <a:cxn ang="0">
                      <a:pos x="8" y="22"/>
                    </a:cxn>
                    <a:cxn ang="0">
                      <a:pos x="5" y="20"/>
                    </a:cxn>
                    <a:cxn ang="0">
                      <a:pos x="3" y="20"/>
                    </a:cxn>
                    <a:cxn ang="0">
                      <a:pos x="2" y="19"/>
                    </a:cxn>
                    <a:cxn ang="0">
                      <a:pos x="0" y="17"/>
                    </a:cxn>
                    <a:cxn ang="0">
                      <a:pos x="15" y="17"/>
                    </a:cxn>
                    <a:cxn ang="0">
                      <a:pos x="18" y="15"/>
                    </a:cxn>
                    <a:cxn ang="0">
                      <a:pos x="22" y="14"/>
                    </a:cxn>
                    <a:cxn ang="0">
                      <a:pos x="25" y="14"/>
                    </a:cxn>
                    <a:cxn ang="0">
                      <a:pos x="28" y="13"/>
                    </a:cxn>
                    <a:cxn ang="0">
                      <a:pos x="30" y="13"/>
                    </a:cxn>
                    <a:cxn ang="0">
                      <a:pos x="35" y="10"/>
                    </a:cxn>
                    <a:cxn ang="0">
                      <a:pos x="37" y="8"/>
                    </a:cxn>
                    <a:cxn ang="0">
                      <a:pos x="38" y="7"/>
                    </a:cxn>
                    <a:cxn ang="0">
                      <a:pos x="38" y="4"/>
                    </a:cxn>
                    <a:cxn ang="0">
                      <a:pos x="39" y="2"/>
                    </a:cxn>
                    <a:cxn ang="0">
                      <a:pos x="40" y="0"/>
                    </a:cxn>
                  </a:cxnLst>
                  <a:rect l="0" t="0" r="r" b="b"/>
                  <a:pathLst>
                    <a:path w="45" h="27">
                      <a:moveTo>
                        <a:pt x="12" y="24"/>
                      </a:moveTo>
                      <a:lnTo>
                        <a:pt x="13" y="25"/>
                      </a:lnTo>
                      <a:lnTo>
                        <a:pt x="12" y="24"/>
                      </a:lnTo>
                      <a:close/>
                      <a:moveTo>
                        <a:pt x="40" y="0"/>
                      </a:moveTo>
                      <a:lnTo>
                        <a:pt x="43" y="0"/>
                      </a:lnTo>
                      <a:lnTo>
                        <a:pt x="45" y="3"/>
                      </a:lnTo>
                      <a:lnTo>
                        <a:pt x="45" y="9"/>
                      </a:lnTo>
                      <a:lnTo>
                        <a:pt x="44" y="12"/>
                      </a:lnTo>
                      <a:lnTo>
                        <a:pt x="43" y="13"/>
                      </a:lnTo>
                      <a:lnTo>
                        <a:pt x="40" y="14"/>
                      </a:lnTo>
                      <a:lnTo>
                        <a:pt x="39" y="15"/>
                      </a:lnTo>
                      <a:lnTo>
                        <a:pt x="38" y="18"/>
                      </a:lnTo>
                      <a:lnTo>
                        <a:pt x="38" y="20"/>
                      </a:lnTo>
                      <a:lnTo>
                        <a:pt x="25" y="25"/>
                      </a:lnTo>
                      <a:lnTo>
                        <a:pt x="18" y="27"/>
                      </a:lnTo>
                      <a:lnTo>
                        <a:pt x="17" y="27"/>
                      </a:lnTo>
                      <a:lnTo>
                        <a:pt x="13" y="25"/>
                      </a:lnTo>
                      <a:lnTo>
                        <a:pt x="13" y="24"/>
                      </a:lnTo>
                      <a:lnTo>
                        <a:pt x="12" y="24"/>
                      </a:lnTo>
                      <a:lnTo>
                        <a:pt x="12" y="23"/>
                      </a:lnTo>
                      <a:lnTo>
                        <a:pt x="9" y="22"/>
                      </a:lnTo>
                      <a:lnTo>
                        <a:pt x="8" y="22"/>
                      </a:lnTo>
                      <a:lnTo>
                        <a:pt x="5" y="20"/>
                      </a:lnTo>
                      <a:lnTo>
                        <a:pt x="3" y="20"/>
                      </a:lnTo>
                      <a:lnTo>
                        <a:pt x="2" y="19"/>
                      </a:lnTo>
                      <a:lnTo>
                        <a:pt x="0" y="17"/>
                      </a:lnTo>
                      <a:lnTo>
                        <a:pt x="15" y="17"/>
                      </a:lnTo>
                      <a:lnTo>
                        <a:pt x="18" y="15"/>
                      </a:lnTo>
                      <a:lnTo>
                        <a:pt x="22" y="14"/>
                      </a:lnTo>
                      <a:lnTo>
                        <a:pt x="25" y="14"/>
                      </a:lnTo>
                      <a:lnTo>
                        <a:pt x="28" y="13"/>
                      </a:lnTo>
                      <a:lnTo>
                        <a:pt x="30" y="13"/>
                      </a:lnTo>
                      <a:lnTo>
                        <a:pt x="35" y="10"/>
                      </a:lnTo>
                      <a:lnTo>
                        <a:pt x="37" y="8"/>
                      </a:lnTo>
                      <a:lnTo>
                        <a:pt x="38" y="7"/>
                      </a:lnTo>
                      <a:lnTo>
                        <a:pt x="38" y="4"/>
                      </a:lnTo>
                      <a:lnTo>
                        <a:pt x="39" y="2"/>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55" name="Freeform 1211"/>
                <p:cNvSpPr>
                  <a:spLocks/>
                </p:cNvSpPr>
                <p:nvPr/>
              </p:nvSpPr>
              <p:spPr bwMode="auto">
                <a:xfrm>
                  <a:off x="8901252" y="4437014"/>
                  <a:ext cx="489118" cy="252849"/>
                </a:xfrm>
                <a:custGeom>
                  <a:avLst/>
                  <a:gdLst/>
                  <a:ahLst/>
                  <a:cxnLst>
                    <a:cxn ang="0">
                      <a:pos x="29" y="3"/>
                    </a:cxn>
                    <a:cxn ang="0">
                      <a:pos x="40" y="24"/>
                    </a:cxn>
                    <a:cxn ang="0">
                      <a:pos x="47" y="26"/>
                    </a:cxn>
                    <a:cxn ang="0">
                      <a:pos x="56" y="35"/>
                    </a:cxn>
                    <a:cxn ang="0">
                      <a:pos x="61" y="31"/>
                    </a:cxn>
                    <a:cxn ang="0">
                      <a:pos x="67" y="25"/>
                    </a:cxn>
                    <a:cxn ang="0">
                      <a:pos x="74" y="21"/>
                    </a:cxn>
                    <a:cxn ang="0">
                      <a:pos x="86" y="13"/>
                    </a:cxn>
                    <a:cxn ang="0">
                      <a:pos x="91" y="15"/>
                    </a:cxn>
                    <a:cxn ang="0">
                      <a:pos x="98" y="21"/>
                    </a:cxn>
                    <a:cxn ang="0">
                      <a:pos x="113" y="24"/>
                    </a:cxn>
                    <a:cxn ang="0">
                      <a:pos x="119" y="26"/>
                    </a:cxn>
                    <a:cxn ang="0">
                      <a:pos x="148" y="35"/>
                    </a:cxn>
                    <a:cxn ang="0">
                      <a:pos x="160" y="41"/>
                    </a:cxn>
                    <a:cxn ang="0">
                      <a:pos x="163" y="45"/>
                    </a:cxn>
                    <a:cxn ang="0">
                      <a:pos x="178" y="55"/>
                    </a:cxn>
                    <a:cxn ang="0">
                      <a:pos x="190" y="67"/>
                    </a:cxn>
                    <a:cxn ang="0">
                      <a:pos x="200" y="73"/>
                    </a:cxn>
                    <a:cxn ang="0">
                      <a:pos x="192" y="77"/>
                    </a:cxn>
                    <a:cxn ang="0">
                      <a:pos x="197" y="86"/>
                    </a:cxn>
                    <a:cxn ang="0">
                      <a:pos x="202" y="91"/>
                    </a:cxn>
                    <a:cxn ang="0">
                      <a:pos x="209" y="101"/>
                    </a:cxn>
                    <a:cxn ang="0">
                      <a:pos x="216" y="104"/>
                    </a:cxn>
                    <a:cxn ang="0">
                      <a:pos x="220" y="109"/>
                    </a:cxn>
                    <a:cxn ang="0">
                      <a:pos x="227" y="113"/>
                    </a:cxn>
                    <a:cxn ang="0">
                      <a:pos x="236" y="116"/>
                    </a:cxn>
                    <a:cxn ang="0">
                      <a:pos x="227" y="122"/>
                    </a:cxn>
                    <a:cxn ang="0">
                      <a:pos x="210" y="117"/>
                    </a:cxn>
                    <a:cxn ang="0">
                      <a:pos x="196" y="109"/>
                    </a:cxn>
                    <a:cxn ang="0">
                      <a:pos x="194" y="106"/>
                    </a:cxn>
                    <a:cxn ang="0">
                      <a:pos x="178" y="91"/>
                    </a:cxn>
                    <a:cxn ang="0">
                      <a:pos x="158" y="84"/>
                    </a:cxn>
                    <a:cxn ang="0">
                      <a:pos x="152" y="89"/>
                    </a:cxn>
                    <a:cxn ang="0">
                      <a:pos x="147" y="94"/>
                    </a:cxn>
                    <a:cxn ang="0">
                      <a:pos x="145" y="103"/>
                    </a:cxn>
                    <a:cxn ang="0">
                      <a:pos x="122" y="102"/>
                    </a:cxn>
                    <a:cxn ang="0">
                      <a:pos x="102" y="92"/>
                    </a:cxn>
                    <a:cxn ang="0">
                      <a:pos x="87" y="94"/>
                    </a:cxn>
                    <a:cxn ang="0">
                      <a:pos x="87" y="87"/>
                    </a:cxn>
                    <a:cxn ang="0">
                      <a:pos x="93" y="84"/>
                    </a:cxn>
                    <a:cxn ang="0">
                      <a:pos x="91" y="75"/>
                    </a:cxn>
                    <a:cxn ang="0">
                      <a:pos x="84" y="60"/>
                    </a:cxn>
                    <a:cxn ang="0">
                      <a:pos x="74" y="55"/>
                    </a:cxn>
                    <a:cxn ang="0">
                      <a:pos x="49" y="50"/>
                    </a:cxn>
                    <a:cxn ang="0">
                      <a:pos x="43" y="47"/>
                    </a:cxn>
                    <a:cxn ang="0">
                      <a:pos x="34" y="41"/>
                    </a:cxn>
                    <a:cxn ang="0">
                      <a:pos x="29" y="45"/>
                    </a:cxn>
                    <a:cxn ang="0">
                      <a:pos x="24" y="39"/>
                    </a:cxn>
                    <a:cxn ang="0">
                      <a:pos x="22" y="34"/>
                    </a:cxn>
                    <a:cxn ang="0">
                      <a:pos x="15" y="31"/>
                    </a:cxn>
                    <a:cxn ang="0">
                      <a:pos x="27" y="26"/>
                    </a:cxn>
                    <a:cxn ang="0">
                      <a:pos x="33" y="23"/>
                    </a:cxn>
                    <a:cxn ang="0">
                      <a:pos x="19" y="25"/>
                    </a:cxn>
                    <a:cxn ang="0">
                      <a:pos x="14" y="23"/>
                    </a:cxn>
                    <a:cxn ang="0">
                      <a:pos x="4" y="15"/>
                    </a:cxn>
                    <a:cxn ang="0">
                      <a:pos x="0" y="11"/>
                    </a:cxn>
                    <a:cxn ang="0">
                      <a:pos x="13" y="4"/>
                    </a:cxn>
                  </a:cxnLst>
                  <a:rect l="0" t="0" r="r" b="b"/>
                  <a:pathLst>
                    <a:path w="236" h="122">
                      <a:moveTo>
                        <a:pt x="18" y="0"/>
                      </a:moveTo>
                      <a:lnTo>
                        <a:pt x="22" y="0"/>
                      </a:lnTo>
                      <a:lnTo>
                        <a:pt x="29" y="3"/>
                      </a:lnTo>
                      <a:lnTo>
                        <a:pt x="37" y="8"/>
                      </a:lnTo>
                      <a:lnTo>
                        <a:pt x="40" y="9"/>
                      </a:lnTo>
                      <a:lnTo>
                        <a:pt x="40" y="24"/>
                      </a:lnTo>
                      <a:lnTo>
                        <a:pt x="42" y="25"/>
                      </a:lnTo>
                      <a:lnTo>
                        <a:pt x="44" y="26"/>
                      </a:lnTo>
                      <a:lnTo>
                        <a:pt x="47" y="26"/>
                      </a:lnTo>
                      <a:lnTo>
                        <a:pt x="47" y="28"/>
                      </a:lnTo>
                      <a:lnTo>
                        <a:pt x="54" y="35"/>
                      </a:lnTo>
                      <a:lnTo>
                        <a:pt x="56" y="35"/>
                      </a:lnTo>
                      <a:lnTo>
                        <a:pt x="57" y="34"/>
                      </a:lnTo>
                      <a:lnTo>
                        <a:pt x="59" y="33"/>
                      </a:lnTo>
                      <a:lnTo>
                        <a:pt x="61" y="31"/>
                      </a:lnTo>
                      <a:lnTo>
                        <a:pt x="62" y="29"/>
                      </a:lnTo>
                      <a:lnTo>
                        <a:pt x="62" y="28"/>
                      </a:lnTo>
                      <a:lnTo>
                        <a:pt x="67" y="25"/>
                      </a:lnTo>
                      <a:lnTo>
                        <a:pt x="68" y="24"/>
                      </a:lnTo>
                      <a:lnTo>
                        <a:pt x="72" y="23"/>
                      </a:lnTo>
                      <a:lnTo>
                        <a:pt x="74" y="21"/>
                      </a:lnTo>
                      <a:lnTo>
                        <a:pt x="79" y="16"/>
                      </a:lnTo>
                      <a:lnTo>
                        <a:pt x="83" y="14"/>
                      </a:lnTo>
                      <a:lnTo>
                        <a:pt x="86" y="13"/>
                      </a:lnTo>
                      <a:lnTo>
                        <a:pt x="86" y="14"/>
                      </a:lnTo>
                      <a:lnTo>
                        <a:pt x="88" y="15"/>
                      </a:lnTo>
                      <a:lnTo>
                        <a:pt x="91" y="15"/>
                      </a:lnTo>
                      <a:lnTo>
                        <a:pt x="94" y="16"/>
                      </a:lnTo>
                      <a:lnTo>
                        <a:pt x="97" y="19"/>
                      </a:lnTo>
                      <a:lnTo>
                        <a:pt x="98" y="21"/>
                      </a:lnTo>
                      <a:lnTo>
                        <a:pt x="101" y="23"/>
                      </a:lnTo>
                      <a:lnTo>
                        <a:pt x="112" y="23"/>
                      </a:lnTo>
                      <a:lnTo>
                        <a:pt x="113" y="24"/>
                      </a:lnTo>
                      <a:lnTo>
                        <a:pt x="116" y="25"/>
                      </a:lnTo>
                      <a:lnTo>
                        <a:pt x="117" y="25"/>
                      </a:lnTo>
                      <a:lnTo>
                        <a:pt x="119" y="26"/>
                      </a:lnTo>
                      <a:lnTo>
                        <a:pt x="127" y="31"/>
                      </a:lnTo>
                      <a:lnTo>
                        <a:pt x="138" y="34"/>
                      </a:lnTo>
                      <a:lnTo>
                        <a:pt x="148" y="35"/>
                      </a:lnTo>
                      <a:lnTo>
                        <a:pt x="151" y="36"/>
                      </a:lnTo>
                      <a:lnTo>
                        <a:pt x="152" y="38"/>
                      </a:lnTo>
                      <a:lnTo>
                        <a:pt x="160" y="41"/>
                      </a:lnTo>
                      <a:lnTo>
                        <a:pt x="160" y="43"/>
                      </a:lnTo>
                      <a:lnTo>
                        <a:pt x="162" y="44"/>
                      </a:lnTo>
                      <a:lnTo>
                        <a:pt x="163" y="45"/>
                      </a:lnTo>
                      <a:lnTo>
                        <a:pt x="165" y="45"/>
                      </a:lnTo>
                      <a:lnTo>
                        <a:pt x="172" y="49"/>
                      </a:lnTo>
                      <a:lnTo>
                        <a:pt x="178" y="55"/>
                      </a:lnTo>
                      <a:lnTo>
                        <a:pt x="182" y="60"/>
                      </a:lnTo>
                      <a:lnTo>
                        <a:pt x="187" y="65"/>
                      </a:lnTo>
                      <a:lnTo>
                        <a:pt x="190" y="67"/>
                      </a:lnTo>
                      <a:lnTo>
                        <a:pt x="197" y="67"/>
                      </a:lnTo>
                      <a:lnTo>
                        <a:pt x="200" y="69"/>
                      </a:lnTo>
                      <a:lnTo>
                        <a:pt x="200" y="73"/>
                      </a:lnTo>
                      <a:lnTo>
                        <a:pt x="197" y="75"/>
                      </a:lnTo>
                      <a:lnTo>
                        <a:pt x="194" y="75"/>
                      </a:lnTo>
                      <a:lnTo>
                        <a:pt x="192" y="77"/>
                      </a:lnTo>
                      <a:lnTo>
                        <a:pt x="192" y="79"/>
                      </a:lnTo>
                      <a:lnTo>
                        <a:pt x="196" y="83"/>
                      </a:lnTo>
                      <a:lnTo>
                        <a:pt x="197" y="86"/>
                      </a:lnTo>
                      <a:lnTo>
                        <a:pt x="200" y="87"/>
                      </a:lnTo>
                      <a:lnTo>
                        <a:pt x="200" y="88"/>
                      </a:lnTo>
                      <a:lnTo>
                        <a:pt x="202" y="91"/>
                      </a:lnTo>
                      <a:lnTo>
                        <a:pt x="204" y="94"/>
                      </a:lnTo>
                      <a:lnTo>
                        <a:pt x="205" y="97"/>
                      </a:lnTo>
                      <a:lnTo>
                        <a:pt x="209" y="101"/>
                      </a:lnTo>
                      <a:lnTo>
                        <a:pt x="210" y="103"/>
                      </a:lnTo>
                      <a:lnTo>
                        <a:pt x="214" y="104"/>
                      </a:lnTo>
                      <a:lnTo>
                        <a:pt x="216" y="104"/>
                      </a:lnTo>
                      <a:lnTo>
                        <a:pt x="219" y="107"/>
                      </a:lnTo>
                      <a:lnTo>
                        <a:pt x="219" y="108"/>
                      </a:lnTo>
                      <a:lnTo>
                        <a:pt x="220" y="109"/>
                      </a:lnTo>
                      <a:lnTo>
                        <a:pt x="224" y="109"/>
                      </a:lnTo>
                      <a:lnTo>
                        <a:pt x="226" y="111"/>
                      </a:lnTo>
                      <a:lnTo>
                        <a:pt x="227" y="113"/>
                      </a:lnTo>
                      <a:lnTo>
                        <a:pt x="227" y="114"/>
                      </a:lnTo>
                      <a:lnTo>
                        <a:pt x="229" y="116"/>
                      </a:lnTo>
                      <a:lnTo>
                        <a:pt x="236" y="116"/>
                      </a:lnTo>
                      <a:lnTo>
                        <a:pt x="234" y="117"/>
                      </a:lnTo>
                      <a:lnTo>
                        <a:pt x="231" y="122"/>
                      </a:lnTo>
                      <a:lnTo>
                        <a:pt x="227" y="122"/>
                      </a:lnTo>
                      <a:lnTo>
                        <a:pt x="225" y="121"/>
                      </a:lnTo>
                      <a:lnTo>
                        <a:pt x="221" y="117"/>
                      </a:lnTo>
                      <a:lnTo>
                        <a:pt x="210" y="117"/>
                      </a:lnTo>
                      <a:lnTo>
                        <a:pt x="202" y="114"/>
                      </a:lnTo>
                      <a:lnTo>
                        <a:pt x="199" y="112"/>
                      </a:lnTo>
                      <a:lnTo>
                        <a:pt x="196" y="109"/>
                      </a:lnTo>
                      <a:lnTo>
                        <a:pt x="195" y="107"/>
                      </a:lnTo>
                      <a:lnTo>
                        <a:pt x="195" y="106"/>
                      </a:lnTo>
                      <a:lnTo>
                        <a:pt x="194" y="106"/>
                      </a:lnTo>
                      <a:lnTo>
                        <a:pt x="191" y="104"/>
                      </a:lnTo>
                      <a:lnTo>
                        <a:pt x="185" y="98"/>
                      </a:lnTo>
                      <a:lnTo>
                        <a:pt x="178" y="91"/>
                      </a:lnTo>
                      <a:lnTo>
                        <a:pt x="171" y="87"/>
                      </a:lnTo>
                      <a:lnTo>
                        <a:pt x="162" y="84"/>
                      </a:lnTo>
                      <a:lnTo>
                        <a:pt x="158" y="84"/>
                      </a:lnTo>
                      <a:lnTo>
                        <a:pt x="155" y="86"/>
                      </a:lnTo>
                      <a:lnTo>
                        <a:pt x="153" y="88"/>
                      </a:lnTo>
                      <a:lnTo>
                        <a:pt x="152" y="89"/>
                      </a:lnTo>
                      <a:lnTo>
                        <a:pt x="151" y="92"/>
                      </a:lnTo>
                      <a:lnTo>
                        <a:pt x="148" y="93"/>
                      </a:lnTo>
                      <a:lnTo>
                        <a:pt x="147" y="94"/>
                      </a:lnTo>
                      <a:lnTo>
                        <a:pt x="147" y="99"/>
                      </a:lnTo>
                      <a:lnTo>
                        <a:pt x="146" y="101"/>
                      </a:lnTo>
                      <a:lnTo>
                        <a:pt x="145" y="103"/>
                      </a:lnTo>
                      <a:lnTo>
                        <a:pt x="145" y="104"/>
                      </a:lnTo>
                      <a:lnTo>
                        <a:pt x="130" y="104"/>
                      </a:lnTo>
                      <a:lnTo>
                        <a:pt x="122" y="102"/>
                      </a:lnTo>
                      <a:lnTo>
                        <a:pt x="112" y="94"/>
                      </a:lnTo>
                      <a:lnTo>
                        <a:pt x="104" y="92"/>
                      </a:lnTo>
                      <a:lnTo>
                        <a:pt x="102" y="92"/>
                      </a:lnTo>
                      <a:lnTo>
                        <a:pt x="99" y="93"/>
                      </a:lnTo>
                      <a:lnTo>
                        <a:pt x="99" y="94"/>
                      </a:lnTo>
                      <a:lnTo>
                        <a:pt x="87" y="94"/>
                      </a:lnTo>
                      <a:lnTo>
                        <a:pt x="84" y="92"/>
                      </a:lnTo>
                      <a:lnTo>
                        <a:pt x="84" y="88"/>
                      </a:lnTo>
                      <a:lnTo>
                        <a:pt x="87" y="87"/>
                      </a:lnTo>
                      <a:lnTo>
                        <a:pt x="88" y="86"/>
                      </a:lnTo>
                      <a:lnTo>
                        <a:pt x="91" y="84"/>
                      </a:lnTo>
                      <a:lnTo>
                        <a:pt x="93" y="84"/>
                      </a:lnTo>
                      <a:lnTo>
                        <a:pt x="94" y="83"/>
                      </a:lnTo>
                      <a:lnTo>
                        <a:pt x="92" y="79"/>
                      </a:lnTo>
                      <a:lnTo>
                        <a:pt x="91" y="75"/>
                      </a:lnTo>
                      <a:lnTo>
                        <a:pt x="89" y="73"/>
                      </a:lnTo>
                      <a:lnTo>
                        <a:pt x="89" y="65"/>
                      </a:lnTo>
                      <a:lnTo>
                        <a:pt x="84" y="60"/>
                      </a:lnTo>
                      <a:lnTo>
                        <a:pt x="81" y="58"/>
                      </a:lnTo>
                      <a:lnTo>
                        <a:pt x="78" y="57"/>
                      </a:lnTo>
                      <a:lnTo>
                        <a:pt x="74" y="55"/>
                      </a:lnTo>
                      <a:lnTo>
                        <a:pt x="72" y="54"/>
                      </a:lnTo>
                      <a:lnTo>
                        <a:pt x="62" y="52"/>
                      </a:lnTo>
                      <a:lnTo>
                        <a:pt x="49" y="50"/>
                      </a:lnTo>
                      <a:lnTo>
                        <a:pt x="47" y="50"/>
                      </a:lnTo>
                      <a:lnTo>
                        <a:pt x="45" y="48"/>
                      </a:lnTo>
                      <a:lnTo>
                        <a:pt x="43" y="47"/>
                      </a:lnTo>
                      <a:lnTo>
                        <a:pt x="42" y="44"/>
                      </a:lnTo>
                      <a:lnTo>
                        <a:pt x="37" y="41"/>
                      </a:lnTo>
                      <a:lnTo>
                        <a:pt x="34" y="41"/>
                      </a:lnTo>
                      <a:lnTo>
                        <a:pt x="34" y="38"/>
                      </a:lnTo>
                      <a:lnTo>
                        <a:pt x="32" y="43"/>
                      </a:lnTo>
                      <a:lnTo>
                        <a:pt x="29" y="45"/>
                      </a:lnTo>
                      <a:lnTo>
                        <a:pt x="25" y="45"/>
                      </a:lnTo>
                      <a:lnTo>
                        <a:pt x="24" y="44"/>
                      </a:lnTo>
                      <a:lnTo>
                        <a:pt x="24" y="39"/>
                      </a:lnTo>
                      <a:lnTo>
                        <a:pt x="23" y="38"/>
                      </a:lnTo>
                      <a:lnTo>
                        <a:pt x="23" y="35"/>
                      </a:lnTo>
                      <a:lnTo>
                        <a:pt x="22" y="34"/>
                      </a:lnTo>
                      <a:lnTo>
                        <a:pt x="19" y="33"/>
                      </a:lnTo>
                      <a:lnTo>
                        <a:pt x="18" y="31"/>
                      </a:lnTo>
                      <a:lnTo>
                        <a:pt x="15" y="31"/>
                      </a:lnTo>
                      <a:lnTo>
                        <a:pt x="15" y="30"/>
                      </a:lnTo>
                      <a:lnTo>
                        <a:pt x="20" y="28"/>
                      </a:lnTo>
                      <a:lnTo>
                        <a:pt x="27" y="26"/>
                      </a:lnTo>
                      <a:lnTo>
                        <a:pt x="32" y="25"/>
                      </a:lnTo>
                      <a:lnTo>
                        <a:pt x="35" y="23"/>
                      </a:lnTo>
                      <a:lnTo>
                        <a:pt x="33" y="23"/>
                      </a:lnTo>
                      <a:lnTo>
                        <a:pt x="28" y="24"/>
                      </a:lnTo>
                      <a:lnTo>
                        <a:pt x="22" y="25"/>
                      </a:lnTo>
                      <a:lnTo>
                        <a:pt x="19" y="25"/>
                      </a:lnTo>
                      <a:lnTo>
                        <a:pt x="18" y="24"/>
                      </a:lnTo>
                      <a:lnTo>
                        <a:pt x="15" y="24"/>
                      </a:lnTo>
                      <a:lnTo>
                        <a:pt x="14" y="23"/>
                      </a:lnTo>
                      <a:lnTo>
                        <a:pt x="12" y="18"/>
                      </a:lnTo>
                      <a:lnTo>
                        <a:pt x="7" y="15"/>
                      </a:lnTo>
                      <a:lnTo>
                        <a:pt x="4" y="15"/>
                      </a:lnTo>
                      <a:lnTo>
                        <a:pt x="3" y="14"/>
                      </a:lnTo>
                      <a:lnTo>
                        <a:pt x="0" y="13"/>
                      </a:lnTo>
                      <a:lnTo>
                        <a:pt x="0" y="11"/>
                      </a:lnTo>
                      <a:lnTo>
                        <a:pt x="4" y="8"/>
                      </a:lnTo>
                      <a:lnTo>
                        <a:pt x="9" y="8"/>
                      </a:lnTo>
                      <a:lnTo>
                        <a:pt x="13" y="4"/>
                      </a:lnTo>
                      <a:lnTo>
                        <a:pt x="15" y="3"/>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56" name="Freeform 1212"/>
                <p:cNvSpPr>
                  <a:spLocks/>
                </p:cNvSpPr>
                <p:nvPr/>
              </p:nvSpPr>
              <p:spPr bwMode="auto">
                <a:xfrm>
                  <a:off x="9398660" y="4490900"/>
                  <a:ext cx="49741" cy="49741"/>
                </a:xfrm>
                <a:custGeom>
                  <a:avLst/>
                  <a:gdLst/>
                  <a:ahLst/>
                  <a:cxnLst>
                    <a:cxn ang="0">
                      <a:pos x="0" y="0"/>
                    </a:cxn>
                    <a:cxn ang="0">
                      <a:pos x="5" y="3"/>
                    </a:cxn>
                    <a:cxn ang="0">
                      <a:pos x="9" y="5"/>
                    </a:cxn>
                    <a:cxn ang="0">
                      <a:pos x="12" y="9"/>
                    </a:cxn>
                    <a:cxn ang="0">
                      <a:pos x="15" y="13"/>
                    </a:cxn>
                    <a:cxn ang="0">
                      <a:pos x="20" y="15"/>
                    </a:cxn>
                    <a:cxn ang="0">
                      <a:pos x="21" y="17"/>
                    </a:cxn>
                    <a:cxn ang="0">
                      <a:pos x="24" y="18"/>
                    </a:cxn>
                    <a:cxn ang="0">
                      <a:pos x="24" y="24"/>
                    </a:cxn>
                    <a:cxn ang="0">
                      <a:pos x="21" y="24"/>
                    </a:cxn>
                    <a:cxn ang="0">
                      <a:pos x="19" y="23"/>
                    </a:cxn>
                    <a:cxn ang="0">
                      <a:pos x="18" y="22"/>
                    </a:cxn>
                    <a:cxn ang="0">
                      <a:pos x="16" y="19"/>
                    </a:cxn>
                    <a:cxn ang="0">
                      <a:pos x="16" y="15"/>
                    </a:cxn>
                    <a:cxn ang="0">
                      <a:pos x="14" y="14"/>
                    </a:cxn>
                    <a:cxn ang="0">
                      <a:pos x="12" y="13"/>
                    </a:cxn>
                    <a:cxn ang="0">
                      <a:pos x="10" y="8"/>
                    </a:cxn>
                    <a:cxn ang="0">
                      <a:pos x="7" y="5"/>
                    </a:cxn>
                    <a:cxn ang="0">
                      <a:pos x="5" y="4"/>
                    </a:cxn>
                    <a:cxn ang="0">
                      <a:pos x="2" y="4"/>
                    </a:cxn>
                    <a:cxn ang="0">
                      <a:pos x="1" y="3"/>
                    </a:cxn>
                    <a:cxn ang="0">
                      <a:pos x="0" y="0"/>
                    </a:cxn>
                  </a:cxnLst>
                  <a:rect l="0" t="0" r="r" b="b"/>
                  <a:pathLst>
                    <a:path w="24" h="24">
                      <a:moveTo>
                        <a:pt x="0" y="0"/>
                      </a:moveTo>
                      <a:lnTo>
                        <a:pt x="5" y="3"/>
                      </a:lnTo>
                      <a:lnTo>
                        <a:pt x="9" y="5"/>
                      </a:lnTo>
                      <a:lnTo>
                        <a:pt x="12" y="9"/>
                      </a:lnTo>
                      <a:lnTo>
                        <a:pt x="15" y="13"/>
                      </a:lnTo>
                      <a:lnTo>
                        <a:pt x="20" y="15"/>
                      </a:lnTo>
                      <a:lnTo>
                        <a:pt x="21" y="17"/>
                      </a:lnTo>
                      <a:lnTo>
                        <a:pt x="24" y="18"/>
                      </a:lnTo>
                      <a:lnTo>
                        <a:pt x="24" y="24"/>
                      </a:lnTo>
                      <a:lnTo>
                        <a:pt x="21" y="24"/>
                      </a:lnTo>
                      <a:lnTo>
                        <a:pt x="19" y="23"/>
                      </a:lnTo>
                      <a:lnTo>
                        <a:pt x="18" y="22"/>
                      </a:lnTo>
                      <a:lnTo>
                        <a:pt x="16" y="19"/>
                      </a:lnTo>
                      <a:lnTo>
                        <a:pt x="16" y="15"/>
                      </a:lnTo>
                      <a:lnTo>
                        <a:pt x="14" y="14"/>
                      </a:lnTo>
                      <a:lnTo>
                        <a:pt x="12" y="13"/>
                      </a:lnTo>
                      <a:lnTo>
                        <a:pt x="10" y="8"/>
                      </a:lnTo>
                      <a:lnTo>
                        <a:pt x="7" y="5"/>
                      </a:lnTo>
                      <a:lnTo>
                        <a:pt x="5" y="4"/>
                      </a:lnTo>
                      <a:lnTo>
                        <a:pt x="2"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57" name="Freeform 1213"/>
                <p:cNvSpPr>
                  <a:spLocks/>
                </p:cNvSpPr>
                <p:nvPr/>
              </p:nvSpPr>
              <p:spPr bwMode="auto">
                <a:xfrm>
                  <a:off x="9483635" y="4561366"/>
                  <a:ext cx="24870" cy="31089"/>
                </a:xfrm>
                <a:custGeom>
                  <a:avLst/>
                  <a:gdLst/>
                  <a:ahLst/>
                  <a:cxnLst>
                    <a:cxn ang="0">
                      <a:pos x="0" y="0"/>
                    </a:cxn>
                    <a:cxn ang="0">
                      <a:pos x="2" y="2"/>
                    </a:cxn>
                    <a:cxn ang="0">
                      <a:pos x="4" y="3"/>
                    </a:cxn>
                    <a:cxn ang="0">
                      <a:pos x="5" y="5"/>
                    </a:cxn>
                    <a:cxn ang="0">
                      <a:pos x="8" y="7"/>
                    </a:cxn>
                    <a:cxn ang="0">
                      <a:pos x="12" y="10"/>
                    </a:cxn>
                    <a:cxn ang="0">
                      <a:pos x="12" y="13"/>
                    </a:cxn>
                    <a:cxn ang="0">
                      <a:pos x="9" y="15"/>
                    </a:cxn>
                    <a:cxn ang="0">
                      <a:pos x="7" y="13"/>
                    </a:cxn>
                    <a:cxn ang="0">
                      <a:pos x="7" y="9"/>
                    </a:cxn>
                    <a:cxn ang="0">
                      <a:pos x="4" y="9"/>
                    </a:cxn>
                    <a:cxn ang="0">
                      <a:pos x="3" y="7"/>
                    </a:cxn>
                    <a:cxn ang="0">
                      <a:pos x="2" y="5"/>
                    </a:cxn>
                    <a:cxn ang="0">
                      <a:pos x="0" y="3"/>
                    </a:cxn>
                    <a:cxn ang="0">
                      <a:pos x="0" y="0"/>
                    </a:cxn>
                  </a:cxnLst>
                  <a:rect l="0" t="0" r="r" b="b"/>
                  <a:pathLst>
                    <a:path w="12" h="15">
                      <a:moveTo>
                        <a:pt x="0" y="0"/>
                      </a:moveTo>
                      <a:lnTo>
                        <a:pt x="2" y="2"/>
                      </a:lnTo>
                      <a:lnTo>
                        <a:pt x="4" y="3"/>
                      </a:lnTo>
                      <a:lnTo>
                        <a:pt x="5" y="5"/>
                      </a:lnTo>
                      <a:lnTo>
                        <a:pt x="8" y="7"/>
                      </a:lnTo>
                      <a:lnTo>
                        <a:pt x="12" y="10"/>
                      </a:lnTo>
                      <a:lnTo>
                        <a:pt x="12" y="13"/>
                      </a:lnTo>
                      <a:lnTo>
                        <a:pt x="9" y="15"/>
                      </a:lnTo>
                      <a:lnTo>
                        <a:pt x="7" y="13"/>
                      </a:lnTo>
                      <a:lnTo>
                        <a:pt x="7" y="9"/>
                      </a:lnTo>
                      <a:lnTo>
                        <a:pt x="4" y="9"/>
                      </a:lnTo>
                      <a:lnTo>
                        <a:pt x="3" y="7"/>
                      </a:lnTo>
                      <a:lnTo>
                        <a:pt x="2" y="5"/>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58" name="Freeform 1214"/>
                <p:cNvSpPr>
                  <a:spLocks/>
                </p:cNvSpPr>
                <p:nvPr/>
              </p:nvSpPr>
              <p:spPr bwMode="auto">
                <a:xfrm>
                  <a:off x="9647364" y="4673283"/>
                  <a:ext cx="14508" cy="18653"/>
                </a:xfrm>
                <a:custGeom>
                  <a:avLst/>
                  <a:gdLst/>
                  <a:ahLst/>
                  <a:cxnLst>
                    <a:cxn ang="0">
                      <a:pos x="0" y="0"/>
                    </a:cxn>
                    <a:cxn ang="0">
                      <a:pos x="3" y="2"/>
                    </a:cxn>
                    <a:cxn ang="0">
                      <a:pos x="7" y="5"/>
                    </a:cxn>
                    <a:cxn ang="0">
                      <a:pos x="7" y="9"/>
                    </a:cxn>
                    <a:cxn ang="0">
                      <a:pos x="4" y="8"/>
                    </a:cxn>
                    <a:cxn ang="0">
                      <a:pos x="3" y="7"/>
                    </a:cxn>
                    <a:cxn ang="0">
                      <a:pos x="0" y="2"/>
                    </a:cxn>
                    <a:cxn ang="0">
                      <a:pos x="0" y="0"/>
                    </a:cxn>
                  </a:cxnLst>
                  <a:rect l="0" t="0" r="r" b="b"/>
                  <a:pathLst>
                    <a:path w="7" h="9">
                      <a:moveTo>
                        <a:pt x="0" y="0"/>
                      </a:moveTo>
                      <a:lnTo>
                        <a:pt x="3" y="2"/>
                      </a:lnTo>
                      <a:lnTo>
                        <a:pt x="7" y="5"/>
                      </a:lnTo>
                      <a:lnTo>
                        <a:pt x="7" y="9"/>
                      </a:lnTo>
                      <a:lnTo>
                        <a:pt x="4" y="8"/>
                      </a:lnTo>
                      <a:lnTo>
                        <a:pt x="3" y="7"/>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59" name="Freeform 1215"/>
                <p:cNvSpPr>
                  <a:spLocks/>
                </p:cNvSpPr>
                <p:nvPr/>
              </p:nvSpPr>
              <p:spPr bwMode="auto">
                <a:xfrm>
                  <a:off x="9612132" y="4660848"/>
                  <a:ext cx="24870" cy="12435"/>
                </a:xfrm>
                <a:custGeom>
                  <a:avLst/>
                  <a:gdLst/>
                  <a:ahLst/>
                  <a:cxnLst>
                    <a:cxn ang="0">
                      <a:pos x="0" y="0"/>
                    </a:cxn>
                    <a:cxn ang="0">
                      <a:pos x="4" y="0"/>
                    </a:cxn>
                    <a:cxn ang="0">
                      <a:pos x="7" y="1"/>
                    </a:cxn>
                    <a:cxn ang="0">
                      <a:pos x="12" y="6"/>
                    </a:cxn>
                    <a:cxn ang="0">
                      <a:pos x="9" y="6"/>
                    </a:cxn>
                    <a:cxn ang="0">
                      <a:pos x="5" y="5"/>
                    </a:cxn>
                    <a:cxn ang="0">
                      <a:pos x="2" y="4"/>
                    </a:cxn>
                    <a:cxn ang="0">
                      <a:pos x="1" y="3"/>
                    </a:cxn>
                    <a:cxn ang="0">
                      <a:pos x="0" y="0"/>
                    </a:cxn>
                  </a:cxnLst>
                  <a:rect l="0" t="0" r="r" b="b"/>
                  <a:pathLst>
                    <a:path w="12" h="6">
                      <a:moveTo>
                        <a:pt x="0" y="0"/>
                      </a:moveTo>
                      <a:lnTo>
                        <a:pt x="4" y="0"/>
                      </a:lnTo>
                      <a:lnTo>
                        <a:pt x="7" y="1"/>
                      </a:lnTo>
                      <a:lnTo>
                        <a:pt x="12" y="6"/>
                      </a:lnTo>
                      <a:lnTo>
                        <a:pt x="9" y="6"/>
                      </a:lnTo>
                      <a:lnTo>
                        <a:pt x="5" y="5"/>
                      </a:lnTo>
                      <a:lnTo>
                        <a:pt x="2"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60" name="Freeform 1216"/>
                <p:cNvSpPr>
                  <a:spLocks/>
                </p:cNvSpPr>
                <p:nvPr/>
              </p:nvSpPr>
              <p:spPr bwMode="auto">
                <a:xfrm>
                  <a:off x="9614204" y="4629761"/>
                  <a:ext cx="26944" cy="26944"/>
                </a:xfrm>
                <a:custGeom>
                  <a:avLst/>
                  <a:gdLst/>
                  <a:ahLst/>
                  <a:cxnLst>
                    <a:cxn ang="0">
                      <a:pos x="0" y="0"/>
                    </a:cxn>
                    <a:cxn ang="0">
                      <a:pos x="8" y="5"/>
                    </a:cxn>
                    <a:cxn ang="0">
                      <a:pos x="13" y="13"/>
                    </a:cxn>
                    <a:cxn ang="0">
                      <a:pos x="8" y="10"/>
                    </a:cxn>
                    <a:cxn ang="0">
                      <a:pos x="5" y="8"/>
                    </a:cxn>
                    <a:cxn ang="0">
                      <a:pos x="3" y="4"/>
                    </a:cxn>
                    <a:cxn ang="0">
                      <a:pos x="1" y="1"/>
                    </a:cxn>
                    <a:cxn ang="0">
                      <a:pos x="0" y="0"/>
                    </a:cxn>
                  </a:cxnLst>
                  <a:rect l="0" t="0" r="r" b="b"/>
                  <a:pathLst>
                    <a:path w="13" h="13">
                      <a:moveTo>
                        <a:pt x="0" y="0"/>
                      </a:moveTo>
                      <a:lnTo>
                        <a:pt x="8" y="5"/>
                      </a:lnTo>
                      <a:lnTo>
                        <a:pt x="13" y="13"/>
                      </a:lnTo>
                      <a:lnTo>
                        <a:pt x="8" y="10"/>
                      </a:lnTo>
                      <a:lnTo>
                        <a:pt x="5" y="8"/>
                      </a:lnTo>
                      <a:lnTo>
                        <a:pt x="3" y="4"/>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61" name="Freeform 1217"/>
                <p:cNvSpPr>
                  <a:spLocks/>
                </p:cNvSpPr>
                <p:nvPr/>
              </p:nvSpPr>
              <p:spPr bwMode="auto">
                <a:xfrm>
                  <a:off x="9564463" y="4609035"/>
                  <a:ext cx="31089" cy="18653"/>
                </a:xfrm>
                <a:custGeom>
                  <a:avLst/>
                  <a:gdLst/>
                  <a:ahLst/>
                  <a:cxnLst>
                    <a:cxn ang="0">
                      <a:pos x="1" y="0"/>
                    </a:cxn>
                    <a:cxn ang="0">
                      <a:pos x="4" y="1"/>
                    </a:cxn>
                    <a:cxn ang="0">
                      <a:pos x="8" y="3"/>
                    </a:cxn>
                    <a:cxn ang="0">
                      <a:pos x="13" y="5"/>
                    </a:cxn>
                    <a:cxn ang="0">
                      <a:pos x="15" y="8"/>
                    </a:cxn>
                    <a:cxn ang="0">
                      <a:pos x="15" y="9"/>
                    </a:cxn>
                    <a:cxn ang="0">
                      <a:pos x="10" y="9"/>
                    </a:cxn>
                    <a:cxn ang="0">
                      <a:pos x="7" y="8"/>
                    </a:cxn>
                    <a:cxn ang="0">
                      <a:pos x="4" y="5"/>
                    </a:cxn>
                    <a:cxn ang="0">
                      <a:pos x="1" y="4"/>
                    </a:cxn>
                    <a:cxn ang="0">
                      <a:pos x="0" y="1"/>
                    </a:cxn>
                    <a:cxn ang="0">
                      <a:pos x="1" y="0"/>
                    </a:cxn>
                  </a:cxnLst>
                  <a:rect l="0" t="0" r="r" b="b"/>
                  <a:pathLst>
                    <a:path w="15" h="9">
                      <a:moveTo>
                        <a:pt x="1" y="0"/>
                      </a:moveTo>
                      <a:lnTo>
                        <a:pt x="4" y="1"/>
                      </a:lnTo>
                      <a:lnTo>
                        <a:pt x="8" y="3"/>
                      </a:lnTo>
                      <a:lnTo>
                        <a:pt x="13" y="5"/>
                      </a:lnTo>
                      <a:lnTo>
                        <a:pt x="15" y="8"/>
                      </a:lnTo>
                      <a:lnTo>
                        <a:pt x="15" y="9"/>
                      </a:lnTo>
                      <a:lnTo>
                        <a:pt x="10" y="9"/>
                      </a:lnTo>
                      <a:lnTo>
                        <a:pt x="7" y="8"/>
                      </a:lnTo>
                      <a:lnTo>
                        <a:pt x="4" y="5"/>
                      </a:lnTo>
                      <a:lnTo>
                        <a:pt x="1" y="4"/>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62" name="Freeform 1218"/>
                <p:cNvSpPr>
                  <a:spLocks/>
                </p:cNvSpPr>
                <p:nvPr/>
              </p:nvSpPr>
              <p:spPr bwMode="auto">
                <a:xfrm>
                  <a:off x="9525085" y="4590382"/>
                  <a:ext cx="20725" cy="8290"/>
                </a:xfrm>
                <a:custGeom>
                  <a:avLst/>
                  <a:gdLst/>
                  <a:ahLst/>
                  <a:cxnLst>
                    <a:cxn ang="0">
                      <a:pos x="0" y="0"/>
                    </a:cxn>
                    <a:cxn ang="0">
                      <a:pos x="3" y="0"/>
                    </a:cxn>
                    <a:cxn ang="0">
                      <a:pos x="10" y="4"/>
                    </a:cxn>
                    <a:cxn ang="0">
                      <a:pos x="7" y="4"/>
                    </a:cxn>
                    <a:cxn ang="0">
                      <a:pos x="0" y="0"/>
                    </a:cxn>
                  </a:cxnLst>
                  <a:rect l="0" t="0" r="r" b="b"/>
                  <a:pathLst>
                    <a:path w="10" h="4">
                      <a:moveTo>
                        <a:pt x="0" y="0"/>
                      </a:moveTo>
                      <a:lnTo>
                        <a:pt x="3" y="0"/>
                      </a:lnTo>
                      <a:lnTo>
                        <a:pt x="10" y="4"/>
                      </a:lnTo>
                      <a:lnTo>
                        <a:pt x="7"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63" name="Freeform 1219"/>
                <p:cNvSpPr>
                  <a:spLocks noEditPoints="1"/>
                </p:cNvSpPr>
                <p:nvPr/>
              </p:nvSpPr>
              <p:spPr bwMode="auto">
                <a:xfrm>
                  <a:off x="9525085" y="4588310"/>
                  <a:ext cx="6218" cy="2073"/>
                </a:xfrm>
                <a:custGeom>
                  <a:avLst/>
                  <a:gdLst/>
                  <a:ahLst/>
                  <a:cxnLst>
                    <a:cxn ang="0">
                      <a:pos x="2" y="1"/>
                    </a:cxn>
                    <a:cxn ang="0">
                      <a:pos x="3" y="1"/>
                    </a:cxn>
                    <a:cxn ang="0">
                      <a:pos x="2" y="1"/>
                    </a:cxn>
                    <a:cxn ang="0">
                      <a:pos x="0" y="0"/>
                    </a:cxn>
                    <a:cxn ang="0">
                      <a:pos x="2" y="0"/>
                    </a:cxn>
                    <a:cxn ang="0">
                      <a:pos x="2" y="1"/>
                    </a:cxn>
                    <a:cxn ang="0">
                      <a:pos x="0" y="0"/>
                    </a:cxn>
                  </a:cxnLst>
                  <a:rect l="0" t="0" r="r" b="b"/>
                  <a:pathLst>
                    <a:path w="3" h="1">
                      <a:moveTo>
                        <a:pt x="2" y="1"/>
                      </a:moveTo>
                      <a:lnTo>
                        <a:pt x="3" y="1"/>
                      </a:lnTo>
                      <a:lnTo>
                        <a:pt x="2" y="1"/>
                      </a:lnTo>
                      <a:close/>
                      <a:moveTo>
                        <a:pt x="0" y="0"/>
                      </a:moveTo>
                      <a:lnTo>
                        <a:pt x="2" y="0"/>
                      </a:lnTo>
                      <a:lnTo>
                        <a:pt x="2"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64" name="Freeform 1308"/>
                <p:cNvSpPr>
                  <a:spLocks/>
                </p:cNvSpPr>
                <p:nvPr/>
              </p:nvSpPr>
              <p:spPr bwMode="auto">
                <a:xfrm>
                  <a:off x="8834931" y="4501264"/>
                  <a:ext cx="70466" cy="20725"/>
                </a:xfrm>
                <a:custGeom>
                  <a:avLst/>
                  <a:gdLst/>
                  <a:ahLst/>
                  <a:cxnLst>
                    <a:cxn ang="0">
                      <a:pos x="2" y="0"/>
                    </a:cxn>
                    <a:cxn ang="0">
                      <a:pos x="21" y="0"/>
                    </a:cxn>
                    <a:cxn ang="0">
                      <a:pos x="21" y="2"/>
                    </a:cxn>
                    <a:cxn ang="0">
                      <a:pos x="29" y="2"/>
                    </a:cxn>
                    <a:cxn ang="0">
                      <a:pos x="29" y="3"/>
                    </a:cxn>
                    <a:cxn ang="0">
                      <a:pos x="30" y="5"/>
                    </a:cxn>
                    <a:cxn ang="0">
                      <a:pos x="32" y="5"/>
                    </a:cxn>
                    <a:cxn ang="0">
                      <a:pos x="34" y="8"/>
                    </a:cxn>
                    <a:cxn ang="0">
                      <a:pos x="34" y="10"/>
                    </a:cxn>
                    <a:cxn ang="0">
                      <a:pos x="27" y="10"/>
                    </a:cxn>
                    <a:cxn ang="0">
                      <a:pos x="25" y="9"/>
                    </a:cxn>
                    <a:cxn ang="0">
                      <a:pos x="22" y="7"/>
                    </a:cxn>
                    <a:cxn ang="0">
                      <a:pos x="20" y="5"/>
                    </a:cxn>
                    <a:cxn ang="0">
                      <a:pos x="2" y="5"/>
                    </a:cxn>
                    <a:cxn ang="0">
                      <a:pos x="1" y="4"/>
                    </a:cxn>
                    <a:cxn ang="0">
                      <a:pos x="0" y="4"/>
                    </a:cxn>
                    <a:cxn ang="0">
                      <a:pos x="0" y="3"/>
                    </a:cxn>
                    <a:cxn ang="0">
                      <a:pos x="1" y="2"/>
                    </a:cxn>
                    <a:cxn ang="0">
                      <a:pos x="2" y="2"/>
                    </a:cxn>
                    <a:cxn ang="0">
                      <a:pos x="2" y="0"/>
                    </a:cxn>
                  </a:cxnLst>
                  <a:rect l="0" t="0" r="r" b="b"/>
                  <a:pathLst>
                    <a:path w="34" h="10">
                      <a:moveTo>
                        <a:pt x="2" y="0"/>
                      </a:moveTo>
                      <a:lnTo>
                        <a:pt x="21" y="0"/>
                      </a:lnTo>
                      <a:lnTo>
                        <a:pt x="21" y="2"/>
                      </a:lnTo>
                      <a:lnTo>
                        <a:pt x="29" y="2"/>
                      </a:lnTo>
                      <a:lnTo>
                        <a:pt x="29" y="3"/>
                      </a:lnTo>
                      <a:lnTo>
                        <a:pt x="30" y="5"/>
                      </a:lnTo>
                      <a:lnTo>
                        <a:pt x="32" y="5"/>
                      </a:lnTo>
                      <a:lnTo>
                        <a:pt x="34" y="8"/>
                      </a:lnTo>
                      <a:lnTo>
                        <a:pt x="34" y="10"/>
                      </a:lnTo>
                      <a:lnTo>
                        <a:pt x="27" y="10"/>
                      </a:lnTo>
                      <a:lnTo>
                        <a:pt x="25" y="9"/>
                      </a:lnTo>
                      <a:lnTo>
                        <a:pt x="22" y="7"/>
                      </a:lnTo>
                      <a:lnTo>
                        <a:pt x="20" y="5"/>
                      </a:lnTo>
                      <a:lnTo>
                        <a:pt x="2" y="5"/>
                      </a:lnTo>
                      <a:lnTo>
                        <a:pt x="1" y="4"/>
                      </a:lnTo>
                      <a:lnTo>
                        <a:pt x="0" y="4"/>
                      </a:lnTo>
                      <a:lnTo>
                        <a:pt x="0" y="3"/>
                      </a:lnTo>
                      <a:lnTo>
                        <a:pt x="1" y="2"/>
                      </a:lnTo>
                      <a:lnTo>
                        <a:pt x="2"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65" name="Freeform 1314"/>
                <p:cNvSpPr>
                  <a:spLocks/>
                </p:cNvSpPr>
                <p:nvPr/>
              </p:nvSpPr>
              <p:spPr bwMode="auto">
                <a:xfrm>
                  <a:off x="8743740" y="4130279"/>
                  <a:ext cx="33161" cy="58031"/>
                </a:xfrm>
                <a:custGeom>
                  <a:avLst/>
                  <a:gdLst/>
                  <a:ahLst/>
                  <a:cxnLst>
                    <a:cxn ang="0">
                      <a:pos x="4" y="0"/>
                    </a:cxn>
                    <a:cxn ang="0">
                      <a:pos x="6" y="1"/>
                    </a:cxn>
                    <a:cxn ang="0">
                      <a:pos x="9" y="1"/>
                    </a:cxn>
                    <a:cxn ang="0">
                      <a:pos x="11" y="2"/>
                    </a:cxn>
                    <a:cxn ang="0">
                      <a:pos x="11" y="5"/>
                    </a:cxn>
                    <a:cxn ang="0">
                      <a:pos x="14" y="5"/>
                    </a:cxn>
                    <a:cxn ang="0">
                      <a:pos x="14" y="11"/>
                    </a:cxn>
                    <a:cxn ang="0">
                      <a:pos x="15" y="13"/>
                    </a:cxn>
                    <a:cxn ang="0">
                      <a:pos x="16" y="15"/>
                    </a:cxn>
                    <a:cxn ang="0">
                      <a:pos x="16" y="17"/>
                    </a:cxn>
                    <a:cxn ang="0">
                      <a:pos x="15" y="18"/>
                    </a:cxn>
                    <a:cxn ang="0">
                      <a:pos x="10" y="18"/>
                    </a:cxn>
                    <a:cxn ang="0">
                      <a:pos x="10" y="21"/>
                    </a:cxn>
                    <a:cxn ang="0">
                      <a:pos x="12" y="26"/>
                    </a:cxn>
                    <a:cxn ang="0">
                      <a:pos x="12" y="28"/>
                    </a:cxn>
                    <a:cxn ang="0">
                      <a:pos x="11" y="28"/>
                    </a:cxn>
                    <a:cxn ang="0">
                      <a:pos x="10" y="27"/>
                    </a:cxn>
                    <a:cxn ang="0">
                      <a:pos x="9" y="27"/>
                    </a:cxn>
                    <a:cxn ang="0">
                      <a:pos x="7" y="26"/>
                    </a:cxn>
                    <a:cxn ang="0">
                      <a:pos x="7" y="21"/>
                    </a:cxn>
                    <a:cxn ang="0">
                      <a:pos x="6" y="21"/>
                    </a:cxn>
                    <a:cxn ang="0">
                      <a:pos x="2" y="17"/>
                    </a:cxn>
                    <a:cxn ang="0">
                      <a:pos x="2" y="13"/>
                    </a:cxn>
                    <a:cxn ang="0">
                      <a:pos x="7" y="13"/>
                    </a:cxn>
                    <a:cxn ang="0">
                      <a:pos x="9" y="12"/>
                    </a:cxn>
                    <a:cxn ang="0">
                      <a:pos x="6" y="7"/>
                    </a:cxn>
                    <a:cxn ang="0">
                      <a:pos x="4" y="5"/>
                    </a:cxn>
                    <a:cxn ang="0">
                      <a:pos x="1" y="3"/>
                    </a:cxn>
                    <a:cxn ang="0">
                      <a:pos x="0" y="1"/>
                    </a:cxn>
                    <a:cxn ang="0">
                      <a:pos x="2" y="1"/>
                    </a:cxn>
                    <a:cxn ang="0">
                      <a:pos x="4" y="0"/>
                    </a:cxn>
                  </a:cxnLst>
                  <a:rect l="0" t="0" r="r" b="b"/>
                  <a:pathLst>
                    <a:path w="16" h="28">
                      <a:moveTo>
                        <a:pt x="4" y="0"/>
                      </a:moveTo>
                      <a:lnTo>
                        <a:pt x="6" y="1"/>
                      </a:lnTo>
                      <a:lnTo>
                        <a:pt x="9" y="1"/>
                      </a:lnTo>
                      <a:lnTo>
                        <a:pt x="11" y="2"/>
                      </a:lnTo>
                      <a:lnTo>
                        <a:pt x="11" y="5"/>
                      </a:lnTo>
                      <a:lnTo>
                        <a:pt x="14" y="5"/>
                      </a:lnTo>
                      <a:lnTo>
                        <a:pt x="14" y="11"/>
                      </a:lnTo>
                      <a:lnTo>
                        <a:pt x="15" y="13"/>
                      </a:lnTo>
                      <a:lnTo>
                        <a:pt x="16" y="15"/>
                      </a:lnTo>
                      <a:lnTo>
                        <a:pt x="16" y="17"/>
                      </a:lnTo>
                      <a:lnTo>
                        <a:pt x="15" y="18"/>
                      </a:lnTo>
                      <a:lnTo>
                        <a:pt x="10" y="18"/>
                      </a:lnTo>
                      <a:lnTo>
                        <a:pt x="10" y="21"/>
                      </a:lnTo>
                      <a:lnTo>
                        <a:pt x="12" y="26"/>
                      </a:lnTo>
                      <a:lnTo>
                        <a:pt x="12" y="28"/>
                      </a:lnTo>
                      <a:lnTo>
                        <a:pt x="11" y="28"/>
                      </a:lnTo>
                      <a:lnTo>
                        <a:pt x="10" y="27"/>
                      </a:lnTo>
                      <a:lnTo>
                        <a:pt x="9" y="27"/>
                      </a:lnTo>
                      <a:lnTo>
                        <a:pt x="7" y="26"/>
                      </a:lnTo>
                      <a:lnTo>
                        <a:pt x="7" y="21"/>
                      </a:lnTo>
                      <a:lnTo>
                        <a:pt x="6" y="21"/>
                      </a:lnTo>
                      <a:lnTo>
                        <a:pt x="2" y="17"/>
                      </a:lnTo>
                      <a:lnTo>
                        <a:pt x="2" y="13"/>
                      </a:lnTo>
                      <a:lnTo>
                        <a:pt x="7" y="13"/>
                      </a:lnTo>
                      <a:lnTo>
                        <a:pt x="9" y="12"/>
                      </a:lnTo>
                      <a:lnTo>
                        <a:pt x="6" y="7"/>
                      </a:lnTo>
                      <a:lnTo>
                        <a:pt x="4" y="5"/>
                      </a:lnTo>
                      <a:lnTo>
                        <a:pt x="1" y="3"/>
                      </a:lnTo>
                      <a:lnTo>
                        <a:pt x="0" y="1"/>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66" name="Freeform 1318"/>
                <p:cNvSpPr>
                  <a:spLocks/>
                </p:cNvSpPr>
                <p:nvPr/>
              </p:nvSpPr>
              <p:spPr bwMode="auto">
                <a:xfrm>
                  <a:off x="8737523" y="4188310"/>
                  <a:ext cx="18653" cy="16580"/>
                </a:xfrm>
                <a:custGeom>
                  <a:avLst/>
                  <a:gdLst/>
                  <a:ahLst/>
                  <a:cxnLst>
                    <a:cxn ang="0">
                      <a:pos x="4" y="0"/>
                    </a:cxn>
                    <a:cxn ang="0">
                      <a:pos x="7" y="2"/>
                    </a:cxn>
                    <a:cxn ang="0">
                      <a:pos x="8" y="2"/>
                    </a:cxn>
                    <a:cxn ang="0">
                      <a:pos x="9" y="0"/>
                    </a:cxn>
                    <a:cxn ang="0">
                      <a:pos x="9" y="3"/>
                    </a:cxn>
                    <a:cxn ang="0">
                      <a:pos x="8" y="6"/>
                    </a:cxn>
                    <a:cxn ang="0">
                      <a:pos x="3" y="8"/>
                    </a:cxn>
                    <a:cxn ang="0">
                      <a:pos x="2" y="7"/>
                    </a:cxn>
                    <a:cxn ang="0">
                      <a:pos x="0" y="7"/>
                    </a:cxn>
                    <a:cxn ang="0">
                      <a:pos x="0" y="4"/>
                    </a:cxn>
                    <a:cxn ang="0">
                      <a:pos x="4" y="0"/>
                    </a:cxn>
                  </a:cxnLst>
                  <a:rect l="0" t="0" r="r" b="b"/>
                  <a:pathLst>
                    <a:path w="9" h="8">
                      <a:moveTo>
                        <a:pt x="4" y="0"/>
                      </a:moveTo>
                      <a:lnTo>
                        <a:pt x="7" y="2"/>
                      </a:lnTo>
                      <a:lnTo>
                        <a:pt x="8" y="2"/>
                      </a:lnTo>
                      <a:lnTo>
                        <a:pt x="9" y="0"/>
                      </a:lnTo>
                      <a:lnTo>
                        <a:pt x="9" y="3"/>
                      </a:lnTo>
                      <a:lnTo>
                        <a:pt x="8" y="6"/>
                      </a:lnTo>
                      <a:lnTo>
                        <a:pt x="3" y="8"/>
                      </a:lnTo>
                      <a:lnTo>
                        <a:pt x="2" y="7"/>
                      </a:lnTo>
                      <a:lnTo>
                        <a:pt x="0" y="7"/>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grpSp>
          <p:grpSp>
            <p:nvGrpSpPr>
              <p:cNvPr id="1157" name="Group 1114"/>
              <p:cNvGrpSpPr/>
              <p:nvPr/>
            </p:nvGrpSpPr>
            <p:grpSpPr>
              <a:xfrm>
                <a:off x="6389342" y="1817332"/>
                <a:ext cx="3937813" cy="2901547"/>
                <a:chOff x="6389342" y="1817332"/>
                <a:chExt cx="3937813" cy="2901547"/>
              </a:xfrm>
              <a:grpFill/>
            </p:grpSpPr>
            <p:sp>
              <p:nvSpPr>
                <p:cNvPr id="1196" name="Freeform 1297"/>
                <p:cNvSpPr>
                  <a:spLocks/>
                </p:cNvSpPr>
                <p:nvPr/>
              </p:nvSpPr>
              <p:spPr bwMode="auto">
                <a:xfrm>
                  <a:off x="7676385" y="4196600"/>
                  <a:ext cx="47669" cy="95337"/>
                </a:xfrm>
                <a:custGeom>
                  <a:avLst/>
                  <a:gdLst/>
                  <a:ahLst/>
                  <a:cxnLst>
                    <a:cxn ang="0">
                      <a:pos x="5" y="0"/>
                    </a:cxn>
                    <a:cxn ang="0">
                      <a:pos x="10" y="7"/>
                    </a:cxn>
                    <a:cxn ang="0">
                      <a:pos x="17" y="13"/>
                    </a:cxn>
                    <a:cxn ang="0">
                      <a:pos x="22" y="19"/>
                    </a:cxn>
                    <a:cxn ang="0">
                      <a:pos x="23" y="28"/>
                    </a:cxn>
                    <a:cxn ang="0">
                      <a:pos x="23" y="32"/>
                    </a:cxn>
                    <a:cxn ang="0">
                      <a:pos x="22" y="35"/>
                    </a:cxn>
                    <a:cxn ang="0">
                      <a:pos x="17" y="43"/>
                    </a:cxn>
                    <a:cxn ang="0">
                      <a:pos x="14" y="44"/>
                    </a:cxn>
                    <a:cxn ang="0">
                      <a:pos x="10" y="46"/>
                    </a:cxn>
                    <a:cxn ang="0">
                      <a:pos x="7" y="44"/>
                    </a:cxn>
                    <a:cxn ang="0">
                      <a:pos x="4" y="43"/>
                    </a:cxn>
                    <a:cxn ang="0">
                      <a:pos x="2" y="41"/>
                    </a:cxn>
                    <a:cxn ang="0">
                      <a:pos x="0" y="37"/>
                    </a:cxn>
                    <a:cxn ang="0">
                      <a:pos x="0" y="34"/>
                    </a:cxn>
                    <a:cxn ang="0">
                      <a:pos x="2" y="23"/>
                    </a:cxn>
                    <a:cxn ang="0">
                      <a:pos x="4" y="12"/>
                    </a:cxn>
                    <a:cxn ang="0">
                      <a:pos x="5" y="0"/>
                    </a:cxn>
                  </a:cxnLst>
                  <a:rect l="0" t="0" r="r" b="b"/>
                  <a:pathLst>
                    <a:path w="23" h="46">
                      <a:moveTo>
                        <a:pt x="5" y="0"/>
                      </a:moveTo>
                      <a:lnTo>
                        <a:pt x="10" y="7"/>
                      </a:lnTo>
                      <a:lnTo>
                        <a:pt x="17" y="13"/>
                      </a:lnTo>
                      <a:lnTo>
                        <a:pt x="22" y="19"/>
                      </a:lnTo>
                      <a:lnTo>
                        <a:pt x="23" y="28"/>
                      </a:lnTo>
                      <a:lnTo>
                        <a:pt x="23" y="32"/>
                      </a:lnTo>
                      <a:lnTo>
                        <a:pt x="22" y="35"/>
                      </a:lnTo>
                      <a:lnTo>
                        <a:pt x="17" y="43"/>
                      </a:lnTo>
                      <a:lnTo>
                        <a:pt x="14" y="44"/>
                      </a:lnTo>
                      <a:lnTo>
                        <a:pt x="10" y="46"/>
                      </a:lnTo>
                      <a:lnTo>
                        <a:pt x="7" y="44"/>
                      </a:lnTo>
                      <a:lnTo>
                        <a:pt x="4" y="43"/>
                      </a:lnTo>
                      <a:lnTo>
                        <a:pt x="2" y="41"/>
                      </a:lnTo>
                      <a:lnTo>
                        <a:pt x="0" y="37"/>
                      </a:lnTo>
                      <a:lnTo>
                        <a:pt x="0" y="34"/>
                      </a:lnTo>
                      <a:lnTo>
                        <a:pt x="2" y="23"/>
                      </a:lnTo>
                      <a:lnTo>
                        <a:pt x="4" y="12"/>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97" name="Freeform 1298"/>
                <p:cNvSpPr>
                  <a:spLocks/>
                </p:cNvSpPr>
                <p:nvPr/>
              </p:nvSpPr>
              <p:spPr bwMode="auto">
                <a:xfrm>
                  <a:off x="8051513" y="4296082"/>
                  <a:ext cx="254922" cy="275648"/>
                </a:xfrm>
                <a:custGeom>
                  <a:avLst/>
                  <a:gdLst/>
                  <a:ahLst/>
                  <a:cxnLst>
                    <a:cxn ang="0">
                      <a:pos x="5" y="0"/>
                    </a:cxn>
                    <a:cxn ang="0">
                      <a:pos x="9" y="3"/>
                    </a:cxn>
                    <a:cxn ang="0">
                      <a:pos x="24" y="4"/>
                    </a:cxn>
                    <a:cxn ang="0">
                      <a:pos x="34" y="11"/>
                    </a:cxn>
                    <a:cxn ang="0">
                      <a:pos x="40" y="20"/>
                    </a:cxn>
                    <a:cxn ang="0">
                      <a:pos x="41" y="21"/>
                    </a:cxn>
                    <a:cxn ang="0">
                      <a:pos x="46" y="23"/>
                    </a:cxn>
                    <a:cxn ang="0">
                      <a:pos x="54" y="29"/>
                    </a:cxn>
                    <a:cxn ang="0">
                      <a:pos x="64" y="39"/>
                    </a:cxn>
                    <a:cxn ang="0">
                      <a:pos x="80" y="49"/>
                    </a:cxn>
                    <a:cxn ang="0">
                      <a:pos x="85" y="50"/>
                    </a:cxn>
                    <a:cxn ang="0">
                      <a:pos x="93" y="57"/>
                    </a:cxn>
                    <a:cxn ang="0">
                      <a:pos x="92" y="60"/>
                    </a:cxn>
                    <a:cxn ang="0">
                      <a:pos x="95" y="62"/>
                    </a:cxn>
                    <a:cxn ang="0">
                      <a:pos x="99" y="65"/>
                    </a:cxn>
                    <a:cxn ang="0">
                      <a:pos x="98" y="72"/>
                    </a:cxn>
                    <a:cxn ang="0">
                      <a:pos x="105" y="76"/>
                    </a:cxn>
                    <a:cxn ang="0">
                      <a:pos x="107" y="83"/>
                    </a:cxn>
                    <a:cxn ang="0">
                      <a:pos x="110" y="87"/>
                    </a:cxn>
                    <a:cxn ang="0">
                      <a:pos x="114" y="91"/>
                    </a:cxn>
                    <a:cxn ang="0">
                      <a:pos x="120" y="94"/>
                    </a:cxn>
                    <a:cxn ang="0">
                      <a:pos x="123" y="98"/>
                    </a:cxn>
                    <a:cxn ang="0">
                      <a:pos x="120" y="117"/>
                    </a:cxn>
                    <a:cxn ang="0">
                      <a:pos x="118" y="131"/>
                    </a:cxn>
                    <a:cxn ang="0">
                      <a:pos x="114" y="133"/>
                    </a:cxn>
                    <a:cxn ang="0">
                      <a:pos x="107" y="131"/>
                    </a:cxn>
                    <a:cxn ang="0">
                      <a:pos x="102" y="125"/>
                    </a:cxn>
                    <a:cxn ang="0">
                      <a:pos x="100" y="122"/>
                    </a:cxn>
                    <a:cxn ang="0">
                      <a:pos x="70" y="96"/>
                    </a:cxn>
                    <a:cxn ang="0">
                      <a:pos x="62" y="79"/>
                    </a:cxn>
                    <a:cxn ang="0">
                      <a:pos x="55" y="69"/>
                    </a:cxn>
                    <a:cxn ang="0">
                      <a:pos x="54" y="65"/>
                    </a:cxn>
                    <a:cxn ang="0">
                      <a:pos x="48" y="64"/>
                    </a:cxn>
                    <a:cxn ang="0">
                      <a:pos x="44" y="58"/>
                    </a:cxn>
                    <a:cxn ang="0">
                      <a:pos x="41" y="49"/>
                    </a:cxn>
                    <a:cxn ang="0">
                      <a:pos x="38" y="43"/>
                    </a:cxn>
                    <a:cxn ang="0">
                      <a:pos x="26" y="35"/>
                    </a:cxn>
                    <a:cxn ang="0">
                      <a:pos x="24" y="29"/>
                    </a:cxn>
                    <a:cxn ang="0">
                      <a:pos x="20" y="23"/>
                    </a:cxn>
                    <a:cxn ang="0">
                      <a:pos x="16" y="20"/>
                    </a:cxn>
                    <a:cxn ang="0">
                      <a:pos x="9" y="19"/>
                    </a:cxn>
                    <a:cxn ang="0">
                      <a:pos x="3" y="9"/>
                    </a:cxn>
                    <a:cxn ang="0">
                      <a:pos x="0" y="0"/>
                    </a:cxn>
                  </a:cxnLst>
                  <a:rect l="0" t="0" r="r" b="b"/>
                  <a:pathLst>
                    <a:path w="123" h="133">
                      <a:moveTo>
                        <a:pt x="0" y="0"/>
                      </a:moveTo>
                      <a:lnTo>
                        <a:pt x="5" y="0"/>
                      </a:lnTo>
                      <a:lnTo>
                        <a:pt x="6" y="1"/>
                      </a:lnTo>
                      <a:lnTo>
                        <a:pt x="9" y="3"/>
                      </a:lnTo>
                      <a:lnTo>
                        <a:pt x="10" y="4"/>
                      </a:lnTo>
                      <a:lnTo>
                        <a:pt x="24" y="4"/>
                      </a:lnTo>
                      <a:lnTo>
                        <a:pt x="29" y="6"/>
                      </a:lnTo>
                      <a:lnTo>
                        <a:pt x="34" y="11"/>
                      </a:lnTo>
                      <a:lnTo>
                        <a:pt x="39" y="19"/>
                      </a:lnTo>
                      <a:lnTo>
                        <a:pt x="40" y="20"/>
                      </a:lnTo>
                      <a:lnTo>
                        <a:pt x="41" y="20"/>
                      </a:lnTo>
                      <a:lnTo>
                        <a:pt x="41" y="21"/>
                      </a:lnTo>
                      <a:lnTo>
                        <a:pt x="43" y="21"/>
                      </a:lnTo>
                      <a:lnTo>
                        <a:pt x="46" y="23"/>
                      </a:lnTo>
                      <a:lnTo>
                        <a:pt x="50" y="25"/>
                      </a:lnTo>
                      <a:lnTo>
                        <a:pt x="54" y="29"/>
                      </a:lnTo>
                      <a:lnTo>
                        <a:pt x="56" y="33"/>
                      </a:lnTo>
                      <a:lnTo>
                        <a:pt x="64" y="39"/>
                      </a:lnTo>
                      <a:lnTo>
                        <a:pt x="70" y="45"/>
                      </a:lnTo>
                      <a:lnTo>
                        <a:pt x="80" y="49"/>
                      </a:lnTo>
                      <a:lnTo>
                        <a:pt x="83" y="50"/>
                      </a:lnTo>
                      <a:lnTo>
                        <a:pt x="85" y="50"/>
                      </a:lnTo>
                      <a:lnTo>
                        <a:pt x="89" y="53"/>
                      </a:lnTo>
                      <a:lnTo>
                        <a:pt x="93" y="57"/>
                      </a:lnTo>
                      <a:lnTo>
                        <a:pt x="93" y="59"/>
                      </a:lnTo>
                      <a:lnTo>
                        <a:pt x="92" y="60"/>
                      </a:lnTo>
                      <a:lnTo>
                        <a:pt x="92" y="62"/>
                      </a:lnTo>
                      <a:lnTo>
                        <a:pt x="95" y="62"/>
                      </a:lnTo>
                      <a:lnTo>
                        <a:pt x="98" y="63"/>
                      </a:lnTo>
                      <a:lnTo>
                        <a:pt x="99" y="65"/>
                      </a:lnTo>
                      <a:lnTo>
                        <a:pt x="98" y="69"/>
                      </a:lnTo>
                      <a:lnTo>
                        <a:pt x="98" y="72"/>
                      </a:lnTo>
                      <a:lnTo>
                        <a:pt x="102" y="76"/>
                      </a:lnTo>
                      <a:lnTo>
                        <a:pt x="105" y="76"/>
                      </a:lnTo>
                      <a:lnTo>
                        <a:pt x="105" y="79"/>
                      </a:lnTo>
                      <a:lnTo>
                        <a:pt x="107" y="83"/>
                      </a:lnTo>
                      <a:lnTo>
                        <a:pt x="108" y="86"/>
                      </a:lnTo>
                      <a:lnTo>
                        <a:pt x="110" y="87"/>
                      </a:lnTo>
                      <a:lnTo>
                        <a:pt x="112" y="89"/>
                      </a:lnTo>
                      <a:lnTo>
                        <a:pt x="114" y="91"/>
                      </a:lnTo>
                      <a:lnTo>
                        <a:pt x="115" y="92"/>
                      </a:lnTo>
                      <a:lnTo>
                        <a:pt x="120" y="94"/>
                      </a:lnTo>
                      <a:lnTo>
                        <a:pt x="122" y="96"/>
                      </a:lnTo>
                      <a:lnTo>
                        <a:pt x="123" y="98"/>
                      </a:lnTo>
                      <a:lnTo>
                        <a:pt x="123" y="116"/>
                      </a:lnTo>
                      <a:lnTo>
                        <a:pt x="120" y="117"/>
                      </a:lnTo>
                      <a:lnTo>
                        <a:pt x="120" y="130"/>
                      </a:lnTo>
                      <a:lnTo>
                        <a:pt x="118" y="131"/>
                      </a:lnTo>
                      <a:lnTo>
                        <a:pt x="117" y="132"/>
                      </a:lnTo>
                      <a:lnTo>
                        <a:pt x="114" y="133"/>
                      </a:lnTo>
                      <a:lnTo>
                        <a:pt x="108" y="133"/>
                      </a:lnTo>
                      <a:lnTo>
                        <a:pt x="107" y="131"/>
                      </a:lnTo>
                      <a:lnTo>
                        <a:pt x="103" y="127"/>
                      </a:lnTo>
                      <a:lnTo>
                        <a:pt x="102" y="125"/>
                      </a:lnTo>
                      <a:lnTo>
                        <a:pt x="100" y="123"/>
                      </a:lnTo>
                      <a:lnTo>
                        <a:pt x="100" y="122"/>
                      </a:lnTo>
                      <a:lnTo>
                        <a:pt x="78" y="104"/>
                      </a:lnTo>
                      <a:lnTo>
                        <a:pt x="70" y="96"/>
                      </a:lnTo>
                      <a:lnTo>
                        <a:pt x="67" y="88"/>
                      </a:lnTo>
                      <a:lnTo>
                        <a:pt x="62" y="79"/>
                      </a:lnTo>
                      <a:lnTo>
                        <a:pt x="58" y="72"/>
                      </a:lnTo>
                      <a:lnTo>
                        <a:pt x="55" y="69"/>
                      </a:lnTo>
                      <a:lnTo>
                        <a:pt x="54" y="69"/>
                      </a:lnTo>
                      <a:lnTo>
                        <a:pt x="54" y="65"/>
                      </a:lnTo>
                      <a:lnTo>
                        <a:pt x="53" y="64"/>
                      </a:lnTo>
                      <a:lnTo>
                        <a:pt x="48" y="64"/>
                      </a:lnTo>
                      <a:lnTo>
                        <a:pt x="45" y="62"/>
                      </a:lnTo>
                      <a:lnTo>
                        <a:pt x="44" y="58"/>
                      </a:lnTo>
                      <a:lnTo>
                        <a:pt x="44" y="54"/>
                      </a:lnTo>
                      <a:lnTo>
                        <a:pt x="41" y="49"/>
                      </a:lnTo>
                      <a:lnTo>
                        <a:pt x="40" y="45"/>
                      </a:lnTo>
                      <a:lnTo>
                        <a:pt x="38" y="43"/>
                      </a:lnTo>
                      <a:lnTo>
                        <a:pt x="28" y="38"/>
                      </a:lnTo>
                      <a:lnTo>
                        <a:pt x="26" y="35"/>
                      </a:lnTo>
                      <a:lnTo>
                        <a:pt x="25" y="32"/>
                      </a:lnTo>
                      <a:lnTo>
                        <a:pt x="24" y="29"/>
                      </a:lnTo>
                      <a:lnTo>
                        <a:pt x="21" y="26"/>
                      </a:lnTo>
                      <a:lnTo>
                        <a:pt x="20" y="23"/>
                      </a:lnTo>
                      <a:lnTo>
                        <a:pt x="19" y="21"/>
                      </a:lnTo>
                      <a:lnTo>
                        <a:pt x="16" y="20"/>
                      </a:lnTo>
                      <a:lnTo>
                        <a:pt x="11" y="20"/>
                      </a:lnTo>
                      <a:lnTo>
                        <a:pt x="9" y="19"/>
                      </a:lnTo>
                      <a:lnTo>
                        <a:pt x="8" y="16"/>
                      </a:lnTo>
                      <a:lnTo>
                        <a:pt x="3"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98" name="Freeform 1299"/>
                <p:cNvSpPr>
                  <a:spLocks/>
                </p:cNvSpPr>
                <p:nvPr/>
              </p:nvSpPr>
              <p:spPr bwMode="auto">
                <a:xfrm>
                  <a:off x="8378974" y="4262922"/>
                  <a:ext cx="244559" cy="267357"/>
                </a:xfrm>
                <a:custGeom>
                  <a:avLst/>
                  <a:gdLst/>
                  <a:ahLst/>
                  <a:cxnLst>
                    <a:cxn ang="0">
                      <a:pos x="97" y="0"/>
                    </a:cxn>
                    <a:cxn ang="0">
                      <a:pos x="100" y="2"/>
                    </a:cxn>
                    <a:cxn ang="0">
                      <a:pos x="108" y="16"/>
                    </a:cxn>
                    <a:cxn ang="0">
                      <a:pos x="113" y="17"/>
                    </a:cxn>
                    <a:cxn ang="0">
                      <a:pos x="118" y="19"/>
                    </a:cxn>
                    <a:cxn ang="0">
                      <a:pos x="117" y="24"/>
                    </a:cxn>
                    <a:cxn ang="0">
                      <a:pos x="109" y="25"/>
                    </a:cxn>
                    <a:cxn ang="0">
                      <a:pos x="111" y="29"/>
                    </a:cxn>
                    <a:cxn ang="0">
                      <a:pos x="107" y="30"/>
                    </a:cxn>
                    <a:cxn ang="0">
                      <a:pos x="100" y="34"/>
                    </a:cxn>
                    <a:cxn ang="0">
                      <a:pos x="100" y="36"/>
                    </a:cxn>
                    <a:cxn ang="0">
                      <a:pos x="98" y="40"/>
                    </a:cxn>
                    <a:cxn ang="0">
                      <a:pos x="104" y="55"/>
                    </a:cxn>
                    <a:cxn ang="0">
                      <a:pos x="116" y="66"/>
                    </a:cxn>
                    <a:cxn ang="0">
                      <a:pos x="103" y="71"/>
                    </a:cxn>
                    <a:cxn ang="0">
                      <a:pos x="99" y="81"/>
                    </a:cxn>
                    <a:cxn ang="0">
                      <a:pos x="95" y="90"/>
                    </a:cxn>
                    <a:cxn ang="0">
                      <a:pos x="93" y="95"/>
                    </a:cxn>
                    <a:cxn ang="0">
                      <a:pos x="87" y="105"/>
                    </a:cxn>
                    <a:cxn ang="0">
                      <a:pos x="89" y="112"/>
                    </a:cxn>
                    <a:cxn ang="0">
                      <a:pos x="85" y="118"/>
                    </a:cxn>
                    <a:cxn ang="0">
                      <a:pos x="84" y="123"/>
                    </a:cxn>
                    <a:cxn ang="0">
                      <a:pos x="77" y="128"/>
                    </a:cxn>
                    <a:cxn ang="0">
                      <a:pos x="69" y="129"/>
                    </a:cxn>
                    <a:cxn ang="0">
                      <a:pos x="65" y="125"/>
                    </a:cxn>
                    <a:cxn ang="0">
                      <a:pos x="62" y="123"/>
                    </a:cxn>
                    <a:cxn ang="0">
                      <a:pos x="55" y="119"/>
                    </a:cxn>
                    <a:cxn ang="0">
                      <a:pos x="45" y="118"/>
                    </a:cxn>
                    <a:cxn ang="0">
                      <a:pos x="42" y="122"/>
                    </a:cxn>
                    <a:cxn ang="0">
                      <a:pos x="34" y="120"/>
                    </a:cxn>
                    <a:cxn ang="0">
                      <a:pos x="30" y="114"/>
                    </a:cxn>
                    <a:cxn ang="0">
                      <a:pos x="25" y="115"/>
                    </a:cxn>
                    <a:cxn ang="0">
                      <a:pos x="15" y="110"/>
                    </a:cxn>
                    <a:cxn ang="0">
                      <a:pos x="14" y="99"/>
                    </a:cxn>
                    <a:cxn ang="0">
                      <a:pos x="11" y="90"/>
                    </a:cxn>
                    <a:cxn ang="0">
                      <a:pos x="6" y="89"/>
                    </a:cxn>
                    <a:cxn ang="0">
                      <a:pos x="1" y="79"/>
                    </a:cxn>
                    <a:cxn ang="0">
                      <a:pos x="0" y="73"/>
                    </a:cxn>
                    <a:cxn ang="0">
                      <a:pos x="3" y="68"/>
                    </a:cxn>
                    <a:cxn ang="0">
                      <a:pos x="21" y="66"/>
                    </a:cxn>
                    <a:cxn ang="0">
                      <a:pos x="28" y="56"/>
                    </a:cxn>
                    <a:cxn ang="0">
                      <a:pos x="30" y="53"/>
                    </a:cxn>
                    <a:cxn ang="0">
                      <a:pos x="34" y="48"/>
                    </a:cxn>
                    <a:cxn ang="0">
                      <a:pos x="43" y="46"/>
                    </a:cxn>
                    <a:cxn ang="0">
                      <a:pos x="50" y="39"/>
                    </a:cxn>
                    <a:cxn ang="0">
                      <a:pos x="52" y="36"/>
                    </a:cxn>
                    <a:cxn ang="0">
                      <a:pos x="58" y="31"/>
                    </a:cxn>
                    <a:cxn ang="0">
                      <a:pos x="59" y="30"/>
                    </a:cxn>
                    <a:cxn ang="0">
                      <a:pos x="62" y="26"/>
                    </a:cxn>
                    <a:cxn ang="0">
                      <a:pos x="72" y="24"/>
                    </a:cxn>
                    <a:cxn ang="0">
                      <a:pos x="75" y="21"/>
                    </a:cxn>
                    <a:cxn ang="0">
                      <a:pos x="89" y="2"/>
                    </a:cxn>
                  </a:cxnLst>
                  <a:rect l="0" t="0" r="r" b="b"/>
                  <a:pathLst>
                    <a:path w="118" h="129">
                      <a:moveTo>
                        <a:pt x="94" y="0"/>
                      </a:moveTo>
                      <a:lnTo>
                        <a:pt x="97" y="0"/>
                      </a:lnTo>
                      <a:lnTo>
                        <a:pt x="99" y="1"/>
                      </a:lnTo>
                      <a:lnTo>
                        <a:pt x="100" y="2"/>
                      </a:lnTo>
                      <a:lnTo>
                        <a:pt x="100" y="12"/>
                      </a:lnTo>
                      <a:lnTo>
                        <a:pt x="108" y="16"/>
                      </a:lnTo>
                      <a:lnTo>
                        <a:pt x="111" y="16"/>
                      </a:lnTo>
                      <a:lnTo>
                        <a:pt x="113" y="17"/>
                      </a:lnTo>
                      <a:lnTo>
                        <a:pt x="116" y="17"/>
                      </a:lnTo>
                      <a:lnTo>
                        <a:pt x="118" y="19"/>
                      </a:lnTo>
                      <a:lnTo>
                        <a:pt x="118" y="22"/>
                      </a:lnTo>
                      <a:lnTo>
                        <a:pt x="117" y="24"/>
                      </a:lnTo>
                      <a:lnTo>
                        <a:pt x="111" y="24"/>
                      </a:lnTo>
                      <a:lnTo>
                        <a:pt x="109" y="25"/>
                      </a:lnTo>
                      <a:lnTo>
                        <a:pt x="109" y="29"/>
                      </a:lnTo>
                      <a:lnTo>
                        <a:pt x="111" y="29"/>
                      </a:lnTo>
                      <a:lnTo>
                        <a:pt x="109" y="30"/>
                      </a:lnTo>
                      <a:lnTo>
                        <a:pt x="107" y="30"/>
                      </a:lnTo>
                      <a:lnTo>
                        <a:pt x="102" y="32"/>
                      </a:lnTo>
                      <a:lnTo>
                        <a:pt x="100" y="34"/>
                      </a:lnTo>
                      <a:lnTo>
                        <a:pt x="99" y="34"/>
                      </a:lnTo>
                      <a:lnTo>
                        <a:pt x="100" y="36"/>
                      </a:lnTo>
                      <a:lnTo>
                        <a:pt x="100" y="37"/>
                      </a:lnTo>
                      <a:lnTo>
                        <a:pt x="98" y="40"/>
                      </a:lnTo>
                      <a:lnTo>
                        <a:pt x="99" y="46"/>
                      </a:lnTo>
                      <a:lnTo>
                        <a:pt x="104" y="55"/>
                      </a:lnTo>
                      <a:lnTo>
                        <a:pt x="109" y="63"/>
                      </a:lnTo>
                      <a:lnTo>
                        <a:pt x="116" y="66"/>
                      </a:lnTo>
                      <a:lnTo>
                        <a:pt x="113" y="71"/>
                      </a:lnTo>
                      <a:lnTo>
                        <a:pt x="103" y="71"/>
                      </a:lnTo>
                      <a:lnTo>
                        <a:pt x="100" y="76"/>
                      </a:lnTo>
                      <a:lnTo>
                        <a:pt x="99" y="81"/>
                      </a:lnTo>
                      <a:lnTo>
                        <a:pt x="98" y="85"/>
                      </a:lnTo>
                      <a:lnTo>
                        <a:pt x="95" y="90"/>
                      </a:lnTo>
                      <a:lnTo>
                        <a:pt x="95" y="94"/>
                      </a:lnTo>
                      <a:lnTo>
                        <a:pt x="93" y="95"/>
                      </a:lnTo>
                      <a:lnTo>
                        <a:pt x="87" y="102"/>
                      </a:lnTo>
                      <a:lnTo>
                        <a:pt x="87" y="105"/>
                      </a:lnTo>
                      <a:lnTo>
                        <a:pt x="89" y="108"/>
                      </a:lnTo>
                      <a:lnTo>
                        <a:pt x="89" y="112"/>
                      </a:lnTo>
                      <a:lnTo>
                        <a:pt x="88" y="114"/>
                      </a:lnTo>
                      <a:lnTo>
                        <a:pt x="85" y="118"/>
                      </a:lnTo>
                      <a:lnTo>
                        <a:pt x="84" y="120"/>
                      </a:lnTo>
                      <a:lnTo>
                        <a:pt x="84" y="123"/>
                      </a:lnTo>
                      <a:lnTo>
                        <a:pt x="80" y="124"/>
                      </a:lnTo>
                      <a:lnTo>
                        <a:pt x="77" y="128"/>
                      </a:lnTo>
                      <a:lnTo>
                        <a:pt x="74" y="129"/>
                      </a:lnTo>
                      <a:lnTo>
                        <a:pt x="69" y="129"/>
                      </a:lnTo>
                      <a:lnTo>
                        <a:pt x="67" y="128"/>
                      </a:lnTo>
                      <a:lnTo>
                        <a:pt x="65" y="125"/>
                      </a:lnTo>
                      <a:lnTo>
                        <a:pt x="65" y="124"/>
                      </a:lnTo>
                      <a:lnTo>
                        <a:pt x="62" y="123"/>
                      </a:lnTo>
                      <a:lnTo>
                        <a:pt x="59" y="122"/>
                      </a:lnTo>
                      <a:lnTo>
                        <a:pt x="55" y="119"/>
                      </a:lnTo>
                      <a:lnTo>
                        <a:pt x="52" y="118"/>
                      </a:lnTo>
                      <a:lnTo>
                        <a:pt x="45" y="118"/>
                      </a:lnTo>
                      <a:lnTo>
                        <a:pt x="44" y="120"/>
                      </a:lnTo>
                      <a:lnTo>
                        <a:pt x="42" y="122"/>
                      </a:lnTo>
                      <a:lnTo>
                        <a:pt x="37" y="122"/>
                      </a:lnTo>
                      <a:lnTo>
                        <a:pt x="34" y="120"/>
                      </a:lnTo>
                      <a:lnTo>
                        <a:pt x="34" y="114"/>
                      </a:lnTo>
                      <a:lnTo>
                        <a:pt x="30" y="114"/>
                      </a:lnTo>
                      <a:lnTo>
                        <a:pt x="28" y="115"/>
                      </a:lnTo>
                      <a:lnTo>
                        <a:pt x="25" y="115"/>
                      </a:lnTo>
                      <a:lnTo>
                        <a:pt x="19" y="114"/>
                      </a:lnTo>
                      <a:lnTo>
                        <a:pt x="15" y="110"/>
                      </a:lnTo>
                      <a:lnTo>
                        <a:pt x="14" y="105"/>
                      </a:lnTo>
                      <a:lnTo>
                        <a:pt x="14" y="99"/>
                      </a:lnTo>
                      <a:lnTo>
                        <a:pt x="11" y="94"/>
                      </a:lnTo>
                      <a:lnTo>
                        <a:pt x="11" y="90"/>
                      </a:lnTo>
                      <a:lnTo>
                        <a:pt x="10" y="89"/>
                      </a:lnTo>
                      <a:lnTo>
                        <a:pt x="6" y="89"/>
                      </a:lnTo>
                      <a:lnTo>
                        <a:pt x="4" y="87"/>
                      </a:lnTo>
                      <a:lnTo>
                        <a:pt x="1" y="79"/>
                      </a:lnTo>
                      <a:lnTo>
                        <a:pt x="1" y="76"/>
                      </a:lnTo>
                      <a:lnTo>
                        <a:pt x="0" y="73"/>
                      </a:lnTo>
                      <a:lnTo>
                        <a:pt x="0" y="69"/>
                      </a:lnTo>
                      <a:lnTo>
                        <a:pt x="3" y="68"/>
                      </a:lnTo>
                      <a:lnTo>
                        <a:pt x="19" y="68"/>
                      </a:lnTo>
                      <a:lnTo>
                        <a:pt x="21" y="66"/>
                      </a:lnTo>
                      <a:lnTo>
                        <a:pt x="24" y="64"/>
                      </a:lnTo>
                      <a:lnTo>
                        <a:pt x="28" y="56"/>
                      </a:lnTo>
                      <a:lnTo>
                        <a:pt x="28" y="54"/>
                      </a:lnTo>
                      <a:lnTo>
                        <a:pt x="30" y="53"/>
                      </a:lnTo>
                      <a:lnTo>
                        <a:pt x="31" y="50"/>
                      </a:lnTo>
                      <a:lnTo>
                        <a:pt x="34" y="48"/>
                      </a:lnTo>
                      <a:lnTo>
                        <a:pt x="37" y="46"/>
                      </a:lnTo>
                      <a:lnTo>
                        <a:pt x="43" y="46"/>
                      </a:lnTo>
                      <a:lnTo>
                        <a:pt x="48" y="44"/>
                      </a:lnTo>
                      <a:lnTo>
                        <a:pt x="50" y="39"/>
                      </a:lnTo>
                      <a:lnTo>
                        <a:pt x="52" y="37"/>
                      </a:lnTo>
                      <a:lnTo>
                        <a:pt x="52" y="36"/>
                      </a:lnTo>
                      <a:lnTo>
                        <a:pt x="57" y="31"/>
                      </a:lnTo>
                      <a:lnTo>
                        <a:pt x="58" y="31"/>
                      </a:lnTo>
                      <a:lnTo>
                        <a:pt x="58" y="30"/>
                      </a:lnTo>
                      <a:lnTo>
                        <a:pt x="59" y="30"/>
                      </a:lnTo>
                      <a:lnTo>
                        <a:pt x="60" y="29"/>
                      </a:lnTo>
                      <a:lnTo>
                        <a:pt x="62" y="26"/>
                      </a:lnTo>
                      <a:lnTo>
                        <a:pt x="67" y="24"/>
                      </a:lnTo>
                      <a:lnTo>
                        <a:pt x="72" y="24"/>
                      </a:lnTo>
                      <a:lnTo>
                        <a:pt x="74" y="22"/>
                      </a:lnTo>
                      <a:lnTo>
                        <a:pt x="75" y="21"/>
                      </a:lnTo>
                      <a:lnTo>
                        <a:pt x="79" y="15"/>
                      </a:lnTo>
                      <a:lnTo>
                        <a:pt x="89" y="2"/>
                      </a:lnTo>
                      <a:lnTo>
                        <a:pt x="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99" name="Freeform 1301"/>
                <p:cNvSpPr>
                  <a:spLocks/>
                </p:cNvSpPr>
                <p:nvPr/>
              </p:nvSpPr>
              <p:spPr bwMode="auto">
                <a:xfrm>
                  <a:off x="8296072" y="4571730"/>
                  <a:ext cx="244559" cy="70466"/>
                </a:xfrm>
                <a:custGeom>
                  <a:avLst/>
                  <a:gdLst/>
                  <a:ahLst/>
                  <a:cxnLst>
                    <a:cxn ang="0">
                      <a:pos x="19" y="0"/>
                    </a:cxn>
                    <a:cxn ang="0">
                      <a:pos x="20" y="0"/>
                    </a:cxn>
                    <a:cxn ang="0">
                      <a:pos x="29" y="3"/>
                    </a:cxn>
                    <a:cxn ang="0">
                      <a:pos x="35" y="7"/>
                    </a:cxn>
                    <a:cxn ang="0">
                      <a:pos x="43" y="10"/>
                    </a:cxn>
                    <a:cxn ang="0">
                      <a:pos x="51" y="13"/>
                    </a:cxn>
                    <a:cxn ang="0">
                      <a:pos x="56" y="10"/>
                    </a:cxn>
                    <a:cxn ang="0">
                      <a:pos x="58" y="9"/>
                    </a:cxn>
                    <a:cxn ang="0">
                      <a:pos x="63" y="7"/>
                    </a:cxn>
                    <a:cxn ang="0">
                      <a:pos x="66" y="7"/>
                    </a:cxn>
                    <a:cxn ang="0">
                      <a:pos x="70" y="9"/>
                    </a:cxn>
                    <a:cxn ang="0">
                      <a:pos x="75" y="12"/>
                    </a:cxn>
                    <a:cxn ang="0">
                      <a:pos x="78" y="14"/>
                    </a:cxn>
                    <a:cxn ang="0">
                      <a:pos x="82" y="14"/>
                    </a:cxn>
                    <a:cxn ang="0">
                      <a:pos x="94" y="13"/>
                    </a:cxn>
                    <a:cxn ang="0">
                      <a:pos x="97" y="13"/>
                    </a:cxn>
                    <a:cxn ang="0">
                      <a:pos x="95" y="14"/>
                    </a:cxn>
                    <a:cxn ang="0">
                      <a:pos x="94" y="14"/>
                    </a:cxn>
                    <a:cxn ang="0">
                      <a:pos x="92" y="15"/>
                    </a:cxn>
                    <a:cxn ang="0">
                      <a:pos x="82" y="15"/>
                    </a:cxn>
                    <a:cxn ang="0">
                      <a:pos x="89" y="21"/>
                    </a:cxn>
                    <a:cxn ang="0">
                      <a:pos x="100" y="21"/>
                    </a:cxn>
                    <a:cxn ang="0">
                      <a:pos x="102" y="23"/>
                    </a:cxn>
                    <a:cxn ang="0">
                      <a:pos x="102" y="24"/>
                    </a:cxn>
                    <a:cxn ang="0">
                      <a:pos x="104" y="26"/>
                    </a:cxn>
                    <a:cxn ang="0">
                      <a:pos x="112" y="26"/>
                    </a:cxn>
                    <a:cxn ang="0">
                      <a:pos x="114" y="27"/>
                    </a:cxn>
                    <a:cxn ang="0">
                      <a:pos x="115" y="28"/>
                    </a:cxn>
                    <a:cxn ang="0">
                      <a:pos x="117" y="28"/>
                    </a:cxn>
                    <a:cxn ang="0">
                      <a:pos x="118" y="29"/>
                    </a:cxn>
                    <a:cxn ang="0">
                      <a:pos x="118" y="31"/>
                    </a:cxn>
                    <a:cxn ang="0">
                      <a:pos x="117" y="32"/>
                    </a:cxn>
                    <a:cxn ang="0">
                      <a:pos x="115" y="34"/>
                    </a:cxn>
                    <a:cxn ang="0">
                      <a:pos x="113" y="34"/>
                    </a:cxn>
                    <a:cxn ang="0">
                      <a:pos x="110" y="33"/>
                    </a:cxn>
                    <a:cxn ang="0">
                      <a:pos x="108" y="31"/>
                    </a:cxn>
                    <a:cxn ang="0">
                      <a:pos x="105" y="31"/>
                    </a:cxn>
                    <a:cxn ang="0">
                      <a:pos x="105" y="34"/>
                    </a:cxn>
                    <a:cxn ang="0">
                      <a:pos x="84" y="31"/>
                    </a:cxn>
                    <a:cxn ang="0">
                      <a:pos x="63" y="29"/>
                    </a:cxn>
                    <a:cxn ang="0">
                      <a:pos x="58" y="27"/>
                    </a:cxn>
                    <a:cxn ang="0">
                      <a:pos x="55" y="24"/>
                    </a:cxn>
                    <a:cxn ang="0">
                      <a:pos x="53" y="23"/>
                    </a:cxn>
                    <a:cxn ang="0">
                      <a:pos x="41" y="23"/>
                    </a:cxn>
                    <a:cxn ang="0">
                      <a:pos x="30" y="21"/>
                    </a:cxn>
                    <a:cxn ang="0">
                      <a:pos x="16" y="21"/>
                    </a:cxn>
                    <a:cxn ang="0">
                      <a:pos x="14" y="19"/>
                    </a:cxn>
                    <a:cxn ang="0">
                      <a:pos x="11" y="17"/>
                    </a:cxn>
                    <a:cxn ang="0">
                      <a:pos x="9" y="13"/>
                    </a:cxn>
                    <a:cxn ang="0">
                      <a:pos x="6" y="12"/>
                    </a:cxn>
                    <a:cxn ang="0">
                      <a:pos x="4" y="9"/>
                    </a:cxn>
                    <a:cxn ang="0">
                      <a:pos x="0" y="9"/>
                    </a:cxn>
                    <a:cxn ang="0">
                      <a:pos x="0" y="8"/>
                    </a:cxn>
                    <a:cxn ang="0">
                      <a:pos x="2" y="7"/>
                    </a:cxn>
                    <a:cxn ang="0">
                      <a:pos x="6" y="3"/>
                    </a:cxn>
                    <a:cxn ang="0">
                      <a:pos x="9" y="2"/>
                    </a:cxn>
                    <a:cxn ang="0">
                      <a:pos x="10" y="2"/>
                    </a:cxn>
                    <a:cxn ang="0">
                      <a:pos x="13" y="3"/>
                    </a:cxn>
                    <a:cxn ang="0">
                      <a:pos x="15" y="3"/>
                    </a:cxn>
                    <a:cxn ang="0">
                      <a:pos x="18" y="2"/>
                    </a:cxn>
                    <a:cxn ang="0">
                      <a:pos x="19" y="0"/>
                    </a:cxn>
                  </a:cxnLst>
                  <a:rect l="0" t="0" r="r" b="b"/>
                  <a:pathLst>
                    <a:path w="118" h="34">
                      <a:moveTo>
                        <a:pt x="19" y="0"/>
                      </a:moveTo>
                      <a:lnTo>
                        <a:pt x="20" y="0"/>
                      </a:lnTo>
                      <a:lnTo>
                        <a:pt x="29" y="3"/>
                      </a:lnTo>
                      <a:lnTo>
                        <a:pt x="35" y="7"/>
                      </a:lnTo>
                      <a:lnTo>
                        <a:pt x="43" y="10"/>
                      </a:lnTo>
                      <a:lnTo>
                        <a:pt x="51" y="13"/>
                      </a:lnTo>
                      <a:lnTo>
                        <a:pt x="56" y="10"/>
                      </a:lnTo>
                      <a:lnTo>
                        <a:pt x="58" y="9"/>
                      </a:lnTo>
                      <a:lnTo>
                        <a:pt x="63" y="7"/>
                      </a:lnTo>
                      <a:lnTo>
                        <a:pt x="66" y="7"/>
                      </a:lnTo>
                      <a:lnTo>
                        <a:pt x="70" y="9"/>
                      </a:lnTo>
                      <a:lnTo>
                        <a:pt x="75" y="12"/>
                      </a:lnTo>
                      <a:lnTo>
                        <a:pt x="78" y="14"/>
                      </a:lnTo>
                      <a:lnTo>
                        <a:pt x="82" y="14"/>
                      </a:lnTo>
                      <a:lnTo>
                        <a:pt x="94" y="13"/>
                      </a:lnTo>
                      <a:lnTo>
                        <a:pt x="97" y="13"/>
                      </a:lnTo>
                      <a:lnTo>
                        <a:pt x="95" y="14"/>
                      </a:lnTo>
                      <a:lnTo>
                        <a:pt x="94" y="14"/>
                      </a:lnTo>
                      <a:lnTo>
                        <a:pt x="92" y="15"/>
                      </a:lnTo>
                      <a:lnTo>
                        <a:pt x="82" y="15"/>
                      </a:lnTo>
                      <a:lnTo>
                        <a:pt x="89" y="21"/>
                      </a:lnTo>
                      <a:lnTo>
                        <a:pt x="100" y="21"/>
                      </a:lnTo>
                      <a:lnTo>
                        <a:pt x="102" y="23"/>
                      </a:lnTo>
                      <a:lnTo>
                        <a:pt x="102" y="24"/>
                      </a:lnTo>
                      <a:lnTo>
                        <a:pt x="104" y="26"/>
                      </a:lnTo>
                      <a:lnTo>
                        <a:pt x="112" y="26"/>
                      </a:lnTo>
                      <a:lnTo>
                        <a:pt x="114" y="27"/>
                      </a:lnTo>
                      <a:lnTo>
                        <a:pt x="115" y="28"/>
                      </a:lnTo>
                      <a:lnTo>
                        <a:pt x="117" y="28"/>
                      </a:lnTo>
                      <a:lnTo>
                        <a:pt x="118" y="29"/>
                      </a:lnTo>
                      <a:lnTo>
                        <a:pt x="118" y="31"/>
                      </a:lnTo>
                      <a:lnTo>
                        <a:pt x="117" y="32"/>
                      </a:lnTo>
                      <a:lnTo>
                        <a:pt x="115" y="34"/>
                      </a:lnTo>
                      <a:lnTo>
                        <a:pt x="113" y="34"/>
                      </a:lnTo>
                      <a:lnTo>
                        <a:pt x="110" y="33"/>
                      </a:lnTo>
                      <a:lnTo>
                        <a:pt x="108" y="31"/>
                      </a:lnTo>
                      <a:lnTo>
                        <a:pt x="105" y="31"/>
                      </a:lnTo>
                      <a:lnTo>
                        <a:pt x="105" y="34"/>
                      </a:lnTo>
                      <a:lnTo>
                        <a:pt x="84" y="31"/>
                      </a:lnTo>
                      <a:lnTo>
                        <a:pt x="63" y="29"/>
                      </a:lnTo>
                      <a:lnTo>
                        <a:pt x="58" y="27"/>
                      </a:lnTo>
                      <a:lnTo>
                        <a:pt x="55" y="24"/>
                      </a:lnTo>
                      <a:lnTo>
                        <a:pt x="53" y="23"/>
                      </a:lnTo>
                      <a:lnTo>
                        <a:pt x="41" y="23"/>
                      </a:lnTo>
                      <a:lnTo>
                        <a:pt x="30" y="21"/>
                      </a:lnTo>
                      <a:lnTo>
                        <a:pt x="16" y="21"/>
                      </a:lnTo>
                      <a:lnTo>
                        <a:pt x="14" y="19"/>
                      </a:lnTo>
                      <a:lnTo>
                        <a:pt x="11" y="17"/>
                      </a:lnTo>
                      <a:lnTo>
                        <a:pt x="9" y="13"/>
                      </a:lnTo>
                      <a:lnTo>
                        <a:pt x="6" y="12"/>
                      </a:lnTo>
                      <a:lnTo>
                        <a:pt x="4" y="9"/>
                      </a:lnTo>
                      <a:lnTo>
                        <a:pt x="0" y="9"/>
                      </a:lnTo>
                      <a:lnTo>
                        <a:pt x="0" y="8"/>
                      </a:lnTo>
                      <a:lnTo>
                        <a:pt x="2" y="7"/>
                      </a:lnTo>
                      <a:lnTo>
                        <a:pt x="6" y="3"/>
                      </a:lnTo>
                      <a:lnTo>
                        <a:pt x="9" y="2"/>
                      </a:lnTo>
                      <a:lnTo>
                        <a:pt x="10" y="2"/>
                      </a:lnTo>
                      <a:lnTo>
                        <a:pt x="13" y="3"/>
                      </a:lnTo>
                      <a:lnTo>
                        <a:pt x="15" y="3"/>
                      </a:lnTo>
                      <a:lnTo>
                        <a:pt x="18" y="2"/>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00" name="Freeform 1302"/>
                <p:cNvSpPr>
                  <a:spLocks/>
                </p:cNvSpPr>
                <p:nvPr/>
              </p:nvSpPr>
              <p:spPr bwMode="auto">
                <a:xfrm>
                  <a:off x="8642186" y="4629761"/>
                  <a:ext cx="74611" cy="16580"/>
                </a:xfrm>
                <a:custGeom>
                  <a:avLst/>
                  <a:gdLst/>
                  <a:ahLst/>
                  <a:cxnLst>
                    <a:cxn ang="0">
                      <a:pos x="36" y="0"/>
                    </a:cxn>
                    <a:cxn ang="0">
                      <a:pos x="34" y="3"/>
                    </a:cxn>
                    <a:cxn ang="0">
                      <a:pos x="30" y="5"/>
                    </a:cxn>
                    <a:cxn ang="0">
                      <a:pos x="27" y="6"/>
                    </a:cxn>
                    <a:cxn ang="0">
                      <a:pos x="24" y="8"/>
                    </a:cxn>
                    <a:cxn ang="0">
                      <a:pos x="1" y="8"/>
                    </a:cxn>
                    <a:cxn ang="0">
                      <a:pos x="0" y="6"/>
                    </a:cxn>
                    <a:cxn ang="0">
                      <a:pos x="0" y="3"/>
                    </a:cxn>
                    <a:cxn ang="0">
                      <a:pos x="2" y="1"/>
                    </a:cxn>
                    <a:cxn ang="0">
                      <a:pos x="11" y="1"/>
                    </a:cxn>
                    <a:cxn ang="0">
                      <a:pos x="15" y="3"/>
                    </a:cxn>
                    <a:cxn ang="0">
                      <a:pos x="17" y="3"/>
                    </a:cxn>
                    <a:cxn ang="0">
                      <a:pos x="20" y="4"/>
                    </a:cxn>
                    <a:cxn ang="0">
                      <a:pos x="27" y="4"/>
                    </a:cxn>
                    <a:cxn ang="0">
                      <a:pos x="31" y="3"/>
                    </a:cxn>
                    <a:cxn ang="0">
                      <a:pos x="36" y="0"/>
                    </a:cxn>
                  </a:cxnLst>
                  <a:rect l="0" t="0" r="r" b="b"/>
                  <a:pathLst>
                    <a:path w="36" h="8">
                      <a:moveTo>
                        <a:pt x="36" y="0"/>
                      </a:moveTo>
                      <a:lnTo>
                        <a:pt x="34" y="3"/>
                      </a:lnTo>
                      <a:lnTo>
                        <a:pt x="30" y="5"/>
                      </a:lnTo>
                      <a:lnTo>
                        <a:pt x="27" y="6"/>
                      </a:lnTo>
                      <a:lnTo>
                        <a:pt x="24" y="8"/>
                      </a:lnTo>
                      <a:lnTo>
                        <a:pt x="1" y="8"/>
                      </a:lnTo>
                      <a:lnTo>
                        <a:pt x="0" y="6"/>
                      </a:lnTo>
                      <a:lnTo>
                        <a:pt x="0" y="3"/>
                      </a:lnTo>
                      <a:lnTo>
                        <a:pt x="2" y="1"/>
                      </a:lnTo>
                      <a:lnTo>
                        <a:pt x="11" y="1"/>
                      </a:lnTo>
                      <a:lnTo>
                        <a:pt x="15" y="3"/>
                      </a:lnTo>
                      <a:lnTo>
                        <a:pt x="17" y="3"/>
                      </a:lnTo>
                      <a:lnTo>
                        <a:pt x="20" y="4"/>
                      </a:lnTo>
                      <a:lnTo>
                        <a:pt x="27" y="4"/>
                      </a:lnTo>
                      <a:lnTo>
                        <a:pt x="31" y="3"/>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01" name="Freeform 1303"/>
                <p:cNvSpPr>
                  <a:spLocks/>
                </p:cNvSpPr>
                <p:nvPr/>
              </p:nvSpPr>
              <p:spPr bwMode="auto">
                <a:xfrm>
                  <a:off x="8569647" y="4631832"/>
                  <a:ext cx="51814" cy="18653"/>
                </a:xfrm>
                <a:custGeom>
                  <a:avLst/>
                  <a:gdLst/>
                  <a:ahLst/>
                  <a:cxnLst>
                    <a:cxn ang="0">
                      <a:pos x="15" y="0"/>
                    </a:cxn>
                    <a:cxn ang="0">
                      <a:pos x="25" y="0"/>
                    </a:cxn>
                    <a:cxn ang="0">
                      <a:pos x="25" y="7"/>
                    </a:cxn>
                    <a:cxn ang="0">
                      <a:pos x="21" y="7"/>
                    </a:cxn>
                    <a:cxn ang="0">
                      <a:pos x="17" y="5"/>
                    </a:cxn>
                    <a:cxn ang="0">
                      <a:pos x="15" y="7"/>
                    </a:cxn>
                    <a:cxn ang="0">
                      <a:pos x="14" y="8"/>
                    </a:cxn>
                    <a:cxn ang="0">
                      <a:pos x="11" y="9"/>
                    </a:cxn>
                    <a:cxn ang="0">
                      <a:pos x="6" y="9"/>
                    </a:cxn>
                    <a:cxn ang="0">
                      <a:pos x="2" y="8"/>
                    </a:cxn>
                    <a:cxn ang="0">
                      <a:pos x="1" y="8"/>
                    </a:cxn>
                    <a:cxn ang="0">
                      <a:pos x="0" y="7"/>
                    </a:cxn>
                    <a:cxn ang="0">
                      <a:pos x="0" y="4"/>
                    </a:cxn>
                    <a:cxn ang="0">
                      <a:pos x="1" y="3"/>
                    </a:cxn>
                    <a:cxn ang="0">
                      <a:pos x="12" y="3"/>
                    </a:cxn>
                    <a:cxn ang="0">
                      <a:pos x="15" y="4"/>
                    </a:cxn>
                    <a:cxn ang="0">
                      <a:pos x="15" y="0"/>
                    </a:cxn>
                  </a:cxnLst>
                  <a:rect l="0" t="0" r="r" b="b"/>
                  <a:pathLst>
                    <a:path w="25" h="9">
                      <a:moveTo>
                        <a:pt x="15" y="0"/>
                      </a:moveTo>
                      <a:lnTo>
                        <a:pt x="25" y="0"/>
                      </a:lnTo>
                      <a:lnTo>
                        <a:pt x="25" y="7"/>
                      </a:lnTo>
                      <a:lnTo>
                        <a:pt x="21" y="7"/>
                      </a:lnTo>
                      <a:lnTo>
                        <a:pt x="17" y="5"/>
                      </a:lnTo>
                      <a:lnTo>
                        <a:pt x="15" y="7"/>
                      </a:lnTo>
                      <a:lnTo>
                        <a:pt x="14" y="8"/>
                      </a:lnTo>
                      <a:lnTo>
                        <a:pt x="11" y="9"/>
                      </a:lnTo>
                      <a:lnTo>
                        <a:pt x="6" y="9"/>
                      </a:lnTo>
                      <a:lnTo>
                        <a:pt x="2" y="8"/>
                      </a:lnTo>
                      <a:lnTo>
                        <a:pt x="1" y="8"/>
                      </a:lnTo>
                      <a:lnTo>
                        <a:pt x="0" y="7"/>
                      </a:lnTo>
                      <a:lnTo>
                        <a:pt x="0" y="4"/>
                      </a:lnTo>
                      <a:lnTo>
                        <a:pt x="1" y="3"/>
                      </a:lnTo>
                      <a:lnTo>
                        <a:pt x="12" y="3"/>
                      </a:lnTo>
                      <a:lnTo>
                        <a:pt x="15" y="4"/>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02" name="Freeform 1304"/>
                <p:cNvSpPr>
                  <a:spLocks/>
                </p:cNvSpPr>
                <p:nvPr/>
              </p:nvSpPr>
              <p:spPr bwMode="auto">
                <a:xfrm>
                  <a:off x="8623533" y="4656703"/>
                  <a:ext cx="37306" cy="24870"/>
                </a:xfrm>
                <a:custGeom>
                  <a:avLst/>
                  <a:gdLst/>
                  <a:ahLst/>
                  <a:cxnLst>
                    <a:cxn ang="0">
                      <a:pos x="3" y="0"/>
                    </a:cxn>
                    <a:cxn ang="0">
                      <a:pos x="13" y="0"/>
                    </a:cxn>
                    <a:cxn ang="0">
                      <a:pos x="13" y="2"/>
                    </a:cxn>
                    <a:cxn ang="0">
                      <a:pos x="18" y="7"/>
                    </a:cxn>
                    <a:cxn ang="0">
                      <a:pos x="18" y="10"/>
                    </a:cxn>
                    <a:cxn ang="0">
                      <a:pos x="15" y="12"/>
                    </a:cxn>
                    <a:cxn ang="0">
                      <a:pos x="13" y="12"/>
                    </a:cxn>
                    <a:cxn ang="0">
                      <a:pos x="11" y="10"/>
                    </a:cxn>
                    <a:cxn ang="0">
                      <a:pos x="11" y="7"/>
                    </a:cxn>
                    <a:cxn ang="0">
                      <a:pos x="4" y="7"/>
                    </a:cxn>
                    <a:cxn ang="0">
                      <a:pos x="1" y="6"/>
                    </a:cxn>
                    <a:cxn ang="0">
                      <a:pos x="0" y="5"/>
                    </a:cxn>
                    <a:cxn ang="0">
                      <a:pos x="0" y="1"/>
                    </a:cxn>
                    <a:cxn ang="0">
                      <a:pos x="3" y="0"/>
                    </a:cxn>
                  </a:cxnLst>
                  <a:rect l="0" t="0" r="r" b="b"/>
                  <a:pathLst>
                    <a:path w="18" h="12">
                      <a:moveTo>
                        <a:pt x="3" y="0"/>
                      </a:moveTo>
                      <a:lnTo>
                        <a:pt x="13" y="0"/>
                      </a:lnTo>
                      <a:lnTo>
                        <a:pt x="13" y="2"/>
                      </a:lnTo>
                      <a:lnTo>
                        <a:pt x="18" y="7"/>
                      </a:lnTo>
                      <a:lnTo>
                        <a:pt x="18" y="10"/>
                      </a:lnTo>
                      <a:lnTo>
                        <a:pt x="15" y="12"/>
                      </a:lnTo>
                      <a:lnTo>
                        <a:pt x="13" y="12"/>
                      </a:lnTo>
                      <a:lnTo>
                        <a:pt x="11" y="10"/>
                      </a:lnTo>
                      <a:lnTo>
                        <a:pt x="11" y="7"/>
                      </a:lnTo>
                      <a:lnTo>
                        <a:pt x="4" y="7"/>
                      </a:lnTo>
                      <a:lnTo>
                        <a:pt x="1" y="6"/>
                      </a:lnTo>
                      <a:lnTo>
                        <a:pt x="0" y="5"/>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03" name="Freeform 1305"/>
                <p:cNvSpPr>
                  <a:spLocks/>
                </p:cNvSpPr>
                <p:nvPr/>
              </p:nvSpPr>
              <p:spPr bwMode="auto">
                <a:xfrm>
                  <a:off x="8550995" y="4631832"/>
                  <a:ext cx="14508" cy="14508"/>
                </a:xfrm>
                <a:custGeom>
                  <a:avLst/>
                  <a:gdLst/>
                  <a:ahLst/>
                  <a:cxnLst>
                    <a:cxn ang="0">
                      <a:pos x="0" y="0"/>
                    </a:cxn>
                    <a:cxn ang="0">
                      <a:pos x="5" y="0"/>
                    </a:cxn>
                    <a:cxn ang="0">
                      <a:pos x="5" y="2"/>
                    </a:cxn>
                    <a:cxn ang="0">
                      <a:pos x="6" y="3"/>
                    </a:cxn>
                    <a:cxn ang="0">
                      <a:pos x="7" y="3"/>
                    </a:cxn>
                    <a:cxn ang="0">
                      <a:pos x="6" y="5"/>
                    </a:cxn>
                    <a:cxn ang="0">
                      <a:pos x="5" y="7"/>
                    </a:cxn>
                    <a:cxn ang="0">
                      <a:pos x="2" y="7"/>
                    </a:cxn>
                    <a:cxn ang="0">
                      <a:pos x="0" y="4"/>
                    </a:cxn>
                    <a:cxn ang="0">
                      <a:pos x="0" y="0"/>
                    </a:cxn>
                  </a:cxnLst>
                  <a:rect l="0" t="0" r="r" b="b"/>
                  <a:pathLst>
                    <a:path w="7" h="7">
                      <a:moveTo>
                        <a:pt x="0" y="0"/>
                      </a:moveTo>
                      <a:lnTo>
                        <a:pt x="5" y="0"/>
                      </a:lnTo>
                      <a:lnTo>
                        <a:pt x="5" y="2"/>
                      </a:lnTo>
                      <a:lnTo>
                        <a:pt x="6" y="3"/>
                      </a:lnTo>
                      <a:lnTo>
                        <a:pt x="7" y="3"/>
                      </a:lnTo>
                      <a:lnTo>
                        <a:pt x="6" y="5"/>
                      </a:lnTo>
                      <a:lnTo>
                        <a:pt x="5" y="7"/>
                      </a:lnTo>
                      <a:lnTo>
                        <a:pt x="2"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04" name="Freeform 1306"/>
                <p:cNvSpPr>
                  <a:spLocks/>
                </p:cNvSpPr>
                <p:nvPr/>
              </p:nvSpPr>
              <p:spPr bwMode="auto">
                <a:xfrm>
                  <a:off x="8729232" y="4638051"/>
                  <a:ext cx="87046" cy="45596"/>
                </a:xfrm>
                <a:custGeom>
                  <a:avLst/>
                  <a:gdLst/>
                  <a:ahLst/>
                  <a:cxnLst>
                    <a:cxn ang="0">
                      <a:pos x="29" y="0"/>
                    </a:cxn>
                    <a:cxn ang="0">
                      <a:pos x="37" y="0"/>
                    </a:cxn>
                    <a:cxn ang="0">
                      <a:pos x="42" y="1"/>
                    </a:cxn>
                    <a:cxn ang="0">
                      <a:pos x="36" y="6"/>
                    </a:cxn>
                    <a:cxn ang="0">
                      <a:pos x="26" y="9"/>
                    </a:cxn>
                    <a:cxn ang="0">
                      <a:pos x="18" y="10"/>
                    </a:cxn>
                    <a:cxn ang="0">
                      <a:pos x="17" y="10"/>
                    </a:cxn>
                    <a:cxn ang="0">
                      <a:pos x="17" y="15"/>
                    </a:cxn>
                    <a:cxn ang="0">
                      <a:pos x="14" y="17"/>
                    </a:cxn>
                    <a:cxn ang="0">
                      <a:pos x="11" y="20"/>
                    </a:cxn>
                    <a:cxn ang="0">
                      <a:pos x="3" y="22"/>
                    </a:cxn>
                    <a:cxn ang="0">
                      <a:pos x="0" y="20"/>
                    </a:cxn>
                    <a:cxn ang="0">
                      <a:pos x="0" y="15"/>
                    </a:cxn>
                    <a:cxn ang="0">
                      <a:pos x="4" y="11"/>
                    </a:cxn>
                    <a:cxn ang="0">
                      <a:pos x="9" y="9"/>
                    </a:cxn>
                    <a:cxn ang="0">
                      <a:pos x="12" y="9"/>
                    </a:cxn>
                    <a:cxn ang="0">
                      <a:pos x="14" y="7"/>
                    </a:cxn>
                    <a:cxn ang="0">
                      <a:pos x="16" y="7"/>
                    </a:cxn>
                    <a:cxn ang="0">
                      <a:pos x="16" y="4"/>
                    </a:cxn>
                    <a:cxn ang="0">
                      <a:pos x="22" y="1"/>
                    </a:cxn>
                    <a:cxn ang="0">
                      <a:pos x="29" y="0"/>
                    </a:cxn>
                  </a:cxnLst>
                  <a:rect l="0" t="0" r="r" b="b"/>
                  <a:pathLst>
                    <a:path w="42" h="22">
                      <a:moveTo>
                        <a:pt x="29" y="0"/>
                      </a:moveTo>
                      <a:lnTo>
                        <a:pt x="37" y="0"/>
                      </a:lnTo>
                      <a:lnTo>
                        <a:pt x="42" y="1"/>
                      </a:lnTo>
                      <a:lnTo>
                        <a:pt x="36" y="6"/>
                      </a:lnTo>
                      <a:lnTo>
                        <a:pt x="26" y="9"/>
                      </a:lnTo>
                      <a:lnTo>
                        <a:pt x="18" y="10"/>
                      </a:lnTo>
                      <a:lnTo>
                        <a:pt x="17" y="10"/>
                      </a:lnTo>
                      <a:lnTo>
                        <a:pt x="17" y="15"/>
                      </a:lnTo>
                      <a:lnTo>
                        <a:pt x="14" y="17"/>
                      </a:lnTo>
                      <a:lnTo>
                        <a:pt x="11" y="20"/>
                      </a:lnTo>
                      <a:lnTo>
                        <a:pt x="3" y="22"/>
                      </a:lnTo>
                      <a:lnTo>
                        <a:pt x="0" y="20"/>
                      </a:lnTo>
                      <a:lnTo>
                        <a:pt x="0" y="15"/>
                      </a:lnTo>
                      <a:lnTo>
                        <a:pt x="4" y="11"/>
                      </a:lnTo>
                      <a:lnTo>
                        <a:pt x="9" y="9"/>
                      </a:lnTo>
                      <a:lnTo>
                        <a:pt x="12" y="9"/>
                      </a:lnTo>
                      <a:lnTo>
                        <a:pt x="14" y="7"/>
                      </a:lnTo>
                      <a:lnTo>
                        <a:pt x="16" y="7"/>
                      </a:lnTo>
                      <a:lnTo>
                        <a:pt x="16" y="4"/>
                      </a:lnTo>
                      <a:lnTo>
                        <a:pt x="22" y="1"/>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05" name="Freeform 1307"/>
                <p:cNvSpPr>
                  <a:spLocks/>
                </p:cNvSpPr>
                <p:nvPr/>
              </p:nvSpPr>
              <p:spPr bwMode="auto">
                <a:xfrm>
                  <a:off x="8789335" y="4505409"/>
                  <a:ext cx="24870" cy="20725"/>
                </a:xfrm>
                <a:custGeom>
                  <a:avLst/>
                  <a:gdLst/>
                  <a:ahLst/>
                  <a:cxnLst>
                    <a:cxn ang="0">
                      <a:pos x="3" y="0"/>
                    </a:cxn>
                    <a:cxn ang="0">
                      <a:pos x="5" y="0"/>
                    </a:cxn>
                    <a:cxn ang="0">
                      <a:pos x="7" y="1"/>
                    </a:cxn>
                    <a:cxn ang="0">
                      <a:pos x="12" y="3"/>
                    </a:cxn>
                    <a:cxn ang="0">
                      <a:pos x="12" y="6"/>
                    </a:cxn>
                    <a:cxn ang="0">
                      <a:pos x="10" y="7"/>
                    </a:cxn>
                    <a:cxn ang="0">
                      <a:pos x="9" y="10"/>
                    </a:cxn>
                    <a:cxn ang="0">
                      <a:pos x="8" y="10"/>
                    </a:cxn>
                    <a:cxn ang="0">
                      <a:pos x="3" y="7"/>
                    </a:cxn>
                    <a:cxn ang="0">
                      <a:pos x="0" y="2"/>
                    </a:cxn>
                    <a:cxn ang="0">
                      <a:pos x="0" y="1"/>
                    </a:cxn>
                    <a:cxn ang="0">
                      <a:pos x="3" y="0"/>
                    </a:cxn>
                  </a:cxnLst>
                  <a:rect l="0" t="0" r="r" b="b"/>
                  <a:pathLst>
                    <a:path w="12" h="10">
                      <a:moveTo>
                        <a:pt x="3" y="0"/>
                      </a:moveTo>
                      <a:lnTo>
                        <a:pt x="5" y="0"/>
                      </a:lnTo>
                      <a:lnTo>
                        <a:pt x="7" y="1"/>
                      </a:lnTo>
                      <a:lnTo>
                        <a:pt x="12" y="3"/>
                      </a:lnTo>
                      <a:lnTo>
                        <a:pt x="12" y="6"/>
                      </a:lnTo>
                      <a:lnTo>
                        <a:pt x="10" y="7"/>
                      </a:lnTo>
                      <a:lnTo>
                        <a:pt x="9" y="10"/>
                      </a:lnTo>
                      <a:lnTo>
                        <a:pt x="8" y="10"/>
                      </a:lnTo>
                      <a:lnTo>
                        <a:pt x="3" y="7"/>
                      </a:lnTo>
                      <a:lnTo>
                        <a:pt x="0" y="2"/>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06" name="Freeform 1309"/>
                <p:cNvSpPr>
                  <a:spLocks/>
                </p:cNvSpPr>
                <p:nvPr/>
              </p:nvSpPr>
              <p:spPr bwMode="auto">
                <a:xfrm>
                  <a:off x="8824569" y="4374838"/>
                  <a:ext cx="26944" cy="68394"/>
                </a:xfrm>
                <a:custGeom>
                  <a:avLst/>
                  <a:gdLst/>
                  <a:ahLst/>
                  <a:cxnLst>
                    <a:cxn ang="0">
                      <a:pos x="3" y="0"/>
                    </a:cxn>
                    <a:cxn ang="0">
                      <a:pos x="6" y="7"/>
                    </a:cxn>
                    <a:cxn ang="0">
                      <a:pos x="10" y="10"/>
                    </a:cxn>
                    <a:cxn ang="0">
                      <a:pos x="13" y="11"/>
                    </a:cxn>
                    <a:cxn ang="0">
                      <a:pos x="13" y="12"/>
                    </a:cxn>
                    <a:cxn ang="0">
                      <a:pos x="12" y="14"/>
                    </a:cxn>
                    <a:cxn ang="0">
                      <a:pos x="10" y="15"/>
                    </a:cxn>
                    <a:cxn ang="0">
                      <a:pos x="10" y="17"/>
                    </a:cxn>
                    <a:cxn ang="0">
                      <a:pos x="12" y="20"/>
                    </a:cxn>
                    <a:cxn ang="0">
                      <a:pos x="12" y="22"/>
                    </a:cxn>
                    <a:cxn ang="0">
                      <a:pos x="11" y="22"/>
                    </a:cxn>
                    <a:cxn ang="0">
                      <a:pos x="8" y="24"/>
                    </a:cxn>
                    <a:cxn ang="0">
                      <a:pos x="3" y="24"/>
                    </a:cxn>
                    <a:cxn ang="0">
                      <a:pos x="3" y="26"/>
                    </a:cxn>
                    <a:cxn ang="0">
                      <a:pos x="5" y="29"/>
                    </a:cxn>
                    <a:cxn ang="0">
                      <a:pos x="8" y="33"/>
                    </a:cxn>
                    <a:cxn ang="0">
                      <a:pos x="6" y="33"/>
                    </a:cxn>
                    <a:cxn ang="0">
                      <a:pos x="5" y="30"/>
                    </a:cxn>
                    <a:cxn ang="0">
                      <a:pos x="3" y="29"/>
                    </a:cxn>
                    <a:cxn ang="0">
                      <a:pos x="2" y="26"/>
                    </a:cxn>
                    <a:cxn ang="0">
                      <a:pos x="2" y="16"/>
                    </a:cxn>
                    <a:cxn ang="0">
                      <a:pos x="1" y="15"/>
                    </a:cxn>
                    <a:cxn ang="0">
                      <a:pos x="0" y="12"/>
                    </a:cxn>
                    <a:cxn ang="0">
                      <a:pos x="0" y="4"/>
                    </a:cxn>
                    <a:cxn ang="0">
                      <a:pos x="3" y="0"/>
                    </a:cxn>
                  </a:cxnLst>
                  <a:rect l="0" t="0" r="r" b="b"/>
                  <a:pathLst>
                    <a:path w="13" h="33">
                      <a:moveTo>
                        <a:pt x="3" y="0"/>
                      </a:moveTo>
                      <a:lnTo>
                        <a:pt x="6" y="7"/>
                      </a:lnTo>
                      <a:lnTo>
                        <a:pt x="10" y="10"/>
                      </a:lnTo>
                      <a:lnTo>
                        <a:pt x="13" y="11"/>
                      </a:lnTo>
                      <a:lnTo>
                        <a:pt x="13" y="12"/>
                      </a:lnTo>
                      <a:lnTo>
                        <a:pt x="12" y="14"/>
                      </a:lnTo>
                      <a:lnTo>
                        <a:pt x="10" y="15"/>
                      </a:lnTo>
                      <a:lnTo>
                        <a:pt x="10" y="17"/>
                      </a:lnTo>
                      <a:lnTo>
                        <a:pt x="12" y="20"/>
                      </a:lnTo>
                      <a:lnTo>
                        <a:pt x="12" y="22"/>
                      </a:lnTo>
                      <a:lnTo>
                        <a:pt x="11" y="22"/>
                      </a:lnTo>
                      <a:lnTo>
                        <a:pt x="8" y="24"/>
                      </a:lnTo>
                      <a:lnTo>
                        <a:pt x="3" y="24"/>
                      </a:lnTo>
                      <a:lnTo>
                        <a:pt x="3" y="26"/>
                      </a:lnTo>
                      <a:lnTo>
                        <a:pt x="5" y="29"/>
                      </a:lnTo>
                      <a:lnTo>
                        <a:pt x="8" y="33"/>
                      </a:lnTo>
                      <a:lnTo>
                        <a:pt x="6" y="33"/>
                      </a:lnTo>
                      <a:lnTo>
                        <a:pt x="5" y="30"/>
                      </a:lnTo>
                      <a:lnTo>
                        <a:pt x="3" y="29"/>
                      </a:lnTo>
                      <a:lnTo>
                        <a:pt x="2" y="26"/>
                      </a:lnTo>
                      <a:lnTo>
                        <a:pt x="2" y="16"/>
                      </a:lnTo>
                      <a:lnTo>
                        <a:pt x="1" y="15"/>
                      </a:lnTo>
                      <a:lnTo>
                        <a:pt x="0" y="12"/>
                      </a:lnTo>
                      <a:lnTo>
                        <a:pt x="0" y="4"/>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07" name="Freeform 1310"/>
                <p:cNvSpPr>
                  <a:spLocks/>
                </p:cNvSpPr>
                <p:nvPr/>
              </p:nvSpPr>
              <p:spPr bwMode="auto">
                <a:xfrm>
                  <a:off x="8884672" y="4706444"/>
                  <a:ext cx="33161" cy="12435"/>
                </a:xfrm>
                <a:custGeom>
                  <a:avLst/>
                  <a:gdLst/>
                  <a:ahLst/>
                  <a:cxnLst>
                    <a:cxn ang="0">
                      <a:pos x="12" y="0"/>
                    </a:cxn>
                    <a:cxn ang="0">
                      <a:pos x="16" y="0"/>
                    </a:cxn>
                    <a:cxn ang="0">
                      <a:pos x="16" y="6"/>
                    </a:cxn>
                    <a:cxn ang="0">
                      <a:pos x="8" y="6"/>
                    </a:cxn>
                    <a:cxn ang="0">
                      <a:pos x="5" y="5"/>
                    </a:cxn>
                    <a:cxn ang="0">
                      <a:pos x="0" y="2"/>
                    </a:cxn>
                    <a:cxn ang="0">
                      <a:pos x="5" y="1"/>
                    </a:cxn>
                    <a:cxn ang="0">
                      <a:pos x="8" y="1"/>
                    </a:cxn>
                    <a:cxn ang="0">
                      <a:pos x="12" y="0"/>
                    </a:cxn>
                  </a:cxnLst>
                  <a:rect l="0" t="0" r="r" b="b"/>
                  <a:pathLst>
                    <a:path w="16" h="6">
                      <a:moveTo>
                        <a:pt x="12" y="0"/>
                      </a:moveTo>
                      <a:lnTo>
                        <a:pt x="16" y="0"/>
                      </a:lnTo>
                      <a:lnTo>
                        <a:pt x="16" y="6"/>
                      </a:lnTo>
                      <a:lnTo>
                        <a:pt x="8" y="6"/>
                      </a:lnTo>
                      <a:lnTo>
                        <a:pt x="5" y="5"/>
                      </a:lnTo>
                      <a:lnTo>
                        <a:pt x="0" y="2"/>
                      </a:lnTo>
                      <a:lnTo>
                        <a:pt x="5" y="1"/>
                      </a:lnTo>
                      <a:lnTo>
                        <a:pt x="8"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08" name="Freeform 1311"/>
                <p:cNvSpPr>
                  <a:spLocks/>
                </p:cNvSpPr>
                <p:nvPr/>
              </p:nvSpPr>
              <p:spPr bwMode="auto">
                <a:xfrm>
                  <a:off x="8698144" y="4194529"/>
                  <a:ext cx="107772" cy="101555"/>
                </a:xfrm>
                <a:custGeom>
                  <a:avLst/>
                  <a:gdLst/>
                  <a:ahLst/>
                  <a:cxnLst>
                    <a:cxn ang="0">
                      <a:pos x="41" y="0"/>
                    </a:cxn>
                    <a:cxn ang="0">
                      <a:pos x="46" y="8"/>
                    </a:cxn>
                    <a:cxn ang="0">
                      <a:pos x="51" y="25"/>
                    </a:cxn>
                    <a:cxn ang="0">
                      <a:pos x="52" y="33"/>
                    </a:cxn>
                    <a:cxn ang="0">
                      <a:pos x="49" y="36"/>
                    </a:cxn>
                    <a:cxn ang="0">
                      <a:pos x="48" y="42"/>
                    </a:cxn>
                    <a:cxn ang="0">
                      <a:pos x="43" y="35"/>
                    </a:cxn>
                    <a:cxn ang="0">
                      <a:pos x="42" y="33"/>
                    </a:cxn>
                    <a:cxn ang="0">
                      <a:pos x="39" y="33"/>
                    </a:cxn>
                    <a:cxn ang="0">
                      <a:pos x="38" y="35"/>
                    </a:cxn>
                    <a:cxn ang="0">
                      <a:pos x="42" y="42"/>
                    </a:cxn>
                    <a:cxn ang="0">
                      <a:pos x="41" y="48"/>
                    </a:cxn>
                    <a:cxn ang="0">
                      <a:pos x="38" y="49"/>
                    </a:cxn>
                    <a:cxn ang="0">
                      <a:pos x="36" y="45"/>
                    </a:cxn>
                    <a:cxn ang="0">
                      <a:pos x="32" y="47"/>
                    </a:cxn>
                    <a:cxn ang="0">
                      <a:pos x="24" y="42"/>
                    </a:cxn>
                    <a:cxn ang="0">
                      <a:pos x="23" y="31"/>
                    </a:cxn>
                    <a:cxn ang="0">
                      <a:pos x="24" y="28"/>
                    </a:cxn>
                    <a:cxn ang="0">
                      <a:pos x="18" y="25"/>
                    </a:cxn>
                    <a:cxn ang="0">
                      <a:pos x="17" y="29"/>
                    </a:cxn>
                    <a:cxn ang="0">
                      <a:pos x="14" y="29"/>
                    </a:cxn>
                    <a:cxn ang="0">
                      <a:pos x="10" y="28"/>
                    </a:cxn>
                    <a:cxn ang="0">
                      <a:pos x="7" y="30"/>
                    </a:cxn>
                    <a:cxn ang="0">
                      <a:pos x="5" y="35"/>
                    </a:cxn>
                    <a:cxn ang="0">
                      <a:pos x="3" y="40"/>
                    </a:cxn>
                    <a:cxn ang="0">
                      <a:pos x="2" y="35"/>
                    </a:cxn>
                    <a:cxn ang="0">
                      <a:pos x="3" y="33"/>
                    </a:cxn>
                    <a:cxn ang="0">
                      <a:pos x="2" y="30"/>
                    </a:cxn>
                    <a:cxn ang="0">
                      <a:pos x="2" y="26"/>
                    </a:cxn>
                    <a:cxn ang="0">
                      <a:pos x="3" y="23"/>
                    </a:cxn>
                    <a:cxn ang="0">
                      <a:pos x="5" y="20"/>
                    </a:cxn>
                    <a:cxn ang="0">
                      <a:pos x="9" y="18"/>
                    </a:cxn>
                    <a:cxn ang="0">
                      <a:pos x="12" y="14"/>
                    </a:cxn>
                    <a:cxn ang="0">
                      <a:pos x="18" y="13"/>
                    </a:cxn>
                    <a:cxn ang="0">
                      <a:pos x="21" y="16"/>
                    </a:cxn>
                    <a:cxn ang="0">
                      <a:pos x="26" y="18"/>
                    </a:cxn>
                    <a:cxn ang="0">
                      <a:pos x="27" y="14"/>
                    </a:cxn>
                    <a:cxn ang="0">
                      <a:pos x="28" y="11"/>
                    </a:cxn>
                    <a:cxn ang="0">
                      <a:pos x="32" y="10"/>
                    </a:cxn>
                    <a:cxn ang="0">
                      <a:pos x="36" y="9"/>
                    </a:cxn>
                    <a:cxn ang="0">
                      <a:pos x="37" y="4"/>
                    </a:cxn>
                    <a:cxn ang="0">
                      <a:pos x="38" y="0"/>
                    </a:cxn>
                  </a:cxnLst>
                  <a:rect l="0" t="0" r="r" b="b"/>
                  <a:pathLst>
                    <a:path w="52" h="49">
                      <a:moveTo>
                        <a:pt x="38" y="0"/>
                      </a:moveTo>
                      <a:lnTo>
                        <a:pt x="41" y="0"/>
                      </a:lnTo>
                      <a:lnTo>
                        <a:pt x="43" y="3"/>
                      </a:lnTo>
                      <a:lnTo>
                        <a:pt x="46" y="8"/>
                      </a:lnTo>
                      <a:lnTo>
                        <a:pt x="49" y="16"/>
                      </a:lnTo>
                      <a:lnTo>
                        <a:pt x="51" y="25"/>
                      </a:lnTo>
                      <a:lnTo>
                        <a:pt x="52" y="30"/>
                      </a:lnTo>
                      <a:lnTo>
                        <a:pt x="52" y="33"/>
                      </a:lnTo>
                      <a:lnTo>
                        <a:pt x="51" y="34"/>
                      </a:lnTo>
                      <a:lnTo>
                        <a:pt x="49" y="36"/>
                      </a:lnTo>
                      <a:lnTo>
                        <a:pt x="48" y="38"/>
                      </a:lnTo>
                      <a:lnTo>
                        <a:pt x="48" y="42"/>
                      </a:lnTo>
                      <a:lnTo>
                        <a:pt x="44" y="38"/>
                      </a:lnTo>
                      <a:lnTo>
                        <a:pt x="43" y="35"/>
                      </a:lnTo>
                      <a:lnTo>
                        <a:pt x="43" y="33"/>
                      </a:lnTo>
                      <a:lnTo>
                        <a:pt x="42" y="33"/>
                      </a:lnTo>
                      <a:lnTo>
                        <a:pt x="41" y="31"/>
                      </a:lnTo>
                      <a:lnTo>
                        <a:pt x="39" y="33"/>
                      </a:lnTo>
                      <a:lnTo>
                        <a:pt x="39" y="34"/>
                      </a:lnTo>
                      <a:lnTo>
                        <a:pt x="38" y="35"/>
                      </a:lnTo>
                      <a:lnTo>
                        <a:pt x="38" y="38"/>
                      </a:lnTo>
                      <a:lnTo>
                        <a:pt x="42" y="42"/>
                      </a:lnTo>
                      <a:lnTo>
                        <a:pt x="42" y="45"/>
                      </a:lnTo>
                      <a:lnTo>
                        <a:pt x="41" y="48"/>
                      </a:lnTo>
                      <a:lnTo>
                        <a:pt x="39" y="49"/>
                      </a:lnTo>
                      <a:lnTo>
                        <a:pt x="38" y="49"/>
                      </a:lnTo>
                      <a:lnTo>
                        <a:pt x="36" y="47"/>
                      </a:lnTo>
                      <a:lnTo>
                        <a:pt x="36" y="45"/>
                      </a:lnTo>
                      <a:lnTo>
                        <a:pt x="34" y="47"/>
                      </a:lnTo>
                      <a:lnTo>
                        <a:pt x="32" y="47"/>
                      </a:lnTo>
                      <a:lnTo>
                        <a:pt x="27" y="44"/>
                      </a:lnTo>
                      <a:lnTo>
                        <a:pt x="24" y="42"/>
                      </a:lnTo>
                      <a:lnTo>
                        <a:pt x="23" y="38"/>
                      </a:lnTo>
                      <a:lnTo>
                        <a:pt x="23" y="31"/>
                      </a:lnTo>
                      <a:lnTo>
                        <a:pt x="24" y="30"/>
                      </a:lnTo>
                      <a:lnTo>
                        <a:pt x="24" y="28"/>
                      </a:lnTo>
                      <a:lnTo>
                        <a:pt x="23" y="25"/>
                      </a:lnTo>
                      <a:lnTo>
                        <a:pt x="18" y="25"/>
                      </a:lnTo>
                      <a:lnTo>
                        <a:pt x="18" y="29"/>
                      </a:lnTo>
                      <a:lnTo>
                        <a:pt x="17" y="29"/>
                      </a:lnTo>
                      <a:lnTo>
                        <a:pt x="14" y="26"/>
                      </a:lnTo>
                      <a:lnTo>
                        <a:pt x="14" y="29"/>
                      </a:lnTo>
                      <a:lnTo>
                        <a:pt x="12" y="29"/>
                      </a:lnTo>
                      <a:lnTo>
                        <a:pt x="10" y="28"/>
                      </a:lnTo>
                      <a:lnTo>
                        <a:pt x="9" y="25"/>
                      </a:lnTo>
                      <a:lnTo>
                        <a:pt x="7" y="30"/>
                      </a:lnTo>
                      <a:lnTo>
                        <a:pt x="7" y="33"/>
                      </a:lnTo>
                      <a:lnTo>
                        <a:pt x="5" y="35"/>
                      </a:lnTo>
                      <a:lnTo>
                        <a:pt x="5" y="38"/>
                      </a:lnTo>
                      <a:lnTo>
                        <a:pt x="3" y="40"/>
                      </a:lnTo>
                      <a:lnTo>
                        <a:pt x="2" y="40"/>
                      </a:lnTo>
                      <a:lnTo>
                        <a:pt x="2" y="35"/>
                      </a:lnTo>
                      <a:lnTo>
                        <a:pt x="3" y="34"/>
                      </a:lnTo>
                      <a:lnTo>
                        <a:pt x="3" y="33"/>
                      </a:lnTo>
                      <a:lnTo>
                        <a:pt x="2" y="31"/>
                      </a:lnTo>
                      <a:lnTo>
                        <a:pt x="2" y="30"/>
                      </a:lnTo>
                      <a:lnTo>
                        <a:pt x="0" y="29"/>
                      </a:lnTo>
                      <a:lnTo>
                        <a:pt x="2" y="26"/>
                      </a:lnTo>
                      <a:lnTo>
                        <a:pt x="2" y="25"/>
                      </a:lnTo>
                      <a:lnTo>
                        <a:pt x="3" y="23"/>
                      </a:lnTo>
                      <a:lnTo>
                        <a:pt x="3" y="20"/>
                      </a:lnTo>
                      <a:lnTo>
                        <a:pt x="5" y="20"/>
                      </a:lnTo>
                      <a:lnTo>
                        <a:pt x="8" y="19"/>
                      </a:lnTo>
                      <a:lnTo>
                        <a:pt x="9" y="18"/>
                      </a:lnTo>
                      <a:lnTo>
                        <a:pt x="10" y="15"/>
                      </a:lnTo>
                      <a:lnTo>
                        <a:pt x="12" y="14"/>
                      </a:lnTo>
                      <a:lnTo>
                        <a:pt x="14" y="13"/>
                      </a:lnTo>
                      <a:lnTo>
                        <a:pt x="18" y="13"/>
                      </a:lnTo>
                      <a:lnTo>
                        <a:pt x="19" y="14"/>
                      </a:lnTo>
                      <a:lnTo>
                        <a:pt x="21" y="16"/>
                      </a:lnTo>
                      <a:lnTo>
                        <a:pt x="22" y="18"/>
                      </a:lnTo>
                      <a:lnTo>
                        <a:pt x="26" y="18"/>
                      </a:lnTo>
                      <a:lnTo>
                        <a:pt x="26" y="15"/>
                      </a:lnTo>
                      <a:lnTo>
                        <a:pt x="27" y="14"/>
                      </a:lnTo>
                      <a:lnTo>
                        <a:pt x="28" y="14"/>
                      </a:lnTo>
                      <a:lnTo>
                        <a:pt x="28" y="11"/>
                      </a:lnTo>
                      <a:lnTo>
                        <a:pt x="31" y="10"/>
                      </a:lnTo>
                      <a:lnTo>
                        <a:pt x="32" y="10"/>
                      </a:lnTo>
                      <a:lnTo>
                        <a:pt x="34" y="9"/>
                      </a:lnTo>
                      <a:lnTo>
                        <a:pt x="36" y="9"/>
                      </a:lnTo>
                      <a:lnTo>
                        <a:pt x="37" y="8"/>
                      </a:lnTo>
                      <a:lnTo>
                        <a:pt x="37" y="4"/>
                      </a:lnTo>
                      <a:lnTo>
                        <a:pt x="38" y="3"/>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09" name="Freeform 1312"/>
                <p:cNvSpPr>
                  <a:spLocks/>
                </p:cNvSpPr>
                <p:nvPr/>
              </p:nvSpPr>
              <p:spPr bwMode="auto">
                <a:xfrm>
                  <a:off x="8594517" y="4165513"/>
                  <a:ext cx="55959" cy="58031"/>
                </a:xfrm>
                <a:custGeom>
                  <a:avLst/>
                  <a:gdLst/>
                  <a:ahLst/>
                  <a:cxnLst>
                    <a:cxn ang="0">
                      <a:pos x="24" y="0"/>
                    </a:cxn>
                    <a:cxn ang="0">
                      <a:pos x="24" y="3"/>
                    </a:cxn>
                    <a:cxn ang="0">
                      <a:pos x="25" y="4"/>
                    </a:cxn>
                    <a:cxn ang="0">
                      <a:pos x="25" y="5"/>
                    </a:cxn>
                    <a:cxn ang="0">
                      <a:pos x="27" y="6"/>
                    </a:cxn>
                    <a:cxn ang="0">
                      <a:pos x="24" y="9"/>
                    </a:cxn>
                    <a:cxn ang="0">
                      <a:pos x="23" y="9"/>
                    </a:cxn>
                    <a:cxn ang="0">
                      <a:pos x="23" y="10"/>
                    </a:cxn>
                    <a:cxn ang="0">
                      <a:pos x="20" y="11"/>
                    </a:cxn>
                    <a:cxn ang="0">
                      <a:pos x="19" y="13"/>
                    </a:cxn>
                    <a:cxn ang="0">
                      <a:pos x="17" y="13"/>
                    </a:cxn>
                    <a:cxn ang="0">
                      <a:pos x="15" y="17"/>
                    </a:cxn>
                    <a:cxn ang="0">
                      <a:pos x="10" y="24"/>
                    </a:cxn>
                    <a:cxn ang="0">
                      <a:pos x="7" y="27"/>
                    </a:cxn>
                    <a:cxn ang="0">
                      <a:pos x="4" y="28"/>
                    </a:cxn>
                    <a:cxn ang="0">
                      <a:pos x="0" y="28"/>
                    </a:cxn>
                    <a:cxn ang="0">
                      <a:pos x="5" y="20"/>
                    </a:cxn>
                    <a:cxn ang="0">
                      <a:pos x="18" y="10"/>
                    </a:cxn>
                    <a:cxn ang="0">
                      <a:pos x="22" y="5"/>
                    </a:cxn>
                    <a:cxn ang="0">
                      <a:pos x="23" y="4"/>
                    </a:cxn>
                    <a:cxn ang="0">
                      <a:pos x="23" y="1"/>
                    </a:cxn>
                    <a:cxn ang="0">
                      <a:pos x="24" y="0"/>
                    </a:cxn>
                  </a:cxnLst>
                  <a:rect l="0" t="0" r="r" b="b"/>
                  <a:pathLst>
                    <a:path w="27" h="28">
                      <a:moveTo>
                        <a:pt x="24" y="0"/>
                      </a:moveTo>
                      <a:lnTo>
                        <a:pt x="24" y="3"/>
                      </a:lnTo>
                      <a:lnTo>
                        <a:pt x="25" y="4"/>
                      </a:lnTo>
                      <a:lnTo>
                        <a:pt x="25" y="5"/>
                      </a:lnTo>
                      <a:lnTo>
                        <a:pt x="27" y="6"/>
                      </a:lnTo>
                      <a:lnTo>
                        <a:pt x="24" y="9"/>
                      </a:lnTo>
                      <a:lnTo>
                        <a:pt x="23" y="9"/>
                      </a:lnTo>
                      <a:lnTo>
                        <a:pt x="23" y="10"/>
                      </a:lnTo>
                      <a:lnTo>
                        <a:pt x="20" y="11"/>
                      </a:lnTo>
                      <a:lnTo>
                        <a:pt x="19" y="13"/>
                      </a:lnTo>
                      <a:lnTo>
                        <a:pt x="17" y="13"/>
                      </a:lnTo>
                      <a:lnTo>
                        <a:pt x="15" y="17"/>
                      </a:lnTo>
                      <a:lnTo>
                        <a:pt x="10" y="24"/>
                      </a:lnTo>
                      <a:lnTo>
                        <a:pt x="7" y="27"/>
                      </a:lnTo>
                      <a:lnTo>
                        <a:pt x="4" y="28"/>
                      </a:lnTo>
                      <a:lnTo>
                        <a:pt x="0" y="28"/>
                      </a:lnTo>
                      <a:lnTo>
                        <a:pt x="5" y="20"/>
                      </a:lnTo>
                      <a:lnTo>
                        <a:pt x="18" y="10"/>
                      </a:lnTo>
                      <a:lnTo>
                        <a:pt x="22" y="5"/>
                      </a:lnTo>
                      <a:lnTo>
                        <a:pt x="23" y="4"/>
                      </a:lnTo>
                      <a:lnTo>
                        <a:pt x="23"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10" name="Freeform 1313"/>
                <p:cNvSpPr>
                  <a:spLocks/>
                </p:cNvSpPr>
                <p:nvPr/>
              </p:nvSpPr>
              <p:spPr bwMode="auto">
                <a:xfrm>
                  <a:off x="8640113" y="3981057"/>
                  <a:ext cx="101555" cy="149222"/>
                </a:xfrm>
                <a:custGeom>
                  <a:avLst/>
                  <a:gdLst/>
                  <a:ahLst/>
                  <a:cxnLst>
                    <a:cxn ang="0">
                      <a:pos x="8" y="0"/>
                    </a:cxn>
                    <a:cxn ang="0">
                      <a:pos x="10" y="4"/>
                    </a:cxn>
                    <a:cxn ang="0">
                      <a:pos x="15" y="6"/>
                    </a:cxn>
                    <a:cxn ang="0">
                      <a:pos x="18" y="4"/>
                    </a:cxn>
                    <a:cxn ang="0">
                      <a:pos x="20" y="7"/>
                    </a:cxn>
                    <a:cxn ang="0">
                      <a:pos x="22" y="15"/>
                    </a:cxn>
                    <a:cxn ang="0">
                      <a:pos x="23" y="28"/>
                    </a:cxn>
                    <a:cxn ang="0">
                      <a:pos x="18" y="34"/>
                    </a:cxn>
                    <a:cxn ang="0">
                      <a:pos x="17" y="43"/>
                    </a:cxn>
                    <a:cxn ang="0">
                      <a:pos x="21" y="50"/>
                    </a:cxn>
                    <a:cxn ang="0">
                      <a:pos x="26" y="55"/>
                    </a:cxn>
                    <a:cxn ang="0">
                      <a:pos x="28" y="51"/>
                    </a:cxn>
                    <a:cxn ang="0">
                      <a:pos x="33" y="54"/>
                    </a:cxn>
                    <a:cxn ang="0">
                      <a:pos x="36" y="59"/>
                    </a:cxn>
                    <a:cxn ang="0">
                      <a:pos x="40" y="58"/>
                    </a:cxn>
                    <a:cxn ang="0">
                      <a:pos x="42" y="56"/>
                    </a:cxn>
                    <a:cxn ang="0">
                      <a:pos x="43" y="58"/>
                    </a:cxn>
                    <a:cxn ang="0">
                      <a:pos x="42" y="60"/>
                    </a:cxn>
                    <a:cxn ang="0">
                      <a:pos x="41" y="63"/>
                    </a:cxn>
                    <a:cxn ang="0">
                      <a:pos x="43" y="62"/>
                    </a:cxn>
                    <a:cxn ang="0">
                      <a:pos x="45" y="65"/>
                    </a:cxn>
                    <a:cxn ang="0">
                      <a:pos x="49" y="67"/>
                    </a:cxn>
                    <a:cxn ang="0">
                      <a:pos x="47" y="72"/>
                    </a:cxn>
                    <a:cxn ang="0">
                      <a:pos x="45" y="68"/>
                    </a:cxn>
                    <a:cxn ang="0">
                      <a:pos x="36" y="62"/>
                    </a:cxn>
                    <a:cxn ang="0">
                      <a:pos x="31" y="59"/>
                    </a:cxn>
                    <a:cxn ang="0">
                      <a:pos x="32" y="64"/>
                    </a:cxn>
                    <a:cxn ang="0">
                      <a:pos x="28" y="62"/>
                    </a:cxn>
                    <a:cxn ang="0">
                      <a:pos x="20" y="56"/>
                    </a:cxn>
                    <a:cxn ang="0">
                      <a:pos x="13" y="58"/>
                    </a:cxn>
                    <a:cxn ang="0">
                      <a:pos x="11" y="54"/>
                    </a:cxn>
                    <a:cxn ang="0">
                      <a:pos x="11" y="51"/>
                    </a:cxn>
                    <a:cxn ang="0">
                      <a:pos x="12" y="49"/>
                    </a:cxn>
                    <a:cxn ang="0">
                      <a:pos x="10" y="45"/>
                    </a:cxn>
                    <a:cxn ang="0">
                      <a:pos x="6" y="48"/>
                    </a:cxn>
                    <a:cxn ang="0">
                      <a:pos x="2" y="45"/>
                    </a:cxn>
                    <a:cxn ang="0">
                      <a:pos x="0" y="41"/>
                    </a:cxn>
                    <a:cxn ang="0">
                      <a:pos x="1" y="29"/>
                    </a:cxn>
                    <a:cxn ang="0">
                      <a:pos x="5" y="19"/>
                    </a:cxn>
                    <a:cxn ang="0">
                      <a:pos x="3" y="11"/>
                    </a:cxn>
                    <a:cxn ang="0">
                      <a:pos x="2" y="5"/>
                    </a:cxn>
                    <a:cxn ang="0">
                      <a:pos x="6" y="0"/>
                    </a:cxn>
                  </a:cxnLst>
                  <a:rect l="0" t="0" r="r" b="b"/>
                  <a:pathLst>
                    <a:path w="49" h="72">
                      <a:moveTo>
                        <a:pt x="6" y="0"/>
                      </a:moveTo>
                      <a:lnTo>
                        <a:pt x="8" y="0"/>
                      </a:lnTo>
                      <a:lnTo>
                        <a:pt x="10" y="1"/>
                      </a:lnTo>
                      <a:lnTo>
                        <a:pt x="10" y="4"/>
                      </a:lnTo>
                      <a:lnTo>
                        <a:pt x="12" y="6"/>
                      </a:lnTo>
                      <a:lnTo>
                        <a:pt x="15" y="6"/>
                      </a:lnTo>
                      <a:lnTo>
                        <a:pt x="17" y="4"/>
                      </a:lnTo>
                      <a:lnTo>
                        <a:pt x="18" y="4"/>
                      </a:lnTo>
                      <a:lnTo>
                        <a:pt x="18" y="6"/>
                      </a:lnTo>
                      <a:lnTo>
                        <a:pt x="20" y="7"/>
                      </a:lnTo>
                      <a:lnTo>
                        <a:pt x="20" y="11"/>
                      </a:lnTo>
                      <a:lnTo>
                        <a:pt x="22" y="15"/>
                      </a:lnTo>
                      <a:lnTo>
                        <a:pt x="23" y="19"/>
                      </a:lnTo>
                      <a:lnTo>
                        <a:pt x="23" y="28"/>
                      </a:lnTo>
                      <a:lnTo>
                        <a:pt x="22" y="30"/>
                      </a:lnTo>
                      <a:lnTo>
                        <a:pt x="18" y="34"/>
                      </a:lnTo>
                      <a:lnTo>
                        <a:pt x="17" y="36"/>
                      </a:lnTo>
                      <a:lnTo>
                        <a:pt x="17" y="43"/>
                      </a:lnTo>
                      <a:lnTo>
                        <a:pt x="20" y="46"/>
                      </a:lnTo>
                      <a:lnTo>
                        <a:pt x="21" y="50"/>
                      </a:lnTo>
                      <a:lnTo>
                        <a:pt x="23" y="54"/>
                      </a:lnTo>
                      <a:lnTo>
                        <a:pt x="26" y="55"/>
                      </a:lnTo>
                      <a:lnTo>
                        <a:pt x="26" y="54"/>
                      </a:lnTo>
                      <a:lnTo>
                        <a:pt x="28" y="51"/>
                      </a:lnTo>
                      <a:lnTo>
                        <a:pt x="32" y="51"/>
                      </a:lnTo>
                      <a:lnTo>
                        <a:pt x="33" y="54"/>
                      </a:lnTo>
                      <a:lnTo>
                        <a:pt x="36" y="56"/>
                      </a:lnTo>
                      <a:lnTo>
                        <a:pt x="36" y="59"/>
                      </a:lnTo>
                      <a:lnTo>
                        <a:pt x="38" y="59"/>
                      </a:lnTo>
                      <a:lnTo>
                        <a:pt x="40" y="58"/>
                      </a:lnTo>
                      <a:lnTo>
                        <a:pt x="40" y="56"/>
                      </a:lnTo>
                      <a:lnTo>
                        <a:pt x="42" y="56"/>
                      </a:lnTo>
                      <a:lnTo>
                        <a:pt x="42" y="58"/>
                      </a:lnTo>
                      <a:lnTo>
                        <a:pt x="43" y="58"/>
                      </a:lnTo>
                      <a:lnTo>
                        <a:pt x="43" y="59"/>
                      </a:lnTo>
                      <a:lnTo>
                        <a:pt x="42" y="60"/>
                      </a:lnTo>
                      <a:lnTo>
                        <a:pt x="41" y="60"/>
                      </a:lnTo>
                      <a:lnTo>
                        <a:pt x="41" y="63"/>
                      </a:lnTo>
                      <a:lnTo>
                        <a:pt x="42" y="63"/>
                      </a:lnTo>
                      <a:lnTo>
                        <a:pt x="43" y="62"/>
                      </a:lnTo>
                      <a:lnTo>
                        <a:pt x="43" y="64"/>
                      </a:lnTo>
                      <a:lnTo>
                        <a:pt x="45" y="65"/>
                      </a:lnTo>
                      <a:lnTo>
                        <a:pt x="47" y="67"/>
                      </a:lnTo>
                      <a:lnTo>
                        <a:pt x="49" y="67"/>
                      </a:lnTo>
                      <a:lnTo>
                        <a:pt x="49" y="70"/>
                      </a:lnTo>
                      <a:lnTo>
                        <a:pt x="47" y="72"/>
                      </a:lnTo>
                      <a:lnTo>
                        <a:pt x="45" y="69"/>
                      </a:lnTo>
                      <a:lnTo>
                        <a:pt x="45" y="68"/>
                      </a:lnTo>
                      <a:lnTo>
                        <a:pt x="40" y="63"/>
                      </a:lnTo>
                      <a:lnTo>
                        <a:pt x="36" y="62"/>
                      </a:lnTo>
                      <a:lnTo>
                        <a:pt x="32" y="58"/>
                      </a:lnTo>
                      <a:lnTo>
                        <a:pt x="31" y="59"/>
                      </a:lnTo>
                      <a:lnTo>
                        <a:pt x="31" y="63"/>
                      </a:lnTo>
                      <a:lnTo>
                        <a:pt x="32" y="64"/>
                      </a:lnTo>
                      <a:lnTo>
                        <a:pt x="30" y="64"/>
                      </a:lnTo>
                      <a:lnTo>
                        <a:pt x="28" y="62"/>
                      </a:lnTo>
                      <a:lnTo>
                        <a:pt x="23" y="56"/>
                      </a:lnTo>
                      <a:lnTo>
                        <a:pt x="20" y="56"/>
                      </a:lnTo>
                      <a:lnTo>
                        <a:pt x="17" y="58"/>
                      </a:lnTo>
                      <a:lnTo>
                        <a:pt x="13" y="58"/>
                      </a:lnTo>
                      <a:lnTo>
                        <a:pt x="12" y="56"/>
                      </a:lnTo>
                      <a:lnTo>
                        <a:pt x="11" y="54"/>
                      </a:lnTo>
                      <a:lnTo>
                        <a:pt x="10" y="53"/>
                      </a:lnTo>
                      <a:lnTo>
                        <a:pt x="11" y="51"/>
                      </a:lnTo>
                      <a:lnTo>
                        <a:pt x="11" y="50"/>
                      </a:lnTo>
                      <a:lnTo>
                        <a:pt x="12" y="49"/>
                      </a:lnTo>
                      <a:lnTo>
                        <a:pt x="12" y="46"/>
                      </a:lnTo>
                      <a:lnTo>
                        <a:pt x="10" y="45"/>
                      </a:lnTo>
                      <a:lnTo>
                        <a:pt x="7" y="48"/>
                      </a:lnTo>
                      <a:lnTo>
                        <a:pt x="6" y="48"/>
                      </a:lnTo>
                      <a:lnTo>
                        <a:pt x="3" y="46"/>
                      </a:lnTo>
                      <a:lnTo>
                        <a:pt x="2" y="45"/>
                      </a:lnTo>
                      <a:lnTo>
                        <a:pt x="1" y="43"/>
                      </a:lnTo>
                      <a:lnTo>
                        <a:pt x="0" y="41"/>
                      </a:lnTo>
                      <a:lnTo>
                        <a:pt x="0" y="31"/>
                      </a:lnTo>
                      <a:lnTo>
                        <a:pt x="1" y="29"/>
                      </a:lnTo>
                      <a:lnTo>
                        <a:pt x="2" y="29"/>
                      </a:lnTo>
                      <a:lnTo>
                        <a:pt x="5" y="19"/>
                      </a:lnTo>
                      <a:lnTo>
                        <a:pt x="3" y="15"/>
                      </a:lnTo>
                      <a:lnTo>
                        <a:pt x="3" y="11"/>
                      </a:lnTo>
                      <a:lnTo>
                        <a:pt x="2" y="7"/>
                      </a:lnTo>
                      <a:lnTo>
                        <a:pt x="2" y="5"/>
                      </a:lnTo>
                      <a:lnTo>
                        <a:pt x="3"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11" name="Freeform 1315"/>
                <p:cNvSpPr>
                  <a:spLocks/>
                </p:cNvSpPr>
                <p:nvPr/>
              </p:nvSpPr>
              <p:spPr bwMode="auto">
                <a:xfrm>
                  <a:off x="8693999" y="4144788"/>
                  <a:ext cx="29015" cy="37306"/>
                </a:xfrm>
                <a:custGeom>
                  <a:avLst/>
                  <a:gdLst/>
                  <a:ahLst/>
                  <a:cxnLst>
                    <a:cxn ang="0">
                      <a:pos x="2" y="0"/>
                    </a:cxn>
                    <a:cxn ang="0">
                      <a:pos x="4" y="1"/>
                    </a:cxn>
                    <a:cxn ang="0">
                      <a:pos x="6" y="3"/>
                    </a:cxn>
                    <a:cxn ang="0">
                      <a:pos x="9" y="3"/>
                    </a:cxn>
                    <a:cxn ang="0">
                      <a:pos x="11" y="4"/>
                    </a:cxn>
                    <a:cxn ang="0">
                      <a:pos x="14" y="6"/>
                    </a:cxn>
                    <a:cxn ang="0">
                      <a:pos x="12" y="10"/>
                    </a:cxn>
                    <a:cxn ang="0">
                      <a:pos x="7" y="15"/>
                    </a:cxn>
                    <a:cxn ang="0">
                      <a:pos x="4" y="16"/>
                    </a:cxn>
                    <a:cxn ang="0">
                      <a:pos x="1" y="18"/>
                    </a:cxn>
                    <a:cxn ang="0">
                      <a:pos x="1" y="9"/>
                    </a:cxn>
                    <a:cxn ang="0">
                      <a:pos x="0" y="5"/>
                    </a:cxn>
                    <a:cxn ang="0">
                      <a:pos x="0" y="3"/>
                    </a:cxn>
                    <a:cxn ang="0">
                      <a:pos x="2" y="0"/>
                    </a:cxn>
                  </a:cxnLst>
                  <a:rect l="0" t="0" r="r" b="b"/>
                  <a:pathLst>
                    <a:path w="14" h="18">
                      <a:moveTo>
                        <a:pt x="2" y="0"/>
                      </a:moveTo>
                      <a:lnTo>
                        <a:pt x="4" y="1"/>
                      </a:lnTo>
                      <a:lnTo>
                        <a:pt x="6" y="3"/>
                      </a:lnTo>
                      <a:lnTo>
                        <a:pt x="9" y="3"/>
                      </a:lnTo>
                      <a:lnTo>
                        <a:pt x="11" y="4"/>
                      </a:lnTo>
                      <a:lnTo>
                        <a:pt x="14" y="6"/>
                      </a:lnTo>
                      <a:lnTo>
                        <a:pt x="12" y="10"/>
                      </a:lnTo>
                      <a:lnTo>
                        <a:pt x="7" y="15"/>
                      </a:lnTo>
                      <a:lnTo>
                        <a:pt x="4" y="16"/>
                      </a:lnTo>
                      <a:lnTo>
                        <a:pt x="1" y="18"/>
                      </a:lnTo>
                      <a:lnTo>
                        <a:pt x="1" y="9"/>
                      </a:lnTo>
                      <a:lnTo>
                        <a:pt x="0" y="5"/>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12" name="Freeform 1316"/>
                <p:cNvSpPr>
                  <a:spLocks/>
                </p:cNvSpPr>
                <p:nvPr/>
              </p:nvSpPr>
              <p:spPr bwMode="auto">
                <a:xfrm>
                  <a:off x="8708507" y="4167585"/>
                  <a:ext cx="26944" cy="47669"/>
                </a:xfrm>
                <a:custGeom>
                  <a:avLst/>
                  <a:gdLst/>
                  <a:ahLst/>
                  <a:cxnLst>
                    <a:cxn ang="0">
                      <a:pos x="8" y="0"/>
                    </a:cxn>
                    <a:cxn ang="0">
                      <a:pos x="10" y="0"/>
                    </a:cxn>
                    <a:cxn ang="0">
                      <a:pos x="12" y="2"/>
                    </a:cxn>
                    <a:cxn ang="0">
                      <a:pos x="13" y="4"/>
                    </a:cxn>
                    <a:cxn ang="0">
                      <a:pos x="13" y="8"/>
                    </a:cxn>
                    <a:cxn ang="0">
                      <a:pos x="12" y="10"/>
                    </a:cxn>
                    <a:cxn ang="0">
                      <a:pos x="9" y="13"/>
                    </a:cxn>
                    <a:cxn ang="0">
                      <a:pos x="9" y="18"/>
                    </a:cxn>
                    <a:cxn ang="0">
                      <a:pos x="10" y="19"/>
                    </a:cxn>
                    <a:cxn ang="0">
                      <a:pos x="10" y="22"/>
                    </a:cxn>
                    <a:cxn ang="0">
                      <a:pos x="9" y="23"/>
                    </a:cxn>
                    <a:cxn ang="0">
                      <a:pos x="8" y="23"/>
                    </a:cxn>
                    <a:cxn ang="0">
                      <a:pos x="2" y="17"/>
                    </a:cxn>
                    <a:cxn ang="0">
                      <a:pos x="0" y="14"/>
                    </a:cxn>
                    <a:cxn ang="0">
                      <a:pos x="0" y="12"/>
                    </a:cxn>
                    <a:cxn ang="0">
                      <a:pos x="4" y="12"/>
                    </a:cxn>
                    <a:cxn ang="0">
                      <a:pos x="4" y="8"/>
                    </a:cxn>
                    <a:cxn ang="0">
                      <a:pos x="5" y="4"/>
                    </a:cxn>
                    <a:cxn ang="0">
                      <a:pos x="7" y="2"/>
                    </a:cxn>
                    <a:cxn ang="0">
                      <a:pos x="8" y="0"/>
                    </a:cxn>
                  </a:cxnLst>
                  <a:rect l="0" t="0" r="r" b="b"/>
                  <a:pathLst>
                    <a:path w="13" h="23">
                      <a:moveTo>
                        <a:pt x="8" y="0"/>
                      </a:moveTo>
                      <a:lnTo>
                        <a:pt x="10" y="0"/>
                      </a:lnTo>
                      <a:lnTo>
                        <a:pt x="12" y="2"/>
                      </a:lnTo>
                      <a:lnTo>
                        <a:pt x="13" y="4"/>
                      </a:lnTo>
                      <a:lnTo>
                        <a:pt x="13" y="8"/>
                      </a:lnTo>
                      <a:lnTo>
                        <a:pt x="12" y="10"/>
                      </a:lnTo>
                      <a:lnTo>
                        <a:pt x="9" y="13"/>
                      </a:lnTo>
                      <a:lnTo>
                        <a:pt x="9" y="18"/>
                      </a:lnTo>
                      <a:lnTo>
                        <a:pt x="10" y="19"/>
                      </a:lnTo>
                      <a:lnTo>
                        <a:pt x="10" y="22"/>
                      </a:lnTo>
                      <a:lnTo>
                        <a:pt x="9" y="23"/>
                      </a:lnTo>
                      <a:lnTo>
                        <a:pt x="8" y="23"/>
                      </a:lnTo>
                      <a:lnTo>
                        <a:pt x="2" y="17"/>
                      </a:lnTo>
                      <a:lnTo>
                        <a:pt x="0" y="14"/>
                      </a:lnTo>
                      <a:lnTo>
                        <a:pt x="0" y="12"/>
                      </a:lnTo>
                      <a:lnTo>
                        <a:pt x="4" y="12"/>
                      </a:lnTo>
                      <a:lnTo>
                        <a:pt x="4" y="8"/>
                      </a:lnTo>
                      <a:lnTo>
                        <a:pt x="5" y="4"/>
                      </a:lnTo>
                      <a:lnTo>
                        <a:pt x="7" y="2"/>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13" name="Freeform 1317"/>
                <p:cNvSpPr>
                  <a:spLocks noEditPoints="1"/>
                </p:cNvSpPr>
                <p:nvPr/>
              </p:nvSpPr>
              <p:spPr bwMode="auto">
                <a:xfrm>
                  <a:off x="8733378" y="4171730"/>
                  <a:ext cx="12435" cy="29015"/>
                </a:xfrm>
                <a:custGeom>
                  <a:avLst/>
                  <a:gdLst/>
                  <a:ahLst/>
                  <a:cxnLst>
                    <a:cxn ang="0">
                      <a:pos x="1" y="10"/>
                    </a:cxn>
                    <a:cxn ang="0">
                      <a:pos x="1" y="14"/>
                    </a:cxn>
                    <a:cxn ang="0">
                      <a:pos x="0" y="14"/>
                    </a:cxn>
                    <a:cxn ang="0">
                      <a:pos x="1" y="10"/>
                    </a:cxn>
                    <a:cxn ang="0">
                      <a:pos x="4" y="0"/>
                    </a:cxn>
                    <a:cxn ang="0">
                      <a:pos x="6" y="0"/>
                    </a:cxn>
                    <a:cxn ang="0">
                      <a:pos x="6" y="3"/>
                    </a:cxn>
                    <a:cxn ang="0">
                      <a:pos x="5" y="6"/>
                    </a:cxn>
                    <a:cxn ang="0">
                      <a:pos x="2" y="7"/>
                    </a:cxn>
                    <a:cxn ang="0">
                      <a:pos x="2" y="3"/>
                    </a:cxn>
                    <a:cxn ang="0">
                      <a:pos x="4" y="0"/>
                    </a:cxn>
                  </a:cxnLst>
                  <a:rect l="0" t="0" r="r" b="b"/>
                  <a:pathLst>
                    <a:path w="6" h="14">
                      <a:moveTo>
                        <a:pt x="1" y="10"/>
                      </a:moveTo>
                      <a:lnTo>
                        <a:pt x="1" y="14"/>
                      </a:lnTo>
                      <a:lnTo>
                        <a:pt x="0" y="14"/>
                      </a:lnTo>
                      <a:lnTo>
                        <a:pt x="1" y="10"/>
                      </a:lnTo>
                      <a:close/>
                      <a:moveTo>
                        <a:pt x="4" y="0"/>
                      </a:moveTo>
                      <a:lnTo>
                        <a:pt x="6" y="0"/>
                      </a:lnTo>
                      <a:lnTo>
                        <a:pt x="6" y="3"/>
                      </a:lnTo>
                      <a:lnTo>
                        <a:pt x="5" y="6"/>
                      </a:lnTo>
                      <a:lnTo>
                        <a:pt x="2"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14" name="Freeform 1319"/>
                <p:cNvSpPr>
                  <a:spLocks/>
                </p:cNvSpPr>
                <p:nvPr/>
              </p:nvSpPr>
              <p:spPr bwMode="auto">
                <a:xfrm>
                  <a:off x="8718869" y="4130279"/>
                  <a:ext cx="22799" cy="20725"/>
                </a:xfrm>
                <a:custGeom>
                  <a:avLst/>
                  <a:gdLst/>
                  <a:ahLst/>
                  <a:cxnLst>
                    <a:cxn ang="0">
                      <a:pos x="0" y="0"/>
                    </a:cxn>
                    <a:cxn ang="0">
                      <a:pos x="4" y="0"/>
                    </a:cxn>
                    <a:cxn ang="0">
                      <a:pos x="5" y="2"/>
                    </a:cxn>
                    <a:cxn ang="0">
                      <a:pos x="7" y="3"/>
                    </a:cxn>
                    <a:cxn ang="0">
                      <a:pos x="9" y="5"/>
                    </a:cxn>
                    <a:cxn ang="0">
                      <a:pos x="11" y="6"/>
                    </a:cxn>
                    <a:cxn ang="0">
                      <a:pos x="11" y="10"/>
                    </a:cxn>
                    <a:cxn ang="0">
                      <a:pos x="9" y="10"/>
                    </a:cxn>
                    <a:cxn ang="0">
                      <a:pos x="5" y="6"/>
                    </a:cxn>
                    <a:cxn ang="0">
                      <a:pos x="5" y="5"/>
                    </a:cxn>
                    <a:cxn ang="0">
                      <a:pos x="0" y="5"/>
                    </a:cxn>
                    <a:cxn ang="0">
                      <a:pos x="0" y="0"/>
                    </a:cxn>
                  </a:cxnLst>
                  <a:rect l="0" t="0" r="r" b="b"/>
                  <a:pathLst>
                    <a:path w="11" h="10">
                      <a:moveTo>
                        <a:pt x="0" y="0"/>
                      </a:moveTo>
                      <a:lnTo>
                        <a:pt x="4" y="0"/>
                      </a:lnTo>
                      <a:lnTo>
                        <a:pt x="5" y="2"/>
                      </a:lnTo>
                      <a:lnTo>
                        <a:pt x="7" y="3"/>
                      </a:lnTo>
                      <a:lnTo>
                        <a:pt x="9" y="5"/>
                      </a:lnTo>
                      <a:lnTo>
                        <a:pt x="11" y="6"/>
                      </a:lnTo>
                      <a:lnTo>
                        <a:pt x="11" y="10"/>
                      </a:lnTo>
                      <a:lnTo>
                        <a:pt x="9" y="10"/>
                      </a:lnTo>
                      <a:lnTo>
                        <a:pt x="5" y="6"/>
                      </a:lnTo>
                      <a:lnTo>
                        <a:pt x="5" y="5"/>
                      </a:lnTo>
                      <a:lnTo>
                        <a:pt x="0" y="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15" name="Freeform 1320"/>
                <p:cNvSpPr>
                  <a:spLocks/>
                </p:cNvSpPr>
                <p:nvPr/>
              </p:nvSpPr>
              <p:spPr bwMode="auto">
                <a:xfrm>
                  <a:off x="8656693" y="4105409"/>
                  <a:ext cx="26944" cy="29015"/>
                </a:xfrm>
                <a:custGeom>
                  <a:avLst/>
                  <a:gdLst/>
                  <a:ahLst/>
                  <a:cxnLst>
                    <a:cxn ang="0">
                      <a:pos x="0" y="0"/>
                    </a:cxn>
                    <a:cxn ang="0">
                      <a:pos x="4" y="0"/>
                    </a:cxn>
                    <a:cxn ang="0">
                      <a:pos x="7" y="2"/>
                    </a:cxn>
                    <a:cxn ang="0">
                      <a:pos x="8" y="3"/>
                    </a:cxn>
                    <a:cxn ang="0">
                      <a:pos x="10" y="4"/>
                    </a:cxn>
                    <a:cxn ang="0">
                      <a:pos x="12" y="5"/>
                    </a:cxn>
                    <a:cxn ang="0">
                      <a:pos x="13" y="8"/>
                    </a:cxn>
                    <a:cxn ang="0">
                      <a:pos x="13" y="12"/>
                    </a:cxn>
                    <a:cxn ang="0">
                      <a:pos x="12" y="14"/>
                    </a:cxn>
                    <a:cxn ang="0">
                      <a:pos x="9" y="14"/>
                    </a:cxn>
                    <a:cxn ang="0">
                      <a:pos x="8" y="12"/>
                    </a:cxn>
                    <a:cxn ang="0">
                      <a:pos x="4" y="8"/>
                    </a:cxn>
                    <a:cxn ang="0">
                      <a:pos x="3" y="4"/>
                    </a:cxn>
                    <a:cxn ang="0">
                      <a:pos x="2" y="3"/>
                    </a:cxn>
                    <a:cxn ang="0">
                      <a:pos x="0" y="0"/>
                    </a:cxn>
                  </a:cxnLst>
                  <a:rect l="0" t="0" r="r" b="b"/>
                  <a:pathLst>
                    <a:path w="13" h="14">
                      <a:moveTo>
                        <a:pt x="0" y="0"/>
                      </a:moveTo>
                      <a:lnTo>
                        <a:pt x="4" y="0"/>
                      </a:lnTo>
                      <a:lnTo>
                        <a:pt x="7" y="2"/>
                      </a:lnTo>
                      <a:lnTo>
                        <a:pt x="8" y="3"/>
                      </a:lnTo>
                      <a:lnTo>
                        <a:pt x="10" y="4"/>
                      </a:lnTo>
                      <a:lnTo>
                        <a:pt x="12" y="5"/>
                      </a:lnTo>
                      <a:lnTo>
                        <a:pt x="13" y="8"/>
                      </a:lnTo>
                      <a:lnTo>
                        <a:pt x="13" y="12"/>
                      </a:lnTo>
                      <a:lnTo>
                        <a:pt x="12" y="14"/>
                      </a:lnTo>
                      <a:lnTo>
                        <a:pt x="9" y="14"/>
                      </a:lnTo>
                      <a:lnTo>
                        <a:pt x="8" y="12"/>
                      </a:lnTo>
                      <a:lnTo>
                        <a:pt x="4" y="8"/>
                      </a:lnTo>
                      <a:lnTo>
                        <a:pt x="3" y="4"/>
                      </a:lnTo>
                      <a:lnTo>
                        <a:pt x="2"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16" name="Freeform 1321"/>
                <p:cNvSpPr>
                  <a:spLocks/>
                </p:cNvSpPr>
                <p:nvPr/>
              </p:nvSpPr>
              <p:spPr bwMode="auto">
                <a:xfrm>
                  <a:off x="8685709" y="4111627"/>
                  <a:ext cx="8290" cy="2073"/>
                </a:xfrm>
                <a:custGeom>
                  <a:avLst/>
                  <a:gdLst/>
                  <a:ahLst/>
                  <a:cxnLst>
                    <a:cxn ang="0">
                      <a:pos x="0" y="0"/>
                    </a:cxn>
                    <a:cxn ang="0">
                      <a:pos x="4" y="0"/>
                    </a:cxn>
                    <a:cxn ang="0">
                      <a:pos x="4" y="1"/>
                    </a:cxn>
                    <a:cxn ang="0">
                      <a:pos x="1" y="1"/>
                    </a:cxn>
                    <a:cxn ang="0">
                      <a:pos x="0" y="0"/>
                    </a:cxn>
                  </a:cxnLst>
                  <a:rect l="0" t="0" r="r" b="b"/>
                  <a:pathLst>
                    <a:path w="4" h="1">
                      <a:moveTo>
                        <a:pt x="0" y="0"/>
                      </a:moveTo>
                      <a:lnTo>
                        <a:pt x="4" y="0"/>
                      </a:lnTo>
                      <a:lnTo>
                        <a:pt x="4" y="1"/>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17" name="Freeform 1322"/>
                <p:cNvSpPr>
                  <a:spLocks/>
                </p:cNvSpPr>
                <p:nvPr/>
              </p:nvSpPr>
              <p:spPr bwMode="auto">
                <a:xfrm>
                  <a:off x="8646331" y="3806964"/>
                  <a:ext cx="39379" cy="72539"/>
                </a:xfrm>
                <a:custGeom>
                  <a:avLst/>
                  <a:gdLst/>
                  <a:ahLst/>
                  <a:cxnLst>
                    <a:cxn ang="0">
                      <a:pos x="14" y="0"/>
                    </a:cxn>
                    <a:cxn ang="0">
                      <a:pos x="18" y="2"/>
                    </a:cxn>
                    <a:cxn ang="0">
                      <a:pos x="19" y="8"/>
                    </a:cxn>
                    <a:cxn ang="0">
                      <a:pos x="18" y="17"/>
                    </a:cxn>
                    <a:cxn ang="0">
                      <a:pos x="14" y="26"/>
                    </a:cxn>
                    <a:cxn ang="0">
                      <a:pos x="10" y="32"/>
                    </a:cxn>
                    <a:cxn ang="0">
                      <a:pos x="5" y="35"/>
                    </a:cxn>
                    <a:cxn ang="0">
                      <a:pos x="3" y="35"/>
                    </a:cxn>
                    <a:cxn ang="0">
                      <a:pos x="2" y="34"/>
                    </a:cxn>
                    <a:cxn ang="0">
                      <a:pos x="0" y="31"/>
                    </a:cxn>
                    <a:cxn ang="0">
                      <a:pos x="0" y="23"/>
                    </a:cxn>
                    <a:cxn ang="0">
                      <a:pos x="2" y="17"/>
                    </a:cxn>
                    <a:cxn ang="0">
                      <a:pos x="5" y="8"/>
                    </a:cxn>
                    <a:cxn ang="0">
                      <a:pos x="9" y="2"/>
                    </a:cxn>
                    <a:cxn ang="0">
                      <a:pos x="14" y="0"/>
                    </a:cxn>
                  </a:cxnLst>
                  <a:rect l="0" t="0" r="r" b="b"/>
                  <a:pathLst>
                    <a:path w="19" h="35">
                      <a:moveTo>
                        <a:pt x="14" y="0"/>
                      </a:moveTo>
                      <a:lnTo>
                        <a:pt x="18" y="2"/>
                      </a:lnTo>
                      <a:lnTo>
                        <a:pt x="19" y="8"/>
                      </a:lnTo>
                      <a:lnTo>
                        <a:pt x="18" y="17"/>
                      </a:lnTo>
                      <a:lnTo>
                        <a:pt x="14" y="26"/>
                      </a:lnTo>
                      <a:lnTo>
                        <a:pt x="10" y="32"/>
                      </a:lnTo>
                      <a:lnTo>
                        <a:pt x="5" y="35"/>
                      </a:lnTo>
                      <a:lnTo>
                        <a:pt x="3" y="35"/>
                      </a:lnTo>
                      <a:lnTo>
                        <a:pt x="2" y="34"/>
                      </a:lnTo>
                      <a:lnTo>
                        <a:pt x="0" y="31"/>
                      </a:lnTo>
                      <a:lnTo>
                        <a:pt x="0" y="23"/>
                      </a:lnTo>
                      <a:lnTo>
                        <a:pt x="2" y="17"/>
                      </a:lnTo>
                      <a:lnTo>
                        <a:pt x="5" y="8"/>
                      </a:lnTo>
                      <a:lnTo>
                        <a:pt x="9"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18" name="Freeform 1323"/>
                <p:cNvSpPr>
                  <a:spLocks/>
                </p:cNvSpPr>
                <p:nvPr/>
              </p:nvSpPr>
              <p:spPr bwMode="auto">
                <a:xfrm>
                  <a:off x="8368612" y="3935461"/>
                  <a:ext cx="58031" cy="53886"/>
                </a:xfrm>
                <a:custGeom>
                  <a:avLst/>
                  <a:gdLst/>
                  <a:ahLst/>
                  <a:cxnLst>
                    <a:cxn ang="0">
                      <a:pos x="23" y="0"/>
                    </a:cxn>
                    <a:cxn ang="0">
                      <a:pos x="24" y="2"/>
                    </a:cxn>
                    <a:cxn ang="0">
                      <a:pos x="26" y="3"/>
                    </a:cxn>
                    <a:cxn ang="0">
                      <a:pos x="28" y="4"/>
                    </a:cxn>
                    <a:cxn ang="0">
                      <a:pos x="28" y="7"/>
                    </a:cxn>
                    <a:cxn ang="0">
                      <a:pos x="26" y="9"/>
                    </a:cxn>
                    <a:cxn ang="0">
                      <a:pos x="25" y="13"/>
                    </a:cxn>
                    <a:cxn ang="0">
                      <a:pos x="20" y="21"/>
                    </a:cxn>
                    <a:cxn ang="0">
                      <a:pos x="16" y="23"/>
                    </a:cxn>
                    <a:cxn ang="0">
                      <a:pos x="13" y="24"/>
                    </a:cxn>
                    <a:cxn ang="0">
                      <a:pos x="10" y="26"/>
                    </a:cxn>
                    <a:cxn ang="0">
                      <a:pos x="6" y="26"/>
                    </a:cxn>
                    <a:cxn ang="0">
                      <a:pos x="4" y="24"/>
                    </a:cxn>
                    <a:cxn ang="0">
                      <a:pos x="1" y="19"/>
                    </a:cxn>
                    <a:cxn ang="0">
                      <a:pos x="1" y="16"/>
                    </a:cxn>
                    <a:cxn ang="0">
                      <a:pos x="0" y="13"/>
                    </a:cxn>
                    <a:cxn ang="0">
                      <a:pos x="0" y="11"/>
                    </a:cxn>
                    <a:cxn ang="0">
                      <a:pos x="1" y="11"/>
                    </a:cxn>
                    <a:cxn ang="0">
                      <a:pos x="5" y="9"/>
                    </a:cxn>
                    <a:cxn ang="0">
                      <a:pos x="18" y="2"/>
                    </a:cxn>
                    <a:cxn ang="0">
                      <a:pos x="23" y="0"/>
                    </a:cxn>
                  </a:cxnLst>
                  <a:rect l="0" t="0" r="r" b="b"/>
                  <a:pathLst>
                    <a:path w="28" h="26">
                      <a:moveTo>
                        <a:pt x="23" y="0"/>
                      </a:moveTo>
                      <a:lnTo>
                        <a:pt x="24" y="2"/>
                      </a:lnTo>
                      <a:lnTo>
                        <a:pt x="26" y="3"/>
                      </a:lnTo>
                      <a:lnTo>
                        <a:pt x="28" y="4"/>
                      </a:lnTo>
                      <a:lnTo>
                        <a:pt x="28" y="7"/>
                      </a:lnTo>
                      <a:lnTo>
                        <a:pt x="26" y="9"/>
                      </a:lnTo>
                      <a:lnTo>
                        <a:pt x="25" y="13"/>
                      </a:lnTo>
                      <a:lnTo>
                        <a:pt x="20" y="21"/>
                      </a:lnTo>
                      <a:lnTo>
                        <a:pt x="16" y="23"/>
                      </a:lnTo>
                      <a:lnTo>
                        <a:pt x="13" y="24"/>
                      </a:lnTo>
                      <a:lnTo>
                        <a:pt x="10" y="26"/>
                      </a:lnTo>
                      <a:lnTo>
                        <a:pt x="6" y="26"/>
                      </a:lnTo>
                      <a:lnTo>
                        <a:pt x="4" y="24"/>
                      </a:lnTo>
                      <a:lnTo>
                        <a:pt x="1" y="19"/>
                      </a:lnTo>
                      <a:lnTo>
                        <a:pt x="1" y="16"/>
                      </a:lnTo>
                      <a:lnTo>
                        <a:pt x="0" y="13"/>
                      </a:lnTo>
                      <a:lnTo>
                        <a:pt x="0" y="11"/>
                      </a:lnTo>
                      <a:lnTo>
                        <a:pt x="1" y="11"/>
                      </a:lnTo>
                      <a:lnTo>
                        <a:pt x="5" y="9"/>
                      </a:lnTo>
                      <a:lnTo>
                        <a:pt x="18" y="2"/>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19" name="Freeform 1324"/>
                <p:cNvSpPr>
                  <a:spLocks/>
                </p:cNvSpPr>
                <p:nvPr/>
              </p:nvSpPr>
              <p:spPr bwMode="auto">
                <a:xfrm>
                  <a:off x="8289855" y="4466030"/>
                  <a:ext cx="39379" cy="35234"/>
                </a:xfrm>
                <a:custGeom>
                  <a:avLst/>
                  <a:gdLst/>
                  <a:ahLst/>
                  <a:cxnLst>
                    <a:cxn ang="0">
                      <a:pos x="7" y="0"/>
                    </a:cxn>
                    <a:cxn ang="0">
                      <a:pos x="9" y="0"/>
                    </a:cxn>
                    <a:cxn ang="0">
                      <a:pos x="10" y="4"/>
                    </a:cxn>
                    <a:cxn ang="0">
                      <a:pos x="10" y="6"/>
                    </a:cxn>
                    <a:cxn ang="0">
                      <a:pos x="13" y="9"/>
                    </a:cxn>
                    <a:cxn ang="0">
                      <a:pos x="14" y="11"/>
                    </a:cxn>
                    <a:cxn ang="0">
                      <a:pos x="17" y="14"/>
                    </a:cxn>
                    <a:cxn ang="0">
                      <a:pos x="19" y="14"/>
                    </a:cxn>
                    <a:cxn ang="0">
                      <a:pos x="19" y="17"/>
                    </a:cxn>
                    <a:cxn ang="0">
                      <a:pos x="16" y="17"/>
                    </a:cxn>
                    <a:cxn ang="0">
                      <a:pos x="13" y="15"/>
                    </a:cxn>
                    <a:cxn ang="0">
                      <a:pos x="10" y="15"/>
                    </a:cxn>
                    <a:cxn ang="0">
                      <a:pos x="10" y="12"/>
                    </a:cxn>
                    <a:cxn ang="0">
                      <a:pos x="5" y="7"/>
                    </a:cxn>
                    <a:cxn ang="0">
                      <a:pos x="2" y="7"/>
                    </a:cxn>
                    <a:cxn ang="0">
                      <a:pos x="0" y="6"/>
                    </a:cxn>
                    <a:cxn ang="0">
                      <a:pos x="0" y="5"/>
                    </a:cxn>
                    <a:cxn ang="0">
                      <a:pos x="2" y="4"/>
                    </a:cxn>
                    <a:cxn ang="0">
                      <a:pos x="3" y="1"/>
                    </a:cxn>
                    <a:cxn ang="0">
                      <a:pos x="7" y="0"/>
                    </a:cxn>
                  </a:cxnLst>
                  <a:rect l="0" t="0" r="r" b="b"/>
                  <a:pathLst>
                    <a:path w="19" h="17">
                      <a:moveTo>
                        <a:pt x="7" y="0"/>
                      </a:moveTo>
                      <a:lnTo>
                        <a:pt x="9" y="0"/>
                      </a:lnTo>
                      <a:lnTo>
                        <a:pt x="10" y="4"/>
                      </a:lnTo>
                      <a:lnTo>
                        <a:pt x="10" y="6"/>
                      </a:lnTo>
                      <a:lnTo>
                        <a:pt x="13" y="9"/>
                      </a:lnTo>
                      <a:lnTo>
                        <a:pt x="14" y="11"/>
                      </a:lnTo>
                      <a:lnTo>
                        <a:pt x="17" y="14"/>
                      </a:lnTo>
                      <a:lnTo>
                        <a:pt x="19" y="14"/>
                      </a:lnTo>
                      <a:lnTo>
                        <a:pt x="19" y="17"/>
                      </a:lnTo>
                      <a:lnTo>
                        <a:pt x="16" y="17"/>
                      </a:lnTo>
                      <a:lnTo>
                        <a:pt x="13" y="15"/>
                      </a:lnTo>
                      <a:lnTo>
                        <a:pt x="10" y="15"/>
                      </a:lnTo>
                      <a:lnTo>
                        <a:pt x="10" y="12"/>
                      </a:lnTo>
                      <a:lnTo>
                        <a:pt x="5" y="7"/>
                      </a:lnTo>
                      <a:lnTo>
                        <a:pt x="2" y="7"/>
                      </a:lnTo>
                      <a:lnTo>
                        <a:pt x="0" y="6"/>
                      </a:lnTo>
                      <a:lnTo>
                        <a:pt x="0" y="5"/>
                      </a:lnTo>
                      <a:lnTo>
                        <a:pt x="2" y="4"/>
                      </a:lnTo>
                      <a:lnTo>
                        <a:pt x="3"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20" name="Freeform 1325"/>
                <p:cNvSpPr>
                  <a:spLocks/>
                </p:cNvSpPr>
                <p:nvPr/>
              </p:nvSpPr>
              <p:spPr bwMode="auto">
                <a:xfrm>
                  <a:off x="8349958" y="4490900"/>
                  <a:ext cx="16580" cy="16580"/>
                </a:xfrm>
                <a:custGeom>
                  <a:avLst/>
                  <a:gdLst/>
                  <a:ahLst/>
                  <a:cxnLst>
                    <a:cxn ang="0">
                      <a:pos x="0" y="0"/>
                    </a:cxn>
                    <a:cxn ang="0">
                      <a:pos x="4" y="0"/>
                    </a:cxn>
                    <a:cxn ang="0">
                      <a:pos x="5" y="2"/>
                    </a:cxn>
                    <a:cxn ang="0">
                      <a:pos x="7" y="2"/>
                    </a:cxn>
                    <a:cxn ang="0">
                      <a:pos x="8" y="3"/>
                    </a:cxn>
                    <a:cxn ang="0">
                      <a:pos x="8" y="4"/>
                    </a:cxn>
                    <a:cxn ang="0">
                      <a:pos x="7" y="7"/>
                    </a:cxn>
                    <a:cxn ang="0">
                      <a:pos x="5" y="8"/>
                    </a:cxn>
                    <a:cxn ang="0">
                      <a:pos x="3" y="8"/>
                    </a:cxn>
                    <a:cxn ang="0">
                      <a:pos x="2" y="7"/>
                    </a:cxn>
                    <a:cxn ang="0">
                      <a:pos x="0" y="4"/>
                    </a:cxn>
                    <a:cxn ang="0">
                      <a:pos x="0" y="0"/>
                    </a:cxn>
                  </a:cxnLst>
                  <a:rect l="0" t="0" r="r" b="b"/>
                  <a:pathLst>
                    <a:path w="8" h="8">
                      <a:moveTo>
                        <a:pt x="0" y="0"/>
                      </a:moveTo>
                      <a:lnTo>
                        <a:pt x="4" y="0"/>
                      </a:lnTo>
                      <a:lnTo>
                        <a:pt x="5" y="2"/>
                      </a:lnTo>
                      <a:lnTo>
                        <a:pt x="7" y="2"/>
                      </a:lnTo>
                      <a:lnTo>
                        <a:pt x="8" y="3"/>
                      </a:lnTo>
                      <a:lnTo>
                        <a:pt x="8" y="4"/>
                      </a:lnTo>
                      <a:lnTo>
                        <a:pt x="7" y="7"/>
                      </a:lnTo>
                      <a:lnTo>
                        <a:pt x="5" y="8"/>
                      </a:lnTo>
                      <a:lnTo>
                        <a:pt x="3" y="8"/>
                      </a:lnTo>
                      <a:lnTo>
                        <a:pt x="2"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21" name="Freeform 1326"/>
                <p:cNvSpPr>
                  <a:spLocks/>
                </p:cNvSpPr>
                <p:nvPr/>
              </p:nvSpPr>
              <p:spPr bwMode="auto">
                <a:xfrm>
                  <a:off x="8136488" y="4455668"/>
                  <a:ext cx="16580" cy="22799"/>
                </a:xfrm>
                <a:custGeom>
                  <a:avLst/>
                  <a:gdLst/>
                  <a:ahLst/>
                  <a:cxnLst>
                    <a:cxn ang="0">
                      <a:pos x="0" y="0"/>
                    </a:cxn>
                    <a:cxn ang="0">
                      <a:pos x="3" y="0"/>
                    </a:cxn>
                    <a:cxn ang="0">
                      <a:pos x="3" y="2"/>
                    </a:cxn>
                    <a:cxn ang="0">
                      <a:pos x="4" y="5"/>
                    </a:cxn>
                    <a:cxn ang="0">
                      <a:pos x="7" y="6"/>
                    </a:cxn>
                    <a:cxn ang="0">
                      <a:pos x="8" y="9"/>
                    </a:cxn>
                    <a:cxn ang="0">
                      <a:pos x="8" y="11"/>
                    </a:cxn>
                    <a:cxn ang="0">
                      <a:pos x="7" y="10"/>
                    </a:cxn>
                    <a:cxn ang="0">
                      <a:pos x="4" y="9"/>
                    </a:cxn>
                    <a:cxn ang="0">
                      <a:pos x="3" y="6"/>
                    </a:cxn>
                    <a:cxn ang="0">
                      <a:pos x="0" y="4"/>
                    </a:cxn>
                    <a:cxn ang="0">
                      <a:pos x="0" y="0"/>
                    </a:cxn>
                  </a:cxnLst>
                  <a:rect l="0" t="0" r="r" b="b"/>
                  <a:pathLst>
                    <a:path w="8" h="11">
                      <a:moveTo>
                        <a:pt x="0" y="0"/>
                      </a:moveTo>
                      <a:lnTo>
                        <a:pt x="3" y="0"/>
                      </a:lnTo>
                      <a:lnTo>
                        <a:pt x="3" y="2"/>
                      </a:lnTo>
                      <a:lnTo>
                        <a:pt x="4" y="5"/>
                      </a:lnTo>
                      <a:lnTo>
                        <a:pt x="7" y="6"/>
                      </a:lnTo>
                      <a:lnTo>
                        <a:pt x="8" y="9"/>
                      </a:lnTo>
                      <a:lnTo>
                        <a:pt x="8" y="11"/>
                      </a:lnTo>
                      <a:lnTo>
                        <a:pt x="7" y="10"/>
                      </a:lnTo>
                      <a:lnTo>
                        <a:pt x="4" y="9"/>
                      </a:lnTo>
                      <a:lnTo>
                        <a:pt x="3" y="6"/>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22" name="Freeform 1327"/>
                <p:cNvSpPr>
                  <a:spLocks/>
                </p:cNvSpPr>
                <p:nvPr/>
              </p:nvSpPr>
              <p:spPr bwMode="auto">
                <a:xfrm>
                  <a:off x="8105399" y="4403854"/>
                  <a:ext cx="18653" cy="20725"/>
                </a:xfrm>
                <a:custGeom>
                  <a:avLst/>
                  <a:gdLst/>
                  <a:ahLst/>
                  <a:cxnLst>
                    <a:cxn ang="0">
                      <a:pos x="3" y="0"/>
                    </a:cxn>
                    <a:cxn ang="0">
                      <a:pos x="5" y="2"/>
                    </a:cxn>
                    <a:cxn ang="0">
                      <a:pos x="7" y="5"/>
                    </a:cxn>
                    <a:cxn ang="0">
                      <a:pos x="8" y="6"/>
                    </a:cxn>
                    <a:cxn ang="0">
                      <a:pos x="9" y="8"/>
                    </a:cxn>
                    <a:cxn ang="0">
                      <a:pos x="9" y="10"/>
                    </a:cxn>
                    <a:cxn ang="0">
                      <a:pos x="8" y="10"/>
                    </a:cxn>
                    <a:cxn ang="0">
                      <a:pos x="3" y="5"/>
                    </a:cxn>
                    <a:cxn ang="0">
                      <a:pos x="2" y="2"/>
                    </a:cxn>
                    <a:cxn ang="0">
                      <a:pos x="0" y="1"/>
                    </a:cxn>
                    <a:cxn ang="0">
                      <a:pos x="3" y="0"/>
                    </a:cxn>
                  </a:cxnLst>
                  <a:rect l="0" t="0" r="r" b="b"/>
                  <a:pathLst>
                    <a:path w="9" h="10">
                      <a:moveTo>
                        <a:pt x="3" y="0"/>
                      </a:moveTo>
                      <a:lnTo>
                        <a:pt x="5" y="2"/>
                      </a:lnTo>
                      <a:lnTo>
                        <a:pt x="7" y="5"/>
                      </a:lnTo>
                      <a:lnTo>
                        <a:pt x="8" y="6"/>
                      </a:lnTo>
                      <a:lnTo>
                        <a:pt x="9" y="8"/>
                      </a:lnTo>
                      <a:lnTo>
                        <a:pt x="9" y="10"/>
                      </a:lnTo>
                      <a:lnTo>
                        <a:pt x="8" y="10"/>
                      </a:lnTo>
                      <a:lnTo>
                        <a:pt x="3" y="5"/>
                      </a:lnTo>
                      <a:lnTo>
                        <a:pt x="2" y="2"/>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23" name="Freeform 1328"/>
                <p:cNvSpPr>
                  <a:spLocks/>
                </p:cNvSpPr>
                <p:nvPr/>
              </p:nvSpPr>
              <p:spPr bwMode="auto">
                <a:xfrm>
                  <a:off x="8876382" y="3578986"/>
                  <a:ext cx="55959" cy="72539"/>
                </a:xfrm>
                <a:custGeom>
                  <a:avLst/>
                  <a:gdLst/>
                  <a:ahLst/>
                  <a:cxnLst>
                    <a:cxn ang="0">
                      <a:pos x="11" y="0"/>
                    </a:cxn>
                    <a:cxn ang="0">
                      <a:pos x="15" y="0"/>
                    </a:cxn>
                    <a:cxn ang="0">
                      <a:pos x="17" y="1"/>
                    </a:cxn>
                    <a:cxn ang="0">
                      <a:pos x="20" y="4"/>
                    </a:cxn>
                    <a:cxn ang="0">
                      <a:pos x="24" y="4"/>
                    </a:cxn>
                    <a:cxn ang="0">
                      <a:pos x="24" y="8"/>
                    </a:cxn>
                    <a:cxn ang="0">
                      <a:pos x="27" y="10"/>
                    </a:cxn>
                    <a:cxn ang="0">
                      <a:pos x="27" y="15"/>
                    </a:cxn>
                    <a:cxn ang="0">
                      <a:pos x="24" y="15"/>
                    </a:cxn>
                    <a:cxn ang="0">
                      <a:pos x="21" y="24"/>
                    </a:cxn>
                    <a:cxn ang="0">
                      <a:pos x="19" y="32"/>
                    </a:cxn>
                    <a:cxn ang="0">
                      <a:pos x="14" y="35"/>
                    </a:cxn>
                    <a:cxn ang="0">
                      <a:pos x="12" y="35"/>
                    </a:cxn>
                    <a:cxn ang="0">
                      <a:pos x="12" y="34"/>
                    </a:cxn>
                    <a:cxn ang="0">
                      <a:pos x="7" y="32"/>
                    </a:cxn>
                    <a:cxn ang="0">
                      <a:pos x="6" y="29"/>
                    </a:cxn>
                    <a:cxn ang="0">
                      <a:pos x="6" y="27"/>
                    </a:cxn>
                    <a:cxn ang="0">
                      <a:pos x="7" y="25"/>
                    </a:cxn>
                    <a:cxn ang="0">
                      <a:pos x="9" y="23"/>
                    </a:cxn>
                    <a:cxn ang="0">
                      <a:pos x="11" y="20"/>
                    </a:cxn>
                    <a:cxn ang="0">
                      <a:pos x="12" y="15"/>
                    </a:cxn>
                    <a:cxn ang="0">
                      <a:pos x="10" y="13"/>
                    </a:cxn>
                    <a:cxn ang="0">
                      <a:pos x="10" y="11"/>
                    </a:cxn>
                    <a:cxn ang="0">
                      <a:pos x="9" y="10"/>
                    </a:cxn>
                    <a:cxn ang="0">
                      <a:pos x="9" y="13"/>
                    </a:cxn>
                    <a:cxn ang="0">
                      <a:pos x="7" y="13"/>
                    </a:cxn>
                    <a:cxn ang="0">
                      <a:pos x="5" y="15"/>
                    </a:cxn>
                    <a:cxn ang="0">
                      <a:pos x="2" y="15"/>
                    </a:cxn>
                    <a:cxn ang="0">
                      <a:pos x="1" y="14"/>
                    </a:cxn>
                    <a:cxn ang="0">
                      <a:pos x="0" y="11"/>
                    </a:cxn>
                    <a:cxn ang="0">
                      <a:pos x="0" y="10"/>
                    </a:cxn>
                    <a:cxn ang="0">
                      <a:pos x="5" y="5"/>
                    </a:cxn>
                    <a:cxn ang="0">
                      <a:pos x="7" y="4"/>
                    </a:cxn>
                    <a:cxn ang="0">
                      <a:pos x="11" y="0"/>
                    </a:cxn>
                  </a:cxnLst>
                  <a:rect l="0" t="0" r="r" b="b"/>
                  <a:pathLst>
                    <a:path w="27" h="35">
                      <a:moveTo>
                        <a:pt x="11" y="0"/>
                      </a:moveTo>
                      <a:lnTo>
                        <a:pt x="15" y="0"/>
                      </a:lnTo>
                      <a:lnTo>
                        <a:pt x="17" y="1"/>
                      </a:lnTo>
                      <a:lnTo>
                        <a:pt x="20" y="4"/>
                      </a:lnTo>
                      <a:lnTo>
                        <a:pt x="24" y="4"/>
                      </a:lnTo>
                      <a:lnTo>
                        <a:pt x="24" y="8"/>
                      </a:lnTo>
                      <a:lnTo>
                        <a:pt x="27" y="10"/>
                      </a:lnTo>
                      <a:lnTo>
                        <a:pt x="27" y="15"/>
                      </a:lnTo>
                      <a:lnTo>
                        <a:pt x="24" y="15"/>
                      </a:lnTo>
                      <a:lnTo>
                        <a:pt x="21" y="24"/>
                      </a:lnTo>
                      <a:lnTo>
                        <a:pt x="19" y="32"/>
                      </a:lnTo>
                      <a:lnTo>
                        <a:pt x="14" y="35"/>
                      </a:lnTo>
                      <a:lnTo>
                        <a:pt x="12" y="35"/>
                      </a:lnTo>
                      <a:lnTo>
                        <a:pt x="12" y="34"/>
                      </a:lnTo>
                      <a:lnTo>
                        <a:pt x="7" y="32"/>
                      </a:lnTo>
                      <a:lnTo>
                        <a:pt x="6" y="29"/>
                      </a:lnTo>
                      <a:lnTo>
                        <a:pt x="6" y="27"/>
                      </a:lnTo>
                      <a:lnTo>
                        <a:pt x="7" y="25"/>
                      </a:lnTo>
                      <a:lnTo>
                        <a:pt x="9" y="23"/>
                      </a:lnTo>
                      <a:lnTo>
                        <a:pt x="11" y="20"/>
                      </a:lnTo>
                      <a:lnTo>
                        <a:pt x="12" y="15"/>
                      </a:lnTo>
                      <a:lnTo>
                        <a:pt x="10" y="13"/>
                      </a:lnTo>
                      <a:lnTo>
                        <a:pt x="10" y="11"/>
                      </a:lnTo>
                      <a:lnTo>
                        <a:pt x="9" y="10"/>
                      </a:lnTo>
                      <a:lnTo>
                        <a:pt x="9" y="13"/>
                      </a:lnTo>
                      <a:lnTo>
                        <a:pt x="7" y="13"/>
                      </a:lnTo>
                      <a:lnTo>
                        <a:pt x="5" y="15"/>
                      </a:lnTo>
                      <a:lnTo>
                        <a:pt x="2" y="15"/>
                      </a:lnTo>
                      <a:lnTo>
                        <a:pt x="1" y="14"/>
                      </a:lnTo>
                      <a:lnTo>
                        <a:pt x="0" y="11"/>
                      </a:lnTo>
                      <a:lnTo>
                        <a:pt x="0" y="10"/>
                      </a:lnTo>
                      <a:lnTo>
                        <a:pt x="5" y="5"/>
                      </a:lnTo>
                      <a:lnTo>
                        <a:pt x="7" y="4"/>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24" name="Freeform 1329"/>
                <p:cNvSpPr>
                  <a:spLocks/>
                </p:cNvSpPr>
                <p:nvPr/>
              </p:nvSpPr>
              <p:spPr bwMode="auto">
                <a:xfrm>
                  <a:off x="8940631" y="3564478"/>
                  <a:ext cx="58031" cy="43524"/>
                </a:xfrm>
                <a:custGeom>
                  <a:avLst/>
                  <a:gdLst/>
                  <a:ahLst/>
                  <a:cxnLst>
                    <a:cxn ang="0">
                      <a:pos x="20" y="0"/>
                    </a:cxn>
                    <a:cxn ang="0">
                      <a:pos x="25" y="0"/>
                    </a:cxn>
                    <a:cxn ang="0">
                      <a:pos x="26" y="1"/>
                    </a:cxn>
                    <a:cxn ang="0">
                      <a:pos x="28" y="3"/>
                    </a:cxn>
                    <a:cxn ang="0">
                      <a:pos x="28" y="7"/>
                    </a:cxn>
                    <a:cxn ang="0">
                      <a:pos x="25" y="12"/>
                    </a:cxn>
                    <a:cxn ang="0">
                      <a:pos x="24" y="13"/>
                    </a:cxn>
                    <a:cxn ang="0">
                      <a:pos x="20" y="13"/>
                    </a:cxn>
                    <a:cxn ang="0">
                      <a:pos x="18" y="11"/>
                    </a:cxn>
                    <a:cxn ang="0">
                      <a:pos x="16" y="11"/>
                    </a:cxn>
                    <a:cxn ang="0">
                      <a:pos x="14" y="13"/>
                    </a:cxn>
                    <a:cxn ang="0">
                      <a:pos x="11" y="18"/>
                    </a:cxn>
                    <a:cxn ang="0">
                      <a:pos x="6" y="21"/>
                    </a:cxn>
                    <a:cxn ang="0">
                      <a:pos x="4" y="18"/>
                    </a:cxn>
                    <a:cxn ang="0">
                      <a:pos x="4" y="15"/>
                    </a:cxn>
                    <a:cxn ang="0">
                      <a:pos x="1" y="13"/>
                    </a:cxn>
                    <a:cxn ang="0">
                      <a:pos x="0" y="12"/>
                    </a:cxn>
                    <a:cxn ang="0">
                      <a:pos x="0" y="10"/>
                    </a:cxn>
                    <a:cxn ang="0">
                      <a:pos x="1" y="10"/>
                    </a:cxn>
                    <a:cxn ang="0">
                      <a:pos x="3" y="8"/>
                    </a:cxn>
                    <a:cxn ang="0">
                      <a:pos x="5" y="7"/>
                    </a:cxn>
                    <a:cxn ang="0">
                      <a:pos x="9" y="3"/>
                    </a:cxn>
                    <a:cxn ang="0">
                      <a:pos x="14" y="3"/>
                    </a:cxn>
                    <a:cxn ang="0">
                      <a:pos x="16" y="2"/>
                    </a:cxn>
                    <a:cxn ang="0">
                      <a:pos x="18" y="1"/>
                    </a:cxn>
                    <a:cxn ang="0">
                      <a:pos x="20" y="0"/>
                    </a:cxn>
                  </a:cxnLst>
                  <a:rect l="0" t="0" r="r" b="b"/>
                  <a:pathLst>
                    <a:path w="28" h="21">
                      <a:moveTo>
                        <a:pt x="20" y="0"/>
                      </a:moveTo>
                      <a:lnTo>
                        <a:pt x="25" y="0"/>
                      </a:lnTo>
                      <a:lnTo>
                        <a:pt x="26" y="1"/>
                      </a:lnTo>
                      <a:lnTo>
                        <a:pt x="28" y="3"/>
                      </a:lnTo>
                      <a:lnTo>
                        <a:pt x="28" y="7"/>
                      </a:lnTo>
                      <a:lnTo>
                        <a:pt x="25" y="12"/>
                      </a:lnTo>
                      <a:lnTo>
                        <a:pt x="24" y="13"/>
                      </a:lnTo>
                      <a:lnTo>
                        <a:pt x="20" y="13"/>
                      </a:lnTo>
                      <a:lnTo>
                        <a:pt x="18" y="11"/>
                      </a:lnTo>
                      <a:lnTo>
                        <a:pt x="16" y="11"/>
                      </a:lnTo>
                      <a:lnTo>
                        <a:pt x="14" y="13"/>
                      </a:lnTo>
                      <a:lnTo>
                        <a:pt x="11" y="18"/>
                      </a:lnTo>
                      <a:lnTo>
                        <a:pt x="6" y="21"/>
                      </a:lnTo>
                      <a:lnTo>
                        <a:pt x="4" y="18"/>
                      </a:lnTo>
                      <a:lnTo>
                        <a:pt x="4" y="15"/>
                      </a:lnTo>
                      <a:lnTo>
                        <a:pt x="1" y="13"/>
                      </a:lnTo>
                      <a:lnTo>
                        <a:pt x="0" y="12"/>
                      </a:lnTo>
                      <a:lnTo>
                        <a:pt x="0" y="10"/>
                      </a:lnTo>
                      <a:lnTo>
                        <a:pt x="1" y="10"/>
                      </a:lnTo>
                      <a:lnTo>
                        <a:pt x="3" y="8"/>
                      </a:lnTo>
                      <a:lnTo>
                        <a:pt x="5" y="7"/>
                      </a:lnTo>
                      <a:lnTo>
                        <a:pt x="9" y="3"/>
                      </a:lnTo>
                      <a:lnTo>
                        <a:pt x="14" y="3"/>
                      </a:lnTo>
                      <a:lnTo>
                        <a:pt x="16" y="2"/>
                      </a:lnTo>
                      <a:lnTo>
                        <a:pt x="18" y="1"/>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25" name="Freeform 1330"/>
                <p:cNvSpPr>
                  <a:spLocks noEditPoints="1"/>
                </p:cNvSpPr>
                <p:nvPr/>
              </p:nvSpPr>
              <p:spPr bwMode="auto">
                <a:xfrm>
                  <a:off x="8907470" y="3367587"/>
                  <a:ext cx="269429" cy="221762"/>
                </a:xfrm>
                <a:custGeom>
                  <a:avLst/>
                  <a:gdLst/>
                  <a:ahLst/>
                  <a:cxnLst>
                    <a:cxn ang="0">
                      <a:pos x="73" y="57"/>
                    </a:cxn>
                    <a:cxn ang="0">
                      <a:pos x="73" y="56"/>
                    </a:cxn>
                    <a:cxn ang="0">
                      <a:pos x="120" y="0"/>
                    </a:cxn>
                    <a:cxn ang="0">
                      <a:pos x="123" y="2"/>
                    </a:cxn>
                    <a:cxn ang="0">
                      <a:pos x="124" y="7"/>
                    </a:cxn>
                    <a:cxn ang="0">
                      <a:pos x="125" y="14"/>
                    </a:cxn>
                    <a:cxn ang="0">
                      <a:pos x="130" y="25"/>
                    </a:cxn>
                    <a:cxn ang="0">
                      <a:pos x="129" y="30"/>
                    </a:cxn>
                    <a:cxn ang="0">
                      <a:pos x="124" y="41"/>
                    </a:cxn>
                    <a:cxn ang="0">
                      <a:pos x="119" y="42"/>
                    </a:cxn>
                    <a:cxn ang="0">
                      <a:pos x="118" y="62"/>
                    </a:cxn>
                    <a:cxn ang="0">
                      <a:pos x="113" y="68"/>
                    </a:cxn>
                    <a:cxn ang="0">
                      <a:pos x="114" y="75"/>
                    </a:cxn>
                    <a:cxn ang="0">
                      <a:pos x="115" y="78"/>
                    </a:cxn>
                    <a:cxn ang="0">
                      <a:pos x="110" y="82"/>
                    </a:cxn>
                    <a:cxn ang="0">
                      <a:pos x="105" y="81"/>
                    </a:cxn>
                    <a:cxn ang="0">
                      <a:pos x="99" y="85"/>
                    </a:cxn>
                    <a:cxn ang="0">
                      <a:pos x="95" y="90"/>
                    </a:cxn>
                    <a:cxn ang="0">
                      <a:pos x="93" y="88"/>
                    </a:cxn>
                    <a:cxn ang="0">
                      <a:pos x="86" y="90"/>
                    </a:cxn>
                    <a:cxn ang="0">
                      <a:pos x="83" y="93"/>
                    </a:cxn>
                    <a:cxn ang="0">
                      <a:pos x="75" y="92"/>
                    </a:cxn>
                    <a:cxn ang="0">
                      <a:pos x="73" y="88"/>
                    </a:cxn>
                    <a:cxn ang="0">
                      <a:pos x="69" y="86"/>
                    </a:cxn>
                    <a:cxn ang="0">
                      <a:pos x="66" y="91"/>
                    </a:cxn>
                    <a:cxn ang="0">
                      <a:pos x="69" y="95"/>
                    </a:cxn>
                    <a:cxn ang="0">
                      <a:pos x="66" y="96"/>
                    </a:cxn>
                    <a:cxn ang="0">
                      <a:pos x="63" y="98"/>
                    </a:cxn>
                    <a:cxn ang="0">
                      <a:pos x="58" y="105"/>
                    </a:cxn>
                    <a:cxn ang="0">
                      <a:pos x="54" y="105"/>
                    </a:cxn>
                    <a:cxn ang="0">
                      <a:pos x="51" y="102"/>
                    </a:cxn>
                    <a:cxn ang="0">
                      <a:pos x="53" y="96"/>
                    </a:cxn>
                    <a:cxn ang="0">
                      <a:pos x="49" y="91"/>
                    </a:cxn>
                    <a:cxn ang="0">
                      <a:pos x="39" y="88"/>
                    </a:cxn>
                    <a:cxn ang="0">
                      <a:pos x="37" y="92"/>
                    </a:cxn>
                    <a:cxn ang="0">
                      <a:pos x="30" y="93"/>
                    </a:cxn>
                    <a:cxn ang="0">
                      <a:pos x="17" y="97"/>
                    </a:cxn>
                    <a:cxn ang="0">
                      <a:pos x="0" y="98"/>
                    </a:cxn>
                    <a:cxn ang="0">
                      <a:pos x="4" y="96"/>
                    </a:cxn>
                    <a:cxn ang="0">
                      <a:pos x="11" y="90"/>
                    </a:cxn>
                    <a:cxn ang="0">
                      <a:pos x="27" y="78"/>
                    </a:cxn>
                    <a:cxn ang="0">
                      <a:pos x="59" y="76"/>
                    </a:cxn>
                    <a:cxn ang="0">
                      <a:pos x="66" y="66"/>
                    </a:cxn>
                    <a:cxn ang="0">
                      <a:pos x="69" y="62"/>
                    </a:cxn>
                    <a:cxn ang="0">
                      <a:pos x="71" y="58"/>
                    </a:cxn>
                    <a:cxn ang="0">
                      <a:pos x="73" y="62"/>
                    </a:cxn>
                    <a:cxn ang="0">
                      <a:pos x="79" y="61"/>
                    </a:cxn>
                    <a:cxn ang="0">
                      <a:pos x="85" y="57"/>
                    </a:cxn>
                    <a:cxn ang="0">
                      <a:pos x="100" y="43"/>
                    </a:cxn>
                    <a:cxn ang="0">
                      <a:pos x="108" y="23"/>
                    </a:cxn>
                    <a:cxn ang="0">
                      <a:pos x="106" y="20"/>
                    </a:cxn>
                    <a:cxn ang="0">
                      <a:pos x="105" y="15"/>
                    </a:cxn>
                    <a:cxn ang="0">
                      <a:pos x="109" y="8"/>
                    </a:cxn>
                    <a:cxn ang="0">
                      <a:pos x="115" y="4"/>
                    </a:cxn>
                    <a:cxn ang="0">
                      <a:pos x="116" y="7"/>
                    </a:cxn>
                    <a:cxn ang="0">
                      <a:pos x="120" y="5"/>
                    </a:cxn>
                    <a:cxn ang="0">
                      <a:pos x="118" y="4"/>
                    </a:cxn>
                  </a:cxnLst>
                  <a:rect l="0" t="0" r="r" b="b"/>
                  <a:pathLst>
                    <a:path w="130" h="107">
                      <a:moveTo>
                        <a:pt x="73" y="56"/>
                      </a:moveTo>
                      <a:lnTo>
                        <a:pt x="73" y="57"/>
                      </a:lnTo>
                      <a:lnTo>
                        <a:pt x="71" y="58"/>
                      </a:lnTo>
                      <a:lnTo>
                        <a:pt x="73" y="56"/>
                      </a:lnTo>
                      <a:close/>
                      <a:moveTo>
                        <a:pt x="118" y="0"/>
                      </a:moveTo>
                      <a:lnTo>
                        <a:pt x="120" y="0"/>
                      </a:lnTo>
                      <a:lnTo>
                        <a:pt x="122" y="2"/>
                      </a:lnTo>
                      <a:lnTo>
                        <a:pt x="123" y="2"/>
                      </a:lnTo>
                      <a:lnTo>
                        <a:pt x="123" y="3"/>
                      </a:lnTo>
                      <a:lnTo>
                        <a:pt x="124" y="7"/>
                      </a:lnTo>
                      <a:lnTo>
                        <a:pt x="124" y="10"/>
                      </a:lnTo>
                      <a:lnTo>
                        <a:pt x="125" y="14"/>
                      </a:lnTo>
                      <a:lnTo>
                        <a:pt x="129" y="22"/>
                      </a:lnTo>
                      <a:lnTo>
                        <a:pt x="130" y="25"/>
                      </a:lnTo>
                      <a:lnTo>
                        <a:pt x="130" y="28"/>
                      </a:lnTo>
                      <a:lnTo>
                        <a:pt x="129" y="30"/>
                      </a:lnTo>
                      <a:lnTo>
                        <a:pt x="124" y="36"/>
                      </a:lnTo>
                      <a:lnTo>
                        <a:pt x="124" y="41"/>
                      </a:lnTo>
                      <a:lnTo>
                        <a:pt x="120" y="41"/>
                      </a:lnTo>
                      <a:lnTo>
                        <a:pt x="119" y="42"/>
                      </a:lnTo>
                      <a:lnTo>
                        <a:pt x="118" y="44"/>
                      </a:lnTo>
                      <a:lnTo>
                        <a:pt x="118" y="62"/>
                      </a:lnTo>
                      <a:lnTo>
                        <a:pt x="114" y="66"/>
                      </a:lnTo>
                      <a:lnTo>
                        <a:pt x="113" y="68"/>
                      </a:lnTo>
                      <a:lnTo>
                        <a:pt x="113" y="73"/>
                      </a:lnTo>
                      <a:lnTo>
                        <a:pt x="114" y="75"/>
                      </a:lnTo>
                      <a:lnTo>
                        <a:pt x="114" y="77"/>
                      </a:lnTo>
                      <a:lnTo>
                        <a:pt x="115" y="78"/>
                      </a:lnTo>
                      <a:lnTo>
                        <a:pt x="113" y="81"/>
                      </a:lnTo>
                      <a:lnTo>
                        <a:pt x="110" y="82"/>
                      </a:lnTo>
                      <a:lnTo>
                        <a:pt x="105" y="87"/>
                      </a:lnTo>
                      <a:lnTo>
                        <a:pt x="105" y="81"/>
                      </a:lnTo>
                      <a:lnTo>
                        <a:pt x="101" y="82"/>
                      </a:lnTo>
                      <a:lnTo>
                        <a:pt x="99" y="85"/>
                      </a:lnTo>
                      <a:lnTo>
                        <a:pt x="96" y="86"/>
                      </a:lnTo>
                      <a:lnTo>
                        <a:pt x="95" y="90"/>
                      </a:lnTo>
                      <a:lnTo>
                        <a:pt x="94" y="90"/>
                      </a:lnTo>
                      <a:lnTo>
                        <a:pt x="93" y="88"/>
                      </a:lnTo>
                      <a:lnTo>
                        <a:pt x="89" y="88"/>
                      </a:lnTo>
                      <a:lnTo>
                        <a:pt x="86" y="90"/>
                      </a:lnTo>
                      <a:lnTo>
                        <a:pt x="85" y="92"/>
                      </a:lnTo>
                      <a:lnTo>
                        <a:pt x="83" y="93"/>
                      </a:lnTo>
                      <a:lnTo>
                        <a:pt x="78" y="93"/>
                      </a:lnTo>
                      <a:lnTo>
                        <a:pt x="75" y="92"/>
                      </a:lnTo>
                      <a:lnTo>
                        <a:pt x="74" y="91"/>
                      </a:lnTo>
                      <a:lnTo>
                        <a:pt x="73" y="88"/>
                      </a:lnTo>
                      <a:lnTo>
                        <a:pt x="70" y="86"/>
                      </a:lnTo>
                      <a:lnTo>
                        <a:pt x="69" y="86"/>
                      </a:lnTo>
                      <a:lnTo>
                        <a:pt x="66" y="88"/>
                      </a:lnTo>
                      <a:lnTo>
                        <a:pt x="66" y="91"/>
                      </a:lnTo>
                      <a:lnTo>
                        <a:pt x="68" y="92"/>
                      </a:lnTo>
                      <a:lnTo>
                        <a:pt x="69" y="95"/>
                      </a:lnTo>
                      <a:lnTo>
                        <a:pt x="70" y="96"/>
                      </a:lnTo>
                      <a:lnTo>
                        <a:pt x="66" y="96"/>
                      </a:lnTo>
                      <a:lnTo>
                        <a:pt x="65" y="97"/>
                      </a:lnTo>
                      <a:lnTo>
                        <a:pt x="63" y="98"/>
                      </a:lnTo>
                      <a:lnTo>
                        <a:pt x="60" y="101"/>
                      </a:lnTo>
                      <a:lnTo>
                        <a:pt x="58" y="105"/>
                      </a:lnTo>
                      <a:lnTo>
                        <a:pt x="56" y="107"/>
                      </a:lnTo>
                      <a:lnTo>
                        <a:pt x="54" y="105"/>
                      </a:lnTo>
                      <a:lnTo>
                        <a:pt x="53" y="102"/>
                      </a:lnTo>
                      <a:lnTo>
                        <a:pt x="51" y="102"/>
                      </a:lnTo>
                      <a:lnTo>
                        <a:pt x="51" y="100"/>
                      </a:lnTo>
                      <a:lnTo>
                        <a:pt x="53" y="96"/>
                      </a:lnTo>
                      <a:lnTo>
                        <a:pt x="53" y="92"/>
                      </a:lnTo>
                      <a:lnTo>
                        <a:pt x="49" y="91"/>
                      </a:lnTo>
                      <a:lnTo>
                        <a:pt x="44" y="88"/>
                      </a:lnTo>
                      <a:lnTo>
                        <a:pt x="39" y="88"/>
                      </a:lnTo>
                      <a:lnTo>
                        <a:pt x="37" y="90"/>
                      </a:lnTo>
                      <a:lnTo>
                        <a:pt x="37" y="92"/>
                      </a:lnTo>
                      <a:lnTo>
                        <a:pt x="31" y="92"/>
                      </a:lnTo>
                      <a:lnTo>
                        <a:pt x="30" y="93"/>
                      </a:lnTo>
                      <a:lnTo>
                        <a:pt x="27" y="93"/>
                      </a:lnTo>
                      <a:lnTo>
                        <a:pt x="17" y="97"/>
                      </a:lnTo>
                      <a:lnTo>
                        <a:pt x="6" y="98"/>
                      </a:lnTo>
                      <a:lnTo>
                        <a:pt x="0" y="98"/>
                      </a:lnTo>
                      <a:lnTo>
                        <a:pt x="0" y="96"/>
                      </a:lnTo>
                      <a:lnTo>
                        <a:pt x="4" y="96"/>
                      </a:lnTo>
                      <a:lnTo>
                        <a:pt x="5" y="95"/>
                      </a:lnTo>
                      <a:lnTo>
                        <a:pt x="11" y="90"/>
                      </a:lnTo>
                      <a:lnTo>
                        <a:pt x="21" y="80"/>
                      </a:lnTo>
                      <a:lnTo>
                        <a:pt x="27" y="78"/>
                      </a:lnTo>
                      <a:lnTo>
                        <a:pt x="54" y="78"/>
                      </a:lnTo>
                      <a:lnTo>
                        <a:pt x="59" y="76"/>
                      </a:lnTo>
                      <a:lnTo>
                        <a:pt x="61" y="71"/>
                      </a:lnTo>
                      <a:lnTo>
                        <a:pt x="66" y="66"/>
                      </a:lnTo>
                      <a:lnTo>
                        <a:pt x="68" y="63"/>
                      </a:lnTo>
                      <a:lnTo>
                        <a:pt x="69" y="62"/>
                      </a:lnTo>
                      <a:lnTo>
                        <a:pt x="70" y="59"/>
                      </a:lnTo>
                      <a:lnTo>
                        <a:pt x="71" y="58"/>
                      </a:lnTo>
                      <a:lnTo>
                        <a:pt x="71" y="61"/>
                      </a:lnTo>
                      <a:lnTo>
                        <a:pt x="73" y="62"/>
                      </a:lnTo>
                      <a:lnTo>
                        <a:pt x="76" y="62"/>
                      </a:lnTo>
                      <a:lnTo>
                        <a:pt x="79" y="61"/>
                      </a:lnTo>
                      <a:lnTo>
                        <a:pt x="80" y="59"/>
                      </a:lnTo>
                      <a:lnTo>
                        <a:pt x="85" y="57"/>
                      </a:lnTo>
                      <a:lnTo>
                        <a:pt x="93" y="52"/>
                      </a:lnTo>
                      <a:lnTo>
                        <a:pt x="100" y="43"/>
                      </a:lnTo>
                      <a:lnTo>
                        <a:pt x="105" y="33"/>
                      </a:lnTo>
                      <a:lnTo>
                        <a:pt x="108" y="23"/>
                      </a:lnTo>
                      <a:lnTo>
                        <a:pt x="108" y="22"/>
                      </a:lnTo>
                      <a:lnTo>
                        <a:pt x="106" y="20"/>
                      </a:lnTo>
                      <a:lnTo>
                        <a:pt x="105" y="20"/>
                      </a:lnTo>
                      <a:lnTo>
                        <a:pt x="105" y="15"/>
                      </a:lnTo>
                      <a:lnTo>
                        <a:pt x="108" y="12"/>
                      </a:lnTo>
                      <a:lnTo>
                        <a:pt x="109" y="8"/>
                      </a:lnTo>
                      <a:lnTo>
                        <a:pt x="113" y="5"/>
                      </a:lnTo>
                      <a:lnTo>
                        <a:pt x="115" y="4"/>
                      </a:lnTo>
                      <a:lnTo>
                        <a:pt x="116" y="5"/>
                      </a:lnTo>
                      <a:lnTo>
                        <a:pt x="116" y="7"/>
                      </a:lnTo>
                      <a:lnTo>
                        <a:pt x="119" y="7"/>
                      </a:lnTo>
                      <a:lnTo>
                        <a:pt x="120" y="5"/>
                      </a:lnTo>
                      <a:lnTo>
                        <a:pt x="119" y="4"/>
                      </a:lnTo>
                      <a:lnTo>
                        <a:pt x="118" y="4"/>
                      </a:lnTo>
                      <a:lnTo>
                        <a:pt x="1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26" name="Freeform 1331"/>
                <p:cNvSpPr>
                  <a:spLocks/>
                </p:cNvSpPr>
                <p:nvPr/>
              </p:nvSpPr>
              <p:spPr bwMode="auto">
                <a:xfrm>
                  <a:off x="9125086" y="3247380"/>
                  <a:ext cx="138860" cy="118135"/>
                </a:xfrm>
                <a:custGeom>
                  <a:avLst/>
                  <a:gdLst/>
                  <a:ahLst/>
                  <a:cxnLst>
                    <a:cxn ang="0">
                      <a:pos x="24" y="0"/>
                    </a:cxn>
                    <a:cxn ang="0">
                      <a:pos x="30" y="7"/>
                    </a:cxn>
                    <a:cxn ang="0">
                      <a:pos x="38" y="13"/>
                    </a:cxn>
                    <a:cxn ang="0">
                      <a:pos x="45" y="18"/>
                    </a:cxn>
                    <a:cxn ang="0">
                      <a:pos x="55" y="21"/>
                    </a:cxn>
                    <a:cxn ang="0">
                      <a:pos x="58" y="21"/>
                    </a:cxn>
                    <a:cxn ang="0">
                      <a:pos x="60" y="19"/>
                    </a:cxn>
                    <a:cxn ang="0">
                      <a:pos x="62" y="19"/>
                    </a:cxn>
                    <a:cxn ang="0">
                      <a:pos x="64" y="21"/>
                    </a:cxn>
                    <a:cxn ang="0">
                      <a:pos x="63" y="22"/>
                    </a:cxn>
                    <a:cxn ang="0">
                      <a:pos x="62" y="24"/>
                    </a:cxn>
                    <a:cxn ang="0">
                      <a:pos x="64" y="29"/>
                    </a:cxn>
                    <a:cxn ang="0">
                      <a:pos x="67" y="31"/>
                    </a:cxn>
                    <a:cxn ang="0">
                      <a:pos x="63" y="33"/>
                    </a:cxn>
                    <a:cxn ang="0">
                      <a:pos x="59" y="34"/>
                    </a:cxn>
                    <a:cxn ang="0">
                      <a:pos x="54" y="34"/>
                    </a:cxn>
                    <a:cxn ang="0">
                      <a:pos x="47" y="37"/>
                    </a:cxn>
                    <a:cxn ang="0">
                      <a:pos x="42" y="42"/>
                    </a:cxn>
                    <a:cxn ang="0">
                      <a:pos x="40" y="46"/>
                    </a:cxn>
                    <a:cxn ang="0">
                      <a:pos x="39" y="48"/>
                    </a:cxn>
                    <a:cxn ang="0">
                      <a:pos x="34" y="46"/>
                    </a:cxn>
                    <a:cxn ang="0">
                      <a:pos x="30" y="43"/>
                    </a:cxn>
                    <a:cxn ang="0">
                      <a:pos x="27" y="42"/>
                    </a:cxn>
                    <a:cxn ang="0">
                      <a:pos x="22" y="38"/>
                    </a:cxn>
                    <a:cxn ang="0">
                      <a:pos x="20" y="39"/>
                    </a:cxn>
                    <a:cxn ang="0">
                      <a:pos x="19" y="42"/>
                    </a:cxn>
                    <a:cxn ang="0">
                      <a:pos x="14" y="42"/>
                    </a:cxn>
                    <a:cxn ang="0">
                      <a:pos x="11" y="41"/>
                    </a:cxn>
                    <a:cxn ang="0">
                      <a:pos x="8" y="41"/>
                    </a:cxn>
                    <a:cxn ang="0">
                      <a:pos x="6" y="42"/>
                    </a:cxn>
                    <a:cxn ang="0">
                      <a:pos x="6" y="47"/>
                    </a:cxn>
                    <a:cxn ang="0">
                      <a:pos x="8" y="48"/>
                    </a:cxn>
                    <a:cxn ang="0">
                      <a:pos x="10" y="49"/>
                    </a:cxn>
                    <a:cxn ang="0">
                      <a:pos x="11" y="49"/>
                    </a:cxn>
                    <a:cxn ang="0">
                      <a:pos x="13" y="51"/>
                    </a:cxn>
                    <a:cxn ang="0">
                      <a:pos x="14" y="51"/>
                    </a:cxn>
                    <a:cxn ang="0">
                      <a:pos x="11" y="53"/>
                    </a:cxn>
                    <a:cxn ang="0">
                      <a:pos x="9" y="53"/>
                    </a:cxn>
                    <a:cxn ang="0">
                      <a:pos x="6" y="55"/>
                    </a:cxn>
                    <a:cxn ang="0">
                      <a:pos x="4" y="57"/>
                    </a:cxn>
                    <a:cxn ang="0">
                      <a:pos x="1" y="57"/>
                    </a:cxn>
                    <a:cxn ang="0">
                      <a:pos x="1" y="44"/>
                    </a:cxn>
                    <a:cxn ang="0">
                      <a:pos x="0" y="43"/>
                    </a:cxn>
                    <a:cxn ang="0">
                      <a:pos x="3" y="38"/>
                    </a:cxn>
                    <a:cxn ang="0">
                      <a:pos x="8" y="33"/>
                    </a:cxn>
                    <a:cxn ang="0">
                      <a:pos x="8" y="31"/>
                    </a:cxn>
                    <a:cxn ang="0">
                      <a:pos x="13" y="31"/>
                    </a:cxn>
                    <a:cxn ang="0">
                      <a:pos x="18" y="28"/>
                    </a:cxn>
                    <a:cxn ang="0">
                      <a:pos x="23" y="16"/>
                    </a:cxn>
                    <a:cxn ang="0">
                      <a:pos x="23" y="8"/>
                    </a:cxn>
                    <a:cxn ang="0">
                      <a:pos x="22" y="7"/>
                    </a:cxn>
                    <a:cxn ang="0">
                      <a:pos x="22" y="3"/>
                    </a:cxn>
                    <a:cxn ang="0">
                      <a:pos x="24" y="0"/>
                    </a:cxn>
                  </a:cxnLst>
                  <a:rect l="0" t="0" r="r" b="b"/>
                  <a:pathLst>
                    <a:path w="67" h="57">
                      <a:moveTo>
                        <a:pt x="24" y="0"/>
                      </a:moveTo>
                      <a:lnTo>
                        <a:pt x="30" y="7"/>
                      </a:lnTo>
                      <a:lnTo>
                        <a:pt x="38" y="13"/>
                      </a:lnTo>
                      <a:lnTo>
                        <a:pt x="45" y="18"/>
                      </a:lnTo>
                      <a:lnTo>
                        <a:pt x="55" y="21"/>
                      </a:lnTo>
                      <a:lnTo>
                        <a:pt x="58" y="21"/>
                      </a:lnTo>
                      <a:lnTo>
                        <a:pt x="60" y="19"/>
                      </a:lnTo>
                      <a:lnTo>
                        <a:pt x="62" y="19"/>
                      </a:lnTo>
                      <a:lnTo>
                        <a:pt x="64" y="21"/>
                      </a:lnTo>
                      <a:lnTo>
                        <a:pt x="63" y="22"/>
                      </a:lnTo>
                      <a:lnTo>
                        <a:pt x="62" y="24"/>
                      </a:lnTo>
                      <a:lnTo>
                        <a:pt x="64" y="29"/>
                      </a:lnTo>
                      <a:lnTo>
                        <a:pt x="67" y="31"/>
                      </a:lnTo>
                      <a:lnTo>
                        <a:pt x="63" y="33"/>
                      </a:lnTo>
                      <a:lnTo>
                        <a:pt x="59" y="34"/>
                      </a:lnTo>
                      <a:lnTo>
                        <a:pt x="54" y="34"/>
                      </a:lnTo>
                      <a:lnTo>
                        <a:pt x="47" y="37"/>
                      </a:lnTo>
                      <a:lnTo>
                        <a:pt x="42" y="42"/>
                      </a:lnTo>
                      <a:lnTo>
                        <a:pt x="40" y="46"/>
                      </a:lnTo>
                      <a:lnTo>
                        <a:pt x="39" y="48"/>
                      </a:lnTo>
                      <a:lnTo>
                        <a:pt x="34" y="46"/>
                      </a:lnTo>
                      <a:lnTo>
                        <a:pt x="30" y="43"/>
                      </a:lnTo>
                      <a:lnTo>
                        <a:pt x="27" y="42"/>
                      </a:lnTo>
                      <a:lnTo>
                        <a:pt x="22" y="38"/>
                      </a:lnTo>
                      <a:lnTo>
                        <a:pt x="20" y="39"/>
                      </a:lnTo>
                      <a:lnTo>
                        <a:pt x="19" y="42"/>
                      </a:lnTo>
                      <a:lnTo>
                        <a:pt x="14" y="42"/>
                      </a:lnTo>
                      <a:lnTo>
                        <a:pt x="11" y="41"/>
                      </a:lnTo>
                      <a:lnTo>
                        <a:pt x="8" y="41"/>
                      </a:lnTo>
                      <a:lnTo>
                        <a:pt x="6" y="42"/>
                      </a:lnTo>
                      <a:lnTo>
                        <a:pt x="6" y="47"/>
                      </a:lnTo>
                      <a:lnTo>
                        <a:pt x="8" y="48"/>
                      </a:lnTo>
                      <a:lnTo>
                        <a:pt x="10" y="49"/>
                      </a:lnTo>
                      <a:lnTo>
                        <a:pt x="11" y="49"/>
                      </a:lnTo>
                      <a:lnTo>
                        <a:pt x="13" y="51"/>
                      </a:lnTo>
                      <a:lnTo>
                        <a:pt x="14" y="51"/>
                      </a:lnTo>
                      <a:lnTo>
                        <a:pt x="11" y="53"/>
                      </a:lnTo>
                      <a:lnTo>
                        <a:pt x="9" y="53"/>
                      </a:lnTo>
                      <a:lnTo>
                        <a:pt x="6" y="55"/>
                      </a:lnTo>
                      <a:lnTo>
                        <a:pt x="4" y="57"/>
                      </a:lnTo>
                      <a:lnTo>
                        <a:pt x="1" y="57"/>
                      </a:lnTo>
                      <a:lnTo>
                        <a:pt x="1" y="44"/>
                      </a:lnTo>
                      <a:lnTo>
                        <a:pt x="0" y="43"/>
                      </a:lnTo>
                      <a:lnTo>
                        <a:pt x="3" y="38"/>
                      </a:lnTo>
                      <a:lnTo>
                        <a:pt x="8" y="33"/>
                      </a:lnTo>
                      <a:lnTo>
                        <a:pt x="8" y="31"/>
                      </a:lnTo>
                      <a:lnTo>
                        <a:pt x="13" y="31"/>
                      </a:lnTo>
                      <a:lnTo>
                        <a:pt x="18" y="28"/>
                      </a:lnTo>
                      <a:lnTo>
                        <a:pt x="23" y="16"/>
                      </a:lnTo>
                      <a:lnTo>
                        <a:pt x="23" y="8"/>
                      </a:lnTo>
                      <a:lnTo>
                        <a:pt x="22" y="7"/>
                      </a:lnTo>
                      <a:lnTo>
                        <a:pt x="22" y="3"/>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27" name="Freeform 1332"/>
                <p:cNvSpPr>
                  <a:spLocks/>
                </p:cNvSpPr>
                <p:nvPr/>
              </p:nvSpPr>
              <p:spPr bwMode="auto">
                <a:xfrm>
                  <a:off x="9259801" y="3276396"/>
                  <a:ext cx="20725" cy="20725"/>
                </a:xfrm>
                <a:custGeom>
                  <a:avLst/>
                  <a:gdLst/>
                  <a:ahLst/>
                  <a:cxnLst>
                    <a:cxn ang="0">
                      <a:pos x="9" y="0"/>
                    </a:cxn>
                    <a:cxn ang="0">
                      <a:pos x="10" y="2"/>
                    </a:cxn>
                    <a:cxn ang="0">
                      <a:pos x="9" y="3"/>
                    </a:cxn>
                    <a:cxn ang="0">
                      <a:pos x="8" y="5"/>
                    </a:cxn>
                    <a:cxn ang="0">
                      <a:pos x="5" y="8"/>
                    </a:cxn>
                    <a:cxn ang="0">
                      <a:pos x="0" y="10"/>
                    </a:cxn>
                    <a:cxn ang="0">
                      <a:pos x="0" y="7"/>
                    </a:cxn>
                    <a:cxn ang="0">
                      <a:pos x="3" y="4"/>
                    </a:cxn>
                    <a:cxn ang="0">
                      <a:pos x="7" y="2"/>
                    </a:cxn>
                    <a:cxn ang="0">
                      <a:pos x="9" y="0"/>
                    </a:cxn>
                  </a:cxnLst>
                  <a:rect l="0" t="0" r="r" b="b"/>
                  <a:pathLst>
                    <a:path w="10" h="10">
                      <a:moveTo>
                        <a:pt x="9" y="0"/>
                      </a:moveTo>
                      <a:lnTo>
                        <a:pt x="10" y="2"/>
                      </a:lnTo>
                      <a:lnTo>
                        <a:pt x="9" y="3"/>
                      </a:lnTo>
                      <a:lnTo>
                        <a:pt x="8" y="5"/>
                      </a:lnTo>
                      <a:lnTo>
                        <a:pt x="5" y="8"/>
                      </a:lnTo>
                      <a:lnTo>
                        <a:pt x="0" y="10"/>
                      </a:lnTo>
                      <a:lnTo>
                        <a:pt x="0" y="7"/>
                      </a:lnTo>
                      <a:lnTo>
                        <a:pt x="3" y="4"/>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28" name="Freeform 1333"/>
                <p:cNvSpPr>
                  <a:spLocks/>
                </p:cNvSpPr>
                <p:nvPr/>
              </p:nvSpPr>
              <p:spPr bwMode="auto">
                <a:xfrm>
                  <a:off x="9307469" y="3245308"/>
                  <a:ext cx="31089" cy="22799"/>
                </a:xfrm>
                <a:custGeom>
                  <a:avLst/>
                  <a:gdLst/>
                  <a:ahLst/>
                  <a:cxnLst>
                    <a:cxn ang="0">
                      <a:pos x="9" y="0"/>
                    </a:cxn>
                    <a:cxn ang="0">
                      <a:pos x="15" y="0"/>
                    </a:cxn>
                    <a:cxn ang="0">
                      <a:pos x="15" y="4"/>
                    </a:cxn>
                    <a:cxn ang="0">
                      <a:pos x="11" y="4"/>
                    </a:cxn>
                    <a:cxn ang="0">
                      <a:pos x="6" y="6"/>
                    </a:cxn>
                    <a:cxn ang="0">
                      <a:pos x="5" y="9"/>
                    </a:cxn>
                    <a:cxn ang="0">
                      <a:pos x="3" y="11"/>
                    </a:cxn>
                    <a:cxn ang="0">
                      <a:pos x="0" y="11"/>
                    </a:cxn>
                    <a:cxn ang="0">
                      <a:pos x="0" y="8"/>
                    </a:cxn>
                    <a:cxn ang="0">
                      <a:pos x="1" y="6"/>
                    </a:cxn>
                    <a:cxn ang="0">
                      <a:pos x="3" y="4"/>
                    </a:cxn>
                    <a:cxn ang="0">
                      <a:pos x="4" y="3"/>
                    </a:cxn>
                    <a:cxn ang="0">
                      <a:pos x="9" y="0"/>
                    </a:cxn>
                  </a:cxnLst>
                  <a:rect l="0" t="0" r="r" b="b"/>
                  <a:pathLst>
                    <a:path w="15" h="11">
                      <a:moveTo>
                        <a:pt x="9" y="0"/>
                      </a:moveTo>
                      <a:lnTo>
                        <a:pt x="15" y="0"/>
                      </a:lnTo>
                      <a:lnTo>
                        <a:pt x="15" y="4"/>
                      </a:lnTo>
                      <a:lnTo>
                        <a:pt x="11" y="4"/>
                      </a:lnTo>
                      <a:lnTo>
                        <a:pt x="6" y="6"/>
                      </a:lnTo>
                      <a:lnTo>
                        <a:pt x="5" y="9"/>
                      </a:lnTo>
                      <a:lnTo>
                        <a:pt x="3" y="11"/>
                      </a:lnTo>
                      <a:lnTo>
                        <a:pt x="0" y="11"/>
                      </a:lnTo>
                      <a:lnTo>
                        <a:pt x="0" y="8"/>
                      </a:lnTo>
                      <a:lnTo>
                        <a:pt x="1" y="6"/>
                      </a:lnTo>
                      <a:lnTo>
                        <a:pt x="3" y="4"/>
                      </a:lnTo>
                      <a:lnTo>
                        <a:pt x="4" y="3"/>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29" name="Freeform 1334"/>
                <p:cNvSpPr>
                  <a:spLocks/>
                </p:cNvSpPr>
                <p:nvPr/>
              </p:nvSpPr>
              <p:spPr bwMode="auto">
                <a:xfrm>
                  <a:off x="9361354" y="3222510"/>
                  <a:ext cx="18653" cy="14508"/>
                </a:xfrm>
                <a:custGeom>
                  <a:avLst/>
                  <a:gdLst/>
                  <a:ahLst/>
                  <a:cxnLst>
                    <a:cxn ang="0">
                      <a:pos x="5" y="0"/>
                    </a:cxn>
                    <a:cxn ang="0">
                      <a:pos x="9" y="0"/>
                    </a:cxn>
                    <a:cxn ang="0">
                      <a:pos x="7" y="5"/>
                    </a:cxn>
                    <a:cxn ang="0">
                      <a:pos x="2" y="7"/>
                    </a:cxn>
                    <a:cxn ang="0">
                      <a:pos x="0" y="7"/>
                    </a:cxn>
                    <a:cxn ang="0">
                      <a:pos x="0" y="5"/>
                    </a:cxn>
                    <a:cxn ang="0">
                      <a:pos x="2" y="5"/>
                    </a:cxn>
                    <a:cxn ang="0">
                      <a:pos x="2" y="2"/>
                    </a:cxn>
                    <a:cxn ang="0">
                      <a:pos x="3" y="1"/>
                    </a:cxn>
                    <a:cxn ang="0">
                      <a:pos x="5" y="0"/>
                    </a:cxn>
                  </a:cxnLst>
                  <a:rect l="0" t="0" r="r" b="b"/>
                  <a:pathLst>
                    <a:path w="9" h="7">
                      <a:moveTo>
                        <a:pt x="5" y="0"/>
                      </a:moveTo>
                      <a:lnTo>
                        <a:pt x="9" y="0"/>
                      </a:lnTo>
                      <a:lnTo>
                        <a:pt x="7" y="5"/>
                      </a:lnTo>
                      <a:lnTo>
                        <a:pt x="2" y="7"/>
                      </a:lnTo>
                      <a:lnTo>
                        <a:pt x="0" y="7"/>
                      </a:lnTo>
                      <a:lnTo>
                        <a:pt x="0" y="5"/>
                      </a:lnTo>
                      <a:lnTo>
                        <a:pt x="2" y="5"/>
                      </a:lnTo>
                      <a:lnTo>
                        <a:pt x="2" y="2"/>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30" name="Freeform 1335"/>
                <p:cNvSpPr>
                  <a:spLocks/>
                </p:cNvSpPr>
                <p:nvPr/>
              </p:nvSpPr>
              <p:spPr bwMode="auto">
                <a:xfrm>
                  <a:off x="9166536" y="2963444"/>
                  <a:ext cx="70466" cy="267357"/>
                </a:xfrm>
                <a:custGeom>
                  <a:avLst/>
                  <a:gdLst/>
                  <a:ahLst/>
                  <a:cxnLst>
                    <a:cxn ang="0">
                      <a:pos x="10" y="0"/>
                    </a:cxn>
                    <a:cxn ang="0">
                      <a:pos x="14" y="0"/>
                    </a:cxn>
                    <a:cxn ang="0">
                      <a:pos x="14" y="7"/>
                    </a:cxn>
                    <a:cxn ang="0">
                      <a:pos x="15" y="12"/>
                    </a:cxn>
                    <a:cxn ang="0">
                      <a:pos x="18" y="15"/>
                    </a:cxn>
                    <a:cxn ang="0">
                      <a:pos x="19" y="19"/>
                    </a:cxn>
                    <a:cxn ang="0">
                      <a:pos x="19" y="32"/>
                    </a:cxn>
                    <a:cxn ang="0">
                      <a:pos x="20" y="34"/>
                    </a:cxn>
                    <a:cxn ang="0">
                      <a:pos x="20" y="51"/>
                    </a:cxn>
                    <a:cxn ang="0">
                      <a:pos x="23" y="56"/>
                    </a:cxn>
                    <a:cxn ang="0">
                      <a:pos x="29" y="70"/>
                    </a:cxn>
                    <a:cxn ang="0">
                      <a:pos x="34" y="83"/>
                    </a:cxn>
                    <a:cxn ang="0">
                      <a:pos x="32" y="82"/>
                    </a:cxn>
                    <a:cxn ang="0">
                      <a:pos x="30" y="80"/>
                    </a:cxn>
                    <a:cxn ang="0">
                      <a:pos x="28" y="78"/>
                    </a:cxn>
                    <a:cxn ang="0">
                      <a:pos x="25" y="78"/>
                    </a:cxn>
                    <a:cxn ang="0">
                      <a:pos x="19" y="81"/>
                    </a:cxn>
                    <a:cxn ang="0">
                      <a:pos x="15" y="86"/>
                    </a:cxn>
                    <a:cxn ang="0">
                      <a:pos x="13" y="93"/>
                    </a:cxn>
                    <a:cxn ang="0">
                      <a:pos x="13" y="102"/>
                    </a:cxn>
                    <a:cxn ang="0">
                      <a:pos x="15" y="110"/>
                    </a:cxn>
                    <a:cxn ang="0">
                      <a:pos x="20" y="116"/>
                    </a:cxn>
                    <a:cxn ang="0">
                      <a:pos x="24" y="122"/>
                    </a:cxn>
                    <a:cxn ang="0">
                      <a:pos x="24" y="124"/>
                    </a:cxn>
                    <a:cxn ang="0">
                      <a:pos x="23" y="124"/>
                    </a:cxn>
                    <a:cxn ang="0">
                      <a:pos x="20" y="121"/>
                    </a:cxn>
                    <a:cxn ang="0">
                      <a:pos x="19" y="119"/>
                    </a:cxn>
                    <a:cxn ang="0">
                      <a:pos x="14" y="119"/>
                    </a:cxn>
                    <a:cxn ang="0">
                      <a:pos x="10" y="122"/>
                    </a:cxn>
                    <a:cxn ang="0">
                      <a:pos x="10" y="125"/>
                    </a:cxn>
                    <a:cxn ang="0">
                      <a:pos x="7" y="129"/>
                    </a:cxn>
                    <a:cxn ang="0">
                      <a:pos x="5" y="129"/>
                    </a:cxn>
                    <a:cxn ang="0">
                      <a:pos x="5" y="111"/>
                    </a:cxn>
                    <a:cxn ang="0">
                      <a:pos x="7" y="106"/>
                    </a:cxn>
                    <a:cxn ang="0">
                      <a:pos x="7" y="92"/>
                    </a:cxn>
                    <a:cxn ang="0">
                      <a:pos x="5" y="90"/>
                    </a:cxn>
                    <a:cxn ang="0">
                      <a:pos x="5" y="82"/>
                    </a:cxn>
                    <a:cxn ang="0">
                      <a:pos x="7" y="80"/>
                    </a:cxn>
                    <a:cxn ang="0">
                      <a:pos x="7" y="49"/>
                    </a:cxn>
                    <a:cxn ang="0">
                      <a:pos x="5" y="46"/>
                    </a:cxn>
                    <a:cxn ang="0">
                      <a:pos x="0" y="36"/>
                    </a:cxn>
                    <a:cxn ang="0">
                      <a:pos x="2" y="27"/>
                    </a:cxn>
                    <a:cxn ang="0">
                      <a:pos x="4" y="18"/>
                    </a:cxn>
                    <a:cxn ang="0">
                      <a:pos x="9" y="14"/>
                    </a:cxn>
                    <a:cxn ang="0">
                      <a:pos x="9" y="13"/>
                    </a:cxn>
                    <a:cxn ang="0">
                      <a:pos x="10" y="12"/>
                    </a:cxn>
                    <a:cxn ang="0">
                      <a:pos x="10" y="0"/>
                    </a:cxn>
                  </a:cxnLst>
                  <a:rect l="0" t="0" r="r" b="b"/>
                  <a:pathLst>
                    <a:path w="34" h="129">
                      <a:moveTo>
                        <a:pt x="10" y="0"/>
                      </a:moveTo>
                      <a:lnTo>
                        <a:pt x="14" y="0"/>
                      </a:lnTo>
                      <a:lnTo>
                        <a:pt x="14" y="7"/>
                      </a:lnTo>
                      <a:lnTo>
                        <a:pt x="15" y="12"/>
                      </a:lnTo>
                      <a:lnTo>
                        <a:pt x="18" y="15"/>
                      </a:lnTo>
                      <a:lnTo>
                        <a:pt x="19" y="19"/>
                      </a:lnTo>
                      <a:lnTo>
                        <a:pt x="19" y="32"/>
                      </a:lnTo>
                      <a:lnTo>
                        <a:pt x="20" y="34"/>
                      </a:lnTo>
                      <a:lnTo>
                        <a:pt x="20" y="51"/>
                      </a:lnTo>
                      <a:lnTo>
                        <a:pt x="23" y="56"/>
                      </a:lnTo>
                      <a:lnTo>
                        <a:pt x="29" y="70"/>
                      </a:lnTo>
                      <a:lnTo>
                        <a:pt x="34" y="83"/>
                      </a:lnTo>
                      <a:lnTo>
                        <a:pt x="32" y="82"/>
                      </a:lnTo>
                      <a:lnTo>
                        <a:pt x="30" y="80"/>
                      </a:lnTo>
                      <a:lnTo>
                        <a:pt x="28" y="78"/>
                      </a:lnTo>
                      <a:lnTo>
                        <a:pt x="25" y="78"/>
                      </a:lnTo>
                      <a:lnTo>
                        <a:pt x="19" y="81"/>
                      </a:lnTo>
                      <a:lnTo>
                        <a:pt x="15" y="86"/>
                      </a:lnTo>
                      <a:lnTo>
                        <a:pt x="13" y="93"/>
                      </a:lnTo>
                      <a:lnTo>
                        <a:pt x="13" y="102"/>
                      </a:lnTo>
                      <a:lnTo>
                        <a:pt x="15" y="110"/>
                      </a:lnTo>
                      <a:lnTo>
                        <a:pt x="20" y="116"/>
                      </a:lnTo>
                      <a:lnTo>
                        <a:pt x="24" y="122"/>
                      </a:lnTo>
                      <a:lnTo>
                        <a:pt x="24" y="124"/>
                      </a:lnTo>
                      <a:lnTo>
                        <a:pt x="23" y="124"/>
                      </a:lnTo>
                      <a:lnTo>
                        <a:pt x="20" y="121"/>
                      </a:lnTo>
                      <a:lnTo>
                        <a:pt x="19" y="119"/>
                      </a:lnTo>
                      <a:lnTo>
                        <a:pt x="14" y="119"/>
                      </a:lnTo>
                      <a:lnTo>
                        <a:pt x="10" y="122"/>
                      </a:lnTo>
                      <a:lnTo>
                        <a:pt x="10" y="125"/>
                      </a:lnTo>
                      <a:lnTo>
                        <a:pt x="7" y="129"/>
                      </a:lnTo>
                      <a:lnTo>
                        <a:pt x="5" y="129"/>
                      </a:lnTo>
                      <a:lnTo>
                        <a:pt x="5" y="111"/>
                      </a:lnTo>
                      <a:lnTo>
                        <a:pt x="7" y="106"/>
                      </a:lnTo>
                      <a:lnTo>
                        <a:pt x="7" y="92"/>
                      </a:lnTo>
                      <a:lnTo>
                        <a:pt x="5" y="90"/>
                      </a:lnTo>
                      <a:lnTo>
                        <a:pt x="5" y="82"/>
                      </a:lnTo>
                      <a:lnTo>
                        <a:pt x="7" y="80"/>
                      </a:lnTo>
                      <a:lnTo>
                        <a:pt x="7" y="49"/>
                      </a:lnTo>
                      <a:lnTo>
                        <a:pt x="5" y="46"/>
                      </a:lnTo>
                      <a:lnTo>
                        <a:pt x="0" y="36"/>
                      </a:lnTo>
                      <a:lnTo>
                        <a:pt x="2" y="27"/>
                      </a:lnTo>
                      <a:lnTo>
                        <a:pt x="4" y="18"/>
                      </a:lnTo>
                      <a:lnTo>
                        <a:pt x="9" y="14"/>
                      </a:lnTo>
                      <a:lnTo>
                        <a:pt x="9" y="13"/>
                      </a:lnTo>
                      <a:lnTo>
                        <a:pt x="10" y="1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31" name="Freeform 1336"/>
                <p:cNvSpPr>
                  <a:spLocks/>
                </p:cNvSpPr>
                <p:nvPr/>
              </p:nvSpPr>
              <p:spPr bwMode="auto">
                <a:xfrm>
                  <a:off x="10051509" y="2302305"/>
                  <a:ext cx="84975" cy="35234"/>
                </a:xfrm>
                <a:custGeom>
                  <a:avLst/>
                  <a:gdLst/>
                  <a:ahLst/>
                  <a:cxnLst>
                    <a:cxn ang="0">
                      <a:pos x="20" y="0"/>
                    </a:cxn>
                    <a:cxn ang="0">
                      <a:pos x="25" y="1"/>
                    </a:cxn>
                    <a:cxn ang="0">
                      <a:pos x="32" y="2"/>
                    </a:cxn>
                    <a:cxn ang="0">
                      <a:pos x="39" y="6"/>
                    </a:cxn>
                    <a:cxn ang="0">
                      <a:pos x="41" y="10"/>
                    </a:cxn>
                    <a:cxn ang="0">
                      <a:pos x="37" y="12"/>
                    </a:cxn>
                    <a:cxn ang="0">
                      <a:pos x="30" y="15"/>
                    </a:cxn>
                    <a:cxn ang="0">
                      <a:pos x="10" y="17"/>
                    </a:cxn>
                    <a:cxn ang="0">
                      <a:pos x="4" y="17"/>
                    </a:cxn>
                    <a:cxn ang="0">
                      <a:pos x="1" y="16"/>
                    </a:cxn>
                    <a:cxn ang="0">
                      <a:pos x="0" y="15"/>
                    </a:cxn>
                    <a:cxn ang="0">
                      <a:pos x="0" y="14"/>
                    </a:cxn>
                    <a:cxn ang="0">
                      <a:pos x="4" y="7"/>
                    </a:cxn>
                    <a:cxn ang="0">
                      <a:pos x="11" y="2"/>
                    </a:cxn>
                    <a:cxn ang="0">
                      <a:pos x="20" y="0"/>
                    </a:cxn>
                  </a:cxnLst>
                  <a:rect l="0" t="0" r="r" b="b"/>
                  <a:pathLst>
                    <a:path w="41" h="17">
                      <a:moveTo>
                        <a:pt x="20" y="0"/>
                      </a:moveTo>
                      <a:lnTo>
                        <a:pt x="25" y="1"/>
                      </a:lnTo>
                      <a:lnTo>
                        <a:pt x="32" y="2"/>
                      </a:lnTo>
                      <a:lnTo>
                        <a:pt x="39" y="6"/>
                      </a:lnTo>
                      <a:lnTo>
                        <a:pt x="41" y="10"/>
                      </a:lnTo>
                      <a:lnTo>
                        <a:pt x="37" y="12"/>
                      </a:lnTo>
                      <a:lnTo>
                        <a:pt x="30" y="15"/>
                      </a:lnTo>
                      <a:lnTo>
                        <a:pt x="10" y="17"/>
                      </a:lnTo>
                      <a:lnTo>
                        <a:pt x="4" y="17"/>
                      </a:lnTo>
                      <a:lnTo>
                        <a:pt x="1" y="16"/>
                      </a:lnTo>
                      <a:lnTo>
                        <a:pt x="0" y="15"/>
                      </a:lnTo>
                      <a:lnTo>
                        <a:pt x="0" y="14"/>
                      </a:lnTo>
                      <a:lnTo>
                        <a:pt x="4" y="7"/>
                      </a:lnTo>
                      <a:lnTo>
                        <a:pt x="11"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32" name="Freeform 1337"/>
                <p:cNvSpPr>
                  <a:spLocks/>
                </p:cNvSpPr>
                <p:nvPr/>
              </p:nvSpPr>
              <p:spPr bwMode="auto">
                <a:xfrm>
                  <a:off x="9796586" y="2372771"/>
                  <a:ext cx="33161" cy="18653"/>
                </a:xfrm>
                <a:custGeom>
                  <a:avLst/>
                  <a:gdLst/>
                  <a:ahLst/>
                  <a:cxnLst>
                    <a:cxn ang="0">
                      <a:pos x="0" y="0"/>
                    </a:cxn>
                    <a:cxn ang="0">
                      <a:pos x="14" y="0"/>
                    </a:cxn>
                    <a:cxn ang="0">
                      <a:pos x="14" y="1"/>
                    </a:cxn>
                    <a:cxn ang="0">
                      <a:pos x="16" y="4"/>
                    </a:cxn>
                    <a:cxn ang="0">
                      <a:pos x="16" y="6"/>
                    </a:cxn>
                    <a:cxn ang="0">
                      <a:pos x="14" y="9"/>
                    </a:cxn>
                    <a:cxn ang="0">
                      <a:pos x="12" y="9"/>
                    </a:cxn>
                    <a:cxn ang="0">
                      <a:pos x="5" y="6"/>
                    </a:cxn>
                    <a:cxn ang="0">
                      <a:pos x="2" y="4"/>
                    </a:cxn>
                    <a:cxn ang="0">
                      <a:pos x="0" y="0"/>
                    </a:cxn>
                  </a:cxnLst>
                  <a:rect l="0" t="0" r="r" b="b"/>
                  <a:pathLst>
                    <a:path w="16" h="9">
                      <a:moveTo>
                        <a:pt x="0" y="0"/>
                      </a:moveTo>
                      <a:lnTo>
                        <a:pt x="14" y="0"/>
                      </a:lnTo>
                      <a:lnTo>
                        <a:pt x="14" y="1"/>
                      </a:lnTo>
                      <a:lnTo>
                        <a:pt x="16" y="4"/>
                      </a:lnTo>
                      <a:lnTo>
                        <a:pt x="16" y="6"/>
                      </a:lnTo>
                      <a:lnTo>
                        <a:pt x="14" y="9"/>
                      </a:lnTo>
                      <a:lnTo>
                        <a:pt x="12" y="9"/>
                      </a:lnTo>
                      <a:lnTo>
                        <a:pt x="5" y="6"/>
                      </a:lnTo>
                      <a:lnTo>
                        <a:pt x="2"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33" name="Freeform 1338"/>
                <p:cNvSpPr>
                  <a:spLocks/>
                </p:cNvSpPr>
                <p:nvPr/>
              </p:nvSpPr>
              <p:spPr bwMode="auto">
                <a:xfrm>
                  <a:off x="9013169" y="2103342"/>
                  <a:ext cx="14508" cy="18653"/>
                </a:xfrm>
                <a:custGeom>
                  <a:avLst/>
                  <a:gdLst/>
                  <a:ahLst/>
                  <a:cxnLst>
                    <a:cxn ang="0">
                      <a:pos x="3" y="0"/>
                    </a:cxn>
                    <a:cxn ang="0">
                      <a:pos x="7" y="3"/>
                    </a:cxn>
                    <a:cxn ang="0">
                      <a:pos x="7" y="8"/>
                    </a:cxn>
                    <a:cxn ang="0">
                      <a:pos x="5" y="9"/>
                    </a:cxn>
                    <a:cxn ang="0">
                      <a:pos x="2" y="9"/>
                    </a:cxn>
                    <a:cxn ang="0">
                      <a:pos x="0" y="8"/>
                    </a:cxn>
                    <a:cxn ang="0">
                      <a:pos x="0" y="7"/>
                    </a:cxn>
                    <a:cxn ang="0">
                      <a:pos x="2" y="3"/>
                    </a:cxn>
                    <a:cxn ang="0">
                      <a:pos x="3" y="0"/>
                    </a:cxn>
                  </a:cxnLst>
                  <a:rect l="0" t="0" r="r" b="b"/>
                  <a:pathLst>
                    <a:path w="7" h="9">
                      <a:moveTo>
                        <a:pt x="3" y="0"/>
                      </a:moveTo>
                      <a:lnTo>
                        <a:pt x="7" y="3"/>
                      </a:lnTo>
                      <a:lnTo>
                        <a:pt x="7" y="8"/>
                      </a:lnTo>
                      <a:lnTo>
                        <a:pt x="5" y="9"/>
                      </a:lnTo>
                      <a:lnTo>
                        <a:pt x="2" y="9"/>
                      </a:lnTo>
                      <a:lnTo>
                        <a:pt x="0" y="8"/>
                      </a:lnTo>
                      <a:lnTo>
                        <a:pt x="0" y="7"/>
                      </a:lnTo>
                      <a:lnTo>
                        <a:pt x="2"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34" name="Freeform 1339"/>
                <p:cNvSpPr>
                  <a:spLocks/>
                </p:cNvSpPr>
                <p:nvPr/>
              </p:nvSpPr>
              <p:spPr bwMode="auto">
                <a:xfrm>
                  <a:off x="8447368" y="2163446"/>
                  <a:ext cx="35234" cy="24870"/>
                </a:xfrm>
                <a:custGeom>
                  <a:avLst/>
                  <a:gdLst/>
                  <a:ahLst/>
                  <a:cxnLst>
                    <a:cxn ang="0">
                      <a:pos x="6" y="0"/>
                    </a:cxn>
                    <a:cxn ang="0">
                      <a:pos x="11" y="0"/>
                    </a:cxn>
                    <a:cxn ang="0">
                      <a:pos x="16" y="3"/>
                    </a:cxn>
                    <a:cxn ang="0">
                      <a:pos x="17" y="4"/>
                    </a:cxn>
                    <a:cxn ang="0">
                      <a:pos x="17" y="9"/>
                    </a:cxn>
                    <a:cxn ang="0">
                      <a:pos x="12" y="12"/>
                    </a:cxn>
                    <a:cxn ang="0">
                      <a:pos x="5" y="12"/>
                    </a:cxn>
                    <a:cxn ang="0">
                      <a:pos x="2" y="10"/>
                    </a:cxn>
                    <a:cxn ang="0">
                      <a:pos x="1" y="9"/>
                    </a:cxn>
                    <a:cxn ang="0">
                      <a:pos x="0" y="6"/>
                    </a:cxn>
                    <a:cxn ang="0">
                      <a:pos x="2" y="1"/>
                    </a:cxn>
                    <a:cxn ang="0">
                      <a:pos x="6" y="0"/>
                    </a:cxn>
                  </a:cxnLst>
                  <a:rect l="0" t="0" r="r" b="b"/>
                  <a:pathLst>
                    <a:path w="17" h="12">
                      <a:moveTo>
                        <a:pt x="6" y="0"/>
                      </a:moveTo>
                      <a:lnTo>
                        <a:pt x="11" y="0"/>
                      </a:lnTo>
                      <a:lnTo>
                        <a:pt x="16" y="3"/>
                      </a:lnTo>
                      <a:lnTo>
                        <a:pt x="17" y="4"/>
                      </a:lnTo>
                      <a:lnTo>
                        <a:pt x="17" y="9"/>
                      </a:lnTo>
                      <a:lnTo>
                        <a:pt x="12" y="12"/>
                      </a:lnTo>
                      <a:lnTo>
                        <a:pt x="5" y="12"/>
                      </a:lnTo>
                      <a:lnTo>
                        <a:pt x="2" y="10"/>
                      </a:lnTo>
                      <a:lnTo>
                        <a:pt x="1" y="9"/>
                      </a:lnTo>
                      <a:lnTo>
                        <a:pt x="0" y="6"/>
                      </a:lnTo>
                      <a:lnTo>
                        <a:pt x="2"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35" name="Freeform 1340"/>
                <p:cNvSpPr>
                  <a:spLocks/>
                </p:cNvSpPr>
                <p:nvPr/>
              </p:nvSpPr>
              <p:spPr bwMode="auto">
                <a:xfrm>
                  <a:off x="8146850" y="1918887"/>
                  <a:ext cx="147151" cy="82901"/>
                </a:xfrm>
                <a:custGeom>
                  <a:avLst/>
                  <a:gdLst/>
                  <a:ahLst/>
                  <a:cxnLst>
                    <a:cxn ang="0">
                      <a:pos x="38" y="0"/>
                    </a:cxn>
                    <a:cxn ang="0">
                      <a:pos x="43" y="0"/>
                    </a:cxn>
                    <a:cxn ang="0">
                      <a:pos x="43" y="7"/>
                    </a:cxn>
                    <a:cxn ang="0">
                      <a:pos x="42" y="10"/>
                    </a:cxn>
                    <a:cxn ang="0">
                      <a:pos x="43" y="9"/>
                    </a:cxn>
                    <a:cxn ang="0">
                      <a:pos x="46" y="7"/>
                    </a:cxn>
                    <a:cxn ang="0">
                      <a:pos x="47" y="5"/>
                    </a:cxn>
                    <a:cxn ang="0">
                      <a:pos x="49" y="5"/>
                    </a:cxn>
                    <a:cxn ang="0">
                      <a:pos x="54" y="6"/>
                    </a:cxn>
                    <a:cxn ang="0">
                      <a:pos x="62" y="11"/>
                    </a:cxn>
                    <a:cxn ang="0">
                      <a:pos x="68" y="16"/>
                    </a:cxn>
                    <a:cxn ang="0">
                      <a:pos x="71" y="21"/>
                    </a:cxn>
                    <a:cxn ang="0">
                      <a:pos x="68" y="26"/>
                    </a:cxn>
                    <a:cxn ang="0">
                      <a:pos x="63" y="30"/>
                    </a:cxn>
                    <a:cxn ang="0">
                      <a:pos x="56" y="31"/>
                    </a:cxn>
                    <a:cxn ang="0">
                      <a:pos x="39" y="31"/>
                    </a:cxn>
                    <a:cxn ang="0">
                      <a:pos x="36" y="33"/>
                    </a:cxn>
                    <a:cxn ang="0">
                      <a:pos x="33" y="33"/>
                    </a:cxn>
                    <a:cxn ang="0">
                      <a:pos x="31" y="34"/>
                    </a:cxn>
                    <a:cxn ang="0">
                      <a:pos x="28" y="34"/>
                    </a:cxn>
                    <a:cxn ang="0">
                      <a:pos x="7" y="40"/>
                    </a:cxn>
                    <a:cxn ang="0">
                      <a:pos x="4" y="40"/>
                    </a:cxn>
                    <a:cxn ang="0">
                      <a:pos x="2" y="39"/>
                    </a:cxn>
                    <a:cxn ang="0">
                      <a:pos x="0" y="36"/>
                    </a:cxn>
                    <a:cxn ang="0">
                      <a:pos x="0" y="31"/>
                    </a:cxn>
                    <a:cxn ang="0">
                      <a:pos x="2" y="29"/>
                    </a:cxn>
                    <a:cxn ang="0">
                      <a:pos x="3" y="28"/>
                    </a:cxn>
                    <a:cxn ang="0">
                      <a:pos x="5" y="28"/>
                    </a:cxn>
                    <a:cxn ang="0">
                      <a:pos x="8" y="25"/>
                    </a:cxn>
                    <a:cxn ang="0">
                      <a:pos x="23" y="6"/>
                    </a:cxn>
                    <a:cxn ang="0">
                      <a:pos x="29" y="1"/>
                    </a:cxn>
                    <a:cxn ang="0">
                      <a:pos x="38" y="0"/>
                    </a:cxn>
                  </a:cxnLst>
                  <a:rect l="0" t="0" r="r" b="b"/>
                  <a:pathLst>
                    <a:path w="71" h="40">
                      <a:moveTo>
                        <a:pt x="38" y="0"/>
                      </a:moveTo>
                      <a:lnTo>
                        <a:pt x="43" y="0"/>
                      </a:lnTo>
                      <a:lnTo>
                        <a:pt x="43" y="7"/>
                      </a:lnTo>
                      <a:lnTo>
                        <a:pt x="42" y="10"/>
                      </a:lnTo>
                      <a:lnTo>
                        <a:pt x="43" y="9"/>
                      </a:lnTo>
                      <a:lnTo>
                        <a:pt x="46" y="7"/>
                      </a:lnTo>
                      <a:lnTo>
                        <a:pt x="47" y="5"/>
                      </a:lnTo>
                      <a:lnTo>
                        <a:pt x="49" y="5"/>
                      </a:lnTo>
                      <a:lnTo>
                        <a:pt x="54" y="6"/>
                      </a:lnTo>
                      <a:lnTo>
                        <a:pt x="62" y="11"/>
                      </a:lnTo>
                      <a:lnTo>
                        <a:pt x="68" y="16"/>
                      </a:lnTo>
                      <a:lnTo>
                        <a:pt x="71" y="21"/>
                      </a:lnTo>
                      <a:lnTo>
                        <a:pt x="68" y="26"/>
                      </a:lnTo>
                      <a:lnTo>
                        <a:pt x="63" y="30"/>
                      </a:lnTo>
                      <a:lnTo>
                        <a:pt x="56" y="31"/>
                      </a:lnTo>
                      <a:lnTo>
                        <a:pt x="39" y="31"/>
                      </a:lnTo>
                      <a:lnTo>
                        <a:pt x="36" y="33"/>
                      </a:lnTo>
                      <a:lnTo>
                        <a:pt x="33" y="33"/>
                      </a:lnTo>
                      <a:lnTo>
                        <a:pt x="31" y="34"/>
                      </a:lnTo>
                      <a:lnTo>
                        <a:pt x="28" y="34"/>
                      </a:lnTo>
                      <a:lnTo>
                        <a:pt x="7" y="40"/>
                      </a:lnTo>
                      <a:lnTo>
                        <a:pt x="4" y="40"/>
                      </a:lnTo>
                      <a:lnTo>
                        <a:pt x="2" y="39"/>
                      </a:lnTo>
                      <a:lnTo>
                        <a:pt x="0" y="36"/>
                      </a:lnTo>
                      <a:lnTo>
                        <a:pt x="0" y="31"/>
                      </a:lnTo>
                      <a:lnTo>
                        <a:pt x="2" y="29"/>
                      </a:lnTo>
                      <a:lnTo>
                        <a:pt x="3" y="28"/>
                      </a:lnTo>
                      <a:lnTo>
                        <a:pt x="5" y="28"/>
                      </a:lnTo>
                      <a:lnTo>
                        <a:pt x="8" y="25"/>
                      </a:lnTo>
                      <a:lnTo>
                        <a:pt x="23" y="6"/>
                      </a:lnTo>
                      <a:lnTo>
                        <a:pt x="29"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36" name="Freeform 1341"/>
                <p:cNvSpPr>
                  <a:spLocks/>
                </p:cNvSpPr>
                <p:nvPr/>
              </p:nvSpPr>
              <p:spPr bwMode="auto">
                <a:xfrm>
                  <a:off x="7945815" y="1879508"/>
                  <a:ext cx="55959" cy="29015"/>
                </a:xfrm>
                <a:custGeom>
                  <a:avLst/>
                  <a:gdLst/>
                  <a:ahLst/>
                  <a:cxnLst>
                    <a:cxn ang="0">
                      <a:pos x="5" y="0"/>
                    </a:cxn>
                    <a:cxn ang="0">
                      <a:pos x="12" y="0"/>
                    </a:cxn>
                    <a:cxn ang="0">
                      <a:pos x="13" y="1"/>
                    </a:cxn>
                    <a:cxn ang="0">
                      <a:pos x="17" y="3"/>
                    </a:cxn>
                    <a:cxn ang="0">
                      <a:pos x="22" y="5"/>
                    </a:cxn>
                    <a:cxn ang="0">
                      <a:pos x="25" y="5"/>
                    </a:cxn>
                    <a:cxn ang="0">
                      <a:pos x="27" y="6"/>
                    </a:cxn>
                    <a:cxn ang="0">
                      <a:pos x="25" y="10"/>
                    </a:cxn>
                    <a:cxn ang="0">
                      <a:pos x="18" y="13"/>
                    </a:cxn>
                    <a:cxn ang="0">
                      <a:pos x="12" y="14"/>
                    </a:cxn>
                    <a:cxn ang="0">
                      <a:pos x="7" y="14"/>
                    </a:cxn>
                    <a:cxn ang="0">
                      <a:pos x="6" y="13"/>
                    </a:cxn>
                    <a:cxn ang="0">
                      <a:pos x="3" y="11"/>
                    </a:cxn>
                    <a:cxn ang="0">
                      <a:pos x="2" y="9"/>
                    </a:cxn>
                    <a:cxn ang="0">
                      <a:pos x="0" y="6"/>
                    </a:cxn>
                    <a:cxn ang="0">
                      <a:pos x="0" y="4"/>
                    </a:cxn>
                    <a:cxn ang="0">
                      <a:pos x="2" y="1"/>
                    </a:cxn>
                    <a:cxn ang="0">
                      <a:pos x="5" y="0"/>
                    </a:cxn>
                  </a:cxnLst>
                  <a:rect l="0" t="0" r="r" b="b"/>
                  <a:pathLst>
                    <a:path w="27" h="14">
                      <a:moveTo>
                        <a:pt x="5" y="0"/>
                      </a:moveTo>
                      <a:lnTo>
                        <a:pt x="12" y="0"/>
                      </a:lnTo>
                      <a:lnTo>
                        <a:pt x="13" y="1"/>
                      </a:lnTo>
                      <a:lnTo>
                        <a:pt x="17" y="3"/>
                      </a:lnTo>
                      <a:lnTo>
                        <a:pt x="22" y="5"/>
                      </a:lnTo>
                      <a:lnTo>
                        <a:pt x="25" y="5"/>
                      </a:lnTo>
                      <a:lnTo>
                        <a:pt x="27" y="6"/>
                      </a:lnTo>
                      <a:lnTo>
                        <a:pt x="25" y="10"/>
                      </a:lnTo>
                      <a:lnTo>
                        <a:pt x="18" y="13"/>
                      </a:lnTo>
                      <a:lnTo>
                        <a:pt x="12" y="14"/>
                      </a:lnTo>
                      <a:lnTo>
                        <a:pt x="7" y="14"/>
                      </a:lnTo>
                      <a:lnTo>
                        <a:pt x="6" y="13"/>
                      </a:lnTo>
                      <a:lnTo>
                        <a:pt x="3" y="11"/>
                      </a:lnTo>
                      <a:lnTo>
                        <a:pt x="2" y="9"/>
                      </a:lnTo>
                      <a:lnTo>
                        <a:pt x="0" y="6"/>
                      </a:lnTo>
                      <a:lnTo>
                        <a:pt x="0" y="4"/>
                      </a:lnTo>
                      <a:lnTo>
                        <a:pt x="2"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37" name="Freeform 1342"/>
                <p:cNvSpPr>
                  <a:spLocks/>
                </p:cNvSpPr>
                <p:nvPr/>
              </p:nvSpPr>
              <p:spPr bwMode="auto">
                <a:xfrm>
                  <a:off x="7962395" y="1817332"/>
                  <a:ext cx="201036" cy="140932"/>
                </a:xfrm>
                <a:custGeom>
                  <a:avLst/>
                  <a:gdLst/>
                  <a:ahLst/>
                  <a:cxnLst>
                    <a:cxn ang="0">
                      <a:pos x="43" y="0"/>
                    </a:cxn>
                    <a:cxn ang="0">
                      <a:pos x="51" y="1"/>
                    </a:cxn>
                    <a:cxn ang="0">
                      <a:pos x="57" y="5"/>
                    </a:cxn>
                    <a:cxn ang="0">
                      <a:pos x="63" y="10"/>
                    </a:cxn>
                    <a:cxn ang="0">
                      <a:pos x="68" y="15"/>
                    </a:cxn>
                    <a:cxn ang="0">
                      <a:pos x="66" y="15"/>
                    </a:cxn>
                    <a:cxn ang="0">
                      <a:pos x="64" y="16"/>
                    </a:cxn>
                    <a:cxn ang="0">
                      <a:pos x="63" y="16"/>
                    </a:cxn>
                    <a:cxn ang="0">
                      <a:pos x="63" y="24"/>
                    </a:cxn>
                    <a:cxn ang="0">
                      <a:pos x="62" y="26"/>
                    </a:cxn>
                    <a:cxn ang="0">
                      <a:pos x="61" y="28"/>
                    </a:cxn>
                    <a:cxn ang="0">
                      <a:pos x="57" y="30"/>
                    </a:cxn>
                    <a:cxn ang="0">
                      <a:pos x="54" y="31"/>
                    </a:cxn>
                    <a:cxn ang="0">
                      <a:pos x="67" y="31"/>
                    </a:cxn>
                    <a:cxn ang="0">
                      <a:pos x="69" y="33"/>
                    </a:cxn>
                    <a:cxn ang="0">
                      <a:pos x="72" y="35"/>
                    </a:cxn>
                    <a:cxn ang="0">
                      <a:pos x="88" y="35"/>
                    </a:cxn>
                    <a:cxn ang="0">
                      <a:pos x="91" y="36"/>
                    </a:cxn>
                    <a:cxn ang="0">
                      <a:pos x="94" y="40"/>
                    </a:cxn>
                    <a:cxn ang="0">
                      <a:pos x="97" y="44"/>
                    </a:cxn>
                    <a:cxn ang="0">
                      <a:pos x="94" y="45"/>
                    </a:cxn>
                    <a:cxn ang="0">
                      <a:pos x="94" y="51"/>
                    </a:cxn>
                    <a:cxn ang="0">
                      <a:pos x="93" y="54"/>
                    </a:cxn>
                    <a:cxn ang="0">
                      <a:pos x="92" y="55"/>
                    </a:cxn>
                    <a:cxn ang="0">
                      <a:pos x="89" y="55"/>
                    </a:cxn>
                    <a:cxn ang="0">
                      <a:pos x="87" y="56"/>
                    </a:cxn>
                    <a:cxn ang="0">
                      <a:pos x="86" y="56"/>
                    </a:cxn>
                    <a:cxn ang="0">
                      <a:pos x="88" y="58"/>
                    </a:cxn>
                    <a:cxn ang="0">
                      <a:pos x="89" y="59"/>
                    </a:cxn>
                    <a:cxn ang="0">
                      <a:pos x="92" y="60"/>
                    </a:cxn>
                    <a:cxn ang="0">
                      <a:pos x="92" y="62"/>
                    </a:cxn>
                    <a:cxn ang="0">
                      <a:pos x="89" y="67"/>
                    </a:cxn>
                    <a:cxn ang="0">
                      <a:pos x="87" y="68"/>
                    </a:cxn>
                    <a:cxn ang="0">
                      <a:pos x="84" y="68"/>
                    </a:cxn>
                    <a:cxn ang="0">
                      <a:pos x="67" y="65"/>
                    </a:cxn>
                    <a:cxn ang="0">
                      <a:pos x="53" y="63"/>
                    </a:cxn>
                    <a:cxn ang="0">
                      <a:pos x="38" y="60"/>
                    </a:cxn>
                    <a:cxn ang="0">
                      <a:pos x="33" y="59"/>
                    </a:cxn>
                    <a:cxn ang="0">
                      <a:pos x="28" y="54"/>
                    </a:cxn>
                    <a:cxn ang="0">
                      <a:pos x="22" y="49"/>
                    </a:cxn>
                    <a:cxn ang="0">
                      <a:pos x="17" y="45"/>
                    </a:cxn>
                    <a:cxn ang="0">
                      <a:pos x="28" y="41"/>
                    </a:cxn>
                    <a:cxn ang="0">
                      <a:pos x="37" y="36"/>
                    </a:cxn>
                    <a:cxn ang="0">
                      <a:pos x="47" y="33"/>
                    </a:cxn>
                    <a:cxn ang="0">
                      <a:pos x="41" y="33"/>
                    </a:cxn>
                    <a:cxn ang="0">
                      <a:pos x="37" y="31"/>
                    </a:cxn>
                    <a:cxn ang="0">
                      <a:pos x="30" y="31"/>
                    </a:cxn>
                    <a:cxn ang="0">
                      <a:pos x="15" y="29"/>
                    </a:cxn>
                    <a:cxn ang="0">
                      <a:pos x="0" y="24"/>
                    </a:cxn>
                    <a:cxn ang="0">
                      <a:pos x="18" y="14"/>
                    </a:cxn>
                    <a:cxn ang="0">
                      <a:pos x="25" y="7"/>
                    </a:cxn>
                    <a:cxn ang="0">
                      <a:pos x="33" y="2"/>
                    </a:cxn>
                    <a:cxn ang="0">
                      <a:pos x="43" y="0"/>
                    </a:cxn>
                  </a:cxnLst>
                  <a:rect l="0" t="0" r="r" b="b"/>
                  <a:pathLst>
                    <a:path w="97" h="68">
                      <a:moveTo>
                        <a:pt x="43" y="0"/>
                      </a:moveTo>
                      <a:lnTo>
                        <a:pt x="51" y="1"/>
                      </a:lnTo>
                      <a:lnTo>
                        <a:pt x="57" y="5"/>
                      </a:lnTo>
                      <a:lnTo>
                        <a:pt x="63" y="10"/>
                      </a:lnTo>
                      <a:lnTo>
                        <a:pt x="68" y="15"/>
                      </a:lnTo>
                      <a:lnTo>
                        <a:pt x="66" y="15"/>
                      </a:lnTo>
                      <a:lnTo>
                        <a:pt x="64" y="16"/>
                      </a:lnTo>
                      <a:lnTo>
                        <a:pt x="63" y="16"/>
                      </a:lnTo>
                      <a:lnTo>
                        <a:pt x="63" y="24"/>
                      </a:lnTo>
                      <a:lnTo>
                        <a:pt x="62" y="26"/>
                      </a:lnTo>
                      <a:lnTo>
                        <a:pt x="61" y="28"/>
                      </a:lnTo>
                      <a:lnTo>
                        <a:pt x="57" y="30"/>
                      </a:lnTo>
                      <a:lnTo>
                        <a:pt x="54" y="31"/>
                      </a:lnTo>
                      <a:lnTo>
                        <a:pt x="67" y="31"/>
                      </a:lnTo>
                      <a:lnTo>
                        <a:pt x="69" y="33"/>
                      </a:lnTo>
                      <a:lnTo>
                        <a:pt x="72" y="35"/>
                      </a:lnTo>
                      <a:lnTo>
                        <a:pt x="88" y="35"/>
                      </a:lnTo>
                      <a:lnTo>
                        <a:pt x="91" y="36"/>
                      </a:lnTo>
                      <a:lnTo>
                        <a:pt x="94" y="40"/>
                      </a:lnTo>
                      <a:lnTo>
                        <a:pt x="97" y="44"/>
                      </a:lnTo>
                      <a:lnTo>
                        <a:pt x="94" y="45"/>
                      </a:lnTo>
                      <a:lnTo>
                        <a:pt x="94" y="51"/>
                      </a:lnTo>
                      <a:lnTo>
                        <a:pt x="93" y="54"/>
                      </a:lnTo>
                      <a:lnTo>
                        <a:pt x="92" y="55"/>
                      </a:lnTo>
                      <a:lnTo>
                        <a:pt x="89" y="55"/>
                      </a:lnTo>
                      <a:lnTo>
                        <a:pt x="87" y="56"/>
                      </a:lnTo>
                      <a:lnTo>
                        <a:pt x="86" y="56"/>
                      </a:lnTo>
                      <a:lnTo>
                        <a:pt x="88" y="58"/>
                      </a:lnTo>
                      <a:lnTo>
                        <a:pt x="89" y="59"/>
                      </a:lnTo>
                      <a:lnTo>
                        <a:pt x="92" y="60"/>
                      </a:lnTo>
                      <a:lnTo>
                        <a:pt x="92" y="62"/>
                      </a:lnTo>
                      <a:lnTo>
                        <a:pt x="89" y="67"/>
                      </a:lnTo>
                      <a:lnTo>
                        <a:pt x="87" y="68"/>
                      </a:lnTo>
                      <a:lnTo>
                        <a:pt x="84" y="68"/>
                      </a:lnTo>
                      <a:lnTo>
                        <a:pt x="67" y="65"/>
                      </a:lnTo>
                      <a:lnTo>
                        <a:pt x="53" y="63"/>
                      </a:lnTo>
                      <a:lnTo>
                        <a:pt x="38" y="60"/>
                      </a:lnTo>
                      <a:lnTo>
                        <a:pt x="33" y="59"/>
                      </a:lnTo>
                      <a:lnTo>
                        <a:pt x="28" y="54"/>
                      </a:lnTo>
                      <a:lnTo>
                        <a:pt x="22" y="49"/>
                      </a:lnTo>
                      <a:lnTo>
                        <a:pt x="17" y="45"/>
                      </a:lnTo>
                      <a:lnTo>
                        <a:pt x="28" y="41"/>
                      </a:lnTo>
                      <a:lnTo>
                        <a:pt x="37" y="36"/>
                      </a:lnTo>
                      <a:lnTo>
                        <a:pt x="47" y="33"/>
                      </a:lnTo>
                      <a:lnTo>
                        <a:pt x="41" y="33"/>
                      </a:lnTo>
                      <a:lnTo>
                        <a:pt x="37" y="31"/>
                      </a:lnTo>
                      <a:lnTo>
                        <a:pt x="30" y="31"/>
                      </a:lnTo>
                      <a:lnTo>
                        <a:pt x="15" y="29"/>
                      </a:lnTo>
                      <a:lnTo>
                        <a:pt x="0" y="24"/>
                      </a:lnTo>
                      <a:lnTo>
                        <a:pt x="18" y="14"/>
                      </a:lnTo>
                      <a:lnTo>
                        <a:pt x="25" y="7"/>
                      </a:lnTo>
                      <a:lnTo>
                        <a:pt x="33" y="2"/>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38" name="Freeform 1343"/>
                <p:cNvSpPr>
                  <a:spLocks/>
                </p:cNvSpPr>
                <p:nvPr/>
              </p:nvSpPr>
              <p:spPr bwMode="auto">
                <a:xfrm>
                  <a:off x="8049442" y="2039094"/>
                  <a:ext cx="24870" cy="18653"/>
                </a:xfrm>
                <a:custGeom>
                  <a:avLst/>
                  <a:gdLst/>
                  <a:ahLst/>
                  <a:cxnLst>
                    <a:cxn ang="0">
                      <a:pos x="6" y="0"/>
                    </a:cxn>
                    <a:cxn ang="0">
                      <a:pos x="12" y="0"/>
                    </a:cxn>
                    <a:cxn ang="0">
                      <a:pos x="12" y="4"/>
                    </a:cxn>
                    <a:cxn ang="0">
                      <a:pos x="11" y="6"/>
                    </a:cxn>
                    <a:cxn ang="0">
                      <a:pos x="9" y="9"/>
                    </a:cxn>
                    <a:cxn ang="0">
                      <a:pos x="4" y="9"/>
                    </a:cxn>
                    <a:cxn ang="0">
                      <a:pos x="0" y="5"/>
                    </a:cxn>
                    <a:cxn ang="0">
                      <a:pos x="2" y="4"/>
                    </a:cxn>
                    <a:cxn ang="0">
                      <a:pos x="6" y="0"/>
                    </a:cxn>
                  </a:cxnLst>
                  <a:rect l="0" t="0" r="r" b="b"/>
                  <a:pathLst>
                    <a:path w="12" h="9">
                      <a:moveTo>
                        <a:pt x="6" y="0"/>
                      </a:moveTo>
                      <a:lnTo>
                        <a:pt x="12" y="0"/>
                      </a:lnTo>
                      <a:lnTo>
                        <a:pt x="12" y="4"/>
                      </a:lnTo>
                      <a:lnTo>
                        <a:pt x="11" y="6"/>
                      </a:lnTo>
                      <a:lnTo>
                        <a:pt x="9" y="9"/>
                      </a:lnTo>
                      <a:lnTo>
                        <a:pt x="4" y="9"/>
                      </a:lnTo>
                      <a:lnTo>
                        <a:pt x="0" y="5"/>
                      </a:lnTo>
                      <a:lnTo>
                        <a:pt x="2" y="4"/>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39" name="Freeform 1344"/>
                <p:cNvSpPr>
                  <a:spLocks/>
                </p:cNvSpPr>
                <p:nvPr/>
              </p:nvSpPr>
              <p:spPr bwMode="auto">
                <a:xfrm>
                  <a:off x="7925090" y="1819405"/>
                  <a:ext cx="33161" cy="8290"/>
                </a:xfrm>
                <a:custGeom>
                  <a:avLst/>
                  <a:gdLst/>
                  <a:ahLst/>
                  <a:cxnLst>
                    <a:cxn ang="0">
                      <a:pos x="0" y="0"/>
                    </a:cxn>
                    <a:cxn ang="0">
                      <a:pos x="15" y="0"/>
                    </a:cxn>
                    <a:cxn ang="0">
                      <a:pos x="16" y="4"/>
                    </a:cxn>
                    <a:cxn ang="0">
                      <a:pos x="3" y="4"/>
                    </a:cxn>
                    <a:cxn ang="0">
                      <a:pos x="1" y="3"/>
                    </a:cxn>
                    <a:cxn ang="0">
                      <a:pos x="0" y="0"/>
                    </a:cxn>
                  </a:cxnLst>
                  <a:rect l="0" t="0" r="r" b="b"/>
                  <a:pathLst>
                    <a:path w="16" h="4">
                      <a:moveTo>
                        <a:pt x="0" y="0"/>
                      </a:moveTo>
                      <a:lnTo>
                        <a:pt x="15" y="0"/>
                      </a:lnTo>
                      <a:lnTo>
                        <a:pt x="16" y="4"/>
                      </a:lnTo>
                      <a:lnTo>
                        <a:pt x="3"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40" name="Freeform 1345"/>
                <p:cNvSpPr>
                  <a:spLocks/>
                </p:cNvSpPr>
                <p:nvPr/>
              </p:nvSpPr>
              <p:spPr bwMode="auto">
                <a:xfrm>
                  <a:off x="8323016" y="1983135"/>
                  <a:ext cx="26944" cy="14508"/>
                </a:xfrm>
                <a:custGeom>
                  <a:avLst/>
                  <a:gdLst/>
                  <a:ahLst/>
                  <a:cxnLst>
                    <a:cxn ang="0">
                      <a:pos x="3" y="0"/>
                    </a:cxn>
                    <a:cxn ang="0">
                      <a:pos x="13" y="0"/>
                    </a:cxn>
                    <a:cxn ang="0">
                      <a:pos x="12" y="3"/>
                    </a:cxn>
                    <a:cxn ang="0">
                      <a:pos x="10" y="5"/>
                    </a:cxn>
                    <a:cxn ang="0">
                      <a:pos x="7" y="7"/>
                    </a:cxn>
                    <a:cxn ang="0">
                      <a:pos x="5" y="7"/>
                    </a:cxn>
                    <a:cxn ang="0">
                      <a:pos x="2" y="5"/>
                    </a:cxn>
                    <a:cxn ang="0">
                      <a:pos x="1" y="4"/>
                    </a:cxn>
                    <a:cxn ang="0">
                      <a:pos x="1" y="3"/>
                    </a:cxn>
                    <a:cxn ang="0">
                      <a:pos x="0" y="2"/>
                    </a:cxn>
                    <a:cxn ang="0">
                      <a:pos x="3" y="0"/>
                    </a:cxn>
                  </a:cxnLst>
                  <a:rect l="0" t="0" r="r" b="b"/>
                  <a:pathLst>
                    <a:path w="13" h="7">
                      <a:moveTo>
                        <a:pt x="3" y="0"/>
                      </a:moveTo>
                      <a:lnTo>
                        <a:pt x="13" y="0"/>
                      </a:lnTo>
                      <a:lnTo>
                        <a:pt x="12" y="3"/>
                      </a:lnTo>
                      <a:lnTo>
                        <a:pt x="10" y="5"/>
                      </a:lnTo>
                      <a:lnTo>
                        <a:pt x="7" y="7"/>
                      </a:lnTo>
                      <a:lnTo>
                        <a:pt x="5" y="7"/>
                      </a:lnTo>
                      <a:lnTo>
                        <a:pt x="2" y="5"/>
                      </a:lnTo>
                      <a:lnTo>
                        <a:pt x="1" y="4"/>
                      </a:lnTo>
                      <a:lnTo>
                        <a:pt x="1" y="3"/>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41" name="Freeform 1347"/>
                <p:cNvSpPr>
                  <a:spLocks/>
                </p:cNvSpPr>
                <p:nvPr/>
              </p:nvSpPr>
              <p:spPr bwMode="auto">
                <a:xfrm>
                  <a:off x="9058765" y="2084690"/>
                  <a:ext cx="184456" cy="70466"/>
                </a:xfrm>
                <a:custGeom>
                  <a:avLst/>
                  <a:gdLst/>
                  <a:ahLst/>
                  <a:cxnLst>
                    <a:cxn ang="0">
                      <a:pos x="13" y="0"/>
                    </a:cxn>
                    <a:cxn ang="0">
                      <a:pos x="17" y="0"/>
                    </a:cxn>
                    <a:cxn ang="0">
                      <a:pos x="25" y="3"/>
                    </a:cxn>
                    <a:cxn ang="0">
                      <a:pos x="35" y="11"/>
                    </a:cxn>
                    <a:cxn ang="0">
                      <a:pos x="42" y="13"/>
                    </a:cxn>
                    <a:cxn ang="0">
                      <a:pos x="42" y="9"/>
                    </a:cxn>
                    <a:cxn ang="0">
                      <a:pos x="46" y="2"/>
                    </a:cxn>
                    <a:cxn ang="0">
                      <a:pos x="49" y="2"/>
                    </a:cxn>
                    <a:cxn ang="0">
                      <a:pos x="57" y="3"/>
                    </a:cxn>
                    <a:cxn ang="0">
                      <a:pos x="80" y="11"/>
                    </a:cxn>
                    <a:cxn ang="0">
                      <a:pos x="89" y="13"/>
                    </a:cxn>
                    <a:cxn ang="0">
                      <a:pos x="87" y="17"/>
                    </a:cxn>
                    <a:cxn ang="0">
                      <a:pos x="85" y="19"/>
                    </a:cxn>
                    <a:cxn ang="0">
                      <a:pos x="81" y="27"/>
                    </a:cxn>
                    <a:cxn ang="0">
                      <a:pos x="69" y="27"/>
                    </a:cxn>
                    <a:cxn ang="0">
                      <a:pos x="66" y="28"/>
                    </a:cxn>
                    <a:cxn ang="0">
                      <a:pos x="64" y="31"/>
                    </a:cxn>
                    <a:cxn ang="0">
                      <a:pos x="59" y="31"/>
                    </a:cxn>
                    <a:cxn ang="0">
                      <a:pos x="57" y="28"/>
                    </a:cxn>
                    <a:cxn ang="0">
                      <a:pos x="55" y="27"/>
                    </a:cxn>
                    <a:cxn ang="0">
                      <a:pos x="51" y="27"/>
                    </a:cxn>
                    <a:cxn ang="0">
                      <a:pos x="50" y="28"/>
                    </a:cxn>
                    <a:cxn ang="0">
                      <a:pos x="47" y="29"/>
                    </a:cxn>
                    <a:cxn ang="0">
                      <a:pos x="42" y="29"/>
                    </a:cxn>
                    <a:cxn ang="0">
                      <a:pos x="38" y="33"/>
                    </a:cxn>
                    <a:cxn ang="0">
                      <a:pos x="33" y="33"/>
                    </a:cxn>
                    <a:cxn ang="0">
                      <a:pos x="28" y="28"/>
                    </a:cxn>
                    <a:cxn ang="0">
                      <a:pos x="25" y="32"/>
                    </a:cxn>
                    <a:cxn ang="0">
                      <a:pos x="20" y="34"/>
                    </a:cxn>
                    <a:cxn ang="0">
                      <a:pos x="10" y="32"/>
                    </a:cxn>
                    <a:cxn ang="0">
                      <a:pos x="2" y="26"/>
                    </a:cxn>
                    <a:cxn ang="0">
                      <a:pos x="0" y="17"/>
                    </a:cxn>
                    <a:cxn ang="0">
                      <a:pos x="1" y="12"/>
                    </a:cxn>
                    <a:cxn ang="0">
                      <a:pos x="2" y="8"/>
                    </a:cxn>
                    <a:cxn ang="0">
                      <a:pos x="6" y="4"/>
                    </a:cxn>
                    <a:cxn ang="0">
                      <a:pos x="10" y="3"/>
                    </a:cxn>
                    <a:cxn ang="0">
                      <a:pos x="13" y="0"/>
                    </a:cxn>
                  </a:cxnLst>
                  <a:rect l="0" t="0" r="r" b="b"/>
                  <a:pathLst>
                    <a:path w="89" h="34">
                      <a:moveTo>
                        <a:pt x="13" y="0"/>
                      </a:moveTo>
                      <a:lnTo>
                        <a:pt x="17" y="0"/>
                      </a:lnTo>
                      <a:lnTo>
                        <a:pt x="25" y="3"/>
                      </a:lnTo>
                      <a:lnTo>
                        <a:pt x="35" y="11"/>
                      </a:lnTo>
                      <a:lnTo>
                        <a:pt x="42" y="13"/>
                      </a:lnTo>
                      <a:lnTo>
                        <a:pt x="42" y="9"/>
                      </a:lnTo>
                      <a:lnTo>
                        <a:pt x="46" y="2"/>
                      </a:lnTo>
                      <a:lnTo>
                        <a:pt x="49" y="2"/>
                      </a:lnTo>
                      <a:lnTo>
                        <a:pt x="57" y="3"/>
                      </a:lnTo>
                      <a:lnTo>
                        <a:pt x="80" y="11"/>
                      </a:lnTo>
                      <a:lnTo>
                        <a:pt x="89" y="13"/>
                      </a:lnTo>
                      <a:lnTo>
                        <a:pt x="87" y="17"/>
                      </a:lnTo>
                      <a:lnTo>
                        <a:pt x="85" y="19"/>
                      </a:lnTo>
                      <a:lnTo>
                        <a:pt x="81" y="27"/>
                      </a:lnTo>
                      <a:lnTo>
                        <a:pt x="69" y="27"/>
                      </a:lnTo>
                      <a:lnTo>
                        <a:pt x="66" y="28"/>
                      </a:lnTo>
                      <a:lnTo>
                        <a:pt x="64" y="31"/>
                      </a:lnTo>
                      <a:lnTo>
                        <a:pt x="59" y="31"/>
                      </a:lnTo>
                      <a:lnTo>
                        <a:pt x="57" y="28"/>
                      </a:lnTo>
                      <a:lnTo>
                        <a:pt x="55" y="27"/>
                      </a:lnTo>
                      <a:lnTo>
                        <a:pt x="51" y="27"/>
                      </a:lnTo>
                      <a:lnTo>
                        <a:pt x="50" y="28"/>
                      </a:lnTo>
                      <a:lnTo>
                        <a:pt x="47" y="29"/>
                      </a:lnTo>
                      <a:lnTo>
                        <a:pt x="42" y="29"/>
                      </a:lnTo>
                      <a:lnTo>
                        <a:pt x="38" y="33"/>
                      </a:lnTo>
                      <a:lnTo>
                        <a:pt x="33" y="33"/>
                      </a:lnTo>
                      <a:lnTo>
                        <a:pt x="28" y="28"/>
                      </a:lnTo>
                      <a:lnTo>
                        <a:pt x="25" y="32"/>
                      </a:lnTo>
                      <a:lnTo>
                        <a:pt x="20" y="34"/>
                      </a:lnTo>
                      <a:lnTo>
                        <a:pt x="10" y="32"/>
                      </a:lnTo>
                      <a:lnTo>
                        <a:pt x="2" y="26"/>
                      </a:lnTo>
                      <a:lnTo>
                        <a:pt x="0" y="17"/>
                      </a:lnTo>
                      <a:lnTo>
                        <a:pt x="1" y="12"/>
                      </a:lnTo>
                      <a:lnTo>
                        <a:pt x="2" y="8"/>
                      </a:lnTo>
                      <a:lnTo>
                        <a:pt x="6" y="4"/>
                      </a:lnTo>
                      <a:lnTo>
                        <a:pt x="10" y="3"/>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42" name="Freeform 1349"/>
                <p:cNvSpPr>
                  <a:spLocks/>
                </p:cNvSpPr>
                <p:nvPr/>
              </p:nvSpPr>
              <p:spPr bwMode="auto">
                <a:xfrm>
                  <a:off x="7042190" y="4132353"/>
                  <a:ext cx="26944" cy="10363"/>
                </a:xfrm>
                <a:custGeom>
                  <a:avLst/>
                  <a:gdLst/>
                  <a:ahLst/>
                  <a:cxnLst>
                    <a:cxn ang="0">
                      <a:pos x="7" y="0"/>
                    </a:cxn>
                    <a:cxn ang="0">
                      <a:pos x="13" y="0"/>
                    </a:cxn>
                    <a:cxn ang="0">
                      <a:pos x="8" y="5"/>
                    </a:cxn>
                    <a:cxn ang="0">
                      <a:pos x="4" y="5"/>
                    </a:cxn>
                    <a:cxn ang="0">
                      <a:pos x="1" y="4"/>
                    </a:cxn>
                    <a:cxn ang="0">
                      <a:pos x="0" y="1"/>
                    </a:cxn>
                    <a:cxn ang="0">
                      <a:pos x="7" y="0"/>
                    </a:cxn>
                  </a:cxnLst>
                  <a:rect l="0" t="0" r="r" b="b"/>
                  <a:pathLst>
                    <a:path w="13" h="5">
                      <a:moveTo>
                        <a:pt x="7" y="0"/>
                      </a:moveTo>
                      <a:lnTo>
                        <a:pt x="13" y="0"/>
                      </a:lnTo>
                      <a:lnTo>
                        <a:pt x="8" y="5"/>
                      </a:lnTo>
                      <a:lnTo>
                        <a:pt x="4" y="5"/>
                      </a:lnTo>
                      <a:lnTo>
                        <a:pt x="1" y="4"/>
                      </a:lnTo>
                      <a:lnTo>
                        <a:pt x="0"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43" name="Freeform 1351"/>
                <p:cNvSpPr>
                  <a:spLocks/>
                </p:cNvSpPr>
                <p:nvPr/>
              </p:nvSpPr>
              <p:spPr bwMode="auto">
                <a:xfrm>
                  <a:off x="9131304" y="2194533"/>
                  <a:ext cx="80829" cy="35234"/>
                </a:xfrm>
                <a:custGeom>
                  <a:avLst/>
                  <a:gdLst/>
                  <a:ahLst/>
                  <a:cxnLst>
                    <a:cxn ang="0">
                      <a:pos x="20" y="0"/>
                    </a:cxn>
                    <a:cxn ang="0">
                      <a:pos x="26" y="2"/>
                    </a:cxn>
                    <a:cxn ang="0">
                      <a:pos x="30" y="3"/>
                    </a:cxn>
                    <a:cxn ang="0">
                      <a:pos x="35" y="7"/>
                    </a:cxn>
                    <a:cxn ang="0">
                      <a:pos x="37" y="12"/>
                    </a:cxn>
                    <a:cxn ang="0">
                      <a:pos x="39" y="17"/>
                    </a:cxn>
                    <a:cxn ang="0">
                      <a:pos x="26" y="17"/>
                    </a:cxn>
                    <a:cxn ang="0">
                      <a:pos x="19" y="13"/>
                    </a:cxn>
                    <a:cxn ang="0">
                      <a:pos x="10" y="12"/>
                    </a:cxn>
                    <a:cxn ang="0">
                      <a:pos x="2" y="10"/>
                    </a:cxn>
                    <a:cxn ang="0">
                      <a:pos x="0" y="12"/>
                    </a:cxn>
                    <a:cxn ang="0">
                      <a:pos x="5" y="5"/>
                    </a:cxn>
                    <a:cxn ang="0">
                      <a:pos x="11" y="2"/>
                    </a:cxn>
                    <a:cxn ang="0">
                      <a:pos x="20" y="0"/>
                    </a:cxn>
                  </a:cxnLst>
                  <a:rect l="0" t="0" r="r" b="b"/>
                  <a:pathLst>
                    <a:path w="39" h="17">
                      <a:moveTo>
                        <a:pt x="20" y="0"/>
                      </a:moveTo>
                      <a:lnTo>
                        <a:pt x="26" y="2"/>
                      </a:lnTo>
                      <a:lnTo>
                        <a:pt x="30" y="3"/>
                      </a:lnTo>
                      <a:lnTo>
                        <a:pt x="35" y="7"/>
                      </a:lnTo>
                      <a:lnTo>
                        <a:pt x="37" y="12"/>
                      </a:lnTo>
                      <a:lnTo>
                        <a:pt x="39" y="17"/>
                      </a:lnTo>
                      <a:lnTo>
                        <a:pt x="26" y="17"/>
                      </a:lnTo>
                      <a:lnTo>
                        <a:pt x="19" y="13"/>
                      </a:lnTo>
                      <a:lnTo>
                        <a:pt x="10" y="12"/>
                      </a:lnTo>
                      <a:lnTo>
                        <a:pt x="2" y="10"/>
                      </a:lnTo>
                      <a:lnTo>
                        <a:pt x="0" y="12"/>
                      </a:lnTo>
                      <a:lnTo>
                        <a:pt x="5" y="5"/>
                      </a:lnTo>
                      <a:lnTo>
                        <a:pt x="11"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44" name="Freeform 1352"/>
                <p:cNvSpPr>
                  <a:spLocks/>
                </p:cNvSpPr>
                <p:nvPr/>
              </p:nvSpPr>
              <p:spPr bwMode="auto">
                <a:xfrm>
                  <a:off x="9280526" y="2117850"/>
                  <a:ext cx="109845" cy="35234"/>
                </a:xfrm>
                <a:custGeom>
                  <a:avLst/>
                  <a:gdLst/>
                  <a:ahLst/>
                  <a:cxnLst>
                    <a:cxn ang="0">
                      <a:pos x="0" y="0"/>
                    </a:cxn>
                    <a:cxn ang="0">
                      <a:pos x="6" y="1"/>
                    </a:cxn>
                    <a:cxn ang="0">
                      <a:pos x="14" y="2"/>
                    </a:cxn>
                    <a:cxn ang="0">
                      <a:pos x="26" y="5"/>
                    </a:cxn>
                    <a:cxn ang="0">
                      <a:pos x="37" y="6"/>
                    </a:cxn>
                    <a:cxn ang="0">
                      <a:pos x="46" y="7"/>
                    </a:cxn>
                    <a:cxn ang="0">
                      <a:pos x="51" y="7"/>
                    </a:cxn>
                    <a:cxn ang="0">
                      <a:pos x="53" y="10"/>
                    </a:cxn>
                    <a:cxn ang="0">
                      <a:pos x="53" y="11"/>
                    </a:cxn>
                    <a:cxn ang="0">
                      <a:pos x="52" y="13"/>
                    </a:cxn>
                    <a:cxn ang="0">
                      <a:pos x="51" y="15"/>
                    </a:cxn>
                    <a:cxn ang="0">
                      <a:pos x="48" y="16"/>
                    </a:cxn>
                    <a:cxn ang="0">
                      <a:pos x="44" y="16"/>
                    </a:cxn>
                    <a:cxn ang="0">
                      <a:pos x="41" y="17"/>
                    </a:cxn>
                    <a:cxn ang="0">
                      <a:pos x="34" y="17"/>
                    </a:cxn>
                    <a:cxn ang="0">
                      <a:pos x="26" y="16"/>
                    </a:cxn>
                    <a:cxn ang="0">
                      <a:pos x="17" y="13"/>
                    </a:cxn>
                    <a:cxn ang="0">
                      <a:pos x="8" y="8"/>
                    </a:cxn>
                    <a:cxn ang="0">
                      <a:pos x="6" y="2"/>
                    </a:cxn>
                    <a:cxn ang="0">
                      <a:pos x="0" y="0"/>
                    </a:cxn>
                  </a:cxnLst>
                  <a:rect l="0" t="0" r="r" b="b"/>
                  <a:pathLst>
                    <a:path w="53" h="17">
                      <a:moveTo>
                        <a:pt x="0" y="0"/>
                      </a:moveTo>
                      <a:lnTo>
                        <a:pt x="6" y="1"/>
                      </a:lnTo>
                      <a:lnTo>
                        <a:pt x="14" y="2"/>
                      </a:lnTo>
                      <a:lnTo>
                        <a:pt x="26" y="5"/>
                      </a:lnTo>
                      <a:lnTo>
                        <a:pt x="37" y="6"/>
                      </a:lnTo>
                      <a:lnTo>
                        <a:pt x="46" y="7"/>
                      </a:lnTo>
                      <a:lnTo>
                        <a:pt x="51" y="7"/>
                      </a:lnTo>
                      <a:lnTo>
                        <a:pt x="53" y="10"/>
                      </a:lnTo>
                      <a:lnTo>
                        <a:pt x="53" y="11"/>
                      </a:lnTo>
                      <a:lnTo>
                        <a:pt x="52" y="13"/>
                      </a:lnTo>
                      <a:lnTo>
                        <a:pt x="51" y="15"/>
                      </a:lnTo>
                      <a:lnTo>
                        <a:pt x="48" y="16"/>
                      </a:lnTo>
                      <a:lnTo>
                        <a:pt x="44" y="16"/>
                      </a:lnTo>
                      <a:lnTo>
                        <a:pt x="41" y="17"/>
                      </a:lnTo>
                      <a:lnTo>
                        <a:pt x="34" y="17"/>
                      </a:lnTo>
                      <a:lnTo>
                        <a:pt x="26" y="16"/>
                      </a:lnTo>
                      <a:lnTo>
                        <a:pt x="17" y="13"/>
                      </a:lnTo>
                      <a:lnTo>
                        <a:pt x="8" y="8"/>
                      </a:lnTo>
                      <a:lnTo>
                        <a:pt x="6"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45" name="Freeform 1353"/>
                <p:cNvSpPr>
                  <a:spLocks/>
                </p:cNvSpPr>
                <p:nvPr/>
              </p:nvSpPr>
              <p:spPr bwMode="auto">
                <a:xfrm>
                  <a:off x="9127159" y="2173808"/>
                  <a:ext cx="24870" cy="20725"/>
                </a:xfrm>
                <a:custGeom>
                  <a:avLst/>
                  <a:gdLst/>
                  <a:ahLst/>
                  <a:cxnLst>
                    <a:cxn ang="0">
                      <a:pos x="5" y="0"/>
                    </a:cxn>
                    <a:cxn ang="0">
                      <a:pos x="7" y="0"/>
                    </a:cxn>
                    <a:cxn ang="0">
                      <a:pos x="12" y="3"/>
                    </a:cxn>
                    <a:cxn ang="0">
                      <a:pos x="12" y="7"/>
                    </a:cxn>
                    <a:cxn ang="0">
                      <a:pos x="10" y="9"/>
                    </a:cxn>
                    <a:cxn ang="0">
                      <a:pos x="8" y="10"/>
                    </a:cxn>
                    <a:cxn ang="0">
                      <a:pos x="3" y="10"/>
                    </a:cxn>
                    <a:cxn ang="0">
                      <a:pos x="2" y="9"/>
                    </a:cxn>
                    <a:cxn ang="0">
                      <a:pos x="0" y="7"/>
                    </a:cxn>
                    <a:cxn ang="0">
                      <a:pos x="0" y="3"/>
                    </a:cxn>
                    <a:cxn ang="0">
                      <a:pos x="5" y="0"/>
                    </a:cxn>
                  </a:cxnLst>
                  <a:rect l="0" t="0" r="r" b="b"/>
                  <a:pathLst>
                    <a:path w="12" h="10">
                      <a:moveTo>
                        <a:pt x="5" y="0"/>
                      </a:moveTo>
                      <a:lnTo>
                        <a:pt x="7" y="0"/>
                      </a:lnTo>
                      <a:lnTo>
                        <a:pt x="12" y="3"/>
                      </a:lnTo>
                      <a:lnTo>
                        <a:pt x="12" y="7"/>
                      </a:lnTo>
                      <a:lnTo>
                        <a:pt x="10" y="9"/>
                      </a:lnTo>
                      <a:lnTo>
                        <a:pt x="8" y="10"/>
                      </a:lnTo>
                      <a:lnTo>
                        <a:pt x="3" y="10"/>
                      </a:lnTo>
                      <a:lnTo>
                        <a:pt x="2" y="9"/>
                      </a:lnTo>
                      <a:lnTo>
                        <a:pt x="0" y="7"/>
                      </a:lnTo>
                      <a:lnTo>
                        <a:pt x="0" y="3"/>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46" name="Freeform 1358"/>
                <p:cNvSpPr>
                  <a:spLocks/>
                </p:cNvSpPr>
                <p:nvPr/>
              </p:nvSpPr>
              <p:spPr bwMode="auto">
                <a:xfrm>
                  <a:off x="6389342" y="2018369"/>
                  <a:ext cx="3937813" cy="2379268"/>
                </a:xfrm>
                <a:custGeom>
                  <a:avLst/>
                  <a:gdLst/>
                  <a:ahLst/>
                  <a:cxnLst>
                    <a:cxn ang="0">
                      <a:pos x="944" y="103"/>
                    </a:cxn>
                    <a:cxn ang="0">
                      <a:pos x="1190" y="99"/>
                    </a:cxn>
                    <a:cxn ang="0">
                      <a:pos x="1318" y="137"/>
                    </a:cxn>
                    <a:cxn ang="0">
                      <a:pos x="1552" y="177"/>
                    </a:cxn>
                    <a:cxn ang="0">
                      <a:pos x="1861" y="229"/>
                    </a:cxn>
                    <a:cxn ang="0">
                      <a:pos x="1781" y="271"/>
                    </a:cxn>
                    <a:cxn ang="0">
                      <a:pos x="1645" y="362"/>
                    </a:cxn>
                    <a:cxn ang="0">
                      <a:pos x="1551" y="464"/>
                    </a:cxn>
                    <a:cxn ang="0">
                      <a:pos x="1576" y="352"/>
                    </a:cxn>
                    <a:cxn ang="0">
                      <a:pos x="1537" y="334"/>
                    </a:cxn>
                    <a:cxn ang="0">
                      <a:pos x="1286" y="430"/>
                    </a:cxn>
                    <a:cxn ang="0">
                      <a:pos x="1320" y="551"/>
                    </a:cxn>
                    <a:cxn ang="0">
                      <a:pos x="1178" y="673"/>
                    </a:cxn>
                    <a:cxn ang="0">
                      <a:pos x="1171" y="743"/>
                    </a:cxn>
                    <a:cxn ang="0">
                      <a:pos x="1163" y="703"/>
                    </a:cxn>
                    <a:cxn ang="0">
                      <a:pos x="1103" y="681"/>
                    </a:cxn>
                    <a:cxn ang="0">
                      <a:pos x="1063" y="693"/>
                    </a:cxn>
                    <a:cxn ang="0">
                      <a:pos x="1117" y="708"/>
                    </a:cxn>
                    <a:cxn ang="0">
                      <a:pos x="1094" y="758"/>
                    </a:cxn>
                    <a:cxn ang="0">
                      <a:pos x="1063" y="876"/>
                    </a:cxn>
                    <a:cxn ang="0">
                      <a:pos x="976" y="913"/>
                    </a:cxn>
                    <a:cxn ang="0">
                      <a:pos x="949" y="972"/>
                    </a:cxn>
                    <a:cxn ang="0">
                      <a:pos x="916" y="1064"/>
                    </a:cxn>
                    <a:cxn ang="0">
                      <a:pos x="881" y="1020"/>
                    </a:cxn>
                    <a:cxn ang="0">
                      <a:pos x="851" y="1054"/>
                    </a:cxn>
                    <a:cxn ang="0">
                      <a:pos x="905" y="1138"/>
                    </a:cxn>
                    <a:cxn ang="0">
                      <a:pos x="840" y="1064"/>
                    </a:cxn>
                    <a:cxn ang="0">
                      <a:pos x="827" y="970"/>
                    </a:cxn>
                    <a:cxn ang="0">
                      <a:pos x="791" y="953"/>
                    </a:cxn>
                    <a:cxn ang="0">
                      <a:pos x="714" y="905"/>
                    </a:cxn>
                    <a:cxn ang="0">
                      <a:pos x="626" y="981"/>
                    </a:cxn>
                    <a:cxn ang="0">
                      <a:pos x="599" y="1068"/>
                    </a:cxn>
                    <a:cxn ang="0">
                      <a:pos x="549" y="975"/>
                    </a:cxn>
                    <a:cxn ang="0">
                      <a:pos x="527" y="915"/>
                    </a:cxn>
                    <a:cxn ang="0">
                      <a:pos x="471" y="865"/>
                    </a:cxn>
                    <a:cxn ang="0">
                      <a:pos x="362" y="856"/>
                    </a:cxn>
                    <a:cxn ang="0">
                      <a:pos x="273" y="802"/>
                    </a:cxn>
                    <a:cxn ang="0">
                      <a:pos x="293" y="863"/>
                    </a:cxn>
                    <a:cxn ang="0">
                      <a:pos x="382" y="893"/>
                    </a:cxn>
                    <a:cxn ang="0">
                      <a:pos x="359" y="942"/>
                    </a:cxn>
                    <a:cxn ang="0">
                      <a:pos x="251" y="1006"/>
                    </a:cxn>
                    <a:cxn ang="0">
                      <a:pos x="189" y="963"/>
                    </a:cxn>
                    <a:cxn ang="0">
                      <a:pos x="127" y="865"/>
                    </a:cxn>
                    <a:cxn ang="0">
                      <a:pos x="111" y="751"/>
                    </a:cxn>
                    <a:cxn ang="0">
                      <a:pos x="74" y="724"/>
                    </a:cxn>
                    <a:cxn ang="0">
                      <a:pos x="13" y="704"/>
                    </a:cxn>
                    <a:cxn ang="0">
                      <a:pos x="35" y="658"/>
                    </a:cxn>
                    <a:cxn ang="0">
                      <a:pos x="181" y="649"/>
                    </a:cxn>
                    <a:cxn ang="0">
                      <a:pos x="251" y="675"/>
                    </a:cxn>
                    <a:cxn ang="0">
                      <a:pos x="315" y="715"/>
                    </a:cxn>
                    <a:cxn ang="0">
                      <a:pos x="322" y="646"/>
                    </a:cxn>
                    <a:cxn ang="0">
                      <a:pos x="329" y="595"/>
                    </a:cxn>
                    <a:cxn ang="0">
                      <a:pos x="353" y="583"/>
                    </a:cxn>
                    <a:cxn ang="0">
                      <a:pos x="392" y="588"/>
                    </a:cxn>
                    <a:cxn ang="0">
                      <a:pos x="367" y="548"/>
                    </a:cxn>
                    <a:cxn ang="0">
                      <a:pos x="362" y="493"/>
                    </a:cxn>
                    <a:cxn ang="0">
                      <a:pos x="370" y="386"/>
                    </a:cxn>
                    <a:cxn ang="0">
                      <a:pos x="391" y="297"/>
                    </a:cxn>
                    <a:cxn ang="0">
                      <a:pos x="429" y="195"/>
                    </a:cxn>
                    <a:cxn ang="0">
                      <a:pos x="473" y="143"/>
                    </a:cxn>
                    <a:cxn ang="0">
                      <a:pos x="559" y="206"/>
                    </a:cxn>
                    <a:cxn ang="0">
                      <a:pos x="593" y="124"/>
                    </a:cxn>
                    <a:cxn ang="0">
                      <a:pos x="746" y="46"/>
                    </a:cxn>
                  </a:cxnLst>
                  <a:rect l="0" t="0" r="r" b="b"/>
                  <a:pathLst>
                    <a:path w="1900" h="1148">
                      <a:moveTo>
                        <a:pt x="906" y="0"/>
                      </a:moveTo>
                      <a:lnTo>
                        <a:pt x="917" y="1"/>
                      </a:lnTo>
                      <a:lnTo>
                        <a:pt x="926" y="6"/>
                      </a:lnTo>
                      <a:lnTo>
                        <a:pt x="933" y="14"/>
                      </a:lnTo>
                      <a:lnTo>
                        <a:pt x="936" y="22"/>
                      </a:lnTo>
                      <a:lnTo>
                        <a:pt x="979" y="22"/>
                      </a:lnTo>
                      <a:lnTo>
                        <a:pt x="1000" y="29"/>
                      </a:lnTo>
                      <a:lnTo>
                        <a:pt x="1013" y="35"/>
                      </a:lnTo>
                      <a:lnTo>
                        <a:pt x="1018" y="41"/>
                      </a:lnTo>
                      <a:lnTo>
                        <a:pt x="1018" y="49"/>
                      </a:lnTo>
                      <a:lnTo>
                        <a:pt x="1013" y="55"/>
                      </a:lnTo>
                      <a:lnTo>
                        <a:pt x="1005" y="61"/>
                      </a:lnTo>
                      <a:lnTo>
                        <a:pt x="994" y="68"/>
                      </a:lnTo>
                      <a:lnTo>
                        <a:pt x="981" y="74"/>
                      </a:lnTo>
                      <a:lnTo>
                        <a:pt x="959" y="87"/>
                      </a:lnTo>
                      <a:lnTo>
                        <a:pt x="950" y="90"/>
                      </a:lnTo>
                      <a:lnTo>
                        <a:pt x="945" y="95"/>
                      </a:lnTo>
                      <a:lnTo>
                        <a:pt x="945" y="97"/>
                      </a:lnTo>
                      <a:lnTo>
                        <a:pt x="944" y="98"/>
                      </a:lnTo>
                      <a:lnTo>
                        <a:pt x="944" y="103"/>
                      </a:lnTo>
                      <a:lnTo>
                        <a:pt x="945" y="104"/>
                      </a:lnTo>
                      <a:lnTo>
                        <a:pt x="949" y="104"/>
                      </a:lnTo>
                      <a:lnTo>
                        <a:pt x="961" y="98"/>
                      </a:lnTo>
                      <a:lnTo>
                        <a:pt x="973" y="90"/>
                      </a:lnTo>
                      <a:lnTo>
                        <a:pt x="986" y="79"/>
                      </a:lnTo>
                      <a:lnTo>
                        <a:pt x="994" y="85"/>
                      </a:lnTo>
                      <a:lnTo>
                        <a:pt x="1007" y="90"/>
                      </a:lnTo>
                      <a:lnTo>
                        <a:pt x="1039" y="98"/>
                      </a:lnTo>
                      <a:lnTo>
                        <a:pt x="1057" y="102"/>
                      </a:lnTo>
                      <a:lnTo>
                        <a:pt x="1071" y="104"/>
                      </a:lnTo>
                      <a:lnTo>
                        <a:pt x="1079" y="105"/>
                      </a:lnTo>
                      <a:lnTo>
                        <a:pt x="1123" y="105"/>
                      </a:lnTo>
                      <a:lnTo>
                        <a:pt x="1123" y="99"/>
                      </a:lnTo>
                      <a:lnTo>
                        <a:pt x="1128" y="92"/>
                      </a:lnTo>
                      <a:lnTo>
                        <a:pt x="1131" y="90"/>
                      </a:lnTo>
                      <a:lnTo>
                        <a:pt x="1135" y="89"/>
                      </a:lnTo>
                      <a:lnTo>
                        <a:pt x="1140" y="89"/>
                      </a:lnTo>
                      <a:lnTo>
                        <a:pt x="1163" y="92"/>
                      </a:lnTo>
                      <a:lnTo>
                        <a:pt x="1180" y="95"/>
                      </a:lnTo>
                      <a:lnTo>
                        <a:pt x="1190" y="99"/>
                      </a:lnTo>
                      <a:lnTo>
                        <a:pt x="1196" y="104"/>
                      </a:lnTo>
                      <a:lnTo>
                        <a:pt x="1197" y="108"/>
                      </a:lnTo>
                      <a:lnTo>
                        <a:pt x="1195" y="115"/>
                      </a:lnTo>
                      <a:lnTo>
                        <a:pt x="1191" y="119"/>
                      </a:lnTo>
                      <a:lnTo>
                        <a:pt x="1192" y="127"/>
                      </a:lnTo>
                      <a:lnTo>
                        <a:pt x="1195" y="136"/>
                      </a:lnTo>
                      <a:lnTo>
                        <a:pt x="1200" y="143"/>
                      </a:lnTo>
                      <a:lnTo>
                        <a:pt x="1206" y="149"/>
                      </a:lnTo>
                      <a:lnTo>
                        <a:pt x="1215" y="152"/>
                      </a:lnTo>
                      <a:lnTo>
                        <a:pt x="1220" y="149"/>
                      </a:lnTo>
                      <a:lnTo>
                        <a:pt x="1221" y="147"/>
                      </a:lnTo>
                      <a:lnTo>
                        <a:pt x="1222" y="143"/>
                      </a:lnTo>
                      <a:lnTo>
                        <a:pt x="1224" y="141"/>
                      </a:lnTo>
                      <a:lnTo>
                        <a:pt x="1225" y="137"/>
                      </a:lnTo>
                      <a:lnTo>
                        <a:pt x="1225" y="134"/>
                      </a:lnTo>
                      <a:lnTo>
                        <a:pt x="1234" y="136"/>
                      </a:lnTo>
                      <a:lnTo>
                        <a:pt x="1244" y="143"/>
                      </a:lnTo>
                      <a:lnTo>
                        <a:pt x="1251" y="144"/>
                      </a:lnTo>
                      <a:lnTo>
                        <a:pt x="1316" y="144"/>
                      </a:lnTo>
                      <a:lnTo>
                        <a:pt x="1318" y="137"/>
                      </a:lnTo>
                      <a:lnTo>
                        <a:pt x="1320" y="128"/>
                      </a:lnTo>
                      <a:lnTo>
                        <a:pt x="1325" y="122"/>
                      </a:lnTo>
                      <a:lnTo>
                        <a:pt x="1331" y="117"/>
                      </a:lnTo>
                      <a:lnTo>
                        <a:pt x="1342" y="113"/>
                      </a:lnTo>
                      <a:lnTo>
                        <a:pt x="1355" y="112"/>
                      </a:lnTo>
                      <a:lnTo>
                        <a:pt x="1385" y="114"/>
                      </a:lnTo>
                      <a:lnTo>
                        <a:pt x="1413" y="118"/>
                      </a:lnTo>
                      <a:lnTo>
                        <a:pt x="1438" y="126"/>
                      </a:lnTo>
                      <a:lnTo>
                        <a:pt x="1446" y="129"/>
                      </a:lnTo>
                      <a:lnTo>
                        <a:pt x="1451" y="134"/>
                      </a:lnTo>
                      <a:lnTo>
                        <a:pt x="1454" y="141"/>
                      </a:lnTo>
                      <a:lnTo>
                        <a:pt x="1459" y="146"/>
                      </a:lnTo>
                      <a:lnTo>
                        <a:pt x="1466" y="149"/>
                      </a:lnTo>
                      <a:lnTo>
                        <a:pt x="1476" y="151"/>
                      </a:lnTo>
                      <a:lnTo>
                        <a:pt x="1496" y="148"/>
                      </a:lnTo>
                      <a:lnTo>
                        <a:pt x="1506" y="148"/>
                      </a:lnTo>
                      <a:lnTo>
                        <a:pt x="1525" y="149"/>
                      </a:lnTo>
                      <a:lnTo>
                        <a:pt x="1537" y="154"/>
                      </a:lnTo>
                      <a:lnTo>
                        <a:pt x="1547" y="163"/>
                      </a:lnTo>
                      <a:lnTo>
                        <a:pt x="1552" y="177"/>
                      </a:lnTo>
                      <a:lnTo>
                        <a:pt x="1646" y="178"/>
                      </a:lnTo>
                      <a:lnTo>
                        <a:pt x="1650" y="180"/>
                      </a:lnTo>
                      <a:lnTo>
                        <a:pt x="1654" y="183"/>
                      </a:lnTo>
                      <a:lnTo>
                        <a:pt x="1659" y="187"/>
                      </a:lnTo>
                      <a:lnTo>
                        <a:pt x="1665" y="192"/>
                      </a:lnTo>
                      <a:lnTo>
                        <a:pt x="1669" y="195"/>
                      </a:lnTo>
                      <a:lnTo>
                        <a:pt x="1673" y="196"/>
                      </a:lnTo>
                      <a:lnTo>
                        <a:pt x="1675" y="195"/>
                      </a:lnTo>
                      <a:lnTo>
                        <a:pt x="1675" y="188"/>
                      </a:lnTo>
                      <a:lnTo>
                        <a:pt x="1673" y="178"/>
                      </a:lnTo>
                      <a:lnTo>
                        <a:pt x="1673" y="175"/>
                      </a:lnTo>
                      <a:lnTo>
                        <a:pt x="1678" y="172"/>
                      </a:lnTo>
                      <a:lnTo>
                        <a:pt x="1684" y="171"/>
                      </a:lnTo>
                      <a:lnTo>
                        <a:pt x="1693" y="171"/>
                      </a:lnTo>
                      <a:lnTo>
                        <a:pt x="1728" y="175"/>
                      </a:lnTo>
                      <a:lnTo>
                        <a:pt x="1759" y="183"/>
                      </a:lnTo>
                      <a:lnTo>
                        <a:pt x="1789" y="196"/>
                      </a:lnTo>
                      <a:lnTo>
                        <a:pt x="1815" y="210"/>
                      </a:lnTo>
                      <a:lnTo>
                        <a:pt x="1828" y="216"/>
                      </a:lnTo>
                      <a:lnTo>
                        <a:pt x="1861" y="229"/>
                      </a:lnTo>
                      <a:lnTo>
                        <a:pt x="1877" y="236"/>
                      </a:lnTo>
                      <a:lnTo>
                        <a:pt x="1890" y="245"/>
                      </a:lnTo>
                      <a:lnTo>
                        <a:pt x="1900" y="254"/>
                      </a:lnTo>
                      <a:lnTo>
                        <a:pt x="1882" y="259"/>
                      </a:lnTo>
                      <a:lnTo>
                        <a:pt x="1876" y="264"/>
                      </a:lnTo>
                      <a:lnTo>
                        <a:pt x="1872" y="270"/>
                      </a:lnTo>
                      <a:lnTo>
                        <a:pt x="1867" y="283"/>
                      </a:lnTo>
                      <a:lnTo>
                        <a:pt x="1862" y="285"/>
                      </a:lnTo>
                      <a:lnTo>
                        <a:pt x="1851" y="281"/>
                      </a:lnTo>
                      <a:lnTo>
                        <a:pt x="1838" y="273"/>
                      </a:lnTo>
                      <a:lnTo>
                        <a:pt x="1826" y="263"/>
                      </a:lnTo>
                      <a:lnTo>
                        <a:pt x="1812" y="254"/>
                      </a:lnTo>
                      <a:lnTo>
                        <a:pt x="1797" y="250"/>
                      </a:lnTo>
                      <a:lnTo>
                        <a:pt x="1794" y="250"/>
                      </a:lnTo>
                      <a:lnTo>
                        <a:pt x="1792" y="251"/>
                      </a:lnTo>
                      <a:lnTo>
                        <a:pt x="1792" y="254"/>
                      </a:lnTo>
                      <a:lnTo>
                        <a:pt x="1791" y="255"/>
                      </a:lnTo>
                      <a:lnTo>
                        <a:pt x="1791" y="264"/>
                      </a:lnTo>
                      <a:lnTo>
                        <a:pt x="1787" y="268"/>
                      </a:lnTo>
                      <a:lnTo>
                        <a:pt x="1781" y="271"/>
                      </a:lnTo>
                      <a:lnTo>
                        <a:pt x="1768" y="276"/>
                      </a:lnTo>
                      <a:lnTo>
                        <a:pt x="1763" y="281"/>
                      </a:lnTo>
                      <a:lnTo>
                        <a:pt x="1762" y="289"/>
                      </a:lnTo>
                      <a:lnTo>
                        <a:pt x="1763" y="292"/>
                      </a:lnTo>
                      <a:lnTo>
                        <a:pt x="1767" y="295"/>
                      </a:lnTo>
                      <a:lnTo>
                        <a:pt x="1772" y="299"/>
                      </a:lnTo>
                      <a:lnTo>
                        <a:pt x="1777" y="304"/>
                      </a:lnTo>
                      <a:lnTo>
                        <a:pt x="1779" y="308"/>
                      </a:lnTo>
                      <a:lnTo>
                        <a:pt x="1779" y="312"/>
                      </a:lnTo>
                      <a:lnTo>
                        <a:pt x="1776" y="315"/>
                      </a:lnTo>
                      <a:lnTo>
                        <a:pt x="1766" y="318"/>
                      </a:lnTo>
                      <a:lnTo>
                        <a:pt x="1749" y="319"/>
                      </a:lnTo>
                      <a:lnTo>
                        <a:pt x="1734" y="323"/>
                      </a:lnTo>
                      <a:lnTo>
                        <a:pt x="1719" y="332"/>
                      </a:lnTo>
                      <a:lnTo>
                        <a:pt x="1705" y="343"/>
                      </a:lnTo>
                      <a:lnTo>
                        <a:pt x="1690" y="354"/>
                      </a:lnTo>
                      <a:lnTo>
                        <a:pt x="1674" y="362"/>
                      </a:lnTo>
                      <a:lnTo>
                        <a:pt x="1656" y="366"/>
                      </a:lnTo>
                      <a:lnTo>
                        <a:pt x="1651" y="365"/>
                      </a:lnTo>
                      <a:lnTo>
                        <a:pt x="1645" y="362"/>
                      </a:lnTo>
                      <a:lnTo>
                        <a:pt x="1639" y="358"/>
                      </a:lnTo>
                      <a:lnTo>
                        <a:pt x="1630" y="356"/>
                      </a:lnTo>
                      <a:lnTo>
                        <a:pt x="1621" y="356"/>
                      </a:lnTo>
                      <a:lnTo>
                        <a:pt x="1613" y="358"/>
                      </a:lnTo>
                      <a:lnTo>
                        <a:pt x="1602" y="366"/>
                      </a:lnTo>
                      <a:lnTo>
                        <a:pt x="1592" y="378"/>
                      </a:lnTo>
                      <a:lnTo>
                        <a:pt x="1581" y="398"/>
                      </a:lnTo>
                      <a:lnTo>
                        <a:pt x="1580" y="402"/>
                      </a:lnTo>
                      <a:lnTo>
                        <a:pt x="1580" y="412"/>
                      </a:lnTo>
                      <a:lnTo>
                        <a:pt x="1581" y="415"/>
                      </a:lnTo>
                      <a:lnTo>
                        <a:pt x="1581" y="417"/>
                      </a:lnTo>
                      <a:lnTo>
                        <a:pt x="1579" y="422"/>
                      </a:lnTo>
                      <a:lnTo>
                        <a:pt x="1575" y="427"/>
                      </a:lnTo>
                      <a:lnTo>
                        <a:pt x="1570" y="434"/>
                      </a:lnTo>
                      <a:lnTo>
                        <a:pt x="1567" y="441"/>
                      </a:lnTo>
                      <a:lnTo>
                        <a:pt x="1565" y="446"/>
                      </a:lnTo>
                      <a:lnTo>
                        <a:pt x="1561" y="450"/>
                      </a:lnTo>
                      <a:lnTo>
                        <a:pt x="1556" y="454"/>
                      </a:lnTo>
                      <a:lnTo>
                        <a:pt x="1552" y="458"/>
                      </a:lnTo>
                      <a:lnTo>
                        <a:pt x="1551" y="464"/>
                      </a:lnTo>
                      <a:lnTo>
                        <a:pt x="1542" y="468"/>
                      </a:lnTo>
                      <a:lnTo>
                        <a:pt x="1535" y="475"/>
                      </a:lnTo>
                      <a:lnTo>
                        <a:pt x="1530" y="485"/>
                      </a:lnTo>
                      <a:lnTo>
                        <a:pt x="1520" y="503"/>
                      </a:lnTo>
                      <a:lnTo>
                        <a:pt x="1515" y="495"/>
                      </a:lnTo>
                      <a:lnTo>
                        <a:pt x="1511" y="484"/>
                      </a:lnTo>
                      <a:lnTo>
                        <a:pt x="1507" y="469"/>
                      </a:lnTo>
                      <a:lnTo>
                        <a:pt x="1505" y="454"/>
                      </a:lnTo>
                      <a:lnTo>
                        <a:pt x="1503" y="440"/>
                      </a:lnTo>
                      <a:lnTo>
                        <a:pt x="1503" y="430"/>
                      </a:lnTo>
                      <a:lnTo>
                        <a:pt x="1506" y="419"/>
                      </a:lnTo>
                      <a:lnTo>
                        <a:pt x="1512" y="409"/>
                      </a:lnTo>
                      <a:lnTo>
                        <a:pt x="1521" y="402"/>
                      </a:lnTo>
                      <a:lnTo>
                        <a:pt x="1528" y="397"/>
                      </a:lnTo>
                      <a:lnTo>
                        <a:pt x="1539" y="387"/>
                      </a:lnTo>
                      <a:lnTo>
                        <a:pt x="1549" y="375"/>
                      </a:lnTo>
                      <a:lnTo>
                        <a:pt x="1556" y="362"/>
                      </a:lnTo>
                      <a:lnTo>
                        <a:pt x="1562" y="357"/>
                      </a:lnTo>
                      <a:lnTo>
                        <a:pt x="1569" y="354"/>
                      </a:lnTo>
                      <a:lnTo>
                        <a:pt x="1576" y="352"/>
                      </a:lnTo>
                      <a:lnTo>
                        <a:pt x="1585" y="348"/>
                      </a:lnTo>
                      <a:lnTo>
                        <a:pt x="1596" y="341"/>
                      </a:lnTo>
                      <a:lnTo>
                        <a:pt x="1601" y="333"/>
                      </a:lnTo>
                      <a:lnTo>
                        <a:pt x="1602" y="328"/>
                      </a:lnTo>
                      <a:lnTo>
                        <a:pt x="1601" y="324"/>
                      </a:lnTo>
                      <a:lnTo>
                        <a:pt x="1594" y="319"/>
                      </a:lnTo>
                      <a:lnTo>
                        <a:pt x="1591" y="319"/>
                      </a:lnTo>
                      <a:lnTo>
                        <a:pt x="1580" y="333"/>
                      </a:lnTo>
                      <a:lnTo>
                        <a:pt x="1570" y="343"/>
                      </a:lnTo>
                      <a:lnTo>
                        <a:pt x="1564" y="348"/>
                      </a:lnTo>
                      <a:lnTo>
                        <a:pt x="1559" y="349"/>
                      </a:lnTo>
                      <a:lnTo>
                        <a:pt x="1555" y="349"/>
                      </a:lnTo>
                      <a:lnTo>
                        <a:pt x="1554" y="347"/>
                      </a:lnTo>
                      <a:lnTo>
                        <a:pt x="1552" y="343"/>
                      </a:lnTo>
                      <a:lnTo>
                        <a:pt x="1554" y="341"/>
                      </a:lnTo>
                      <a:lnTo>
                        <a:pt x="1555" y="337"/>
                      </a:lnTo>
                      <a:lnTo>
                        <a:pt x="1556" y="334"/>
                      </a:lnTo>
                      <a:lnTo>
                        <a:pt x="1547" y="333"/>
                      </a:lnTo>
                      <a:lnTo>
                        <a:pt x="1542" y="333"/>
                      </a:lnTo>
                      <a:lnTo>
                        <a:pt x="1537" y="334"/>
                      </a:lnTo>
                      <a:lnTo>
                        <a:pt x="1532" y="334"/>
                      </a:lnTo>
                      <a:lnTo>
                        <a:pt x="1517" y="336"/>
                      </a:lnTo>
                      <a:lnTo>
                        <a:pt x="1506" y="342"/>
                      </a:lnTo>
                      <a:lnTo>
                        <a:pt x="1497" y="351"/>
                      </a:lnTo>
                      <a:lnTo>
                        <a:pt x="1491" y="362"/>
                      </a:lnTo>
                      <a:lnTo>
                        <a:pt x="1486" y="377"/>
                      </a:lnTo>
                      <a:lnTo>
                        <a:pt x="1463" y="377"/>
                      </a:lnTo>
                      <a:lnTo>
                        <a:pt x="1456" y="376"/>
                      </a:lnTo>
                      <a:lnTo>
                        <a:pt x="1448" y="372"/>
                      </a:lnTo>
                      <a:lnTo>
                        <a:pt x="1439" y="370"/>
                      </a:lnTo>
                      <a:lnTo>
                        <a:pt x="1428" y="368"/>
                      </a:lnTo>
                      <a:lnTo>
                        <a:pt x="1417" y="368"/>
                      </a:lnTo>
                      <a:lnTo>
                        <a:pt x="1401" y="370"/>
                      </a:lnTo>
                      <a:lnTo>
                        <a:pt x="1382" y="372"/>
                      </a:lnTo>
                      <a:lnTo>
                        <a:pt x="1364" y="375"/>
                      </a:lnTo>
                      <a:lnTo>
                        <a:pt x="1352" y="377"/>
                      </a:lnTo>
                      <a:lnTo>
                        <a:pt x="1339" y="383"/>
                      </a:lnTo>
                      <a:lnTo>
                        <a:pt x="1326" y="392"/>
                      </a:lnTo>
                      <a:lnTo>
                        <a:pt x="1296" y="422"/>
                      </a:lnTo>
                      <a:lnTo>
                        <a:pt x="1286" y="430"/>
                      </a:lnTo>
                      <a:lnTo>
                        <a:pt x="1278" y="439"/>
                      </a:lnTo>
                      <a:lnTo>
                        <a:pt x="1274" y="448"/>
                      </a:lnTo>
                      <a:lnTo>
                        <a:pt x="1275" y="450"/>
                      </a:lnTo>
                      <a:lnTo>
                        <a:pt x="1278" y="456"/>
                      </a:lnTo>
                      <a:lnTo>
                        <a:pt x="1283" y="461"/>
                      </a:lnTo>
                      <a:lnTo>
                        <a:pt x="1290" y="465"/>
                      </a:lnTo>
                      <a:lnTo>
                        <a:pt x="1299" y="465"/>
                      </a:lnTo>
                      <a:lnTo>
                        <a:pt x="1310" y="460"/>
                      </a:lnTo>
                      <a:lnTo>
                        <a:pt x="1316" y="459"/>
                      </a:lnTo>
                      <a:lnTo>
                        <a:pt x="1323" y="464"/>
                      </a:lnTo>
                      <a:lnTo>
                        <a:pt x="1330" y="470"/>
                      </a:lnTo>
                      <a:lnTo>
                        <a:pt x="1334" y="479"/>
                      </a:lnTo>
                      <a:lnTo>
                        <a:pt x="1337" y="487"/>
                      </a:lnTo>
                      <a:lnTo>
                        <a:pt x="1334" y="499"/>
                      </a:lnTo>
                      <a:lnTo>
                        <a:pt x="1329" y="509"/>
                      </a:lnTo>
                      <a:lnTo>
                        <a:pt x="1326" y="517"/>
                      </a:lnTo>
                      <a:lnTo>
                        <a:pt x="1325" y="524"/>
                      </a:lnTo>
                      <a:lnTo>
                        <a:pt x="1326" y="532"/>
                      </a:lnTo>
                      <a:lnTo>
                        <a:pt x="1325" y="539"/>
                      </a:lnTo>
                      <a:lnTo>
                        <a:pt x="1320" y="551"/>
                      </a:lnTo>
                      <a:lnTo>
                        <a:pt x="1314" y="562"/>
                      </a:lnTo>
                      <a:lnTo>
                        <a:pt x="1306" y="570"/>
                      </a:lnTo>
                      <a:lnTo>
                        <a:pt x="1298" y="580"/>
                      </a:lnTo>
                      <a:lnTo>
                        <a:pt x="1289" y="593"/>
                      </a:lnTo>
                      <a:lnTo>
                        <a:pt x="1279" y="609"/>
                      </a:lnTo>
                      <a:lnTo>
                        <a:pt x="1268" y="621"/>
                      </a:lnTo>
                      <a:lnTo>
                        <a:pt x="1256" y="631"/>
                      </a:lnTo>
                      <a:lnTo>
                        <a:pt x="1245" y="635"/>
                      </a:lnTo>
                      <a:lnTo>
                        <a:pt x="1235" y="635"/>
                      </a:lnTo>
                      <a:lnTo>
                        <a:pt x="1226" y="632"/>
                      </a:lnTo>
                      <a:lnTo>
                        <a:pt x="1220" y="631"/>
                      </a:lnTo>
                      <a:lnTo>
                        <a:pt x="1217" y="631"/>
                      </a:lnTo>
                      <a:lnTo>
                        <a:pt x="1209" y="639"/>
                      </a:lnTo>
                      <a:lnTo>
                        <a:pt x="1204" y="646"/>
                      </a:lnTo>
                      <a:lnTo>
                        <a:pt x="1199" y="656"/>
                      </a:lnTo>
                      <a:lnTo>
                        <a:pt x="1193" y="661"/>
                      </a:lnTo>
                      <a:lnTo>
                        <a:pt x="1190" y="664"/>
                      </a:lnTo>
                      <a:lnTo>
                        <a:pt x="1185" y="669"/>
                      </a:lnTo>
                      <a:lnTo>
                        <a:pt x="1181" y="671"/>
                      </a:lnTo>
                      <a:lnTo>
                        <a:pt x="1178" y="673"/>
                      </a:lnTo>
                      <a:lnTo>
                        <a:pt x="1175" y="673"/>
                      </a:lnTo>
                      <a:lnTo>
                        <a:pt x="1175" y="676"/>
                      </a:lnTo>
                      <a:lnTo>
                        <a:pt x="1176" y="680"/>
                      </a:lnTo>
                      <a:lnTo>
                        <a:pt x="1177" y="683"/>
                      </a:lnTo>
                      <a:lnTo>
                        <a:pt x="1182" y="688"/>
                      </a:lnTo>
                      <a:lnTo>
                        <a:pt x="1190" y="697"/>
                      </a:lnTo>
                      <a:lnTo>
                        <a:pt x="1195" y="708"/>
                      </a:lnTo>
                      <a:lnTo>
                        <a:pt x="1197" y="722"/>
                      </a:lnTo>
                      <a:lnTo>
                        <a:pt x="1197" y="727"/>
                      </a:lnTo>
                      <a:lnTo>
                        <a:pt x="1196" y="731"/>
                      </a:lnTo>
                      <a:lnTo>
                        <a:pt x="1195" y="733"/>
                      </a:lnTo>
                      <a:lnTo>
                        <a:pt x="1192" y="736"/>
                      </a:lnTo>
                      <a:lnTo>
                        <a:pt x="1188" y="737"/>
                      </a:lnTo>
                      <a:lnTo>
                        <a:pt x="1187" y="737"/>
                      </a:lnTo>
                      <a:lnTo>
                        <a:pt x="1185" y="738"/>
                      </a:lnTo>
                      <a:lnTo>
                        <a:pt x="1181" y="738"/>
                      </a:lnTo>
                      <a:lnTo>
                        <a:pt x="1178" y="739"/>
                      </a:lnTo>
                      <a:lnTo>
                        <a:pt x="1176" y="742"/>
                      </a:lnTo>
                      <a:lnTo>
                        <a:pt x="1173" y="743"/>
                      </a:lnTo>
                      <a:lnTo>
                        <a:pt x="1171" y="743"/>
                      </a:lnTo>
                      <a:lnTo>
                        <a:pt x="1168" y="746"/>
                      </a:lnTo>
                      <a:lnTo>
                        <a:pt x="1162" y="746"/>
                      </a:lnTo>
                      <a:lnTo>
                        <a:pt x="1162" y="743"/>
                      </a:lnTo>
                      <a:lnTo>
                        <a:pt x="1165" y="741"/>
                      </a:lnTo>
                      <a:lnTo>
                        <a:pt x="1162" y="738"/>
                      </a:lnTo>
                      <a:lnTo>
                        <a:pt x="1162" y="734"/>
                      </a:lnTo>
                      <a:lnTo>
                        <a:pt x="1165" y="729"/>
                      </a:lnTo>
                      <a:lnTo>
                        <a:pt x="1166" y="728"/>
                      </a:lnTo>
                      <a:lnTo>
                        <a:pt x="1166" y="727"/>
                      </a:lnTo>
                      <a:lnTo>
                        <a:pt x="1165" y="724"/>
                      </a:lnTo>
                      <a:lnTo>
                        <a:pt x="1165" y="722"/>
                      </a:lnTo>
                      <a:lnTo>
                        <a:pt x="1163" y="719"/>
                      </a:lnTo>
                      <a:lnTo>
                        <a:pt x="1162" y="719"/>
                      </a:lnTo>
                      <a:lnTo>
                        <a:pt x="1160" y="717"/>
                      </a:lnTo>
                      <a:lnTo>
                        <a:pt x="1160" y="713"/>
                      </a:lnTo>
                      <a:lnTo>
                        <a:pt x="1162" y="713"/>
                      </a:lnTo>
                      <a:lnTo>
                        <a:pt x="1165" y="712"/>
                      </a:lnTo>
                      <a:lnTo>
                        <a:pt x="1166" y="709"/>
                      </a:lnTo>
                      <a:lnTo>
                        <a:pt x="1166" y="708"/>
                      </a:lnTo>
                      <a:lnTo>
                        <a:pt x="1163" y="703"/>
                      </a:lnTo>
                      <a:lnTo>
                        <a:pt x="1161" y="700"/>
                      </a:lnTo>
                      <a:lnTo>
                        <a:pt x="1157" y="699"/>
                      </a:lnTo>
                      <a:lnTo>
                        <a:pt x="1153" y="699"/>
                      </a:lnTo>
                      <a:lnTo>
                        <a:pt x="1151" y="702"/>
                      </a:lnTo>
                      <a:lnTo>
                        <a:pt x="1150" y="702"/>
                      </a:lnTo>
                      <a:lnTo>
                        <a:pt x="1147" y="699"/>
                      </a:lnTo>
                      <a:lnTo>
                        <a:pt x="1146" y="697"/>
                      </a:lnTo>
                      <a:lnTo>
                        <a:pt x="1146" y="692"/>
                      </a:lnTo>
                      <a:lnTo>
                        <a:pt x="1150" y="688"/>
                      </a:lnTo>
                      <a:lnTo>
                        <a:pt x="1150" y="676"/>
                      </a:lnTo>
                      <a:lnTo>
                        <a:pt x="1146" y="676"/>
                      </a:lnTo>
                      <a:lnTo>
                        <a:pt x="1143" y="675"/>
                      </a:lnTo>
                      <a:lnTo>
                        <a:pt x="1142" y="674"/>
                      </a:lnTo>
                      <a:lnTo>
                        <a:pt x="1140" y="673"/>
                      </a:lnTo>
                      <a:lnTo>
                        <a:pt x="1137" y="673"/>
                      </a:lnTo>
                      <a:lnTo>
                        <a:pt x="1127" y="675"/>
                      </a:lnTo>
                      <a:lnTo>
                        <a:pt x="1119" y="679"/>
                      </a:lnTo>
                      <a:lnTo>
                        <a:pt x="1111" y="683"/>
                      </a:lnTo>
                      <a:lnTo>
                        <a:pt x="1103" y="685"/>
                      </a:lnTo>
                      <a:lnTo>
                        <a:pt x="1103" y="681"/>
                      </a:lnTo>
                      <a:lnTo>
                        <a:pt x="1106" y="679"/>
                      </a:lnTo>
                      <a:lnTo>
                        <a:pt x="1108" y="674"/>
                      </a:lnTo>
                      <a:lnTo>
                        <a:pt x="1111" y="670"/>
                      </a:lnTo>
                      <a:lnTo>
                        <a:pt x="1111" y="668"/>
                      </a:lnTo>
                      <a:lnTo>
                        <a:pt x="1108" y="663"/>
                      </a:lnTo>
                      <a:lnTo>
                        <a:pt x="1103" y="660"/>
                      </a:lnTo>
                      <a:lnTo>
                        <a:pt x="1101" y="660"/>
                      </a:lnTo>
                      <a:lnTo>
                        <a:pt x="1097" y="664"/>
                      </a:lnTo>
                      <a:lnTo>
                        <a:pt x="1097" y="665"/>
                      </a:lnTo>
                      <a:lnTo>
                        <a:pt x="1093" y="670"/>
                      </a:lnTo>
                      <a:lnTo>
                        <a:pt x="1083" y="678"/>
                      </a:lnTo>
                      <a:lnTo>
                        <a:pt x="1079" y="680"/>
                      </a:lnTo>
                      <a:lnTo>
                        <a:pt x="1074" y="683"/>
                      </a:lnTo>
                      <a:lnTo>
                        <a:pt x="1071" y="683"/>
                      </a:lnTo>
                      <a:lnTo>
                        <a:pt x="1068" y="684"/>
                      </a:lnTo>
                      <a:lnTo>
                        <a:pt x="1066" y="684"/>
                      </a:lnTo>
                      <a:lnTo>
                        <a:pt x="1063" y="685"/>
                      </a:lnTo>
                      <a:lnTo>
                        <a:pt x="1062" y="688"/>
                      </a:lnTo>
                      <a:lnTo>
                        <a:pt x="1062" y="690"/>
                      </a:lnTo>
                      <a:lnTo>
                        <a:pt x="1063" y="693"/>
                      </a:lnTo>
                      <a:lnTo>
                        <a:pt x="1064" y="694"/>
                      </a:lnTo>
                      <a:lnTo>
                        <a:pt x="1069" y="697"/>
                      </a:lnTo>
                      <a:lnTo>
                        <a:pt x="1073" y="700"/>
                      </a:lnTo>
                      <a:lnTo>
                        <a:pt x="1074" y="703"/>
                      </a:lnTo>
                      <a:lnTo>
                        <a:pt x="1074" y="704"/>
                      </a:lnTo>
                      <a:lnTo>
                        <a:pt x="1076" y="707"/>
                      </a:lnTo>
                      <a:lnTo>
                        <a:pt x="1081" y="709"/>
                      </a:lnTo>
                      <a:lnTo>
                        <a:pt x="1089" y="709"/>
                      </a:lnTo>
                      <a:lnTo>
                        <a:pt x="1091" y="708"/>
                      </a:lnTo>
                      <a:lnTo>
                        <a:pt x="1091" y="707"/>
                      </a:lnTo>
                      <a:lnTo>
                        <a:pt x="1092" y="704"/>
                      </a:lnTo>
                      <a:lnTo>
                        <a:pt x="1093" y="703"/>
                      </a:lnTo>
                      <a:lnTo>
                        <a:pt x="1093" y="702"/>
                      </a:lnTo>
                      <a:lnTo>
                        <a:pt x="1094" y="700"/>
                      </a:lnTo>
                      <a:lnTo>
                        <a:pt x="1097" y="700"/>
                      </a:lnTo>
                      <a:lnTo>
                        <a:pt x="1099" y="702"/>
                      </a:lnTo>
                      <a:lnTo>
                        <a:pt x="1103" y="705"/>
                      </a:lnTo>
                      <a:lnTo>
                        <a:pt x="1106" y="707"/>
                      </a:lnTo>
                      <a:lnTo>
                        <a:pt x="1114" y="707"/>
                      </a:lnTo>
                      <a:lnTo>
                        <a:pt x="1117" y="708"/>
                      </a:lnTo>
                      <a:lnTo>
                        <a:pt x="1118" y="709"/>
                      </a:lnTo>
                      <a:lnTo>
                        <a:pt x="1111" y="714"/>
                      </a:lnTo>
                      <a:lnTo>
                        <a:pt x="1102" y="717"/>
                      </a:lnTo>
                      <a:lnTo>
                        <a:pt x="1094" y="722"/>
                      </a:lnTo>
                      <a:lnTo>
                        <a:pt x="1089" y="728"/>
                      </a:lnTo>
                      <a:lnTo>
                        <a:pt x="1088" y="731"/>
                      </a:lnTo>
                      <a:lnTo>
                        <a:pt x="1087" y="732"/>
                      </a:lnTo>
                      <a:lnTo>
                        <a:pt x="1084" y="733"/>
                      </a:lnTo>
                      <a:lnTo>
                        <a:pt x="1083" y="734"/>
                      </a:lnTo>
                      <a:lnTo>
                        <a:pt x="1081" y="736"/>
                      </a:lnTo>
                      <a:lnTo>
                        <a:pt x="1081" y="738"/>
                      </a:lnTo>
                      <a:lnTo>
                        <a:pt x="1082" y="742"/>
                      </a:lnTo>
                      <a:lnTo>
                        <a:pt x="1083" y="744"/>
                      </a:lnTo>
                      <a:lnTo>
                        <a:pt x="1087" y="747"/>
                      </a:lnTo>
                      <a:lnTo>
                        <a:pt x="1089" y="748"/>
                      </a:lnTo>
                      <a:lnTo>
                        <a:pt x="1092" y="748"/>
                      </a:lnTo>
                      <a:lnTo>
                        <a:pt x="1092" y="756"/>
                      </a:lnTo>
                      <a:lnTo>
                        <a:pt x="1093" y="756"/>
                      </a:lnTo>
                      <a:lnTo>
                        <a:pt x="1093" y="757"/>
                      </a:lnTo>
                      <a:lnTo>
                        <a:pt x="1094" y="758"/>
                      </a:lnTo>
                      <a:lnTo>
                        <a:pt x="1096" y="761"/>
                      </a:lnTo>
                      <a:lnTo>
                        <a:pt x="1096" y="763"/>
                      </a:lnTo>
                      <a:lnTo>
                        <a:pt x="1097" y="766"/>
                      </a:lnTo>
                      <a:lnTo>
                        <a:pt x="1102" y="773"/>
                      </a:lnTo>
                      <a:lnTo>
                        <a:pt x="1106" y="781"/>
                      </a:lnTo>
                      <a:lnTo>
                        <a:pt x="1108" y="790"/>
                      </a:lnTo>
                      <a:lnTo>
                        <a:pt x="1109" y="801"/>
                      </a:lnTo>
                      <a:lnTo>
                        <a:pt x="1108" y="810"/>
                      </a:lnTo>
                      <a:lnTo>
                        <a:pt x="1104" y="817"/>
                      </a:lnTo>
                      <a:lnTo>
                        <a:pt x="1103" y="825"/>
                      </a:lnTo>
                      <a:lnTo>
                        <a:pt x="1098" y="829"/>
                      </a:lnTo>
                      <a:lnTo>
                        <a:pt x="1092" y="835"/>
                      </a:lnTo>
                      <a:lnTo>
                        <a:pt x="1087" y="842"/>
                      </a:lnTo>
                      <a:lnTo>
                        <a:pt x="1083" y="848"/>
                      </a:lnTo>
                      <a:lnTo>
                        <a:pt x="1081" y="854"/>
                      </a:lnTo>
                      <a:lnTo>
                        <a:pt x="1077" y="861"/>
                      </a:lnTo>
                      <a:lnTo>
                        <a:pt x="1073" y="868"/>
                      </a:lnTo>
                      <a:lnTo>
                        <a:pt x="1067" y="870"/>
                      </a:lnTo>
                      <a:lnTo>
                        <a:pt x="1064" y="875"/>
                      </a:lnTo>
                      <a:lnTo>
                        <a:pt x="1063" y="876"/>
                      </a:lnTo>
                      <a:lnTo>
                        <a:pt x="1060" y="878"/>
                      </a:lnTo>
                      <a:lnTo>
                        <a:pt x="1054" y="881"/>
                      </a:lnTo>
                      <a:lnTo>
                        <a:pt x="1049" y="886"/>
                      </a:lnTo>
                      <a:lnTo>
                        <a:pt x="1043" y="892"/>
                      </a:lnTo>
                      <a:lnTo>
                        <a:pt x="1037" y="895"/>
                      </a:lnTo>
                      <a:lnTo>
                        <a:pt x="1027" y="897"/>
                      </a:lnTo>
                      <a:lnTo>
                        <a:pt x="1024" y="897"/>
                      </a:lnTo>
                      <a:lnTo>
                        <a:pt x="1022" y="895"/>
                      </a:lnTo>
                      <a:lnTo>
                        <a:pt x="1019" y="893"/>
                      </a:lnTo>
                      <a:lnTo>
                        <a:pt x="1015" y="893"/>
                      </a:lnTo>
                      <a:lnTo>
                        <a:pt x="1015" y="895"/>
                      </a:lnTo>
                      <a:lnTo>
                        <a:pt x="1013" y="898"/>
                      </a:lnTo>
                      <a:lnTo>
                        <a:pt x="1012" y="900"/>
                      </a:lnTo>
                      <a:lnTo>
                        <a:pt x="1005" y="904"/>
                      </a:lnTo>
                      <a:lnTo>
                        <a:pt x="999" y="905"/>
                      </a:lnTo>
                      <a:lnTo>
                        <a:pt x="991" y="908"/>
                      </a:lnTo>
                      <a:lnTo>
                        <a:pt x="989" y="909"/>
                      </a:lnTo>
                      <a:lnTo>
                        <a:pt x="985" y="909"/>
                      </a:lnTo>
                      <a:lnTo>
                        <a:pt x="981" y="910"/>
                      </a:lnTo>
                      <a:lnTo>
                        <a:pt x="976" y="913"/>
                      </a:lnTo>
                      <a:lnTo>
                        <a:pt x="975" y="915"/>
                      </a:lnTo>
                      <a:lnTo>
                        <a:pt x="975" y="919"/>
                      </a:lnTo>
                      <a:lnTo>
                        <a:pt x="974" y="920"/>
                      </a:lnTo>
                      <a:lnTo>
                        <a:pt x="974" y="922"/>
                      </a:lnTo>
                      <a:lnTo>
                        <a:pt x="971" y="922"/>
                      </a:lnTo>
                      <a:lnTo>
                        <a:pt x="969" y="919"/>
                      </a:lnTo>
                      <a:lnTo>
                        <a:pt x="969" y="912"/>
                      </a:lnTo>
                      <a:lnTo>
                        <a:pt x="961" y="909"/>
                      </a:lnTo>
                      <a:lnTo>
                        <a:pt x="958" y="909"/>
                      </a:lnTo>
                      <a:lnTo>
                        <a:pt x="950" y="907"/>
                      </a:lnTo>
                      <a:lnTo>
                        <a:pt x="944" y="913"/>
                      </a:lnTo>
                      <a:lnTo>
                        <a:pt x="936" y="919"/>
                      </a:lnTo>
                      <a:lnTo>
                        <a:pt x="929" y="924"/>
                      </a:lnTo>
                      <a:lnTo>
                        <a:pt x="924" y="932"/>
                      </a:lnTo>
                      <a:lnTo>
                        <a:pt x="921" y="941"/>
                      </a:lnTo>
                      <a:lnTo>
                        <a:pt x="921" y="942"/>
                      </a:lnTo>
                      <a:lnTo>
                        <a:pt x="925" y="946"/>
                      </a:lnTo>
                      <a:lnTo>
                        <a:pt x="934" y="956"/>
                      </a:lnTo>
                      <a:lnTo>
                        <a:pt x="940" y="964"/>
                      </a:lnTo>
                      <a:lnTo>
                        <a:pt x="949" y="972"/>
                      </a:lnTo>
                      <a:lnTo>
                        <a:pt x="958" y="982"/>
                      </a:lnTo>
                      <a:lnTo>
                        <a:pt x="963" y="996"/>
                      </a:lnTo>
                      <a:lnTo>
                        <a:pt x="965" y="1011"/>
                      </a:lnTo>
                      <a:lnTo>
                        <a:pt x="964" y="1019"/>
                      </a:lnTo>
                      <a:lnTo>
                        <a:pt x="961" y="1025"/>
                      </a:lnTo>
                      <a:lnTo>
                        <a:pt x="960" y="1031"/>
                      </a:lnTo>
                      <a:lnTo>
                        <a:pt x="950" y="1035"/>
                      </a:lnTo>
                      <a:lnTo>
                        <a:pt x="944" y="1039"/>
                      </a:lnTo>
                      <a:lnTo>
                        <a:pt x="935" y="1044"/>
                      </a:lnTo>
                      <a:lnTo>
                        <a:pt x="934" y="1045"/>
                      </a:lnTo>
                      <a:lnTo>
                        <a:pt x="933" y="1047"/>
                      </a:lnTo>
                      <a:lnTo>
                        <a:pt x="931" y="1049"/>
                      </a:lnTo>
                      <a:lnTo>
                        <a:pt x="930" y="1051"/>
                      </a:lnTo>
                      <a:lnTo>
                        <a:pt x="929" y="1053"/>
                      </a:lnTo>
                      <a:lnTo>
                        <a:pt x="925" y="1053"/>
                      </a:lnTo>
                      <a:lnTo>
                        <a:pt x="925" y="1056"/>
                      </a:lnTo>
                      <a:lnTo>
                        <a:pt x="922" y="1058"/>
                      </a:lnTo>
                      <a:lnTo>
                        <a:pt x="921" y="1060"/>
                      </a:lnTo>
                      <a:lnTo>
                        <a:pt x="917" y="1064"/>
                      </a:lnTo>
                      <a:lnTo>
                        <a:pt x="916" y="1064"/>
                      </a:lnTo>
                      <a:lnTo>
                        <a:pt x="914" y="1061"/>
                      </a:lnTo>
                      <a:lnTo>
                        <a:pt x="912" y="1059"/>
                      </a:lnTo>
                      <a:lnTo>
                        <a:pt x="912" y="1051"/>
                      </a:lnTo>
                      <a:lnTo>
                        <a:pt x="914" y="1050"/>
                      </a:lnTo>
                      <a:lnTo>
                        <a:pt x="912" y="1047"/>
                      </a:lnTo>
                      <a:lnTo>
                        <a:pt x="911" y="1044"/>
                      </a:lnTo>
                      <a:lnTo>
                        <a:pt x="905" y="1044"/>
                      </a:lnTo>
                      <a:lnTo>
                        <a:pt x="900" y="1041"/>
                      </a:lnTo>
                      <a:lnTo>
                        <a:pt x="897" y="1039"/>
                      </a:lnTo>
                      <a:lnTo>
                        <a:pt x="897" y="1036"/>
                      </a:lnTo>
                      <a:lnTo>
                        <a:pt x="895" y="1036"/>
                      </a:lnTo>
                      <a:lnTo>
                        <a:pt x="892" y="1035"/>
                      </a:lnTo>
                      <a:lnTo>
                        <a:pt x="891" y="1034"/>
                      </a:lnTo>
                      <a:lnTo>
                        <a:pt x="891" y="1032"/>
                      </a:lnTo>
                      <a:lnTo>
                        <a:pt x="890" y="1031"/>
                      </a:lnTo>
                      <a:lnTo>
                        <a:pt x="890" y="1029"/>
                      </a:lnTo>
                      <a:lnTo>
                        <a:pt x="889" y="1027"/>
                      </a:lnTo>
                      <a:lnTo>
                        <a:pt x="887" y="1025"/>
                      </a:lnTo>
                      <a:lnTo>
                        <a:pt x="884" y="1022"/>
                      </a:lnTo>
                      <a:lnTo>
                        <a:pt x="881" y="1020"/>
                      </a:lnTo>
                      <a:lnTo>
                        <a:pt x="870" y="1016"/>
                      </a:lnTo>
                      <a:lnTo>
                        <a:pt x="869" y="1015"/>
                      </a:lnTo>
                      <a:lnTo>
                        <a:pt x="869" y="1014"/>
                      </a:lnTo>
                      <a:lnTo>
                        <a:pt x="867" y="1012"/>
                      </a:lnTo>
                      <a:lnTo>
                        <a:pt x="867" y="1011"/>
                      </a:lnTo>
                      <a:lnTo>
                        <a:pt x="866" y="1009"/>
                      </a:lnTo>
                      <a:lnTo>
                        <a:pt x="864" y="1007"/>
                      </a:lnTo>
                      <a:lnTo>
                        <a:pt x="860" y="1006"/>
                      </a:lnTo>
                      <a:lnTo>
                        <a:pt x="856" y="1006"/>
                      </a:lnTo>
                      <a:lnTo>
                        <a:pt x="855" y="1007"/>
                      </a:lnTo>
                      <a:lnTo>
                        <a:pt x="855" y="1014"/>
                      </a:lnTo>
                      <a:lnTo>
                        <a:pt x="856" y="1015"/>
                      </a:lnTo>
                      <a:lnTo>
                        <a:pt x="856" y="1019"/>
                      </a:lnTo>
                      <a:lnTo>
                        <a:pt x="855" y="1026"/>
                      </a:lnTo>
                      <a:lnTo>
                        <a:pt x="851" y="1032"/>
                      </a:lnTo>
                      <a:lnTo>
                        <a:pt x="846" y="1037"/>
                      </a:lnTo>
                      <a:lnTo>
                        <a:pt x="845" y="1045"/>
                      </a:lnTo>
                      <a:lnTo>
                        <a:pt x="845" y="1049"/>
                      </a:lnTo>
                      <a:lnTo>
                        <a:pt x="846" y="1051"/>
                      </a:lnTo>
                      <a:lnTo>
                        <a:pt x="851" y="1054"/>
                      </a:lnTo>
                      <a:lnTo>
                        <a:pt x="852" y="1055"/>
                      </a:lnTo>
                      <a:lnTo>
                        <a:pt x="855" y="1056"/>
                      </a:lnTo>
                      <a:lnTo>
                        <a:pt x="858" y="1060"/>
                      </a:lnTo>
                      <a:lnTo>
                        <a:pt x="858" y="1064"/>
                      </a:lnTo>
                      <a:lnTo>
                        <a:pt x="857" y="1064"/>
                      </a:lnTo>
                      <a:lnTo>
                        <a:pt x="861" y="1075"/>
                      </a:lnTo>
                      <a:lnTo>
                        <a:pt x="862" y="1078"/>
                      </a:lnTo>
                      <a:lnTo>
                        <a:pt x="869" y="1083"/>
                      </a:lnTo>
                      <a:lnTo>
                        <a:pt x="876" y="1086"/>
                      </a:lnTo>
                      <a:lnTo>
                        <a:pt x="884" y="1092"/>
                      </a:lnTo>
                      <a:lnTo>
                        <a:pt x="891" y="1095"/>
                      </a:lnTo>
                      <a:lnTo>
                        <a:pt x="896" y="1103"/>
                      </a:lnTo>
                      <a:lnTo>
                        <a:pt x="897" y="1112"/>
                      </a:lnTo>
                      <a:lnTo>
                        <a:pt x="897" y="1115"/>
                      </a:lnTo>
                      <a:lnTo>
                        <a:pt x="896" y="1117"/>
                      </a:lnTo>
                      <a:lnTo>
                        <a:pt x="896" y="1123"/>
                      </a:lnTo>
                      <a:lnTo>
                        <a:pt x="897" y="1125"/>
                      </a:lnTo>
                      <a:lnTo>
                        <a:pt x="901" y="1129"/>
                      </a:lnTo>
                      <a:lnTo>
                        <a:pt x="904" y="1134"/>
                      </a:lnTo>
                      <a:lnTo>
                        <a:pt x="905" y="1138"/>
                      </a:lnTo>
                      <a:lnTo>
                        <a:pt x="905" y="1141"/>
                      </a:lnTo>
                      <a:lnTo>
                        <a:pt x="906" y="1142"/>
                      </a:lnTo>
                      <a:lnTo>
                        <a:pt x="907" y="1146"/>
                      </a:lnTo>
                      <a:lnTo>
                        <a:pt x="902" y="1146"/>
                      </a:lnTo>
                      <a:lnTo>
                        <a:pt x="901" y="1147"/>
                      </a:lnTo>
                      <a:lnTo>
                        <a:pt x="900" y="1147"/>
                      </a:lnTo>
                      <a:lnTo>
                        <a:pt x="899" y="1148"/>
                      </a:lnTo>
                      <a:lnTo>
                        <a:pt x="897" y="1148"/>
                      </a:lnTo>
                      <a:lnTo>
                        <a:pt x="894" y="1144"/>
                      </a:lnTo>
                      <a:lnTo>
                        <a:pt x="892" y="1144"/>
                      </a:lnTo>
                      <a:lnTo>
                        <a:pt x="880" y="1137"/>
                      </a:lnTo>
                      <a:lnTo>
                        <a:pt x="871" y="1127"/>
                      </a:lnTo>
                      <a:lnTo>
                        <a:pt x="864" y="1114"/>
                      </a:lnTo>
                      <a:lnTo>
                        <a:pt x="860" y="1099"/>
                      </a:lnTo>
                      <a:lnTo>
                        <a:pt x="855" y="1084"/>
                      </a:lnTo>
                      <a:lnTo>
                        <a:pt x="852" y="1079"/>
                      </a:lnTo>
                      <a:lnTo>
                        <a:pt x="850" y="1073"/>
                      </a:lnTo>
                      <a:lnTo>
                        <a:pt x="846" y="1066"/>
                      </a:lnTo>
                      <a:lnTo>
                        <a:pt x="842" y="1064"/>
                      </a:lnTo>
                      <a:lnTo>
                        <a:pt x="840" y="1064"/>
                      </a:lnTo>
                      <a:lnTo>
                        <a:pt x="840" y="1065"/>
                      </a:lnTo>
                      <a:lnTo>
                        <a:pt x="838" y="1065"/>
                      </a:lnTo>
                      <a:lnTo>
                        <a:pt x="837" y="1064"/>
                      </a:lnTo>
                      <a:lnTo>
                        <a:pt x="837" y="1061"/>
                      </a:lnTo>
                      <a:lnTo>
                        <a:pt x="840" y="1046"/>
                      </a:lnTo>
                      <a:lnTo>
                        <a:pt x="841" y="1046"/>
                      </a:lnTo>
                      <a:lnTo>
                        <a:pt x="840" y="1045"/>
                      </a:lnTo>
                      <a:lnTo>
                        <a:pt x="840" y="1040"/>
                      </a:lnTo>
                      <a:lnTo>
                        <a:pt x="841" y="1036"/>
                      </a:lnTo>
                      <a:lnTo>
                        <a:pt x="841" y="1031"/>
                      </a:lnTo>
                      <a:lnTo>
                        <a:pt x="840" y="1019"/>
                      </a:lnTo>
                      <a:lnTo>
                        <a:pt x="832" y="998"/>
                      </a:lnTo>
                      <a:lnTo>
                        <a:pt x="831" y="988"/>
                      </a:lnTo>
                      <a:lnTo>
                        <a:pt x="830" y="988"/>
                      </a:lnTo>
                      <a:lnTo>
                        <a:pt x="828" y="987"/>
                      </a:lnTo>
                      <a:lnTo>
                        <a:pt x="828" y="985"/>
                      </a:lnTo>
                      <a:lnTo>
                        <a:pt x="830" y="982"/>
                      </a:lnTo>
                      <a:lnTo>
                        <a:pt x="830" y="973"/>
                      </a:lnTo>
                      <a:lnTo>
                        <a:pt x="828" y="971"/>
                      </a:lnTo>
                      <a:lnTo>
                        <a:pt x="827" y="970"/>
                      </a:lnTo>
                      <a:lnTo>
                        <a:pt x="826" y="970"/>
                      </a:lnTo>
                      <a:lnTo>
                        <a:pt x="823" y="968"/>
                      </a:lnTo>
                      <a:lnTo>
                        <a:pt x="822" y="967"/>
                      </a:lnTo>
                      <a:lnTo>
                        <a:pt x="822" y="966"/>
                      </a:lnTo>
                      <a:lnTo>
                        <a:pt x="821" y="963"/>
                      </a:lnTo>
                      <a:lnTo>
                        <a:pt x="820" y="962"/>
                      </a:lnTo>
                      <a:lnTo>
                        <a:pt x="815" y="968"/>
                      </a:lnTo>
                      <a:lnTo>
                        <a:pt x="811" y="975"/>
                      </a:lnTo>
                      <a:lnTo>
                        <a:pt x="806" y="980"/>
                      </a:lnTo>
                      <a:lnTo>
                        <a:pt x="798" y="981"/>
                      </a:lnTo>
                      <a:lnTo>
                        <a:pt x="796" y="981"/>
                      </a:lnTo>
                      <a:lnTo>
                        <a:pt x="793" y="980"/>
                      </a:lnTo>
                      <a:lnTo>
                        <a:pt x="793" y="978"/>
                      </a:lnTo>
                      <a:lnTo>
                        <a:pt x="792" y="976"/>
                      </a:lnTo>
                      <a:lnTo>
                        <a:pt x="792" y="967"/>
                      </a:lnTo>
                      <a:lnTo>
                        <a:pt x="793" y="964"/>
                      </a:lnTo>
                      <a:lnTo>
                        <a:pt x="793" y="957"/>
                      </a:lnTo>
                      <a:lnTo>
                        <a:pt x="792" y="956"/>
                      </a:lnTo>
                      <a:lnTo>
                        <a:pt x="792" y="954"/>
                      </a:lnTo>
                      <a:lnTo>
                        <a:pt x="791" y="953"/>
                      </a:lnTo>
                      <a:lnTo>
                        <a:pt x="786" y="942"/>
                      </a:lnTo>
                      <a:lnTo>
                        <a:pt x="779" y="932"/>
                      </a:lnTo>
                      <a:lnTo>
                        <a:pt x="776" y="928"/>
                      </a:lnTo>
                      <a:lnTo>
                        <a:pt x="772" y="925"/>
                      </a:lnTo>
                      <a:lnTo>
                        <a:pt x="768" y="922"/>
                      </a:lnTo>
                      <a:lnTo>
                        <a:pt x="766" y="918"/>
                      </a:lnTo>
                      <a:lnTo>
                        <a:pt x="763" y="910"/>
                      </a:lnTo>
                      <a:lnTo>
                        <a:pt x="763" y="905"/>
                      </a:lnTo>
                      <a:lnTo>
                        <a:pt x="762" y="902"/>
                      </a:lnTo>
                      <a:lnTo>
                        <a:pt x="761" y="899"/>
                      </a:lnTo>
                      <a:lnTo>
                        <a:pt x="758" y="897"/>
                      </a:lnTo>
                      <a:lnTo>
                        <a:pt x="747" y="893"/>
                      </a:lnTo>
                      <a:lnTo>
                        <a:pt x="744" y="900"/>
                      </a:lnTo>
                      <a:lnTo>
                        <a:pt x="741" y="905"/>
                      </a:lnTo>
                      <a:lnTo>
                        <a:pt x="733" y="908"/>
                      </a:lnTo>
                      <a:lnTo>
                        <a:pt x="723" y="908"/>
                      </a:lnTo>
                      <a:lnTo>
                        <a:pt x="720" y="907"/>
                      </a:lnTo>
                      <a:lnTo>
                        <a:pt x="718" y="904"/>
                      </a:lnTo>
                      <a:lnTo>
                        <a:pt x="715" y="903"/>
                      </a:lnTo>
                      <a:lnTo>
                        <a:pt x="714" y="905"/>
                      </a:lnTo>
                      <a:lnTo>
                        <a:pt x="712" y="908"/>
                      </a:lnTo>
                      <a:lnTo>
                        <a:pt x="704" y="912"/>
                      </a:lnTo>
                      <a:lnTo>
                        <a:pt x="703" y="913"/>
                      </a:lnTo>
                      <a:lnTo>
                        <a:pt x="702" y="918"/>
                      </a:lnTo>
                      <a:lnTo>
                        <a:pt x="702" y="922"/>
                      </a:lnTo>
                      <a:lnTo>
                        <a:pt x="700" y="924"/>
                      </a:lnTo>
                      <a:lnTo>
                        <a:pt x="698" y="927"/>
                      </a:lnTo>
                      <a:lnTo>
                        <a:pt x="689" y="933"/>
                      </a:lnTo>
                      <a:lnTo>
                        <a:pt x="680" y="938"/>
                      </a:lnTo>
                      <a:lnTo>
                        <a:pt x="673" y="943"/>
                      </a:lnTo>
                      <a:lnTo>
                        <a:pt x="649" y="967"/>
                      </a:lnTo>
                      <a:lnTo>
                        <a:pt x="648" y="970"/>
                      </a:lnTo>
                      <a:lnTo>
                        <a:pt x="645" y="972"/>
                      </a:lnTo>
                      <a:lnTo>
                        <a:pt x="643" y="973"/>
                      </a:lnTo>
                      <a:lnTo>
                        <a:pt x="640" y="976"/>
                      </a:lnTo>
                      <a:lnTo>
                        <a:pt x="639" y="976"/>
                      </a:lnTo>
                      <a:lnTo>
                        <a:pt x="635" y="977"/>
                      </a:lnTo>
                      <a:lnTo>
                        <a:pt x="633" y="978"/>
                      </a:lnTo>
                      <a:lnTo>
                        <a:pt x="629" y="980"/>
                      </a:lnTo>
                      <a:lnTo>
                        <a:pt x="626" y="981"/>
                      </a:lnTo>
                      <a:lnTo>
                        <a:pt x="623" y="985"/>
                      </a:lnTo>
                      <a:lnTo>
                        <a:pt x="623" y="993"/>
                      </a:lnTo>
                      <a:lnTo>
                        <a:pt x="624" y="997"/>
                      </a:lnTo>
                      <a:lnTo>
                        <a:pt x="625" y="1002"/>
                      </a:lnTo>
                      <a:lnTo>
                        <a:pt x="625" y="1006"/>
                      </a:lnTo>
                      <a:lnTo>
                        <a:pt x="624" y="1020"/>
                      </a:lnTo>
                      <a:lnTo>
                        <a:pt x="621" y="1031"/>
                      </a:lnTo>
                      <a:lnTo>
                        <a:pt x="623" y="1041"/>
                      </a:lnTo>
                      <a:lnTo>
                        <a:pt x="621" y="1042"/>
                      </a:lnTo>
                      <a:lnTo>
                        <a:pt x="621" y="1044"/>
                      </a:lnTo>
                      <a:lnTo>
                        <a:pt x="616" y="1044"/>
                      </a:lnTo>
                      <a:lnTo>
                        <a:pt x="614" y="1046"/>
                      </a:lnTo>
                      <a:lnTo>
                        <a:pt x="613" y="1049"/>
                      </a:lnTo>
                      <a:lnTo>
                        <a:pt x="611" y="1053"/>
                      </a:lnTo>
                      <a:lnTo>
                        <a:pt x="611" y="1055"/>
                      </a:lnTo>
                      <a:lnTo>
                        <a:pt x="609" y="1058"/>
                      </a:lnTo>
                      <a:lnTo>
                        <a:pt x="606" y="1059"/>
                      </a:lnTo>
                      <a:lnTo>
                        <a:pt x="605" y="1059"/>
                      </a:lnTo>
                      <a:lnTo>
                        <a:pt x="601" y="1063"/>
                      </a:lnTo>
                      <a:lnTo>
                        <a:pt x="599" y="1068"/>
                      </a:lnTo>
                      <a:lnTo>
                        <a:pt x="596" y="1070"/>
                      </a:lnTo>
                      <a:lnTo>
                        <a:pt x="591" y="1070"/>
                      </a:lnTo>
                      <a:lnTo>
                        <a:pt x="590" y="1068"/>
                      </a:lnTo>
                      <a:lnTo>
                        <a:pt x="590" y="1066"/>
                      </a:lnTo>
                      <a:lnTo>
                        <a:pt x="589" y="1066"/>
                      </a:lnTo>
                      <a:lnTo>
                        <a:pt x="586" y="1064"/>
                      </a:lnTo>
                      <a:lnTo>
                        <a:pt x="586" y="1063"/>
                      </a:lnTo>
                      <a:lnTo>
                        <a:pt x="581" y="1049"/>
                      </a:lnTo>
                      <a:lnTo>
                        <a:pt x="576" y="1036"/>
                      </a:lnTo>
                      <a:lnTo>
                        <a:pt x="569" y="1025"/>
                      </a:lnTo>
                      <a:lnTo>
                        <a:pt x="566" y="1022"/>
                      </a:lnTo>
                      <a:lnTo>
                        <a:pt x="565" y="1017"/>
                      </a:lnTo>
                      <a:lnTo>
                        <a:pt x="565" y="1014"/>
                      </a:lnTo>
                      <a:lnTo>
                        <a:pt x="562" y="1006"/>
                      </a:lnTo>
                      <a:lnTo>
                        <a:pt x="560" y="1002"/>
                      </a:lnTo>
                      <a:lnTo>
                        <a:pt x="559" y="1000"/>
                      </a:lnTo>
                      <a:lnTo>
                        <a:pt x="559" y="997"/>
                      </a:lnTo>
                      <a:lnTo>
                        <a:pt x="557" y="993"/>
                      </a:lnTo>
                      <a:lnTo>
                        <a:pt x="554" y="985"/>
                      </a:lnTo>
                      <a:lnTo>
                        <a:pt x="549" y="975"/>
                      </a:lnTo>
                      <a:lnTo>
                        <a:pt x="545" y="964"/>
                      </a:lnTo>
                      <a:lnTo>
                        <a:pt x="541" y="952"/>
                      </a:lnTo>
                      <a:lnTo>
                        <a:pt x="539" y="941"/>
                      </a:lnTo>
                      <a:lnTo>
                        <a:pt x="539" y="939"/>
                      </a:lnTo>
                      <a:lnTo>
                        <a:pt x="537" y="937"/>
                      </a:lnTo>
                      <a:lnTo>
                        <a:pt x="537" y="936"/>
                      </a:lnTo>
                      <a:lnTo>
                        <a:pt x="539" y="932"/>
                      </a:lnTo>
                      <a:lnTo>
                        <a:pt x="539" y="929"/>
                      </a:lnTo>
                      <a:lnTo>
                        <a:pt x="540" y="927"/>
                      </a:lnTo>
                      <a:lnTo>
                        <a:pt x="540" y="919"/>
                      </a:lnTo>
                      <a:lnTo>
                        <a:pt x="539" y="914"/>
                      </a:lnTo>
                      <a:lnTo>
                        <a:pt x="536" y="910"/>
                      </a:lnTo>
                      <a:lnTo>
                        <a:pt x="536" y="905"/>
                      </a:lnTo>
                      <a:lnTo>
                        <a:pt x="539" y="903"/>
                      </a:lnTo>
                      <a:lnTo>
                        <a:pt x="539" y="902"/>
                      </a:lnTo>
                      <a:lnTo>
                        <a:pt x="535" y="902"/>
                      </a:lnTo>
                      <a:lnTo>
                        <a:pt x="532" y="907"/>
                      </a:lnTo>
                      <a:lnTo>
                        <a:pt x="531" y="910"/>
                      </a:lnTo>
                      <a:lnTo>
                        <a:pt x="529" y="913"/>
                      </a:lnTo>
                      <a:lnTo>
                        <a:pt x="527" y="915"/>
                      </a:lnTo>
                      <a:lnTo>
                        <a:pt x="522" y="920"/>
                      </a:lnTo>
                      <a:lnTo>
                        <a:pt x="518" y="920"/>
                      </a:lnTo>
                      <a:lnTo>
                        <a:pt x="511" y="918"/>
                      </a:lnTo>
                      <a:lnTo>
                        <a:pt x="505" y="913"/>
                      </a:lnTo>
                      <a:lnTo>
                        <a:pt x="500" y="907"/>
                      </a:lnTo>
                      <a:lnTo>
                        <a:pt x="495" y="902"/>
                      </a:lnTo>
                      <a:lnTo>
                        <a:pt x="497" y="900"/>
                      </a:lnTo>
                      <a:lnTo>
                        <a:pt x="505" y="900"/>
                      </a:lnTo>
                      <a:lnTo>
                        <a:pt x="507" y="899"/>
                      </a:lnTo>
                      <a:lnTo>
                        <a:pt x="508" y="898"/>
                      </a:lnTo>
                      <a:lnTo>
                        <a:pt x="510" y="895"/>
                      </a:lnTo>
                      <a:lnTo>
                        <a:pt x="511" y="894"/>
                      </a:lnTo>
                      <a:lnTo>
                        <a:pt x="507" y="893"/>
                      </a:lnTo>
                      <a:lnTo>
                        <a:pt x="501" y="893"/>
                      </a:lnTo>
                      <a:lnTo>
                        <a:pt x="492" y="890"/>
                      </a:lnTo>
                      <a:lnTo>
                        <a:pt x="483" y="885"/>
                      </a:lnTo>
                      <a:lnTo>
                        <a:pt x="477" y="879"/>
                      </a:lnTo>
                      <a:lnTo>
                        <a:pt x="476" y="876"/>
                      </a:lnTo>
                      <a:lnTo>
                        <a:pt x="473" y="873"/>
                      </a:lnTo>
                      <a:lnTo>
                        <a:pt x="471" y="865"/>
                      </a:lnTo>
                      <a:lnTo>
                        <a:pt x="470" y="864"/>
                      </a:lnTo>
                      <a:lnTo>
                        <a:pt x="467" y="863"/>
                      </a:lnTo>
                      <a:lnTo>
                        <a:pt x="451" y="863"/>
                      </a:lnTo>
                      <a:lnTo>
                        <a:pt x="449" y="864"/>
                      </a:lnTo>
                      <a:lnTo>
                        <a:pt x="447" y="865"/>
                      </a:lnTo>
                      <a:lnTo>
                        <a:pt x="444" y="865"/>
                      </a:lnTo>
                      <a:lnTo>
                        <a:pt x="433" y="863"/>
                      </a:lnTo>
                      <a:lnTo>
                        <a:pt x="431" y="865"/>
                      </a:lnTo>
                      <a:lnTo>
                        <a:pt x="414" y="865"/>
                      </a:lnTo>
                      <a:lnTo>
                        <a:pt x="403" y="864"/>
                      </a:lnTo>
                      <a:lnTo>
                        <a:pt x="389" y="863"/>
                      </a:lnTo>
                      <a:lnTo>
                        <a:pt x="377" y="861"/>
                      </a:lnTo>
                      <a:lnTo>
                        <a:pt x="375" y="861"/>
                      </a:lnTo>
                      <a:lnTo>
                        <a:pt x="373" y="860"/>
                      </a:lnTo>
                      <a:lnTo>
                        <a:pt x="370" y="860"/>
                      </a:lnTo>
                      <a:lnTo>
                        <a:pt x="368" y="859"/>
                      </a:lnTo>
                      <a:lnTo>
                        <a:pt x="365" y="859"/>
                      </a:lnTo>
                      <a:lnTo>
                        <a:pt x="364" y="858"/>
                      </a:lnTo>
                      <a:lnTo>
                        <a:pt x="363" y="858"/>
                      </a:lnTo>
                      <a:lnTo>
                        <a:pt x="362" y="856"/>
                      </a:lnTo>
                      <a:lnTo>
                        <a:pt x="359" y="851"/>
                      </a:lnTo>
                      <a:lnTo>
                        <a:pt x="359" y="848"/>
                      </a:lnTo>
                      <a:lnTo>
                        <a:pt x="353" y="841"/>
                      </a:lnTo>
                      <a:lnTo>
                        <a:pt x="348" y="841"/>
                      </a:lnTo>
                      <a:lnTo>
                        <a:pt x="345" y="842"/>
                      </a:lnTo>
                      <a:lnTo>
                        <a:pt x="344" y="844"/>
                      </a:lnTo>
                      <a:lnTo>
                        <a:pt x="343" y="846"/>
                      </a:lnTo>
                      <a:lnTo>
                        <a:pt x="342" y="848"/>
                      </a:lnTo>
                      <a:lnTo>
                        <a:pt x="322" y="848"/>
                      </a:lnTo>
                      <a:lnTo>
                        <a:pt x="314" y="842"/>
                      </a:lnTo>
                      <a:lnTo>
                        <a:pt x="308" y="836"/>
                      </a:lnTo>
                      <a:lnTo>
                        <a:pt x="304" y="834"/>
                      </a:lnTo>
                      <a:lnTo>
                        <a:pt x="301" y="832"/>
                      </a:lnTo>
                      <a:lnTo>
                        <a:pt x="298" y="832"/>
                      </a:lnTo>
                      <a:lnTo>
                        <a:pt x="295" y="831"/>
                      </a:lnTo>
                      <a:lnTo>
                        <a:pt x="291" y="829"/>
                      </a:lnTo>
                      <a:lnTo>
                        <a:pt x="290" y="827"/>
                      </a:lnTo>
                      <a:lnTo>
                        <a:pt x="290" y="822"/>
                      </a:lnTo>
                      <a:lnTo>
                        <a:pt x="280" y="807"/>
                      </a:lnTo>
                      <a:lnTo>
                        <a:pt x="273" y="802"/>
                      </a:lnTo>
                      <a:lnTo>
                        <a:pt x="265" y="800"/>
                      </a:lnTo>
                      <a:lnTo>
                        <a:pt x="263" y="800"/>
                      </a:lnTo>
                      <a:lnTo>
                        <a:pt x="260" y="802"/>
                      </a:lnTo>
                      <a:lnTo>
                        <a:pt x="256" y="810"/>
                      </a:lnTo>
                      <a:lnTo>
                        <a:pt x="256" y="819"/>
                      </a:lnTo>
                      <a:lnTo>
                        <a:pt x="258" y="822"/>
                      </a:lnTo>
                      <a:lnTo>
                        <a:pt x="261" y="831"/>
                      </a:lnTo>
                      <a:lnTo>
                        <a:pt x="266" y="840"/>
                      </a:lnTo>
                      <a:lnTo>
                        <a:pt x="274" y="848"/>
                      </a:lnTo>
                      <a:lnTo>
                        <a:pt x="281" y="851"/>
                      </a:lnTo>
                      <a:lnTo>
                        <a:pt x="281" y="855"/>
                      </a:lnTo>
                      <a:lnTo>
                        <a:pt x="283" y="856"/>
                      </a:lnTo>
                      <a:lnTo>
                        <a:pt x="283" y="859"/>
                      </a:lnTo>
                      <a:lnTo>
                        <a:pt x="284" y="861"/>
                      </a:lnTo>
                      <a:lnTo>
                        <a:pt x="286" y="860"/>
                      </a:lnTo>
                      <a:lnTo>
                        <a:pt x="288" y="859"/>
                      </a:lnTo>
                      <a:lnTo>
                        <a:pt x="289" y="856"/>
                      </a:lnTo>
                      <a:lnTo>
                        <a:pt x="291" y="854"/>
                      </a:lnTo>
                      <a:lnTo>
                        <a:pt x="293" y="856"/>
                      </a:lnTo>
                      <a:lnTo>
                        <a:pt x="293" y="863"/>
                      </a:lnTo>
                      <a:lnTo>
                        <a:pt x="291" y="865"/>
                      </a:lnTo>
                      <a:lnTo>
                        <a:pt x="289" y="868"/>
                      </a:lnTo>
                      <a:lnTo>
                        <a:pt x="289" y="871"/>
                      </a:lnTo>
                      <a:lnTo>
                        <a:pt x="291" y="876"/>
                      </a:lnTo>
                      <a:lnTo>
                        <a:pt x="296" y="879"/>
                      </a:lnTo>
                      <a:lnTo>
                        <a:pt x="300" y="879"/>
                      </a:lnTo>
                      <a:lnTo>
                        <a:pt x="304" y="880"/>
                      </a:lnTo>
                      <a:lnTo>
                        <a:pt x="306" y="880"/>
                      </a:lnTo>
                      <a:lnTo>
                        <a:pt x="320" y="879"/>
                      </a:lnTo>
                      <a:lnTo>
                        <a:pt x="329" y="874"/>
                      </a:lnTo>
                      <a:lnTo>
                        <a:pt x="337" y="868"/>
                      </a:lnTo>
                      <a:lnTo>
                        <a:pt x="343" y="860"/>
                      </a:lnTo>
                      <a:lnTo>
                        <a:pt x="350" y="853"/>
                      </a:lnTo>
                      <a:lnTo>
                        <a:pt x="350" y="868"/>
                      </a:lnTo>
                      <a:lnTo>
                        <a:pt x="357" y="876"/>
                      </a:lnTo>
                      <a:lnTo>
                        <a:pt x="364" y="881"/>
                      </a:lnTo>
                      <a:lnTo>
                        <a:pt x="375" y="885"/>
                      </a:lnTo>
                      <a:lnTo>
                        <a:pt x="378" y="886"/>
                      </a:lnTo>
                      <a:lnTo>
                        <a:pt x="380" y="892"/>
                      </a:lnTo>
                      <a:lnTo>
                        <a:pt x="382" y="893"/>
                      </a:lnTo>
                      <a:lnTo>
                        <a:pt x="383" y="895"/>
                      </a:lnTo>
                      <a:lnTo>
                        <a:pt x="383" y="894"/>
                      </a:lnTo>
                      <a:lnTo>
                        <a:pt x="384" y="895"/>
                      </a:lnTo>
                      <a:lnTo>
                        <a:pt x="387" y="897"/>
                      </a:lnTo>
                      <a:lnTo>
                        <a:pt x="388" y="898"/>
                      </a:lnTo>
                      <a:lnTo>
                        <a:pt x="391" y="899"/>
                      </a:lnTo>
                      <a:lnTo>
                        <a:pt x="391" y="900"/>
                      </a:lnTo>
                      <a:lnTo>
                        <a:pt x="389" y="907"/>
                      </a:lnTo>
                      <a:lnTo>
                        <a:pt x="385" y="912"/>
                      </a:lnTo>
                      <a:lnTo>
                        <a:pt x="380" y="917"/>
                      </a:lnTo>
                      <a:lnTo>
                        <a:pt x="379" y="923"/>
                      </a:lnTo>
                      <a:lnTo>
                        <a:pt x="375" y="923"/>
                      </a:lnTo>
                      <a:lnTo>
                        <a:pt x="372" y="924"/>
                      </a:lnTo>
                      <a:lnTo>
                        <a:pt x="367" y="929"/>
                      </a:lnTo>
                      <a:lnTo>
                        <a:pt x="367" y="932"/>
                      </a:lnTo>
                      <a:lnTo>
                        <a:pt x="365" y="934"/>
                      </a:lnTo>
                      <a:lnTo>
                        <a:pt x="365" y="938"/>
                      </a:lnTo>
                      <a:lnTo>
                        <a:pt x="364" y="939"/>
                      </a:lnTo>
                      <a:lnTo>
                        <a:pt x="363" y="942"/>
                      </a:lnTo>
                      <a:lnTo>
                        <a:pt x="359" y="942"/>
                      </a:lnTo>
                      <a:lnTo>
                        <a:pt x="357" y="944"/>
                      </a:lnTo>
                      <a:lnTo>
                        <a:pt x="355" y="947"/>
                      </a:lnTo>
                      <a:lnTo>
                        <a:pt x="354" y="948"/>
                      </a:lnTo>
                      <a:lnTo>
                        <a:pt x="352" y="953"/>
                      </a:lnTo>
                      <a:lnTo>
                        <a:pt x="347" y="953"/>
                      </a:lnTo>
                      <a:lnTo>
                        <a:pt x="342" y="958"/>
                      </a:lnTo>
                      <a:lnTo>
                        <a:pt x="340" y="961"/>
                      </a:lnTo>
                      <a:lnTo>
                        <a:pt x="338" y="963"/>
                      </a:lnTo>
                      <a:lnTo>
                        <a:pt x="338" y="966"/>
                      </a:lnTo>
                      <a:lnTo>
                        <a:pt x="330" y="967"/>
                      </a:lnTo>
                      <a:lnTo>
                        <a:pt x="320" y="970"/>
                      </a:lnTo>
                      <a:lnTo>
                        <a:pt x="311" y="972"/>
                      </a:lnTo>
                      <a:lnTo>
                        <a:pt x="304" y="976"/>
                      </a:lnTo>
                      <a:lnTo>
                        <a:pt x="301" y="981"/>
                      </a:lnTo>
                      <a:lnTo>
                        <a:pt x="303" y="983"/>
                      </a:lnTo>
                      <a:lnTo>
                        <a:pt x="304" y="985"/>
                      </a:lnTo>
                      <a:lnTo>
                        <a:pt x="271" y="995"/>
                      </a:lnTo>
                      <a:lnTo>
                        <a:pt x="266" y="997"/>
                      </a:lnTo>
                      <a:lnTo>
                        <a:pt x="259" y="1002"/>
                      </a:lnTo>
                      <a:lnTo>
                        <a:pt x="251" y="1006"/>
                      </a:lnTo>
                      <a:lnTo>
                        <a:pt x="245" y="1010"/>
                      </a:lnTo>
                      <a:lnTo>
                        <a:pt x="232" y="1010"/>
                      </a:lnTo>
                      <a:lnTo>
                        <a:pt x="229" y="1012"/>
                      </a:lnTo>
                      <a:lnTo>
                        <a:pt x="226" y="1015"/>
                      </a:lnTo>
                      <a:lnTo>
                        <a:pt x="221" y="1017"/>
                      </a:lnTo>
                      <a:lnTo>
                        <a:pt x="216" y="1017"/>
                      </a:lnTo>
                      <a:lnTo>
                        <a:pt x="214" y="1019"/>
                      </a:lnTo>
                      <a:lnTo>
                        <a:pt x="212" y="1019"/>
                      </a:lnTo>
                      <a:lnTo>
                        <a:pt x="202" y="1014"/>
                      </a:lnTo>
                      <a:lnTo>
                        <a:pt x="201" y="1014"/>
                      </a:lnTo>
                      <a:lnTo>
                        <a:pt x="202" y="1012"/>
                      </a:lnTo>
                      <a:lnTo>
                        <a:pt x="202" y="1011"/>
                      </a:lnTo>
                      <a:lnTo>
                        <a:pt x="196" y="998"/>
                      </a:lnTo>
                      <a:lnTo>
                        <a:pt x="194" y="988"/>
                      </a:lnTo>
                      <a:lnTo>
                        <a:pt x="191" y="986"/>
                      </a:lnTo>
                      <a:lnTo>
                        <a:pt x="191" y="980"/>
                      </a:lnTo>
                      <a:lnTo>
                        <a:pt x="192" y="977"/>
                      </a:lnTo>
                      <a:lnTo>
                        <a:pt x="192" y="968"/>
                      </a:lnTo>
                      <a:lnTo>
                        <a:pt x="191" y="966"/>
                      </a:lnTo>
                      <a:lnTo>
                        <a:pt x="189" y="963"/>
                      </a:lnTo>
                      <a:lnTo>
                        <a:pt x="186" y="962"/>
                      </a:lnTo>
                      <a:lnTo>
                        <a:pt x="178" y="954"/>
                      </a:lnTo>
                      <a:lnTo>
                        <a:pt x="173" y="947"/>
                      </a:lnTo>
                      <a:lnTo>
                        <a:pt x="168" y="938"/>
                      </a:lnTo>
                      <a:lnTo>
                        <a:pt x="167" y="931"/>
                      </a:lnTo>
                      <a:lnTo>
                        <a:pt x="156" y="925"/>
                      </a:lnTo>
                      <a:lnTo>
                        <a:pt x="151" y="917"/>
                      </a:lnTo>
                      <a:lnTo>
                        <a:pt x="150" y="903"/>
                      </a:lnTo>
                      <a:lnTo>
                        <a:pt x="150" y="899"/>
                      </a:lnTo>
                      <a:lnTo>
                        <a:pt x="148" y="895"/>
                      </a:lnTo>
                      <a:lnTo>
                        <a:pt x="145" y="888"/>
                      </a:lnTo>
                      <a:lnTo>
                        <a:pt x="143" y="884"/>
                      </a:lnTo>
                      <a:lnTo>
                        <a:pt x="141" y="883"/>
                      </a:lnTo>
                      <a:lnTo>
                        <a:pt x="136" y="878"/>
                      </a:lnTo>
                      <a:lnTo>
                        <a:pt x="131" y="878"/>
                      </a:lnTo>
                      <a:lnTo>
                        <a:pt x="130" y="876"/>
                      </a:lnTo>
                      <a:lnTo>
                        <a:pt x="128" y="874"/>
                      </a:lnTo>
                      <a:lnTo>
                        <a:pt x="128" y="869"/>
                      </a:lnTo>
                      <a:lnTo>
                        <a:pt x="127" y="868"/>
                      </a:lnTo>
                      <a:lnTo>
                        <a:pt x="127" y="865"/>
                      </a:lnTo>
                      <a:lnTo>
                        <a:pt x="126" y="861"/>
                      </a:lnTo>
                      <a:lnTo>
                        <a:pt x="121" y="856"/>
                      </a:lnTo>
                      <a:lnTo>
                        <a:pt x="108" y="836"/>
                      </a:lnTo>
                      <a:lnTo>
                        <a:pt x="107" y="835"/>
                      </a:lnTo>
                      <a:lnTo>
                        <a:pt x="106" y="832"/>
                      </a:lnTo>
                      <a:lnTo>
                        <a:pt x="101" y="827"/>
                      </a:lnTo>
                      <a:lnTo>
                        <a:pt x="101" y="824"/>
                      </a:lnTo>
                      <a:lnTo>
                        <a:pt x="102" y="820"/>
                      </a:lnTo>
                      <a:lnTo>
                        <a:pt x="102" y="816"/>
                      </a:lnTo>
                      <a:lnTo>
                        <a:pt x="103" y="812"/>
                      </a:lnTo>
                      <a:lnTo>
                        <a:pt x="103" y="809"/>
                      </a:lnTo>
                      <a:lnTo>
                        <a:pt x="94" y="787"/>
                      </a:lnTo>
                      <a:lnTo>
                        <a:pt x="94" y="786"/>
                      </a:lnTo>
                      <a:lnTo>
                        <a:pt x="97" y="783"/>
                      </a:lnTo>
                      <a:lnTo>
                        <a:pt x="98" y="783"/>
                      </a:lnTo>
                      <a:lnTo>
                        <a:pt x="98" y="782"/>
                      </a:lnTo>
                      <a:lnTo>
                        <a:pt x="102" y="771"/>
                      </a:lnTo>
                      <a:lnTo>
                        <a:pt x="104" y="761"/>
                      </a:lnTo>
                      <a:lnTo>
                        <a:pt x="107" y="756"/>
                      </a:lnTo>
                      <a:lnTo>
                        <a:pt x="111" y="751"/>
                      </a:lnTo>
                      <a:lnTo>
                        <a:pt x="114" y="747"/>
                      </a:lnTo>
                      <a:lnTo>
                        <a:pt x="116" y="741"/>
                      </a:lnTo>
                      <a:lnTo>
                        <a:pt x="116" y="736"/>
                      </a:lnTo>
                      <a:lnTo>
                        <a:pt x="114" y="732"/>
                      </a:lnTo>
                      <a:lnTo>
                        <a:pt x="113" y="727"/>
                      </a:lnTo>
                      <a:lnTo>
                        <a:pt x="113" y="722"/>
                      </a:lnTo>
                      <a:lnTo>
                        <a:pt x="114" y="720"/>
                      </a:lnTo>
                      <a:lnTo>
                        <a:pt x="116" y="720"/>
                      </a:lnTo>
                      <a:lnTo>
                        <a:pt x="116" y="715"/>
                      </a:lnTo>
                      <a:lnTo>
                        <a:pt x="114" y="717"/>
                      </a:lnTo>
                      <a:lnTo>
                        <a:pt x="112" y="718"/>
                      </a:lnTo>
                      <a:lnTo>
                        <a:pt x="111" y="719"/>
                      </a:lnTo>
                      <a:lnTo>
                        <a:pt x="104" y="719"/>
                      </a:lnTo>
                      <a:lnTo>
                        <a:pt x="102" y="718"/>
                      </a:lnTo>
                      <a:lnTo>
                        <a:pt x="101" y="715"/>
                      </a:lnTo>
                      <a:lnTo>
                        <a:pt x="96" y="719"/>
                      </a:lnTo>
                      <a:lnTo>
                        <a:pt x="92" y="722"/>
                      </a:lnTo>
                      <a:lnTo>
                        <a:pt x="87" y="724"/>
                      </a:lnTo>
                      <a:lnTo>
                        <a:pt x="79" y="726"/>
                      </a:lnTo>
                      <a:lnTo>
                        <a:pt x="74" y="724"/>
                      </a:lnTo>
                      <a:lnTo>
                        <a:pt x="69" y="720"/>
                      </a:lnTo>
                      <a:lnTo>
                        <a:pt x="66" y="717"/>
                      </a:lnTo>
                      <a:lnTo>
                        <a:pt x="59" y="715"/>
                      </a:lnTo>
                      <a:lnTo>
                        <a:pt x="57" y="715"/>
                      </a:lnTo>
                      <a:lnTo>
                        <a:pt x="54" y="717"/>
                      </a:lnTo>
                      <a:lnTo>
                        <a:pt x="53" y="719"/>
                      </a:lnTo>
                      <a:lnTo>
                        <a:pt x="50" y="722"/>
                      </a:lnTo>
                      <a:lnTo>
                        <a:pt x="49" y="724"/>
                      </a:lnTo>
                      <a:lnTo>
                        <a:pt x="48" y="726"/>
                      </a:lnTo>
                      <a:lnTo>
                        <a:pt x="45" y="726"/>
                      </a:lnTo>
                      <a:lnTo>
                        <a:pt x="40" y="724"/>
                      </a:lnTo>
                      <a:lnTo>
                        <a:pt x="35" y="720"/>
                      </a:lnTo>
                      <a:lnTo>
                        <a:pt x="30" y="718"/>
                      </a:lnTo>
                      <a:lnTo>
                        <a:pt x="22" y="718"/>
                      </a:lnTo>
                      <a:lnTo>
                        <a:pt x="24" y="715"/>
                      </a:lnTo>
                      <a:lnTo>
                        <a:pt x="23" y="714"/>
                      </a:lnTo>
                      <a:lnTo>
                        <a:pt x="20" y="713"/>
                      </a:lnTo>
                      <a:lnTo>
                        <a:pt x="18" y="710"/>
                      </a:lnTo>
                      <a:lnTo>
                        <a:pt x="15" y="709"/>
                      </a:lnTo>
                      <a:lnTo>
                        <a:pt x="13" y="704"/>
                      </a:lnTo>
                      <a:lnTo>
                        <a:pt x="14" y="703"/>
                      </a:lnTo>
                      <a:lnTo>
                        <a:pt x="12" y="700"/>
                      </a:lnTo>
                      <a:lnTo>
                        <a:pt x="8" y="698"/>
                      </a:lnTo>
                      <a:lnTo>
                        <a:pt x="0" y="695"/>
                      </a:lnTo>
                      <a:lnTo>
                        <a:pt x="4" y="692"/>
                      </a:lnTo>
                      <a:lnTo>
                        <a:pt x="7" y="690"/>
                      </a:lnTo>
                      <a:lnTo>
                        <a:pt x="8" y="689"/>
                      </a:lnTo>
                      <a:lnTo>
                        <a:pt x="9" y="687"/>
                      </a:lnTo>
                      <a:lnTo>
                        <a:pt x="9" y="679"/>
                      </a:lnTo>
                      <a:lnTo>
                        <a:pt x="4" y="679"/>
                      </a:lnTo>
                      <a:lnTo>
                        <a:pt x="2" y="678"/>
                      </a:lnTo>
                      <a:lnTo>
                        <a:pt x="2" y="676"/>
                      </a:lnTo>
                      <a:lnTo>
                        <a:pt x="4" y="671"/>
                      </a:lnTo>
                      <a:lnTo>
                        <a:pt x="9" y="668"/>
                      </a:lnTo>
                      <a:lnTo>
                        <a:pt x="27" y="665"/>
                      </a:lnTo>
                      <a:lnTo>
                        <a:pt x="34" y="664"/>
                      </a:lnTo>
                      <a:lnTo>
                        <a:pt x="39" y="663"/>
                      </a:lnTo>
                      <a:lnTo>
                        <a:pt x="37" y="660"/>
                      </a:lnTo>
                      <a:lnTo>
                        <a:pt x="35" y="660"/>
                      </a:lnTo>
                      <a:lnTo>
                        <a:pt x="35" y="658"/>
                      </a:lnTo>
                      <a:lnTo>
                        <a:pt x="38" y="656"/>
                      </a:lnTo>
                      <a:lnTo>
                        <a:pt x="62" y="656"/>
                      </a:lnTo>
                      <a:lnTo>
                        <a:pt x="64" y="654"/>
                      </a:lnTo>
                      <a:lnTo>
                        <a:pt x="68" y="653"/>
                      </a:lnTo>
                      <a:lnTo>
                        <a:pt x="72" y="650"/>
                      </a:lnTo>
                      <a:lnTo>
                        <a:pt x="74" y="648"/>
                      </a:lnTo>
                      <a:lnTo>
                        <a:pt x="81" y="646"/>
                      </a:lnTo>
                      <a:lnTo>
                        <a:pt x="89" y="645"/>
                      </a:lnTo>
                      <a:lnTo>
                        <a:pt x="98" y="645"/>
                      </a:lnTo>
                      <a:lnTo>
                        <a:pt x="104" y="646"/>
                      </a:lnTo>
                      <a:lnTo>
                        <a:pt x="112" y="649"/>
                      </a:lnTo>
                      <a:lnTo>
                        <a:pt x="118" y="650"/>
                      </a:lnTo>
                      <a:lnTo>
                        <a:pt x="121" y="654"/>
                      </a:lnTo>
                      <a:lnTo>
                        <a:pt x="127" y="656"/>
                      </a:lnTo>
                      <a:lnTo>
                        <a:pt x="133" y="658"/>
                      </a:lnTo>
                      <a:lnTo>
                        <a:pt x="138" y="659"/>
                      </a:lnTo>
                      <a:lnTo>
                        <a:pt x="162" y="659"/>
                      </a:lnTo>
                      <a:lnTo>
                        <a:pt x="168" y="658"/>
                      </a:lnTo>
                      <a:lnTo>
                        <a:pt x="175" y="653"/>
                      </a:lnTo>
                      <a:lnTo>
                        <a:pt x="181" y="649"/>
                      </a:lnTo>
                      <a:lnTo>
                        <a:pt x="190" y="648"/>
                      </a:lnTo>
                      <a:lnTo>
                        <a:pt x="195" y="648"/>
                      </a:lnTo>
                      <a:lnTo>
                        <a:pt x="200" y="650"/>
                      </a:lnTo>
                      <a:lnTo>
                        <a:pt x="202" y="653"/>
                      </a:lnTo>
                      <a:lnTo>
                        <a:pt x="202" y="655"/>
                      </a:lnTo>
                      <a:lnTo>
                        <a:pt x="205" y="660"/>
                      </a:lnTo>
                      <a:lnTo>
                        <a:pt x="206" y="664"/>
                      </a:lnTo>
                      <a:lnTo>
                        <a:pt x="209" y="666"/>
                      </a:lnTo>
                      <a:lnTo>
                        <a:pt x="214" y="669"/>
                      </a:lnTo>
                      <a:lnTo>
                        <a:pt x="215" y="670"/>
                      </a:lnTo>
                      <a:lnTo>
                        <a:pt x="216" y="670"/>
                      </a:lnTo>
                      <a:lnTo>
                        <a:pt x="221" y="674"/>
                      </a:lnTo>
                      <a:lnTo>
                        <a:pt x="225" y="679"/>
                      </a:lnTo>
                      <a:lnTo>
                        <a:pt x="230" y="683"/>
                      </a:lnTo>
                      <a:lnTo>
                        <a:pt x="236" y="685"/>
                      </a:lnTo>
                      <a:lnTo>
                        <a:pt x="240" y="685"/>
                      </a:lnTo>
                      <a:lnTo>
                        <a:pt x="242" y="684"/>
                      </a:lnTo>
                      <a:lnTo>
                        <a:pt x="244" y="681"/>
                      </a:lnTo>
                      <a:lnTo>
                        <a:pt x="249" y="676"/>
                      </a:lnTo>
                      <a:lnTo>
                        <a:pt x="251" y="675"/>
                      </a:lnTo>
                      <a:lnTo>
                        <a:pt x="252" y="675"/>
                      </a:lnTo>
                      <a:lnTo>
                        <a:pt x="254" y="674"/>
                      </a:lnTo>
                      <a:lnTo>
                        <a:pt x="256" y="674"/>
                      </a:lnTo>
                      <a:lnTo>
                        <a:pt x="258" y="676"/>
                      </a:lnTo>
                      <a:lnTo>
                        <a:pt x="258" y="678"/>
                      </a:lnTo>
                      <a:lnTo>
                        <a:pt x="259" y="680"/>
                      </a:lnTo>
                      <a:lnTo>
                        <a:pt x="260" y="681"/>
                      </a:lnTo>
                      <a:lnTo>
                        <a:pt x="260" y="687"/>
                      </a:lnTo>
                      <a:lnTo>
                        <a:pt x="265" y="692"/>
                      </a:lnTo>
                      <a:lnTo>
                        <a:pt x="266" y="694"/>
                      </a:lnTo>
                      <a:lnTo>
                        <a:pt x="266" y="702"/>
                      </a:lnTo>
                      <a:lnTo>
                        <a:pt x="269" y="707"/>
                      </a:lnTo>
                      <a:lnTo>
                        <a:pt x="279" y="707"/>
                      </a:lnTo>
                      <a:lnTo>
                        <a:pt x="281" y="708"/>
                      </a:lnTo>
                      <a:lnTo>
                        <a:pt x="283" y="710"/>
                      </a:lnTo>
                      <a:lnTo>
                        <a:pt x="284" y="712"/>
                      </a:lnTo>
                      <a:lnTo>
                        <a:pt x="285" y="714"/>
                      </a:lnTo>
                      <a:lnTo>
                        <a:pt x="290" y="717"/>
                      </a:lnTo>
                      <a:lnTo>
                        <a:pt x="304" y="717"/>
                      </a:lnTo>
                      <a:lnTo>
                        <a:pt x="315" y="715"/>
                      </a:lnTo>
                      <a:lnTo>
                        <a:pt x="324" y="714"/>
                      </a:lnTo>
                      <a:lnTo>
                        <a:pt x="324" y="707"/>
                      </a:lnTo>
                      <a:lnTo>
                        <a:pt x="319" y="702"/>
                      </a:lnTo>
                      <a:lnTo>
                        <a:pt x="319" y="697"/>
                      </a:lnTo>
                      <a:lnTo>
                        <a:pt x="322" y="694"/>
                      </a:lnTo>
                      <a:lnTo>
                        <a:pt x="323" y="692"/>
                      </a:lnTo>
                      <a:lnTo>
                        <a:pt x="323" y="689"/>
                      </a:lnTo>
                      <a:lnTo>
                        <a:pt x="322" y="684"/>
                      </a:lnTo>
                      <a:lnTo>
                        <a:pt x="320" y="680"/>
                      </a:lnTo>
                      <a:lnTo>
                        <a:pt x="316" y="676"/>
                      </a:lnTo>
                      <a:lnTo>
                        <a:pt x="313" y="674"/>
                      </a:lnTo>
                      <a:lnTo>
                        <a:pt x="308" y="673"/>
                      </a:lnTo>
                      <a:lnTo>
                        <a:pt x="309" y="668"/>
                      </a:lnTo>
                      <a:lnTo>
                        <a:pt x="314" y="663"/>
                      </a:lnTo>
                      <a:lnTo>
                        <a:pt x="316" y="661"/>
                      </a:lnTo>
                      <a:lnTo>
                        <a:pt x="328" y="661"/>
                      </a:lnTo>
                      <a:lnTo>
                        <a:pt x="327" y="659"/>
                      </a:lnTo>
                      <a:lnTo>
                        <a:pt x="325" y="655"/>
                      </a:lnTo>
                      <a:lnTo>
                        <a:pt x="323" y="650"/>
                      </a:lnTo>
                      <a:lnTo>
                        <a:pt x="322" y="646"/>
                      </a:lnTo>
                      <a:lnTo>
                        <a:pt x="319" y="646"/>
                      </a:lnTo>
                      <a:lnTo>
                        <a:pt x="316" y="648"/>
                      </a:lnTo>
                      <a:lnTo>
                        <a:pt x="314" y="650"/>
                      </a:lnTo>
                      <a:lnTo>
                        <a:pt x="310" y="651"/>
                      </a:lnTo>
                      <a:lnTo>
                        <a:pt x="308" y="653"/>
                      </a:lnTo>
                      <a:lnTo>
                        <a:pt x="306" y="642"/>
                      </a:lnTo>
                      <a:lnTo>
                        <a:pt x="301" y="634"/>
                      </a:lnTo>
                      <a:lnTo>
                        <a:pt x="295" y="626"/>
                      </a:lnTo>
                      <a:lnTo>
                        <a:pt x="289" y="617"/>
                      </a:lnTo>
                      <a:lnTo>
                        <a:pt x="288" y="616"/>
                      </a:lnTo>
                      <a:lnTo>
                        <a:pt x="285" y="615"/>
                      </a:lnTo>
                      <a:lnTo>
                        <a:pt x="280" y="610"/>
                      </a:lnTo>
                      <a:lnTo>
                        <a:pt x="280" y="606"/>
                      </a:lnTo>
                      <a:lnTo>
                        <a:pt x="284" y="605"/>
                      </a:lnTo>
                      <a:lnTo>
                        <a:pt x="290" y="601"/>
                      </a:lnTo>
                      <a:lnTo>
                        <a:pt x="299" y="597"/>
                      </a:lnTo>
                      <a:lnTo>
                        <a:pt x="308" y="596"/>
                      </a:lnTo>
                      <a:lnTo>
                        <a:pt x="315" y="597"/>
                      </a:lnTo>
                      <a:lnTo>
                        <a:pt x="323" y="597"/>
                      </a:lnTo>
                      <a:lnTo>
                        <a:pt x="329" y="595"/>
                      </a:lnTo>
                      <a:lnTo>
                        <a:pt x="328" y="592"/>
                      </a:lnTo>
                      <a:lnTo>
                        <a:pt x="325" y="590"/>
                      </a:lnTo>
                      <a:lnTo>
                        <a:pt x="325" y="583"/>
                      </a:lnTo>
                      <a:lnTo>
                        <a:pt x="328" y="582"/>
                      </a:lnTo>
                      <a:lnTo>
                        <a:pt x="328" y="585"/>
                      </a:lnTo>
                      <a:lnTo>
                        <a:pt x="329" y="585"/>
                      </a:lnTo>
                      <a:lnTo>
                        <a:pt x="329" y="586"/>
                      </a:lnTo>
                      <a:lnTo>
                        <a:pt x="330" y="587"/>
                      </a:lnTo>
                      <a:lnTo>
                        <a:pt x="334" y="588"/>
                      </a:lnTo>
                      <a:lnTo>
                        <a:pt x="337" y="590"/>
                      </a:lnTo>
                      <a:lnTo>
                        <a:pt x="338" y="590"/>
                      </a:lnTo>
                      <a:lnTo>
                        <a:pt x="342" y="587"/>
                      </a:lnTo>
                      <a:lnTo>
                        <a:pt x="342" y="586"/>
                      </a:lnTo>
                      <a:lnTo>
                        <a:pt x="344" y="583"/>
                      </a:lnTo>
                      <a:lnTo>
                        <a:pt x="347" y="583"/>
                      </a:lnTo>
                      <a:lnTo>
                        <a:pt x="348" y="582"/>
                      </a:lnTo>
                      <a:lnTo>
                        <a:pt x="349" y="582"/>
                      </a:lnTo>
                      <a:lnTo>
                        <a:pt x="350" y="583"/>
                      </a:lnTo>
                      <a:lnTo>
                        <a:pt x="352" y="582"/>
                      </a:lnTo>
                      <a:lnTo>
                        <a:pt x="353" y="583"/>
                      </a:lnTo>
                      <a:lnTo>
                        <a:pt x="355" y="585"/>
                      </a:lnTo>
                      <a:lnTo>
                        <a:pt x="358" y="583"/>
                      </a:lnTo>
                      <a:lnTo>
                        <a:pt x="359" y="582"/>
                      </a:lnTo>
                      <a:lnTo>
                        <a:pt x="362" y="582"/>
                      </a:lnTo>
                      <a:lnTo>
                        <a:pt x="363" y="581"/>
                      </a:lnTo>
                      <a:lnTo>
                        <a:pt x="365" y="582"/>
                      </a:lnTo>
                      <a:lnTo>
                        <a:pt x="367" y="583"/>
                      </a:lnTo>
                      <a:lnTo>
                        <a:pt x="367" y="587"/>
                      </a:lnTo>
                      <a:lnTo>
                        <a:pt x="368" y="587"/>
                      </a:lnTo>
                      <a:lnTo>
                        <a:pt x="369" y="588"/>
                      </a:lnTo>
                      <a:lnTo>
                        <a:pt x="373" y="588"/>
                      </a:lnTo>
                      <a:lnTo>
                        <a:pt x="375" y="590"/>
                      </a:lnTo>
                      <a:lnTo>
                        <a:pt x="375" y="591"/>
                      </a:lnTo>
                      <a:lnTo>
                        <a:pt x="379" y="591"/>
                      </a:lnTo>
                      <a:lnTo>
                        <a:pt x="380" y="590"/>
                      </a:lnTo>
                      <a:lnTo>
                        <a:pt x="382" y="587"/>
                      </a:lnTo>
                      <a:lnTo>
                        <a:pt x="383" y="586"/>
                      </a:lnTo>
                      <a:lnTo>
                        <a:pt x="385" y="588"/>
                      </a:lnTo>
                      <a:lnTo>
                        <a:pt x="389" y="590"/>
                      </a:lnTo>
                      <a:lnTo>
                        <a:pt x="392" y="588"/>
                      </a:lnTo>
                      <a:lnTo>
                        <a:pt x="393" y="587"/>
                      </a:lnTo>
                      <a:lnTo>
                        <a:pt x="397" y="587"/>
                      </a:lnTo>
                      <a:lnTo>
                        <a:pt x="398" y="580"/>
                      </a:lnTo>
                      <a:lnTo>
                        <a:pt x="399" y="578"/>
                      </a:lnTo>
                      <a:lnTo>
                        <a:pt x="398" y="577"/>
                      </a:lnTo>
                      <a:lnTo>
                        <a:pt x="398" y="576"/>
                      </a:lnTo>
                      <a:lnTo>
                        <a:pt x="392" y="576"/>
                      </a:lnTo>
                      <a:lnTo>
                        <a:pt x="391" y="575"/>
                      </a:lnTo>
                      <a:lnTo>
                        <a:pt x="391" y="573"/>
                      </a:lnTo>
                      <a:lnTo>
                        <a:pt x="387" y="572"/>
                      </a:lnTo>
                      <a:lnTo>
                        <a:pt x="385" y="572"/>
                      </a:lnTo>
                      <a:lnTo>
                        <a:pt x="385" y="570"/>
                      </a:lnTo>
                      <a:lnTo>
                        <a:pt x="382" y="568"/>
                      </a:lnTo>
                      <a:lnTo>
                        <a:pt x="382" y="567"/>
                      </a:lnTo>
                      <a:lnTo>
                        <a:pt x="380" y="562"/>
                      </a:lnTo>
                      <a:lnTo>
                        <a:pt x="379" y="559"/>
                      </a:lnTo>
                      <a:lnTo>
                        <a:pt x="373" y="559"/>
                      </a:lnTo>
                      <a:lnTo>
                        <a:pt x="369" y="561"/>
                      </a:lnTo>
                      <a:lnTo>
                        <a:pt x="369" y="557"/>
                      </a:lnTo>
                      <a:lnTo>
                        <a:pt x="367" y="548"/>
                      </a:lnTo>
                      <a:lnTo>
                        <a:pt x="365" y="543"/>
                      </a:lnTo>
                      <a:lnTo>
                        <a:pt x="367" y="539"/>
                      </a:lnTo>
                      <a:lnTo>
                        <a:pt x="370" y="533"/>
                      </a:lnTo>
                      <a:lnTo>
                        <a:pt x="375" y="528"/>
                      </a:lnTo>
                      <a:lnTo>
                        <a:pt x="377" y="520"/>
                      </a:lnTo>
                      <a:lnTo>
                        <a:pt x="378" y="518"/>
                      </a:lnTo>
                      <a:lnTo>
                        <a:pt x="375" y="517"/>
                      </a:lnTo>
                      <a:lnTo>
                        <a:pt x="368" y="520"/>
                      </a:lnTo>
                      <a:lnTo>
                        <a:pt x="364" y="524"/>
                      </a:lnTo>
                      <a:lnTo>
                        <a:pt x="355" y="522"/>
                      </a:lnTo>
                      <a:lnTo>
                        <a:pt x="352" y="515"/>
                      </a:lnTo>
                      <a:lnTo>
                        <a:pt x="349" y="508"/>
                      </a:lnTo>
                      <a:lnTo>
                        <a:pt x="353" y="505"/>
                      </a:lnTo>
                      <a:lnTo>
                        <a:pt x="358" y="509"/>
                      </a:lnTo>
                      <a:lnTo>
                        <a:pt x="365" y="509"/>
                      </a:lnTo>
                      <a:lnTo>
                        <a:pt x="369" y="507"/>
                      </a:lnTo>
                      <a:lnTo>
                        <a:pt x="370" y="500"/>
                      </a:lnTo>
                      <a:lnTo>
                        <a:pt x="370" y="493"/>
                      </a:lnTo>
                      <a:lnTo>
                        <a:pt x="365" y="492"/>
                      </a:lnTo>
                      <a:lnTo>
                        <a:pt x="362" y="493"/>
                      </a:lnTo>
                      <a:lnTo>
                        <a:pt x="355" y="492"/>
                      </a:lnTo>
                      <a:lnTo>
                        <a:pt x="352" y="485"/>
                      </a:lnTo>
                      <a:lnTo>
                        <a:pt x="352" y="478"/>
                      </a:lnTo>
                      <a:lnTo>
                        <a:pt x="355" y="470"/>
                      </a:lnTo>
                      <a:lnTo>
                        <a:pt x="359" y="459"/>
                      </a:lnTo>
                      <a:lnTo>
                        <a:pt x="365" y="454"/>
                      </a:lnTo>
                      <a:lnTo>
                        <a:pt x="370" y="446"/>
                      </a:lnTo>
                      <a:lnTo>
                        <a:pt x="372" y="441"/>
                      </a:lnTo>
                      <a:lnTo>
                        <a:pt x="369" y="434"/>
                      </a:lnTo>
                      <a:lnTo>
                        <a:pt x="363" y="427"/>
                      </a:lnTo>
                      <a:lnTo>
                        <a:pt x="360" y="424"/>
                      </a:lnTo>
                      <a:lnTo>
                        <a:pt x="363" y="421"/>
                      </a:lnTo>
                      <a:lnTo>
                        <a:pt x="360" y="416"/>
                      </a:lnTo>
                      <a:lnTo>
                        <a:pt x="363" y="415"/>
                      </a:lnTo>
                      <a:lnTo>
                        <a:pt x="367" y="412"/>
                      </a:lnTo>
                      <a:lnTo>
                        <a:pt x="372" y="402"/>
                      </a:lnTo>
                      <a:lnTo>
                        <a:pt x="370" y="395"/>
                      </a:lnTo>
                      <a:lnTo>
                        <a:pt x="367" y="390"/>
                      </a:lnTo>
                      <a:lnTo>
                        <a:pt x="367" y="385"/>
                      </a:lnTo>
                      <a:lnTo>
                        <a:pt x="370" y="386"/>
                      </a:lnTo>
                      <a:lnTo>
                        <a:pt x="372" y="382"/>
                      </a:lnTo>
                      <a:lnTo>
                        <a:pt x="370" y="377"/>
                      </a:lnTo>
                      <a:lnTo>
                        <a:pt x="370" y="373"/>
                      </a:lnTo>
                      <a:lnTo>
                        <a:pt x="369" y="366"/>
                      </a:lnTo>
                      <a:lnTo>
                        <a:pt x="369" y="365"/>
                      </a:lnTo>
                      <a:lnTo>
                        <a:pt x="370" y="357"/>
                      </a:lnTo>
                      <a:lnTo>
                        <a:pt x="369" y="352"/>
                      </a:lnTo>
                      <a:lnTo>
                        <a:pt x="368" y="354"/>
                      </a:lnTo>
                      <a:lnTo>
                        <a:pt x="367" y="354"/>
                      </a:lnTo>
                      <a:lnTo>
                        <a:pt x="367" y="352"/>
                      </a:lnTo>
                      <a:lnTo>
                        <a:pt x="372" y="339"/>
                      </a:lnTo>
                      <a:lnTo>
                        <a:pt x="370" y="329"/>
                      </a:lnTo>
                      <a:lnTo>
                        <a:pt x="373" y="323"/>
                      </a:lnTo>
                      <a:lnTo>
                        <a:pt x="374" y="317"/>
                      </a:lnTo>
                      <a:lnTo>
                        <a:pt x="377" y="310"/>
                      </a:lnTo>
                      <a:lnTo>
                        <a:pt x="375" y="305"/>
                      </a:lnTo>
                      <a:lnTo>
                        <a:pt x="377" y="302"/>
                      </a:lnTo>
                      <a:lnTo>
                        <a:pt x="380" y="300"/>
                      </a:lnTo>
                      <a:lnTo>
                        <a:pt x="385" y="300"/>
                      </a:lnTo>
                      <a:lnTo>
                        <a:pt x="391" y="297"/>
                      </a:lnTo>
                      <a:lnTo>
                        <a:pt x="396" y="288"/>
                      </a:lnTo>
                      <a:lnTo>
                        <a:pt x="404" y="281"/>
                      </a:lnTo>
                      <a:lnTo>
                        <a:pt x="414" y="273"/>
                      </a:lnTo>
                      <a:lnTo>
                        <a:pt x="417" y="264"/>
                      </a:lnTo>
                      <a:lnTo>
                        <a:pt x="422" y="256"/>
                      </a:lnTo>
                      <a:lnTo>
                        <a:pt x="427" y="255"/>
                      </a:lnTo>
                      <a:lnTo>
                        <a:pt x="433" y="251"/>
                      </a:lnTo>
                      <a:lnTo>
                        <a:pt x="436" y="246"/>
                      </a:lnTo>
                      <a:lnTo>
                        <a:pt x="436" y="243"/>
                      </a:lnTo>
                      <a:lnTo>
                        <a:pt x="438" y="241"/>
                      </a:lnTo>
                      <a:lnTo>
                        <a:pt x="441" y="241"/>
                      </a:lnTo>
                      <a:lnTo>
                        <a:pt x="442" y="235"/>
                      </a:lnTo>
                      <a:lnTo>
                        <a:pt x="442" y="225"/>
                      </a:lnTo>
                      <a:lnTo>
                        <a:pt x="436" y="225"/>
                      </a:lnTo>
                      <a:lnTo>
                        <a:pt x="432" y="221"/>
                      </a:lnTo>
                      <a:lnTo>
                        <a:pt x="432" y="215"/>
                      </a:lnTo>
                      <a:lnTo>
                        <a:pt x="434" y="212"/>
                      </a:lnTo>
                      <a:lnTo>
                        <a:pt x="436" y="205"/>
                      </a:lnTo>
                      <a:lnTo>
                        <a:pt x="432" y="200"/>
                      </a:lnTo>
                      <a:lnTo>
                        <a:pt x="429" y="195"/>
                      </a:lnTo>
                      <a:lnTo>
                        <a:pt x="431" y="188"/>
                      </a:lnTo>
                      <a:lnTo>
                        <a:pt x="429" y="183"/>
                      </a:lnTo>
                      <a:lnTo>
                        <a:pt x="428" y="181"/>
                      </a:lnTo>
                      <a:lnTo>
                        <a:pt x="431" y="182"/>
                      </a:lnTo>
                      <a:lnTo>
                        <a:pt x="434" y="183"/>
                      </a:lnTo>
                      <a:lnTo>
                        <a:pt x="437" y="183"/>
                      </a:lnTo>
                      <a:lnTo>
                        <a:pt x="444" y="186"/>
                      </a:lnTo>
                      <a:lnTo>
                        <a:pt x="462" y="195"/>
                      </a:lnTo>
                      <a:lnTo>
                        <a:pt x="471" y="200"/>
                      </a:lnTo>
                      <a:lnTo>
                        <a:pt x="480" y="204"/>
                      </a:lnTo>
                      <a:lnTo>
                        <a:pt x="487" y="206"/>
                      </a:lnTo>
                      <a:lnTo>
                        <a:pt x="492" y="207"/>
                      </a:lnTo>
                      <a:lnTo>
                        <a:pt x="495" y="206"/>
                      </a:lnTo>
                      <a:lnTo>
                        <a:pt x="495" y="202"/>
                      </a:lnTo>
                      <a:lnTo>
                        <a:pt x="490" y="193"/>
                      </a:lnTo>
                      <a:lnTo>
                        <a:pt x="482" y="186"/>
                      </a:lnTo>
                      <a:lnTo>
                        <a:pt x="477" y="176"/>
                      </a:lnTo>
                      <a:lnTo>
                        <a:pt x="472" y="165"/>
                      </a:lnTo>
                      <a:lnTo>
                        <a:pt x="471" y="152"/>
                      </a:lnTo>
                      <a:lnTo>
                        <a:pt x="473" y="143"/>
                      </a:lnTo>
                      <a:lnTo>
                        <a:pt x="480" y="134"/>
                      </a:lnTo>
                      <a:lnTo>
                        <a:pt x="490" y="124"/>
                      </a:lnTo>
                      <a:lnTo>
                        <a:pt x="500" y="117"/>
                      </a:lnTo>
                      <a:lnTo>
                        <a:pt x="511" y="112"/>
                      </a:lnTo>
                      <a:lnTo>
                        <a:pt x="521" y="112"/>
                      </a:lnTo>
                      <a:lnTo>
                        <a:pt x="534" y="115"/>
                      </a:lnTo>
                      <a:lnTo>
                        <a:pt x="540" y="118"/>
                      </a:lnTo>
                      <a:lnTo>
                        <a:pt x="541" y="122"/>
                      </a:lnTo>
                      <a:lnTo>
                        <a:pt x="539" y="127"/>
                      </a:lnTo>
                      <a:lnTo>
                        <a:pt x="535" y="132"/>
                      </a:lnTo>
                      <a:lnTo>
                        <a:pt x="534" y="138"/>
                      </a:lnTo>
                      <a:lnTo>
                        <a:pt x="534" y="146"/>
                      </a:lnTo>
                      <a:lnTo>
                        <a:pt x="535" y="158"/>
                      </a:lnTo>
                      <a:lnTo>
                        <a:pt x="537" y="172"/>
                      </a:lnTo>
                      <a:lnTo>
                        <a:pt x="540" y="187"/>
                      </a:lnTo>
                      <a:lnTo>
                        <a:pt x="544" y="200"/>
                      </a:lnTo>
                      <a:lnTo>
                        <a:pt x="549" y="209"/>
                      </a:lnTo>
                      <a:lnTo>
                        <a:pt x="555" y="212"/>
                      </a:lnTo>
                      <a:lnTo>
                        <a:pt x="559" y="211"/>
                      </a:lnTo>
                      <a:lnTo>
                        <a:pt x="559" y="206"/>
                      </a:lnTo>
                      <a:lnTo>
                        <a:pt x="557" y="200"/>
                      </a:lnTo>
                      <a:lnTo>
                        <a:pt x="554" y="192"/>
                      </a:lnTo>
                      <a:lnTo>
                        <a:pt x="551" y="185"/>
                      </a:lnTo>
                      <a:lnTo>
                        <a:pt x="550" y="177"/>
                      </a:lnTo>
                      <a:lnTo>
                        <a:pt x="556" y="165"/>
                      </a:lnTo>
                      <a:lnTo>
                        <a:pt x="556" y="157"/>
                      </a:lnTo>
                      <a:lnTo>
                        <a:pt x="552" y="149"/>
                      </a:lnTo>
                      <a:lnTo>
                        <a:pt x="547" y="143"/>
                      </a:lnTo>
                      <a:lnTo>
                        <a:pt x="544" y="136"/>
                      </a:lnTo>
                      <a:lnTo>
                        <a:pt x="554" y="131"/>
                      </a:lnTo>
                      <a:lnTo>
                        <a:pt x="561" y="122"/>
                      </a:lnTo>
                      <a:lnTo>
                        <a:pt x="565" y="112"/>
                      </a:lnTo>
                      <a:lnTo>
                        <a:pt x="567" y="115"/>
                      </a:lnTo>
                      <a:lnTo>
                        <a:pt x="569" y="122"/>
                      </a:lnTo>
                      <a:lnTo>
                        <a:pt x="570" y="127"/>
                      </a:lnTo>
                      <a:lnTo>
                        <a:pt x="572" y="133"/>
                      </a:lnTo>
                      <a:lnTo>
                        <a:pt x="575" y="136"/>
                      </a:lnTo>
                      <a:lnTo>
                        <a:pt x="579" y="137"/>
                      </a:lnTo>
                      <a:lnTo>
                        <a:pt x="585" y="133"/>
                      </a:lnTo>
                      <a:lnTo>
                        <a:pt x="593" y="124"/>
                      </a:lnTo>
                      <a:lnTo>
                        <a:pt x="606" y="124"/>
                      </a:lnTo>
                      <a:lnTo>
                        <a:pt x="616" y="126"/>
                      </a:lnTo>
                      <a:lnTo>
                        <a:pt x="624" y="127"/>
                      </a:lnTo>
                      <a:lnTo>
                        <a:pt x="629" y="127"/>
                      </a:lnTo>
                      <a:lnTo>
                        <a:pt x="634" y="124"/>
                      </a:lnTo>
                      <a:lnTo>
                        <a:pt x="631" y="119"/>
                      </a:lnTo>
                      <a:lnTo>
                        <a:pt x="630" y="114"/>
                      </a:lnTo>
                      <a:lnTo>
                        <a:pt x="629" y="110"/>
                      </a:lnTo>
                      <a:lnTo>
                        <a:pt x="628" y="108"/>
                      </a:lnTo>
                      <a:lnTo>
                        <a:pt x="630" y="99"/>
                      </a:lnTo>
                      <a:lnTo>
                        <a:pt x="638" y="94"/>
                      </a:lnTo>
                      <a:lnTo>
                        <a:pt x="649" y="90"/>
                      </a:lnTo>
                      <a:lnTo>
                        <a:pt x="660" y="89"/>
                      </a:lnTo>
                      <a:lnTo>
                        <a:pt x="692" y="89"/>
                      </a:lnTo>
                      <a:lnTo>
                        <a:pt x="697" y="87"/>
                      </a:lnTo>
                      <a:lnTo>
                        <a:pt x="702" y="80"/>
                      </a:lnTo>
                      <a:lnTo>
                        <a:pt x="705" y="73"/>
                      </a:lnTo>
                      <a:lnTo>
                        <a:pt x="709" y="66"/>
                      </a:lnTo>
                      <a:lnTo>
                        <a:pt x="725" y="55"/>
                      </a:lnTo>
                      <a:lnTo>
                        <a:pt x="746" y="46"/>
                      </a:lnTo>
                      <a:lnTo>
                        <a:pt x="766" y="41"/>
                      </a:lnTo>
                      <a:lnTo>
                        <a:pt x="783" y="37"/>
                      </a:lnTo>
                      <a:lnTo>
                        <a:pt x="800" y="35"/>
                      </a:lnTo>
                      <a:lnTo>
                        <a:pt x="810" y="32"/>
                      </a:lnTo>
                      <a:lnTo>
                        <a:pt x="810" y="37"/>
                      </a:lnTo>
                      <a:lnTo>
                        <a:pt x="815" y="40"/>
                      </a:lnTo>
                      <a:lnTo>
                        <a:pt x="823" y="40"/>
                      </a:lnTo>
                      <a:lnTo>
                        <a:pt x="832" y="37"/>
                      </a:lnTo>
                      <a:lnTo>
                        <a:pt x="852" y="30"/>
                      </a:lnTo>
                      <a:lnTo>
                        <a:pt x="865" y="24"/>
                      </a:lnTo>
                      <a:lnTo>
                        <a:pt x="871" y="17"/>
                      </a:lnTo>
                      <a:lnTo>
                        <a:pt x="879" y="11"/>
                      </a:lnTo>
                      <a:lnTo>
                        <a:pt x="886" y="6"/>
                      </a:lnTo>
                      <a:lnTo>
                        <a:pt x="895" y="1"/>
                      </a:lnTo>
                      <a:lnTo>
                        <a:pt x="9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grpSp>
          <p:grpSp>
            <p:nvGrpSpPr>
              <p:cNvPr id="1158" name="Group 187"/>
              <p:cNvGrpSpPr/>
              <p:nvPr/>
            </p:nvGrpSpPr>
            <p:grpSpPr>
              <a:xfrm>
                <a:off x="5531313" y="1788317"/>
                <a:ext cx="1946110" cy="1772016"/>
                <a:chOff x="5531313" y="1788317"/>
                <a:chExt cx="1946110" cy="1772016"/>
              </a:xfrm>
              <a:grpFill/>
            </p:grpSpPr>
            <p:sp>
              <p:nvSpPr>
                <p:cNvPr id="1159" name="Freeform 1364"/>
                <p:cNvSpPr>
                  <a:spLocks/>
                </p:cNvSpPr>
                <p:nvPr/>
              </p:nvSpPr>
              <p:spPr bwMode="auto">
                <a:xfrm>
                  <a:off x="5531313" y="2942718"/>
                  <a:ext cx="103627" cy="126425"/>
                </a:xfrm>
                <a:custGeom>
                  <a:avLst/>
                  <a:gdLst/>
                  <a:ahLst/>
                  <a:cxnLst>
                    <a:cxn ang="0">
                      <a:pos x="27" y="0"/>
                    </a:cxn>
                    <a:cxn ang="0">
                      <a:pos x="37" y="0"/>
                    </a:cxn>
                    <a:cxn ang="0">
                      <a:pos x="44" y="3"/>
                    </a:cxn>
                    <a:cxn ang="0">
                      <a:pos x="47" y="7"/>
                    </a:cxn>
                    <a:cxn ang="0">
                      <a:pos x="49" y="9"/>
                    </a:cxn>
                    <a:cxn ang="0">
                      <a:pos x="50" y="13"/>
                    </a:cxn>
                    <a:cxn ang="0">
                      <a:pos x="50" y="18"/>
                    </a:cxn>
                    <a:cxn ang="0">
                      <a:pos x="48" y="19"/>
                    </a:cxn>
                    <a:cxn ang="0">
                      <a:pos x="47" y="20"/>
                    </a:cxn>
                    <a:cxn ang="0">
                      <a:pos x="45" y="20"/>
                    </a:cxn>
                    <a:cxn ang="0">
                      <a:pos x="43" y="22"/>
                    </a:cxn>
                    <a:cxn ang="0">
                      <a:pos x="43" y="39"/>
                    </a:cxn>
                    <a:cxn ang="0">
                      <a:pos x="44" y="42"/>
                    </a:cxn>
                    <a:cxn ang="0">
                      <a:pos x="44" y="47"/>
                    </a:cxn>
                    <a:cxn ang="0">
                      <a:pos x="43" y="48"/>
                    </a:cxn>
                    <a:cxn ang="0">
                      <a:pos x="38" y="51"/>
                    </a:cxn>
                    <a:cxn ang="0">
                      <a:pos x="32" y="51"/>
                    </a:cxn>
                    <a:cxn ang="0">
                      <a:pos x="28" y="52"/>
                    </a:cxn>
                    <a:cxn ang="0">
                      <a:pos x="25" y="53"/>
                    </a:cxn>
                    <a:cxn ang="0">
                      <a:pos x="22" y="56"/>
                    </a:cxn>
                    <a:cxn ang="0">
                      <a:pos x="18" y="59"/>
                    </a:cxn>
                    <a:cxn ang="0">
                      <a:pos x="14" y="61"/>
                    </a:cxn>
                    <a:cxn ang="0">
                      <a:pos x="10" y="61"/>
                    </a:cxn>
                    <a:cxn ang="0">
                      <a:pos x="3" y="58"/>
                    </a:cxn>
                    <a:cxn ang="0">
                      <a:pos x="2" y="56"/>
                    </a:cxn>
                    <a:cxn ang="0">
                      <a:pos x="0" y="52"/>
                    </a:cxn>
                    <a:cxn ang="0">
                      <a:pos x="2" y="46"/>
                    </a:cxn>
                    <a:cxn ang="0">
                      <a:pos x="5" y="41"/>
                    </a:cxn>
                    <a:cxn ang="0">
                      <a:pos x="9" y="37"/>
                    </a:cxn>
                    <a:cxn ang="0">
                      <a:pos x="12" y="30"/>
                    </a:cxn>
                    <a:cxn ang="0">
                      <a:pos x="7" y="28"/>
                    </a:cxn>
                    <a:cxn ang="0">
                      <a:pos x="5" y="25"/>
                    </a:cxn>
                    <a:cxn ang="0">
                      <a:pos x="4" y="22"/>
                    </a:cxn>
                    <a:cxn ang="0">
                      <a:pos x="4" y="19"/>
                    </a:cxn>
                    <a:cxn ang="0">
                      <a:pos x="5" y="18"/>
                    </a:cxn>
                    <a:cxn ang="0">
                      <a:pos x="10" y="18"/>
                    </a:cxn>
                    <a:cxn ang="0">
                      <a:pos x="20" y="13"/>
                    </a:cxn>
                    <a:cxn ang="0">
                      <a:pos x="18" y="10"/>
                    </a:cxn>
                    <a:cxn ang="0">
                      <a:pos x="18" y="8"/>
                    </a:cxn>
                    <a:cxn ang="0">
                      <a:pos x="19" y="7"/>
                    </a:cxn>
                    <a:cxn ang="0">
                      <a:pos x="20" y="4"/>
                    </a:cxn>
                    <a:cxn ang="0">
                      <a:pos x="24" y="3"/>
                    </a:cxn>
                    <a:cxn ang="0">
                      <a:pos x="27" y="0"/>
                    </a:cxn>
                  </a:cxnLst>
                  <a:rect l="0" t="0" r="r" b="b"/>
                  <a:pathLst>
                    <a:path w="50" h="61">
                      <a:moveTo>
                        <a:pt x="27" y="0"/>
                      </a:moveTo>
                      <a:lnTo>
                        <a:pt x="37" y="0"/>
                      </a:lnTo>
                      <a:lnTo>
                        <a:pt x="44" y="3"/>
                      </a:lnTo>
                      <a:lnTo>
                        <a:pt x="47" y="7"/>
                      </a:lnTo>
                      <a:lnTo>
                        <a:pt x="49" y="9"/>
                      </a:lnTo>
                      <a:lnTo>
                        <a:pt x="50" y="13"/>
                      </a:lnTo>
                      <a:lnTo>
                        <a:pt x="50" y="18"/>
                      </a:lnTo>
                      <a:lnTo>
                        <a:pt x="48" y="19"/>
                      </a:lnTo>
                      <a:lnTo>
                        <a:pt x="47" y="20"/>
                      </a:lnTo>
                      <a:lnTo>
                        <a:pt x="45" y="20"/>
                      </a:lnTo>
                      <a:lnTo>
                        <a:pt x="43" y="22"/>
                      </a:lnTo>
                      <a:lnTo>
                        <a:pt x="43" y="39"/>
                      </a:lnTo>
                      <a:lnTo>
                        <a:pt x="44" y="42"/>
                      </a:lnTo>
                      <a:lnTo>
                        <a:pt x="44" y="47"/>
                      </a:lnTo>
                      <a:lnTo>
                        <a:pt x="43" y="48"/>
                      </a:lnTo>
                      <a:lnTo>
                        <a:pt x="38" y="51"/>
                      </a:lnTo>
                      <a:lnTo>
                        <a:pt x="32" y="51"/>
                      </a:lnTo>
                      <a:lnTo>
                        <a:pt x="28" y="52"/>
                      </a:lnTo>
                      <a:lnTo>
                        <a:pt x="25" y="53"/>
                      </a:lnTo>
                      <a:lnTo>
                        <a:pt x="22" y="56"/>
                      </a:lnTo>
                      <a:lnTo>
                        <a:pt x="18" y="59"/>
                      </a:lnTo>
                      <a:lnTo>
                        <a:pt x="14" y="61"/>
                      </a:lnTo>
                      <a:lnTo>
                        <a:pt x="10" y="61"/>
                      </a:lnTo>
                      <a:lnTo>
                        <a:pt x="3" y="58"/>
                      </a:lnTo>
                      <a:lnTo>
                        <a:pt x="2" y="56"/>
                      </a:lnTo>
                      <a:lnTo>
                        <a:pt x="0" y="52"/>
                      </a:lnTo>
                      <a:lnTo>
                        <a:pt x="2" y="46"/>
                      </a:lnTo>
                      <a:lnTo>
                        <a:pt x="5" y="41"/>
                      </a:lnTo>
                      <a:lnTo>
                        <a:pt x="9" y="37"/>
                      </a:lnTo>
                      <a:lnTo>
                        <a:pt x="12" y="30"/>
                      </a:lnTo>
                      <a:lnTo>
                        <a:pt x="7" y="28"/>
                      </a:lnTo>
                      <a:lnTo>
                        <a:pt x="5" y="25"/>
                      </a:lnTo>
                      <a:lnTo>
                        <a:pt x="4" y="22"/>
                      </a:lnTo>
                      <a:lnTo>
                        <a:pt x="4" y="19"/>
                      </a:lnTo>
                      <a:lnTo>
                        <a:pt x="5" y="18"/>
                      </a:lnTo>
                      <a:lnTo>
                        <a:pt x="10" y="18"/>
                      </a:lnTo>
                      <a:lnTo>
                        <a:pt x="20" y="13"/>
                      </a:lnTo>
                      <a:lnTo>
                        <a:pt x="18" y="10"/>
                      </a:lnTo>
                      <a:lnTo>
                        <a:pt x="18" y="8"/>
                      </a:lnTo>
                      <a:lnTo>
                        <a:pt x="19" y="7"/>
                      </a:lnTo>
                      <a:lnTo>
                        <a:pt x="20" y="4"/>
                      </a:lnTo>
                      <a:lnTo>
                        <a:pt x="24" y="3"/>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60" name="Freeform 1380"/>
                <p:cNvSpPr>
                  <a:spLocks/>
                </p:cNvSpPr>
                <p:nvPr/>
              </p:nvSpPr>
              <p:spPr bwMode="auto">
                <a:xfrm>
                  <a:off x="6824574" y="1840131"/>
                  <a:ext cx="167876" cy="51814"/>
                </a:xfrm>
                <a:custGeom>
                  <a:avLst/>
                  <a:gdLst/>
                  <a:ahLst/>
                  <a:cxnLst>
                    <a:cxn ang="0">
                      <a:pos x="24" y="0"/>
                    </a:cxn>
                    <a:cxn ang="0">
                      <a:pos x="31" y="0"/>
                    </a:cxn>
                    <a:cxn ang="0">
                      <a:pos x="40" y="1"/>
                    </a:cxn>
                    <a:cxn ang="0">
                      <a:pos x="48" y="4"/>
                    </a:cxn>
                    <a:cxn ang="0">
                      <a:pos x="55" y="5"/>
                    </a:cxn>
                    <a:cxn ang="0">
                      <a:pos x="58" y="5"/>
                    </a:cxn>
                    <a:cxn ang="0">
                      <a:pos x="61" y="4"/>
                    </a:cxn>
                    <a:cxn ang="0">
                      <a:pos x="64" y="1"/>
                    </a:cxn>
                    <a:cxn ang="0">
                      <a:pos x="66" y="0"/>
                    </a:cxn>
                    <a:cxn ang="0">
                      <a:pos x="73" y="0"/>
                    </a:cxn>
                    <a:cxn ang="0">
                      <a:pos x="76" y="3"/>
                    </a:cxn>
                    <a:cxn ang="0">
                      <a:pos x="81" y="5"/>
                    </a:cxn>
                    <a:cxn ang="0">
                      <a:pos x="81" y="8"/>
                    </a:cxn>
                    <a:cxn ang="0">
                      <a:pos x="80" y="9"/>
                    </a:cxn>
                    <a:cxn ang="0">
                      <a:pos x="76" y="9"/>
                    </a:cxn>
                    <a:cxn ang="0">
                      <a:pos x="75" y="10"/>
                    </a:cxn>
                    <a:cxn ang="0">
                      <a:pos x="73" y="10"/>
                    </a:cxn>
                    <a:cxn ang="0">
                      <a:pos x="70" y="13"/>
                    </a:cxn>
                    <a:cxn ang="0">
                      <a:pos x="68" y="13"/>
                    </a:cxn>
                    <a:cxn ang="0">
                      <a:pos x="66" y="12"/>
                    </a:cxn>
                    <a:cxn ang="0">
                      <a:pos x="66" y="14"/>
                    </a:cxn>
                    <a:cxn ang="0">
                      <a:pos x="64" y="15"/>
                    </a:cxn>
                    <a:cxn ang="0">
                      <a:pos x="55" y="15"/>
                    </a:cxn>
                    <a:cxn ang="0">
                      <a:pos x="50" y="18"/>
                    </a:cxn>
                    <a:cxn ang="0">
                      <a:pos x="48" y="23"/>
                    </a:cxn>
                    <a:cxn ang="0">
                      <a:pos x="46" y="24"/>
                    </a:cxn>
                    <a:cxn ang="0">
                      <a:pos x="44" y="25"/>
                    </a:cxn>
                    <a:cxn ang="0">
                      <a:pos x="42" y="23"/>
                    </a:cxn>
                    <a:cxn ang="0">
                      <a:pos x="40" y="20"/>
                    </a:cxn>
                    <a:cxn ang="0">
                      <a:pos x="32" y="20"/>
                    </a:cxn>
                    <a:cxn ang="0">
                      <a:pos x="30" y="19"/>
                    </a:cxn>
                    <a:cxn ang="0">
                      <a:pos x="29" y="17"/>
                    </a:cxn>
                    <a:cxn ang="0">
                      <a:pos x="34" y="14"/>
                    </a:cxn>
                    <a:cxn ang="0">
                      <a:pos x="35" y="14"/>
                    </a:cxn>
                    <a:cxn ang="0">
                      <a:pos x="37" y="13"/>
                    </a:cxn>
                    <a:cxn ang="0">
                      <a:pos x="31" y="13"/>
                    </a:cxn>
                    <a:cxn ang="0">
                      <a:pos x="30" y="12"/>
                    </a:cxn>
                    <a:cxn ang="0">
                      <a:pos x="31" y="10"/>
                    </a:cxn>
                    <a:cxn ang="0">
                      <a:pos x="34" y="10"/>
                    </a:cxn>
                    <a:cxn ang="0">
                      <a:pos x="36" y="8"/>
                    </a:cxn>
                    <a:cxn ang="0">
                      <a:pos x="31" y="7"/>
                    </a:cxn>
                    <a:cxn ang="0">
                      <a:pos x="27" y="5"/>
                    </a:cxn>
                    <a:cxn ang="0">
                      <a:pos x="24" y="5"/>
                    </a:cxn>
                    <a:cxn ang="0">
                      <a:pos x="20" y="7"/>
                    </a:cxn>
                    <a:cxn ang="0">
                      <a:pos x="16" y="9"/>
                    </a:cxn>
                    <a:cxn ang="0">
                      <a:pos x="12" y="10"/>
                    </a:cxn>
                    <a:cxn ang="0">
                      <a:pos x="5" y="10"/>
                    </a:cxn>
                    <a:cxn ang="0">
                      <a:pos x="0" y="8"/>
                    </a:cxn>
                    <a:cxn ang="0">
                      <a:pos x="5" y="4"/>
                    </a:cxn>
                    <a:cxn ang="0">
                      <a:pos x="14" y="1"/>
                    </a:cxn>
                    <a:cxn ang="0">
                      <a:pos x="24" y="0"/>
                    </a:cxn>
                  </a:cxnLst>
                  <a:rect l="0" t="0" r="r" b="b"/>
                  <a:pathLst>
                    <a:path w="81" h="25">
                      <a:moveTo>
                        <a:pt x="24" y="0"/>
                      </a:moveTo>
                      <a:lnTo>
                        <a:pt x="31" y="0"/>
                      </a:lnTo>
                      <a:lnTo>
                        <a:pt x="40" y="1"/>
                      </a:lnTo>
                      <a:lnTo>
                        <a:pt x="48" y="4"/>
                      </a:lnTo>
                      <a:lnTo>
                        <a:pt x="55" y="5"/>
                      </a:lnTo>
                      <a:lnTo>
                        <a:pt x="58" y="5"/>
                      </a:lnTo>
                      <a:lnTo>
                        <a:pt x="61" y="4"/>
                      </a:lnTo>
                      <a:lnTo>
                        <a:pt x="64" y="1"/>
                      </a:lnTo>
                      <a:lnTo>
                        <a:pt x="66" y="0"/>
                      </a:lnTo>
                      <a:lnTo>
                        <a:pt x="73" y="0"/>
                      </a:lnTo>
                      <a:lnTo>
                        <a:pt x="76" y="3"/>
                      </a:lnTo>
                      <a:lnTo>
                        <a:pt x="81" y="5"/>
                      </a:lnTo>
                      <a:lnTo>
                        <a:pt x="81" y="8"/>
                      </a:lnTo>
                      <a:lnTo>
                        <a:pt x="80" y="9"/>
                      </a:lnTo>
                      <a:lnTo>
                        <a:pt x="76" y="9"/>
                      </a:lnTo>
                      <a:lnTo>
                        <a:pt x="75" y="10"/>
                      </a:lnTo>
                      <a:lnTo>
                        <a:pt x="73" y="10"/>
                      </a:lnTo>
                      <a:lnTo>
                        <a:pt x="70" y="13"/>
                      </a:lnTo>
                      <a:lnTo>
                        <a:pt x="68" y="13"/>
                      </a:lnTo>
                      <a:lnTo>
                        <a:pt x="66" y="12"/>
                      </a:lnTo>
                      <a:lnTo>
                        <a:pt x="66" y="14"/>
                      </a:lnTo>
                      <a:lnTo>
                        <a:pt x="64" y="15"/>
                      </a:lnTo>
                      <a:lnTo>
                        <a:pt x="55" y="15"/>
                      </a:lnTo>
                      <a:lnTo>
                        <a:pt x="50" y="18"/>
                      </a:lnTo>
                      <a:lnTo>
                        <a:pt x="48" y="23"/>
                      </a:lnTo>
                      <a:lnTo>
                        <a:pt x="46" y="24"/>
                      </a:lnTo>
                      <a:lnTo>
                        <a:pt x="44" y="25"/>
                      </a:lnTo>
                      <a:lnTo>
                        <a:pt x="42" y="23"/>
                      </a:lnTo>
                      <a:lnTo>
                        <a:pt x="40" y="20"/>
                      </a:lnTo>
                      <a:lnTo>
                        <a:pt x="32" y="20"/>
                      </a:lnTo>
                      <a:lnTo>
                        <a:pt x="30" y="19"/>
                      </a:lnTo>
                      <a:lnTo>
                        <a:pt x="29" y="17"/>
                      </a:lnTo>
                      <a:lnTo>
                        <a:pt x="34" y="14"/>
                      </a:lnTo>
                      <a:lnTo>
                        <a:pt x="35" y="14"/>
                      </a:lnTo>
                      <a:lnTo>
                        <a:pt x="37" y="13"/>
                      </a:lnTo>
                      <a:lnTo>
                        <a:pt x="31" y="13"/>
                      </a:lnTo>
                      <a:lnTo>
                        <a:pt x="30" y="12"/>
                      </a:lnTo>
                      <a:lnTo>
                        <a:pt x="31" y="10"/>
                      </a:lnTo>
                      <a:lnTo>
                        <a:pt x="34" y="10"/>
                      </a:lnTo>
                      <a:lnTo>
                        <a:pt x="36" y="8"/>
                      </a:lnTo>
                      <a:lnTo>
                        <a:pt x="31" y="7"/>
                      </a:lnTo>
                      <a:lnTo>
                        <a:pt x="27" y="5"/>
                      </a:lnTo>
                      <a:lnTo>
                        <a:pt x="24" y="5"/>
                      </a:lnTo>
                      <a:lnTo>
                        <a:pt x="20" y="7"/>
                      </a:lnTo>
                      <a:lnTo>
                        <a:pt x="16" y="9"/>
                      </a:lnTo>
                      <a:lnTo>
                        <a:pt x="12" y="10"/>
                      </a:lnTo>
                      <a:lnTo>
                        <a:pt x="5" y="10"/>
                      </a:lnTo>
                      <a:lnTo>
                        <a:pt x="0" y="8"/>
                      </a:lnTo>
                      <a:lnTo>
                        <a:pt x="5" y="4"/>
                      </a:lnTo>
                      <a:lnTo>
                        <a:pt x="14"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grpSp>
              <p:nvGrpSpPr>
                <p:cNvPr id="1161" name="Group 1112"/>
                <p:cNvGrpSpPr/>
                <p:nvPr/>
              </p:nvGrpSpPr>
              <p:grpSpPr>
                <a:xfrm>
                  <a:off x="5601779" y="1788317"/>
                  <a:ext cx="1875644" cy="1772016"/>
                  <a:chOff x="5601779" y="1788317"/>
                  <a:chExt cx="1875644" cy="1772016"/>
                </a:xfrm>
                <a:grpFill/>
              </p:grpSpPr>
              <p:sp>
                <p:nvSpPr>
                  <p:cNvPr id="1163" name="Freeform 1232"/>
                  <p:cNvSpPr>
                    <a:spLocks/>
                  </p:cNvSpPr>
                  <p:nvPr/>
                </p:nvSpPr>
                <p:spPr bwMode="auto">
                  <a:xfrm>
                    <a:off x="6339601" y="3545825"/>
                    <a:ext cx="53886" cy="8290"/>
                  </a:xfrm>
                  <a:custGeom>
                    <a:avLst/>
                    <a:gdLst/>
                    <a:ahLst/>
                    <a:cxnLst>
                      <a:cxn ang="0">
                        <a:pos x="0" y="0"/>
                      </a:cxn>
                      <a:cxn ang="0">
                        <a:pos x="14" y="0"/>
                      </a:cxn>
                      <a:cxn ang="0">
                        <a:pos x="26" y="2"/>
                      </a:cxn>
                      <a:cxn ang="0">
                        <a:pos x="23" y="4"/>
                      </a:cxn>
                      <a:cxn ang="0">
                        <a:pos x="13" y="4"/>
                      </a:cxn>
                      <a:cxn ang="0">
                        <a:pos x="9" y="2"/>
                      </a:cxn>
                      <a:cxn ang="0">
                        <a:pos x="4" y="1"/>
                      </a:cxn>
                      <a:cxn ang="0">
                        <a:pos x="0" y="0"/>
                      </a:cxn>
                    </a:cxnLst>
                    <a:rect l="0" t="0" r="r" b="b"/>
                    <a:pathLst>
                      <a:path w="26" h="4">
                        <a:moveTo>
                          <a:pt x="0" y="0"/>
                        </a:moveTo>
                        <a:lnTo>
                          <a:pt x="14" y="0"/>
                        </a:lnTo>
                        <a:lnTo>
                          <a:pt x="26" y="2"/>
                        </a:lnTo>
                        <a:lnTo>
                          <a:pt x="23" y="4"/>
                        </a:lnTo>
                        <a:lnTo>
                          <a:pt x="13" y="4"/>
                        </a:lnTo>
                        <a:lnTo>
                          <a:pt x="9" y="2"/>
                        </a:lnTo>
                        <a:lnTo>
                          <a:pt x="4"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64" name="Freeform 1346"/>
                  <p:cNvSpPr>
                    <a:spLocks/>
                  </p:cNvSpPr>
                  <p:nvPr/>
                </p:nvSpPr>
                <p:spPr bwMode="auto">
                  <a:xfrm>
                    <a:off x="7266024" y="1806970"/>
                    <a:ext cx="60104" cy="39379"/>
                  </a:xfrm>
                  <a:custGeom>
                    <a:avLst/>
                    <a:gdLst/>
                    <a:ahLst/>
                    <a:cxnLst>
                      <a:cxn ang="0">
                        <a:pos x="23" y="0"/>
                      </a:cxn>
                      <a:cxn ang="0">
                        <a:pos x="29" y="14"/>
                      </a:cxn>
                      <a:cxn ang="0">
                        <a:pos x="24" y="15"/>
                      </a:cxn>
                      <a:cxn ang="0">
                        <a:pos x="18" y="16"/>
                      </a:cxn>
                      <a:cxn ang="0">
                        <a:pos x="11" y="19"/>
                      </a:cxn>
                      <a:cxn ang="0">
                        <a:pos x="4" y="19"/>
                      </a:cxn>
                      <a:cxn ang="0">
                        <a:pos x="0" y="15"/>
                      </a:cxn>
                      <a:cxn ang="0">
                        <a:pos x="0" y="12"/>
                      </a:cxn>
                      <a:cxn ang="0">
                        <a:pos x="3" y="7"/>
                      </a:cxn>
                      <a:cxn ang="0">
                        <a:pos x="9" y="4"/>
                      </a:cxn>
                      <a:cxn ang="0">
                        <a:pos x="16" y="1"/>
                      </a:cxn>
                      <a:cxn ang="0">
                        <a:pos x="23" y="0"/>
                      </a:cxn>
                    </a:cxnLst>
                    <a:rect l="0" t="0" r="r" b="b"/>
                    <a:pathLst>
                      <a:path w="29" h="19">
                        <a:moveTo>
                          <a:pt x="23" y="0"/>
                        </a:moveTo>
                        <a:lnTo>
                          <a:pt x="29" y="14"/>
                        </a:lnTo>
                        <a:lnTo>
                          <a:pt x="24" y="15"/>
                        </a:lnTo>
                        <a:lnTo>
                          <a:pt x="18" y="16"/>
                        </a:lnTo>
                        <a:lnTo>
                          <a:pt x="11" y="19"/>
                        </a:lnTo>
                        <a:lnTo>
                          <a:pt x="4" y="19"/>
                        </a:lnTo>
                        <a:lnTo>
                          <a:pt x="0" y="15"/>
                        </a:lnTo>
                        <a:lnTo>
                          <a:pt x="0" y="12"/>
                        </a:lnTo>
                        <a:lnTo>
                          <a:pt x="3" y="7"/>
                        </a:lnTo>
                        <a:lnTo>
                          <a:pt x="9" y="4"/>
                        </a:lnTo>
                        <a:lnTo>
                          <a:pt x="16" y="1"/>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65" name="Freeform 1348"/>
                  <p:cNvSpPr>
                    <a:spLocks/>
                  </p:cNvSpPr>
                  <p:nvPr/>
                </p:nvSpPr>
                <p:spPr bwMode="auto">
                  <a:xfrm>
                    <a:off x="6542709" y="3535463"/>
                    <a:ext cx="49741" cy="24870"/>
                  </a:xfrm>
                  <a:custGeom>
                    <a:avLst/>
                    <a:gdLst/>
                    <a:ahLst/>
                    <a:cxnLst>
                      <a:cxn ang="0">
                        <a:pos x="24" y="0"/>
                      </a:cxn>
                      <a:cxn ang="0">
                        <a:pos x="23" y="2"/>
                      </a:cxn>
                      <a:cxn ang="0">
                        <a:pos x="22" y="2"/>
                      </a:cxn>
                      <a:cxn ang="0">
                        <a:pos x="20" y="4"/>
                      </a:cxn>
                      <a:cxn ang="0">
                        <a:pos x="18" y="4"/>
                      </a:cxn>
                      <a:cxn ang="0">
                        <a:pos x="18" y="7"/>
                      </a:cxn>
                      <a:cxn ang="0">
                        <a:pos x="15" y="9"/>
                      </a:cxn>
                      <a:cxn ang="0">
                        <a:pos x="13" y="11"/>
                      </a:cxn>
                      <a:cxn ang="0">
                        <a:pos x="9" y="12"/>
                      </a:cxn>
                      <a:cxn ang="0">
                        <a:pos x="5" y="12"/>
                      </a:cxn>
                      <a:cxn ang="0">
                        <a:pos x="3" y="10"/>
                      </a:cxn>
                      <a:cxn ang="0">
                        <a:pos x="2" y="10"/>
                      </a:cxn>
                      <a:cxn ang="0">
                        <a:pos x="0" y="9"/>
                      </a:cxn>
                      <a:cxn ang="0">
                        <a:pos x="12" y="4"/>
                      </a:cxn>
                      <a:cxn ang="0">
                        <a:pos x="24" y="0"/>
                      </a:cxn>
                    </a:cxnLst>
                    <a:rect l="0" t="0" r="r" b="b"/>
                    <a:pathLst>
                      <a:path w="24" h="12">
                        <a:moveTo>
                          <a:pt x="24" y="0"/>
                        </a:moveTo>
                        <a:lnTo>
                          <a:pt x="23" y="2"/>
                        </a:lnTo>
                        <a:lnTo>
                          <a:pt x="22" y="2"/>
                        </a:lnTo>
                        <a:lnTo>
                          <a:pt x="20" y="4"/>
                        </a:lnTo>
                        <a:lnTo>
                          <a:pt x="18" y="4"/>
                        </a:lnTo>
                        <a:lnTo>
                          <a:pt x="18" y="7"/>
                        </a:lnTo>
                        <a:lnTo>
                          <a:pt x="15" y="9"/>
                        </a:lnTo>
                        <a:lnTo>
                          <a:pt x="13" y="11"/>
                        </a:lnTo>
                        <a:lnTo>
                          <a:pt x="9" y="12"/>
                        </a:lnTo>
                        <a:lnTo>
                          <a:pt x="5" y="12"/>
                        </a:lnTo>
                        <a:lnTo>
                          <a:pt x="3" y="10"/>
                        </a:lnTo>
                        <a:lnTo>
                          <a:pt x="2" y="10"/>
                        </a:lnTo>
                        <a:lnTo>
                          <a:pt x="0" y="9"/>
                        </a:lnTo>
                        <a:lnTo>
                          <a:pt x="12" y="4"/>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66" name="Freeform 1350"/>
                  <p:cNvSpPr>
                    <a:spLocks/>
                  </p:cNvSpPr>
                  <p:nvPr/>
                </p:nvSpPr>
                <p:spPr bwMode="auto">
                  <a:xfrm>
                    <a:off x="7442189" y="2219404"/>
                    <a:ext cx="35234" cy="24870"/>
                  </a:xfrm>
                  <a:custGeom>
                    <a:avLst/>
                    <a:gdLst/>
                    <a:ahLst/>
                    <a:cxnLst>
                      <a:cxn ang="0">
                        <a:pos x="7" y="0"/>
                      </a:cxn>
                      <a:cxn ang="0">
                        <a:pos x="9" y="0"/>
                      </a:cxn>
                      <a:cxn ang="0">
                        <a:pos x="13" y="3"/>
                      </a:cxn>
                      <a:cxn ang="0">
                        <a:pos x="14" y="6"/>
                      </a:cxn>
                      <a:cxn ang="0">
                        <a:pos x="17" y="8"/>
                      </a:cxn>
                      <a:cxn ang="0">
                        <a:pos x="14" y="10"/>
                      </a:cxn>
                      <a:cxn ang="0">
                        <a:pos x="12" y="10"/>
                      </a:cxn>
                      <a:cxn ang="0">
                        <a:pos x="4" y="12"/>
                      </a:cxn>
                      <a:cxn ang="0">
                        <a:pos x="0" y="12"/>
                      </a:cxn>
                      <a:cxn ang="0">
                        <a:pos x="0" y="6"/>
                      </a:cxn>
                      <a:cxn ang="0">
                        <a:pos x="2" y="2"/>
                      </a:cxn>
                      <a:cxn ang="0">
                        <a:pos x="7" y="0"/>
                      </a:cxn>
                    </a:cxnLst>
                    <a:rect l="0" t="0" r="r" b="b"/>
                    <a:pathLst>
                      <a:path w="17" h="12">
                        <a:moveTo>
                          <a:pt x="7" y="0"/>
                        </a:moveTo>
                        <a:lnTo>
                          <a:pt x="9" y="0"/>
                        </a:lnTo>
                        <a:lnTo>
                          <a:pt x="13" y="3"/>
                        </a:lnTo>
                        <a:lnTo>
                          <a:pt x="14" y="6"/>
                        </a:lnTo>
                        <a:lnTo>
                          <a:pt x="17" y="8"/>
                        </a:lnTo>
                        <a:lnTo>
                          <a:pt x="14" y="10"/>
                        </a:lnTo>
                        <a:lnTo>
                          <a:pt x="12" y="10"/>
                        </a:lnTo>
                        <a:lnTo>
                          <a:pt x="4" y="12"/>
                        </a:lnTo>
                        <a:lnTo>
                          <a:pt x="0" y="12"/>
                        </a:lnTo>
                        <a:lnTo>
                          <a:pt x="0" y="6"/>
                        </a:lnTo>
                        <a:lnTo>
                          <a:pt x="2"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67" name="Freeform 1354"/>
                  <p:cNvSpPr>
                    <a:spLocks/>
                  </p:cNvSpPr>
                  <p:nvPr/>
                </p:nvSpPr>
                <p:spPr bwMode="auto">
                  <a:xfrm>
                    <a:off x="6975869" y="3203858"/>
                    <a:ext cx="14508" cy="2073"/>
                  </a:xfrm>
                  <a:custGeom>
                    <a:avLst/>
                    <a:gdLst/>
                    <a:ahLst/>
                    <a:cxnLst>
                      <a:cxn ang="0">
                        <a:pos x="1" y="0"/>
                      </a:cxn>
                      <a:cxn ang="0">
                        <a:pos x="7" y="0"/>
                      </a:cxn>
                      <a:cxn ang="0">
                        <a:pos x="3" y="1"/>
                      </a:cxn>
                      <a:cxn ang="0">
                        <a:pos x="0" y="1"/>
                      </a:cxn>
                      <a:cxn ang="0">
                        <a:pos x="1" y="0"/>
                      </a:cxn>
                    </a:cxnLst>
                    <a:rect l="0" t="0" r="r" b="b"/>
                    <a:pathLst>
                      <a:path w="7" h="1">
                        <a:moveTo>
                          <a:pt x="1" y="0"/>
                        </a:moveTo>
                        <a:lnTo>
                          <a:pt x="7" y="0"/>
                        </a:lnTo>
                        <a:lnTo>
                          <a:pt x="3"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68" name="Freeform 1355"/>
                  <p:cNvSpPr>
                    <a:spLocks/>
                  </p:cNvSpPr>
                  <p:nvPr/>
                </p:nvSpPr>
                <p:spPr bwMode="auto">
                  <a:xfrm>
                    <a:off x="7110583" y="2437020"/>
                    <a:ext cx="18653" cy="10363"/>
                  </a:xfrm>
                  <a:custGeom>
                    <a:avLst/>
                    <a:gdLst/>
                    <a:ahLst/>
                    <a:cxnLst>
                      <a:cxn ang="0">
                        <a:pos x="9" y="0"/>
                      </a:cxn>
                      <a:cxn ang="0">
                        <a:pos x="6" y="5"/>
                      </a:cxn>
                      <a:cxn ang="0">
                        <a:pos x="4" y="5"/>
                      </a:cxn>
                      <a:cxn ang="0">
                        <a:pos x="2" y="4"/>
                      </a:cxn>
                      <a:cxn ang="0">
                        <a:pos x="0" y="4"/>
                      </a:cxn>
                      <a:cxn ang="0">
                        <a:pos x="5" y="2"/>
                      </a:cxn>
                      <a:cxn ang="0">
                        <a:pos x="9" y="0"/>
                      </a:cxn>
                    </a:cxnLst>
                    <a:rect l="0" t="0" r="r" b="b"/>
                    <a:pathLst>
                      <a:path w="9" h="5">
                        <a:moveTo>
                          <a:pt x="9" y="0"/>
                        </a:moveTo>
                        <a:lnTo>
                          <a:pt x="6" y="5"/>
                        </a:lnTo>
                        <a:lnTo>
                          <a:pt x="4" y="5"/>
                        </a:lnTo>
                        <a:lnTo>
                          <a:pt x="2" y="4"/>
                        </a:lnTo>
                        <a:lnTo>
                          <a:pt x="0" y="4"/>
                        </a:lnTo>
                        <a:lnTo>
                          <a:pt x="5"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69" name="Freeform 1356"/>
                  <p:cNvSpPr>
                    <a:spLocks/>
                  </p:cNvSpPr>
                  <p:nvPr/>
                </p:nvSpPr>
                <p:spPr bwMode="auto">
                  <a:xfrm>
                    <a:off x="7160324" y="2426657"/>
                    <a:ext cx="26944" cy="35234"/>
                  </a:xfrm>
                  <a:custGeom>
                    <a:avLst/>
                    <a:gdLst/>
                    <a:ahLst/>
                    <a:cxnLst>
                      <a:cxn ang="0">
                        <a:pos x="1" y="0"/>
                      </a:cxn>
                      <a:cxn ang="0">
                        <a:pos x="7" y="0"/>
                      </a:cxn>
                      <a:cxn ang="0">
                        <a:pos x="10" y="1"/>
                      </a:cxn>
                      <a:cxn ang="0">
                        <a:pos x="11" y="4"/>
                      </a:cxn>
                      <a:cxn ang="0">
                        <a:pos x="13" y="5"/>
                      </a:cxn>
                      <a:cxn ang="0">
                        <a:pos x="8" y="7"/>
                      </a:cxn>
                      <a:cxn ang="0">
                        <a:pos x="8" y="9"/>
                      </a:cxn>
                      <a:cxn ang="0">
                        <a:pos x="10" y="10"/>
                      </a:cxn>
                      <a:cxn ang="0">
                        <a:pos x="10" y="13"/>
                      </a:cxn>
                      <a:cxn ang="0">
                        <a:pos x="7" y="15"/>
                      </a:cxn>
                      <a:cxn ang="0">
                        <a:pos x="5" y="17"/>
                      </a:cxn>
                      <a:cxn ang="0">
                        <a:pos x="2" y="15"/>
                      </a:cxn>
                      <a:cxn ang="0">
                        <a:pos x="0" y="13"/>
                      </a:cxn>
                      <a:cxn ang="0">
                        <a:pos x="0" y="10"/>
                      </a:cxn>
                      <a:cxn ang="0">
                        <a:pos x="1" y="8"/>
                      </a:cxn>
                      <a:cxn ang="0">
                        <a:pos x="3" y="5"/>
                      </a:cxn>
                      <a:cxn ang="0">
                        <a:pos x="1" y="0"/>
                      </a:cxn>
                    </a:cxnLst>
                    <a:rect l="0" t="0" r="r" b="b"/>
                    <a:pathLst>
                      <a:path w="13" h="17">
                        <a:moveTo>
                          <a:pt x="1" y="0"/>
                        </a:moveTo>
                        <a:lnTo>
                          <a:pt x="7" y="0"/>
                        </a:lnTo>
                        <a:lnTo>
                          <a:pt x="10" y="1"/>
                        </a:lnTo>
                        <a:lnTo>
                          <a:pt x="11" y="4"/>
                        </a:lnTo>
                        <a:lnTo>
                          <a:pt x="13" y="5"/>
                        </a:lnTo>
                        <a:lnTo>
                          <a:pt x="8" y="7"/>
                        </a:lnTo>
                        <a:lnTo>
                          <a:pt x="8" y="9"/>
                        </a:lnTo>
                        <a:lnTo>
                          <a:pt x="10" y="10"/>
                        </a:lnTo>
                        <a:lnTo>
                          <a:pt x="10" y="13"/>
                        </a:lnTo>
                        <a:lnTo>
                          <a:pt x="7" y="15"/>
                        </a:lnTo>
                        <a:lnTo>
                          <a:pt x="5" y="17"/>
                        </a:lnTo>
                        <a:lnTo>
                          <a:pt x="2" y="15"/>
                        </a:lnTo>
                        <a:lnTo>
                          <a:pt x="0" y="13"/>
                        </a:lnTo>
                        <a:lnTo>
                          <a:pt x="0" y="10"/>
                        </a:lnTo>
                        <a:lnTo>
                          <a:pt x="1" y="8"/>
                        </a:lnTo>
                        <a:lnTo>
                          <a:pt x="3" y="5"/>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70" name="Rectangle 1357"/>
                  <p:cNvSpPr>
                    <a:spLocks noChangeArrowheads="1"/>
                  </p:cNvSpPr>
                  <p:nvPr/>
                </p:nvSpPr>
                <p:spPr bwMode="auto">
                  <a:xfrm>
                    <a:off x="7002812" y="3201784"/>
                    <a:ext cx="10363" cy="207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71" name="Freeform 1359"/>
                  <p:cNvSpPr>
                    <a:spLocks/>
                  </p:cNvSpPr>
                  <p:nvPr/>
                </p:nvSpPr>
                <p:spPr bwMode="auto">
                  <a:xfrm>
                    <a:off x="7029755" y="3205930"/>
                    <a:ext cx="12435" cy="8290"/>
                  </a:xfrm>
                  <a:custGeom>
                    <a:avLst/>
                    <a:gdLst/>
                    <a:ahLst/>
                    <a:cxnLst>
                      <a:cxn ang="0">
                        <a:pos x="1" y="0"/>
                      </a:cxn>
                      <a:cxn ang="0">
                        <a:pos x="4" y="0"/>
                      </a:cxn>
                      <a:cxn ang="0">
                        <a:pos x="6" y="3"/>
                      </a:cxn>
                      <a:cxn ang="0">
                        <a:pos x="6" y="4"/>
                      </a:cxn>
                      <a:cxn ang="0">
                        <a:pos x="4" y="3"/>
                      </a:cxn>
                      <a:cxn ang="0">
                        <a:pos x="0" y="2"/>
                      </a:cxn>
                      <a:cxn ang="0">
                        <a:pos x="1" y="0"/>
                      </a:cxn>
                    </a:cxnLst>
                    <a:rect l="0" t="0" r="r" b="b"/>
                    <a:pathLst>
                      <a:path w="6" h="4">
                        <a:moveTo>
                          <a:pt x="1" y="0"/>
                        </a:moveTo>
                        <a:lnTo>
                          <a:pt x="4" y="0"/>
                        </a:lnTo>
                        <a:lnTo>
                          <a:pt x="6" y="3"/>
                        </a:lnTo>
                        <a:lnTo>
                          <a:pt x="6" y="4"/>
                        </a:lnTo>
                        <a:lnTo>
                          <a:pt x="4" y="3"/>
                        </a:lnTo>
                        <a:lnTo>
                          <a:pt x="0"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72" name="Freeform 1360"/>
                  <p:cNvSpPr>
                    <a:spLocks/>
                  </p:cNvSpPr>
                  <p:nvPr/>
                </p:nvSpPr>
                <p:spPr bwMode="auto">
                  <a:xfrm>
                    <a:off x="6020431" y="1889872"/>
                    <a:ext cx="335750" cy="184456"/>
                  </a:xfrm>
                  <a:custGeom>
                    <a:avLst/>
                    <a:gdLst/>
                    <a:ahLst/>
                    <a:cxnLst>
                      <a:cxn ang="0">
                        <a:pos x="80" y="4"/>
                      </a:cxn>
                      <a:cxn ang="0">
                        <a:pos x="82" y="16"/>
                      </a:cxn>
                      <a:cxn ang="0">
                        <a:pos x="87" y="11"/>
                      </a:cxn>
                      <a:cxn ang="0">
                        <a:pos x="94" y="15"/>
                      </a:cxn>
                      <a:cxn ang="0">
                        <a:pos x="93" y="21"/>
                      </a:cxn>
                      <a:cxn ang="0">
                        <a:pos x="111" y="27"/>
                      </a:cxn>
                      <a:cxn ang="0">
                        <a:pos x="131" y="39"/>
                      </a:cxn>
                      <a:cxn ang="0">
                        <a:pos x="134" y="43"/>
                      </a:cxn>
                      <a:cxn ang="0">
                        <a:pos x="147" y="49"/>
                      </a:cxn>
                      <a:cxn ang="0">
                        <a:pos x="157" y="57"/>
                      </a:cxn>
                      <a:cxn ang="0">
                        <a:pos x="162" y="59"/>
                      </a:cxn>
                      <a:cxn ang="0">
                        <a:pos x="136" y="68"/>
                      </a:cxn>
                      <a:cxn ang="0">
                        <a:pos x="118" y="66"/>
                      </a:cxn>
                      <a:cxn ang="0">
                        <a:pos x="122" y="58"/>
                      </a:cxn>
                      <a:cxn ang="0">
                        <a:pos x="122" y="53"/>
                      </a:cxn>
                      <a:cxn ang="0">
                        <a:pos x="116" y="43"/>
                      </a:cxn>
                      <a:cxn ang="0">
                        <a:pos x="118" y="40"/>
                      </a:cxn>
                      <a:cxn ang="0">
                        <a:pos x="104" y="38"/>
                      </a:cxn>
                      <a:cxn ang="0">
                        <a:pos x="92" y="58"/>
                      </a:cxn>
                      <a:cxn ang="0">
                        <a:pos x="88" y="66"/>
                      </a:cxn>
                      <a:cxn ang="0">
                        <a:pos x="83" y="68"/>
                      </a:cxn>
                      <a:cxn ang="0">
                        <a:pos x="72" y="89"/>
                      </a:cxn>
                      <a:cxn ang="0">
                        <a:pos x="43" y="72"/>
                      </a:cxn>
                      <a:cxn ang="0">
                        <a:pos x="58" y="63"/>
                      </a:cxn>
                      <a:cxn ang="0">
                        <a:pos x="68" y="62"/>
                      </a:cxn>
                      <a:cxn ang="0">
                        <a:pos x="59" y="59"/>
                      </a:cxn>
                      <a:cxn ang="0">
                        <a:pos x="38" y="60"/>
                      </a:cxn>
                      <a:cxn ang="0">
                        <a:pos x="34" y="54"/>
                      </a:cxn>
                      <a:cxn ang="0">
                        <a:pos x="47" y="50"/>
                      </a:cxn>
                      <a:cxn ang="0">
                        <a:pos x="67" y="40"/>
                      </a:cxn>
                      <a:cxn ang="0">
                        <a:pos x="52" y="38"/>
                      </a:cxn>
                      <a:cxn ang="0">
                        <a:pos x="44" y="39"/>
                      </a:cxn>
                      <a:cxn ang="0">
                        <a:pos x="40" y="45"/>
                      </a:cxn>
                      <a:cxn ang="0">
                        <a:pos x="26" y="45"/>
                      </a:cxn>
                      <a:cxn ang="0">
                        <a:pos x="21" y="38"/>
                      </a:cxn>
                      <a:cxn ang="0">
                        <a:pos x="14" y="27"/>
                      </a:cxn>
                      <a:cxn ang="0">
                        <a:pos x="6" y="23"/>
                      </a:cxn>
                      <a:cxn ang="0">
                        <a:pos x="0" y="15"/>
                      </a:cxn>
                      <a:cxn ang="0">
                        <a:pos x="5" y="9"/>
                      </a:cxn>
                      <a:cxn ang="0">
                        <a:pos x="23" y="5"/>
                      </a:cxn>
                      <a:cxn ang="0">
                        <a:pos x="30" y="13"/>
                      </a:cxn>
                      <a:cxn ang="0">
                        <a:pos x="39" y="18"/>
                      </a:cxn>
                      <a:cxn ang="0">
                        <a:pos x="38" y="13"/>
                      </a:cxn>
                      <a:cxn ang="0">
                        <a:pos x="49" y="6"/>
                      </a:cxn>
                      <a:cxn ang="0">
                        <a:pos x="55" y="16"/>
                      </a:cxn>
                      <a:cxn ang="0">
                        <a:pos x="63" y="24"/>
                      </a:cxn>
                      <a:cxn ang="0">
                        <a:pos x="58" y="11"/>
                      </a:cxn>
                      <a:cxn ang="0">
                        <a:pos x="62" y="0"/>
                      </a:cxn>
                    </a:cxnLst>
                    <a:rect l="0" t="0" r="r" b="b"/>
                    <a:pathLst>
                      <a:path w="162" h="89">
                        <a:moveTo>
                          <a:pt x="62" y="0"/>
                        </a:moveTo>
                        <a:lnTo>
                          <a:pt x="69" y="0"/>
                        </a:lnTo>
                        <a:lnTo>
                          <a:pt x="80" y="4"/>
                        </a:lnTo>
                        <a:lnTo>
                          <a:pt x="83" y="9"/>
                        </a:lnTo>
                        <a:lnTo>
                          <a:pt x="83" y="13"/>
                        </a:lnTo>
                        <a:lnTo>
                          <a:pt x="82" y="16"/>
                        </a:lnTo>
                        <a:lnTo>
                          <a:pt x="83" y="15"/>
                        </a:lnTo>
                        <a:lnTo>
                          <a:pt x="85" y="14"/>
                        </a:lnTo>
                        <a:lnTo>
                          <a:pt x="87" y="11"/>
                        </a:lnTo>
                        <a:lnTo>
                          <a:pt x="92" y="11"/>
                        </a:lnTo>
                        <a:lnTo>
                          <a:pt x="93" y="13"/>
                        </a:lnTo>
                        <a:lnTo>
                          <a:pt x="94" y="15"/>
                        </a:lnTo>
                        <a:lnTo>
                          <a:pt x="94" y="18"/>
                        </a:lnTo>
                        <a:lnTo>
                          <a:pt x="93" y="19"/>
                        </a:lnTo>
                        <a:lnTo>
                          <a:pt x="93" y="21"/>
                        </a:lnTo>
                        <a:lnTo>
                          <a:pt x="98" y="21"/>
                        </a:lnTo>
                        <a:lnTo>
                          <a:pt x="103" y="23"/>
                        </a:lnTo>
                        <a:lnTo>
                          <a:pt x="111" y="27"/>
                        </a:lnTo>
                        <a:lnTo>
                          <a:pt x="119" y="30"/>
                        </a:lnTo>
                        <a:lnTo>
                          <a:pt x="126" y="35"/>
                        </a:lnTo>
                        <a:lnTo>
                          <a:pt x="131" y="39"/>
                        </a:lnTo>
                        <a:lnTo>
                          <a:pt x="133" y="39"/>
                        </a:lnTo>
                        <a:lnTo>
                          <a:pt x="134" y="40"/>
                        </a:lnTo>
                        <a:lnTo>
                          <a:pt x="134" y="43"/>
                        </a:lnTo>
                        <a:lnTo>
                          <a:pt x="133" y="45"/>
                        </a:lnTo>
                        <a:lnTo>
                          <a:pt x="147" y="45"/>
                        </a:lnTo>
                        <a:lnTo>
                          <a:pt x="147" y="49"/>
                        </a:lnTo>
                        <a:lnTo>
                          <a:pt x="148" y="52"/>
                        </a:lnTo>
                        <a:lnTo>
                          <a:pt x="149" y="53"/>
                        </a:lnTo>
                        <a:lnTo>
                          <a:pt x="157" y="57"/>
                        </a:lnTo>
                        <a:lnTo>
                          <a:pt x="158" y="57"/>
                        </a:lnTo>
                        <a:lnTo>
                          <a:pt x="161" y="58"/>
                        </a:lnTo>
                        <a:lnTo>
                          <a:pt x="162" y="59"/>
                        </a:lnTo>
                        <a:lnTo>
                          <a:pt x="144" y="69"/>
                        </a:lnTo>
                        <a:lnTo>
                          <a:pt x="136" y="73"/>
                        </a:lnTo>
                        <a:lnTo>
                          <a:pt x="136" y="68"/>
                        </a:lnTo>
                        <a:lnTo>
                          <a:pt x="137" y="67"/>
                        </a:lnTo>
                        <a:lnTo>
                          <a:pt x="133" y="66"/>
                        </a:lnTo>
                        <a:lnTo>
                          <a:pt x="118" y="66"/>
                        </a:lnTo>
                        <a:lnTo>
                          <a:pt x="121" y="60"/>
                        </a:lnTo>
                        <a:lnTo>
                          <a:pt x="122" y="59"/>
                        </a:lnTo>
                        <a:lnTo>
                          <a:pt x="122" y="58"/>
                        </a:lnTo>
                        <a:lnTo>
                          <a:pt x="123" y="57"/>
                        </a:lnTo>
                        <a:lnTo>
                          <a:pt x="124" y="54"/>
                        </a:lnTo>
                        <a:lnTo>
                          <a:pt x="122" y="53"/>
                        </a:lnTo>
                        <a:lnTo>
                          <a:pt x="121" y="50"/>
                        </a:lnTo>
                        <a:lnTo>
                          <a:pt x="118" y="48"/>
                        </a:lnTo>
                        <a:lnTo>
                          <a:pt x="116" y="43"/>
                        </a:lnTo>
                        <a:lnTo>
                          <a:pt x="118" y="42"/>
                        </a:lnTo>
                        <a:lnTo>
                          <a:pt x="122" y="42"/>
                        </a:lnTo>
                        <a:lnTo>
                          <a:pt x="118" y="40"/>
                        </a:lnTo>
                        <a:lnTo>
                          <a:pt x="116" y="39"/>
                        </a:lnTo>
                        <a:lnTo>
                          <a:pt x="112" y="35"/>
                        </a:lnTo>
                        <a:lnTo>
                          <a:pt x="104" y="38"/>
                        </a:lnTo>
                        <a:lnTo>
                          <a:pt x="99" y="43"/>
                        </a:lnTo>
                        <a:lnTo>
                          <a:pt x="94" y="49"/>
                        </a:lnTo>
                        <a:lnTo>
                          <a:pt x="92" y="58"/>
                        </a:lnTo>
                        <a:lnTo>
                          <a:pt x="89" y="64"/>
                        </a:lnTo>
                        <a:lnTo>
                          <a:pt x="89" y="66"/>
                        </a:lnTo>
                        <a:lnTo>
                          <a:pt x="88" y="66"/>
                        </a:lnTo>
                        <a:lnTo>
                          <a:pt x="87" y="67"/>
                        </a:lnTo>
                        <a:lnTo>
                          <a:pt x="84" y="67"/>
                        </a:lnTo>
                        <a:lnTo>
                          <a:pt x="83" y="68"/>
                        </a:lnTo>
                        <a:lnTo>
                          <a:pt x="78" y="74"/>
                        </a:lnTo>
                        <a:lnTo>
                          <a:pt x="75" y="83"/>
                        </a:lnTo>
                        <a:lnTo>
                          <a:pt x="72" y="89"/>
                        </a:lnTo>
                        <a:lnTo>
                          <a:pt x="57" y="82"/>
                        </a:lnTo>
                        <a:lnTo>
                          <a:pt x="48" y="77"/>
                        </a:lnTo>
                        <a:lnTo>
                          <a:pt x="43" y="72"/>
                        </a:lnTo>
                        <a:lnTo>
                          <a:pt x="40" y="64"/>
                        </a:lnTo>
                        <a:lnTo>
                          <a:pt x="55" y="64"/>
                        </a:lnTo>
                        <a:lnTo>
                          <a:pt x="58" y="63"/>
                        </a:lnTo>
                        <a:lnTo>
                          <a:pt x="62" y="63"/>
                        </a:lnTo>
                        <a:lnTo>
                          <a:pt x="64" y="62"/>
                        </a:lnTo>
                        <a:lnTo>
                          <a:pt x="68" y="62"/>
                        </a:lnTo>
                        <a:lnTo>
                          <a:pt x="65" y="60"/>
                        </a:lnTo>
                        <a:lnTo>
                          <a:pt x="63" y="60"/>
                        </a:lnTo>
                        <a:lnTo>
                          <a:pt x="59" y="59"/>
                        </a:lnTo>
                        <a:lnTo>
                          <a:pt x="45" y="59"/>
                        </a:lnTo>
                        <a:lnTo>
                          <a:pt x="43" y="60"/>
                        </a:lnTo>
                        <a:lnTo>
                          <a:pt x="38" y="60"/>
                        </a:lnTo>
                        <a:lnTo>
                          <a:pt x="35" y="59"/>
                        </a:lnTo>
                        <a:lnTo>
                          <a:pt x="34" y="57"/>
                        </a:lnTo>
                        <a:lnTo>
                          <a:pt x="34" y="54"/>
                        </a:lnTo>
                        <a:lnTo>
                          <a:pt x="37" y="52"/>
                        </a:lnTo>
                        <a:lnTo>
                          <a:pt x="39" y="50"/>
                        </a:lnTo>
                        <a:lnTo>
                          <a:pt x="47" y="50"/>
                        </a:lnTo>
                        <a:lnTo>
                          <a:pt x="53" y="47"/>
                        </a:lnTo>
                        <a:lnTo>
                          <a:pt x="60" y="44"/>
                        </a:lnTo>
                        <a:lnTo>
                          <a:pt x="67" y="40"/>
                        </a:lnTo>
                        <a:lnTo>
                          <a:pt x="55" y="40"/>
                        </a:lnTo>
                        <a:lnTo>
                          <a:pt x="54" y="39"/>
                        </a:lnTo>
                        <a:lnTo>
                          <a:pt x="52" y="38"/>
                        </a:lnTo>
                        <a:lnTo>
                          <a:pt x="50" y="37"/>
                        </a:lnTo>
                        <a:lnTo>
                          <a:pt x="47" y="37"/>
                        </a:lnTo>
                        <a:lnTo>
                          <a:pt x="44" y="39"/>
                        </a:lnTo>
                        <a:lnTo>
                          <a:pt x="43" y="42"/>
                        </a:lnTo>
                        <a:lnTo>
                          <a:pt x="42" y="43"/>
                        </a:lnTo>
                        <a:lnTo>
                          <a:pt x="40" y="45"/>
                        </a:lnTo>
                        <a:lnTo>
                          <a:pt x="38" y="47"/>
                        </a:lnTo>
                        <a:lnTo>
                          <a:pt x="30" y="47"/>
                        </a:lnTo>
                        <a:lnTo>
                          <a:pt x="26" y="45"/>
                        </a:lnTo>
                        <a:lnTo>
                          <a:pt x="21" y="40"/>
                        </a:lnTo>
                        <a:lnTo>
                          <a:pt x="25" y="40"/>
                        </a:lnTo>
                        <a:lnTo>
                          <a:pt x="21" y="38"/>
                        </a:lnTo>
                        <a:lnTo>
                          <a:pt x="19" y="37"/>
                        </a:lnTo>
                        <a:lnTo>
                          <a:pt x="14" y="32"/>
                        </a:lnTo>
                        <a:lnTo>
                          <a:pt x="14" y="27"/>
                        </a:lnTo>
                        <a:lnTo>
                          <a:pt x="11" y="25"/>
                        </a:lnTo>
                        <a:lnTo>
                          <a:pt x="8" y="25"/>
                        </a:lnTo>
                        <a:lnTo>
                          <a:pt x="6" y="23"/>
                        </a:lnTo>
                        <a:lnTo>
                          <a:pt x="3" y="19"/>
                        </a:lnTo>
                        <a:lnTo>
                          <a:pt x="1" y="16"/>
                        </a:lnTo>
                        <a:lnTo>
                          <a:pt x="0" y="15"/>
                        </a:lnTo>
                        <a:lnTo>
                          <a:pt x="1" y="14"/>
                        </a:lnTo>
                        <a:lnTo>
                          <a:pt x="3" y="11"/>
                        </a:lnTo>
                        <a:lnTo>
                          <a:pt x="5" y="9"/>
                        </a:lnTo>
                        <a:lnTo>
                          <a:pt x="9" y="8"/>
                        </a:lnTo>
                        <a:lnTo>
                          <a:pt x="11" y="5"/>
                        </a:lnTo>
                        <a:lnTo>
                          <a:pt x="23" y="5"/>
                        </a:lnTo>
                        <a:lnTo>
                          <a:pt x="34" y="6"/>
                        </a:lnTo>
                        <a:lnTo>
                          <a:pt x="33" y="9"/>
                        </a:lnTo>
                        <a:lnTo>
                          <a:pt x="30" y="13"/>
                        </a:lnTo>
                        <a:lnTo>
                          <a:pt x="35" y="15"/>
                        </a:lnTo>
                        <a:lnTo>
                          <a:pt x="37" y="16"/>
                        </a:lnTo>
                        <a:lnTo>
                          <a:pt x="39" y="18"/>
                        </a:lnTo>
                        <a:lnTo>
                          <a:pt x="39" y="16"/>
                        </a:lnTo>
                        <a:lnTo>
                          <a:pt x="38" y="15"/>
                        </a:lnTo>
                        <a:lnTo>
                          <a:pt x="38" y="13"/>
                        </a:lnTo>
                        <a:lnTo>
                          <a:pt x="39" y="10"/>
                        </a:lnTo>
                        <a:lnTo>
                          <a:pt x="43" y="6"/>
                        </a:lnTo>
                        <a:lnTo>
                          <a:pt x="49" y="6"/>
                        </a:lnTo>
                        <a:lnTo>
                          <a:pt x="50" y="9"/>
                        </a:lnTo>
                        <a:lnTo>
                          <a:pt x="53" y="11"/>
                        </a:lnTo>
                        <a:lnTo>
                          <a:pt x="55" y="16"/>
                        </a:lnTo>
                        <a:lnTo>
                          <a:pt x="58" y="20"/>
                        </a:lnTo>
                        <a:lnTo>
                          <a:pt x="59" y="23"/>
                        </a:lnTo>
                        <a:lnTo>
                          <a:pt x="63" y="24"/>
                        </a:lnTo>
                        <a:lnTo>
                          <a:pt x="62" y="20"/>
                        </a:lnTo>
                        <a:lnTo>
                          <a:pt x="59" y="15"/>
                        </a:lnTo>
                        <a:lnTo>
                          <a:pt x="58" y="11"/>
                        </a:lnTo>
                        <a:lnTo>
                          <a:pt x="58" y="4"/>
                        </a:lnTo>
                        <a:lnTo>
                          <a:pt x="59" y="1"/>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73" name="Freeform 1361"/>
                  <p:cNvSpPr>
                    <a:spLocks/>
                  </p:cNvSpPr>
                  <p:nvPr/>
                </p:nvSpPr>
                <p:spPr bwMode="auto">
                  <a:xfrm>
                    <a:off x="6194524" y="1860856"/>
                    <a:ext cx="221762" cy="80829"/>
                  </a:xfrm>
                  <a:custGeom>
                    <a:avLst/>
                    <a:gdLst/>
                    <a:ahLst/>
                    <a:cxnLst>
                      <a:cxn ang="0">
                        <a:pos x="58" y="0"/>
                      </a:cxn>
                      <a:cxn ang="0">
                        <a:pos x="63" y="0"/>
                      </a:cxn>
                      <a:cxn ang="0">
                        <a:pos x="63" y="10"/>
                      </a:cxn>
                      <a:cxn ang="0">
                        <a:pos x="65" y="10"/>
                      </a:cxn>
                      <a:cxn ang="0">
                        <a:pos x="67" y="9"/>
                      </a:cxn>
                      <a:cxn ang="0">
                        <a:pos x="69" y="8"/>
                      </a:cxn>
                      <a:cxn ang="0">
                        <a:pos x="70" y="7"/>
                      </a:cxn>
                      <a:cxn ang="0">
                        <a:pos x="88" y="7"/>
                      </a:cxn>
                      <a:cxn ang="0">
                        <a:pos x="93" y="8"/>
                      </a:cxn>
                      <a:cxn ang="0">
                        <a:pos x="97" y="9"/>
                      </a:cxn>
                      <a:cxn ang="0">
                        <a:pos x="102" y="12"/>
                      </a:cxn>
                      <a:cxn ang="0">
                        <a:pos x="104" y="15"/>
                      </a:cxn>
                      <a:cxn ang="0">
                        <a:pos x="107" y="18"/>
                      </a:cxn>
                      <a:cxn ang="0">
                        <a:pos x="98" y="24"/>
                      </a:cxn>
                      <a:cxn ang="0">
                        <a:pos x="87" y="30"/>
                      </a:cxn>
                      <a:cxn ang="0">
                        <a:pos x="74" y="37"/>
                      </a:cxn>
                      <a:cxn ang="0">
                        <a:pos x="64" y="39"/>
                      </a:cxn>
                      <a:cxn ang="0">
                        <a:pos x="59" y="39"/>
                      </a:cxn>
                      <a:cxn ang="0">
                        <a:pos x="55" y="37"/>
                      </a:cxn>
                      <a:cxn ang="0">
                        <a:pos x="53" y="35"/>
                      </a:cxn>
                      <a:cxn ang="0">
                        <a:pos x="50" y="32"/>
                      </a:cxn>
                      <a:cxn ang="0">
                        <a:pos x="27" y="32"/>
                      </a:cxn>
                      <a:cxn ang="0">
                        <a:pos x="24" y="30"/>
                      </a:cxn>
                      <a:cxn ang="0">
                        <a:pos x="23" y="29"/>
                      </a:cxn>
                      <a:cxn ang="0">
                        <a:pos x="22" y="27"/>
                      </a:cxn>
                      <a:cxn ang="0">
                        <a:pos x="22" y="24"/>
                      </a:cxn>
                      <a:cxn ang="0">
                        <a:pos x="30" y="24"/>
                      </a:cxn>
                      <a:cxn ang="0">
                        <a:pos x="35" y="23"/>
                      </a:cxn>
                      <a:cxn ang="0">
                        <a:pos x="32" y="23"/>
                      </a:cxn>
                      <a:cxn ang="0">
                        <a:pos x="28" y="22"/>
                      </a:cxn>
                      <a:cxn ang="0">
                        <a:pos x="15" y="22"/>
                      </a:cxn>
                      <a:cxn ang="0">
                        <a:pos x="13" y="23"/>
                      </a:cxn>
                      <a:cxn ang="0">
                        <a:pos x="10" y="23"/>
                      </a:cxn>
                      <a:cxn ang="0">
                        <a:pos x="8" y="22"/>
                      </a:cxn>
                      <a:cxn ang="0">
                        <a:pos x="6" y="19"/>
                      </a:cxn>
                      <a:cxn ang="0">
                        <a:pos x="6" y="17"/>
                      </a:cxn>
                      <a:cxn ang="0">
                        <a:pos x="3" y="12"/>
                      </a:cxn>
                      <a:cxn ang="0">
                        <a:pos x="0" y="7"/>
                      </a:cxn>
                      <a:cxn ang="0">
                        <a:pos x="6" y="7"/>
                      </a:cxn>
                      <a:cxn ang="0">
                        <a:pos x="12" y="9"/>
                      </a:cxn>
                      <a:cxn ang="0">
                        <a:pos x="13" y="9"/>
                      </a:cxn>
                      <a:cxn ang="0">
                        <a:pos x="15" y="8"/>
                      </a:cxn>
                      <a:cxn ang="0">
                        <a:pos x="15" y="7"/>
                      </a:cxn>
                      <a:cxn ang="0">
                        <a:pos x="22" y="7"/>
                      </a:cxn>
                      <a:cxn ang="0">
                        <a:pos x="20" y="2"/>
                      </a:cxn>
                      <a:cxn ang="0">
                        <a:pos x="32" y="2"/>
                      </a:cxn>
                      <a:cxn ang="0">
                        <a:pos x="33" y="3"/>
                      </a:cxn>
                      <a:cxn ang="0">
                        <a:pos x="35" y="4"/>
                      </a:cxn>
                      <a:cxn ang="0">
                        <a:pos x="38" y="7"/>
                      </a:cxn>
                      <a:cxn ang="0">
                        <a:pos x="42" y="8"/>
                      </a:cxn>
                      <a:cxn ang="0">
                        <a:pos x="47" y="10"/>
                      </a:cxn>
                      <a:cxn ang="0">
                        <a:pos x="48" y="10"/>
                      </a:cxn>
                      <a:cxn ang="0">
                        <a:pos x="53" y="8"/>
                      </a:cxn>
                      <a:cxn ang="0">
                        <a:pos x="54" y="5"/>
                      </a:cxn>
                      <a:cxn ang="0">
                        <a:pos x="57" y="3"/>
                      </a:cxn>
                      <a:cxn ang="0">
                        <a:pos x="58" y="0"/>
                      </a:cxn>
                    </a:cxnLst>
                    <a:rect l="0" t="0" r="r" b="b"/>
                    <a:pathLst>
                      <a:path w="107" h="39">
                        <a:moveTo>
                          <a:pt x="58" y="0"/>
                        </a:moveTo>
                        <a:lnTo>
                          <a:pt x="63" y="0"/>
                        </a:lnTo>
                        <a:lnTo>
                          <a:pt x="63" y="10"/>
                        </a:lnTo>
                        <a:lnTo>
                          <a:pt x="65" y="10"/>
                        </a:lnTo>
                        <a:lnTo>
                          <a:pt x="67" y="9"/>
                        </a:lnTo>
                        <a:lnTo>
                          <a:pt x="69" y="8"/>
                        </a:lnTo>
                        <a:lnTo>
                          <a:pt x="70" y="7"/>
                        </a:lnTo>
                        <a:lnTo>
                          <a:pt x="88" y="7"/>
                        </a:lnTo>
                        <a:lnTo>
                          <a:pt x="93" y="8"/>
                        </a:lnTo>
                        <a:lnTo>
                          <a:pt x="97" y="9"/>
                        </a:lnTo>
                        <a:lnTo>
                          <a:pt x="102" y="12"/>
                        </a:lnTo>
                        <a:lnTo>
                          <a:pt x="104" y="15"/>
                        </a:lnTo>
                        <a:lnTo>
                          <a:pt x="107" y="18"/>
                        </a:lnTo>
                        <a:lnTo>
                          <a:pt x="98" y="24"/>
                        </a:lnTo>
                        <a:lnTo>
                          <a:pt x="87" y="30"/>
                        </a:lnTo>
                        <a:lnTo>
                          <a:pt x="74" y="37"/>
                        </a:lnTo>
                        <a:lnTo>
                          <a:pt x="64" y="39"/>
                        </a:lnTo>
                        <a:lnTo>
                          <a:pt x="59" y="39"/>
                        </a:lnTo>
                        <a:lnTo>
                          <a:pt x="55" y="37"/>
                        </a:lnTo>
                        <a:lnTo>
                          <a:pt x="53" y="35"/>
                        </a:lnTo>
                        <a:lnTo>
                          <a:pt x="50" y="32"/>
                        </a:lnTo>
                        <a:lnTo>
                          <a:pt x="27" y="32"/>
                        </a:lnTo>
                        <a:lnTo>
                          <a:pt x="24" y="30"/>
                        </a:lnTo>
                        <a:lnTo>
                          <a:pt x="23" y="29"/>
                        </a:lnTo>
                        <a:lnTo>
                          <a:pt x="22" y="27"/>
                        </a:lnTo>
                        <a:lnTo>
                          <a:pt x="22" y="24"/>
                        </a:lnTo>
                        <a:lnTo>
                          <a:pt x="30" y="24"/>
                        </a:lnTo>
                        <a:lnTo>
                          <a:pt x="35" y="23"/>
                        </a:lnTo>
                        <a:lnTo>
                          <a:pt x="32" y="23"/>
                        </a:lnTo>
                        <a:lnTo>
                          <a:pt x="28" y="22"/>
                        </a:lnTo>
                        <a:lnTo>
                          <a:pt x="15" y="22"/>
                        </a:lnTo>
                        <a:lnTo>
                          <a:pt x="13" y="23"/>
                        </a:lnTo>
                        <a:lnTo>
                          <a:pt x="10" y="23"/>
                        </a:lnTo>
                        <a:lnTo>
                          <a:pt x="8" y="22"/>
                        </a:lnTo>
                        <a:lnTo>
                          <a:pt x="6" y="19"/>
                        </a:lnTo>
                        <a:lnTo>
                          <a:pt x="6" y="17"/>
                        </a:lnTo>
                        <a:lnTo>
                          <a:pt x="3" y="12"/>
                        </a:lnTo>
                        <a:lnTo>
                          <a:pt x="0" y="7"/>
                        </a:lnTo>
                        <a:lnTo>
                          <a:pt x="6" y="7"/>
                        </a:lnTo>
                        <a:lnTo>
                          <a:pt x="12" y="9"/>
                        </a:lnTo>
                        <a:lnTo>
                          <a:pt x="13" y="9"/>
                        </a:lnTo>
                        <a:lnTo>
                          <a:pt x="15" y="8"/>
                        </a:lnTo>
                        <a:lnTo>
                          <a:pt x="15" y="7"/>
                        </a:lnTo>
                        <a:lnTo>
                          <a:pt x="22" y="7"/>
                        </a:lnTo>
                        <a:lnTo>
                          <a:pt x="20" y="2"/>
                        </a:lnTo>
                        <a:lnTo>
                          <a:pt x="32" y="2"/>
                        </a:lnTo>
                        <a:lnTo>
                          <a:pt x="33" y="3"/>
                        </a:lnTo>
                        <a:lnTo>
                          <a:pt x="35" y="4"/>
                        </a:lnTo>
                        <a:lnTo>
                          <a:pt x="38" y="7"/>
                        </a:lnTo>
                        <a:lnTo>
                          <a:pt x="42" y="8"/>
                        </a:lnTo>
                        <a:lnTo>
                          <a:pt x="47" y="10"/>
                        </a:lnTo>
                        <a:lnTo>
                          <a:pt x="48" y="10"/>
                        </a:lnTo>
                        <a:lnTo>
                          <a:pt x="53" y="8"/>
                        </a:lnTo>
                        <a:lnTo>
                          <a:pt x="54" y="5"/>
                        </a:lnTo>
                        <a:lnTo>
                          <a:pt x="57"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74" name="Freeform 1362"/>
                  <p:cNvSpPr>
                    <a:spLocks/>
                  </p:cNvSpPr>
                  <p:nvPr/>
                </p:nvSpPr>
                <p:spPr bwMode="auto">
                  <a:xfrm>
                    <a:off x="6018359" y="1952048"/>
                    <a:ext cx="31089" cy="35234"/>
                  </a:xfrm>
                  <a:custGeom>
                    <a:avLst/>
                    <a:gdLst/>
                    <a:ahLst/>
                    <a:cxnLst>
                      <a:cxn ang="0">
                        <a:pos x="1" y="0"/>
                      </a:cxn>
                      <a:cxn ang="0">
                        <a:pos x="14" y="13"/>
                      </a:cxn>
                      <a:cxn ang="0">
                        <a:pos x="15" y="17"/>
                      </a:cxn>
                      <a:cxn ang="0">
                        <a:pos x="12" y="15"/>
                      </a:cxn>
                      <a:cxn ang="0">
                        <a:pos x="9" y="14"/>
                      </a:cxn>
                      <a:cxn ang="0">
                        <a:pos x="6" y="12"/>
                      </a:cxn>
                      <a:cxn ang="0">
                        <a:pos x="2" y="9"/>
                      </a:cxn>
                      <a:cxn ang="0">
                        <a:pos x="0" y="4"/>
                      </a:cxn>
                      <a:cxn ang="0">
                        <a:pos x="0" y="2"/>
                      </a:cxn>
                      <a:cxn ang="0">
                        <a:pos x="1" y="0"/>
                      </a:cxn>
                    </a:cxnLst>
                    <a:rect l="0" t="0" r="r" b="b"/>
                    <a:pathLst>
                      <a:path w="15" h="17">
                        <a:moveTo>
                          <a:pt x="1" y="0"/>
                        </a:moveTo>
                        <a:lnTo>
                          <a:pt x="14" y="13"/>
                        </a:lnTo>
                        <a:lnTo>
                          <a:pt x="15" y="17"/>
                        </a:lnTo>
                        <a:lnTo>
                          <a:pt x="12" y="15"/>
                        </a:lnTo>
                        <a:lnTo>
                          <a:pt x="9" y="14"/>
                        </a:lnTo>
                        <a:lnTo>
                          <a:pt x="6" y="12"/>
                        </a:lnTo>
                        <a:lnTo>
                          <a:pt x="2" y="9"/>
                        </a:lnTo>
                        <a:lnTo>
                          <a:pt x="0" y="4"/>
                        </a:lnTo>
                        <a:lnTo>
                          <a:pt x="0"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75" name="Freeform 1363"/>
                  <p:cNvSpPr>
                    <a:spLocks/>
                  </p:cNvSpPr>
                  <p:nvPr/>
                </p:nvSpPr>
                <p:spPr bwMode="auto">
                  <a:xfrm>
                    <a:off x="6020431" y="1949974"/>
                    <a:ext cx="2073" cy="2073"/>
                  </a:xfrm>
                  <a:custGeom>
                    <a:avLst/>
                    <a:gdLst/>
                    <a:ahLst/>
                    <a:cxnLst>
                      <a:cxn ang="0">
                        <a:pos x="1" y="0"/>
                      </a:cxn>
                      <a:cxn ang="0">
                        <a:pos x="1" y="1"/>
                      </a:cxn>
                      <a:cxn ang="0">
                        <a:pos x="0" y="1"/>
                      </a:cxn>
                      <a:cxn ang="0">
                        <a:pos x="1" y="0"/>
                      </a:cxn>
                    </a:cxnLst>
                    <a:rect l="0" t="0" r="r" b="b"/>
                    <a:pathLst>
                      <a:path w="1" h="1">
                        <a:moveTo>
                          <a:pt x="1" y="0"/>
                        </a:moveTo>
                        <a:lnTo>
                          <a:pt x="1"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76" name="Freeform 1365"/>
                  <p:cNvSpPr>
                    <a:spLocks/>
                  </p:cNvSpPr>
                  <p:nvPr/>
                </p:nvSpPr>
                <p:spPr bwMode="auto">
                  <a:xfrm>
                    <a:off x="5601779" y="2837019"/>
                    <a:ext cx="20725" cy="18653"/>
                  </a:xfrm>
                  <a:custGeom>
                    <a:avLst/>
                    <a:gdLst/>
                    <a:ahLst/>
                    <a:cxnLst>
                      <a:cxn ang="0">
                        <a:pos x="5" y="0"/>
                      </a:cxn>
                      <a:cxn ang="0">
                        <a:pos x="10" y="0"/>
                      </a:cxn>
                      <a:cxn ang="0">
                        <a:pos x="9" y="2"/>
                      </a:cxn>
                      <a:cxn ang="0">
                        <a:pos x="8" y="6"/>
                      </a:cxn>
                      <a:cxn ang="0">
                        <a:pos x="3" y="9"/>
                      </a:cxn>
                      <a:cxn ang="0">
                        <a:pos x="0" y="6"/>
                      </a:cxn>
                      <a:cxn ang="0">
                        <a:pos x="0" y="3"/>
                      </a:cxn>
                      <a:cxn ang="0">
                        <a:pos x="3" y="1"/>
                      </a:cxn>
                      <a:cxn ang="0">
                        <a:pos x="5" y="0"/>
                      </a:cxn>
                    </a:cxnLst>
                    <a:rect l="0" t="0" r="r" b="b"/>
                    <a:pathLst>
                      <a:path w="10" h="9">
                        <a:moveTo>
                          <a:pt x="5" y="0"/>
                        </a:moveTo>
                        <a:lnTo>
                          <a:pt x="10" y="0"/>
                        </a:lnTo>
                        <a:lnTo>
                          <a:pt x="9" y="2"/>
                        </a:lnTo>
                        <a:lnTo>
                          <a:pt x="8" y="6"/>
                        </a:lnTo>
                        <a:lnTo>
                          <a:pt x="3" y="9"/>
                        </a:lnTo>
                        <a:lnTo>
                          <a:pt x="0" y="6"/>
                        </a:lnTo>
                        <a:lnTo>
                          <a:pt x="0" y="3"/>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77" name="Freeform 1366"/>
                  <p:cNvSpPr>
                    <a:spLocks/>
                  </p:cNvSpPr>
                  <p:nvPr/>
                </p:nvSpPr>
                <p:spPr bwMode="auto">
                  <a:xfrm>
                    <a:off x="5614214" y="2826657"/>
                    <a:ext cx="198963" cy="288083"/>
                  </a:xfrm>
                  <a:custGeom>
                    <a:avLst/>
                    <a:gdLst/>
                    <a:ahLst/>
                    <a:cxnLst>
                      <a:cxn ang="0">
                        <a:pos x="38" y="2"/>
                      </a:cxn>
                      <a:cxn ang="0">
                        <a:pos x="36" y="7"/>
                      </a:cxn>
                      <a:cxn ang="0">
                        <a:pos x="29" y="11"/>
                      </a:cxn>
                      <a:cxn ang="0">
                        <a:pos x="29" y="17"/>
                      </a:cxn>
                      <a:cxn ang="0">
                        <a:pos x="49" y="31"/>
                      </a:cxn>
                      <a:cxn ang="0">
                        <a:pos x="41" y="42"/>
                      </a:cxn>
                      <a:cxn ang="0">
                        <a:pos x="44" y="45"/>
                      </a:cxn>
                      <a:cxn ang="0">
                        <a:pos x="54" y="49"/>
                      </a:cxn>
                      <a:cxn ang="0">
                        <a:pos x="61" y="63"/>
                      </a:cxn>
                      <a:cxn ang="0">
                        <a:pos x="77" y="78"/>
                      </a:cxn>
                      <a:cxn ang="0">
                        <a:pos x="81" y="88"/>
                      </a:cxn>
                      <a:cxn ang="0">
                        <a:pos x="79" y="97"/>
                      </a:cxn>
                      <a:cxn ang="0">
                        <a:pos x="88" y="93"/>
                      </a:cxn>
                      <a:cxn ang="0">
                        <a:pos x="96" y="102"/>
                      </a:cxn>
                      <a:cxn ang="0">
                        <a:pos x="88" y="113"/>
                      </a:cxn>
                      <a:cxn ang="0">
                        <a:pos x="92" y="119"/>
                      </a:cxn>
                      <a:cxn ang="0">
                        <a:pos x="86" y="127"/>
                      </a:cxn>
                      <a:cxn ang="0">
                        <a:pos x="58" y="129"/>
                      </a:cxn>
                      <a:cxn ang="0">
                        <a:pos x="39" y="130"/>
                      </a:cxn>
                      <a:cxn ang="0">
                        <a:pos x="31" y="132"/>
                      </a:cxn>
                      <a:cxn ang="0">
                        <a:pos x="20" y="137"/>
                      </a:cxn>
                      <a:cxn ang="0">
                        <a:pos x="14" y="137"/>
                      </a:cxn>
                      <a:cxn ang="0">
                        <a:pos x="32" y="122"/>
                      </a:cxn>
                      <a:cxn ang="0">
                        <a:pos x="42" y="119"/>
                      </a:cxn>
                      <a:cxn ang="0">
                        <a:pos x="42" y="114"/>
                      </a:cxn>
                      <a:cxn ang="0">
                        <a:pos x="37" y="118"/>
                      </a:cxn>
                      <a:cxn ang="0">
                        <a:pos x="28" y="114"/>
                      </a:cxn>
                      <a:cxn ang="0">
                        <a:pos x="20" y="114"/>
                      </a:cxn>
                      <a:cxn ang="0">
                        <a:pos x="17" y="113"/>
                      </a:cxn>
                      <a:cxn ang="0">
                        <a:pos x="23" y="105"/>
                      </a:cxn>
                      <a:cxn ang="0">
                        <a:pos x="26" y="91"/>
                      </a:cxn>
                      <a:cxn ang="0">
                        <a:pos x="34" y="88"/>
                      </a:cxn>
                      <a:cxn ang="0">
                        <a:pos x="43" y="75"/>
                      </a:cxn>
                      <a:cxn ang="0">
                        <a:pos x="37" y="74"/>
                      </a:cxn>
                      <a:cxn ang="0">
                        <a:pos x="36" y="66"/>
                      </a:cxn>
                      <a:cxn ang="0">
                        <a:pos x="31" y="64"/>
                      </a:cxn>
                      <a:cxn ang="0">
                        <a:pos x="17" y="64"/>
                      </a:cxn>
                      <a:cxn ang="0">
                        <a:pos x="20" y="46"/>
                      </a:cxn>
                      <a:cxn ang="0">
                        <a:pos x="14" y="45"/>
                      </a:cxn>
                      <a:cxn ang="0">
                        <a:pos x="14" y="50"/>
                      </a:cxn>
                      <a:cxn ang="0">
                        <a:pos x="12" y="42"/>
                      </a:cxn>
                      <a:cxn ang="0">
                        <a:pos x="10" y="37"/>
                      </a:cxn>
                      <a:cxn ang="0">
                        <a:pos x="7" y="32"/>
                      </a:cxn>
                      <a:cxn ang="0">
                        <a:pos x="5" y="25"/>
                      </a:cxn>
                      <a:cxn ang="0">
                        <a:pos x="0" y="19"/>
                      </a:cxn>
                      <a:cxn ang="0">
                        <a:pos x="10" y="21"/>
                      </a:cxn>
                      <a:cxn ang="0">
                        <a:pos x="9" y="15"/>
                      </a:cxn>
                      <a:cxn ang="0">
                        <a:pos x="14" y="12"/>
                      </a:cxn>
                      <a:cxn ang="0">
                        <a:pos x="17" y="6"/>
                      </a:cxn>
                      <a:cxn ang="0">
                        <a:pos x="20" y="0"/>
                      </a:cxn>
                    </a:cxnLst>
                    <a:rect l="0" t="0" r="r" b="b"/>
                    <a:pathLst>
                      <a:path w="96" h="139">
                        <a:moveTo>
                          <a:pt x="20" y="0"/>
                        </a:moveTo>
                        <a:lnTo>
                          <a:pt x="36" y="0"/>
                        </a:lnTo>
                        <a:lnTo>
                          <a:pt x="38" y="2"/>
                        </a:lnTo>
                        <a:lnTo>
                          <a:pt x="38" y="3"/>
                        </a:lnTo>
                        <a:lnTo>
                          <a:pt x="37" y="6"/>
                        </a:lnTo>
                        <a:lnTo>
                          <a:pt x="36" y="7"/>
                        </a:lnTo>
                        <a:lnTo>
                          <a:pt x="33" y="8"/>
                        </a:lnTo>
                        <a:lnTo>
                          <a:pt x="32" y="10"/>
                        </a:lnTo>
                        <a:lnTo>
                          <a:pt x="29" y="11"/>
                        </a:lnTo>
                        <a:lnTo>
                          <a:pt x="28" y="14"/>
                        </a:lnTo>
                        <a:lnTo>
                          <a:pt x="28" y="15"/>
                        </a:lnTo>
                        <a:lnTo>
                          <a:pt x="29" y="17"/>
                        </a:lnTo>
                        <a:lnTo>
                          <a:pt x="53" y="17"/>
                        </a:lnTo>
                        <a:lnTo>
                          <a:pt x="53" y="25"/>
                        </a:lnTo>
                        <a:lnTo>
                          <a:pt x="49" y="31"/>
                        </a:lnTo>
                        <a:lnTo>
                          <a:pt x="46" y="36"/>
                        </a:lnTo>
                        <a:lnTo>
                          <a:pt x="43" y="42"/>
                        </a:lnTo>
                        <a:lnTo>
                          <a:pt x="41" y="42"/>
                        </a:lnTo>
                        <a:lnTo>
                          <a:pt x="39" y="44"/>
                        </a:lnTo>
                        <a:lnTo>
                          <a:pt x="39" y="45"/>
                        </a:lnTo>
                        <a:lnTo>
                          <a:pt x="44" y="45"/>
                        </a:lnTo>
                        <a:lnTo>
                          <a:pt x="47" y="46"/>
                        </a:lnTo>
                        <a:lnTo>
                          <a:pt x="49" y="46"/>
                        </a:lnTo>
                        <a:lnTo>
                          <a:pt x="54" y="49"/>
                        </a:lnTo>
                        <a:lnTo>
                          <a:pt x="56" y="51"/>
                        </a:lnTo>
                        <a:lnTo>
                          <a:pt x="57" y="55"/>
                        </a:lnTo>
                        <a:lnTo>
                          <a:pt x="61" y="63"/>
                        </a:lnTo>
                        <a:lnTo>
                          <a:pt x="63" y="65"/>
                        </a:lnTo>
                        <a:lnTo>
                          <a:pt x="67" y="68"/>
                        </a:lnTo>
                        <a:lnTo>
                          <a:pt x="77" y="78"/>
                        </a:lnTo>
                        <a:lnTo>
                          <a:pt x="77" y="81"/>
                        </a:lnTo>
                        <a:lnTo>
                          <a:pt x="79" y="86"/>
                        </a:lnTo>
                        <a:lnTo>
                          <a:pt x="81" y="88"/>
                        </a:lnTo>
                        <a:lnTo>
                          <a:pt x="82" y="90"/>
                        </a:lnTo>
                        <a:lnTo>
                          <a:pt x="79" y="93"/>
                        </a:lnTo>
                        <a:lnTo>
                          <a:pt x="79" y="97"/>
                        </a:lnTo>
                        <a:lnTo>
                          <a:pt x="82" y="94"/>
                        </a:lnTo>
                        <a:lnTo>
                          <a:pt x="84" y="93"/>
                        </a:lnTo>
                        <a:lnTo>
                          <a:pt x="88" y="93"/>
                        </a:lnTo>
                        <a:lnTo>
                          <a:pt x="92" y="94"/>
                        </a:lnTo>
                        <a:lnTo>
                          <a:pt x="96" y="98"/>
                        </a:lnTo>
                        <a:lnTo>
                          <a:pt x="96" y="102"/>
                        </a:lnTo>
                        <a:lnTo>
                          <a:pt x="93" y="107"/>
                        </a:lnTo>
                        <a:lnTo>
                          <a:pt x="91" y="109"/>
                        </a:lnTo>
                        <a:lnTo>
                          <a:pt x="88" y="113"/>
                        </a:lnTo>
                        <a:lnTo>
                          <a:pt x="83" y="118"/>
                        </a:lnTo>
                        <a:lnTo>
                          <a:pt x="87" y="119"/>
                        </a:lnTo>
                        <a:lnTo>
                          <a:pt x="92" y="119"/>
                        </a:lnTo>
                        <a:lnTo>
                          <a:pt x="92" y="122"/>
                        </a:lnTo>
                        <a:lnTo>
                          <a:pt x="90" y="124"/>
                        </a:lnTo>
                        <a:lnTo>
                          <a:pt x="86" y="127"/>
                        </a:lnTo>
                        <a:lnTo>
                          <a:pt x="83" y="128"/>
                        </a:lnTo>
                        <a:lnTo>
                          <a:pt x="64" y="128"/>
                        </a:lnTo>
                        <a:lnTo>
                          <a:pt x="58" y="129"/>
                        </a:lnTo>
                        <a:lnTo>
                          <a:pt x="43" y="132"/>
                        </a:lnTo>
                        <a:lnTo>
                          <a:pt x="41" y="132"/>
                        </a:lnTo>
                        <a:lnTo>
                          <a:pt x="39" y="130"/>
                        </a:lnTo>
                        <a:lnTo>
                          <a:pt x="37" y="129"/>
                        </a:lnTo>
                        <a:lnTo>
                          <a:pt x="36" y="129"/>
                        </a:lnTo>
                        <a:lnTo>
                          <a:pt x="31" y="132"/>
                        </a:lnTo>
                        <a:lnTo>
                          <a:pt x="29" y="134"/>
                        </a:lnTo>
                        <a:lnTo>
                          <a:pt x="29" y="137"/>
                        </a:lnTo>
                        <a:lnTo>
                          <a:pt x="20" y="137"/>
                        </a:lnTo>
                        <a:lnTo>
                          <a:pt x="18" y="139"/>
                        </a:lnTo>
                        <a:lnTo>
                          <a:pt x="14" y="139"/>
                        </a:lnTo>
                        <a:lnTo>
                          <a:pt x="14" y="137"/>
                        </a:lnTo>
                        <a:lnTo>
                          <a:pt x="27" y="124"/>
                        </a:lnTo>
                        <a:lnTo>
                          <a:pt x="28" y="122"/>
                        </a:lnTo>
                        <a:lnTo>
                          <a:pt x="32" y="122"/>
                        </a:lnTo>
                        <a:lnTo>
                          <a:pt x="34" y="120"/>
                        </a:lnTo>
                        <a:lnTo>
                          <a:pt x="39" y="120"/>
                        </a:lnTo>
                        <a:lnTo>
                          <a:pt x="42" y="119"/>
                        </a:lnTo>
                        <a:lnTo>
                          <a:pt x="43" y="118"/>
                        </a:lnTo>
                        <a:lnTo>
                          <a:pt x="43" y="115"/>
                        </a:lnTo>
                        <a:lnTo>
                          <a:pt x="42" y="114"/>
                        </a:lnTo>
                        <a:lnTo>
                          <a:pt x="41" y="115"/>
                        </a:lnTo>
                        <a:lnTo>
                          <a:pt x="38" y="117"/>
                        </a:lnTo>
                        <a:lnTo>
                          <a:pt x="37" y="118"/>
                        </a:lnTo>
                        <a:lnTo>
                          <a:pt x="32" y="118"/>
                        </a:lnTo>
                        <a:lnTo>
                          <a:pt x="29" y="117"/>
                        </a:lnTo>
                        <a:lnTo>
                          <a:pt x="28" y="114"/>
                        </a:lnTo>
                        <a:lnTo>
                          <a:pt x="26" y="113"/>
                        </a:lnTo>
                        <a:lnTo>
                          <a:pt x="22" y="113"/>
                        </a:lnTo>
                        <a:lnTo>
                          <a:pt x="20" y="114"/>
                        </a:lnTo>
                        <a:lnTo>
                          <a:pt x="20" y="115"/>
                        </a:lnTo>
                        <a:lnTo>
                          <a:pt x="19" y="115"/>
                        </a:lnTo>
                        <a:lnTo>
                          <a:pt x="17" y="113"/>
                        </a:lnTo>
                        <a:lnTo>
                          <a:pt x="17" y="110"/>
                        </a:lnTo>
                        <a:lnTo>
                          <a:pt x="22" y="108"/>
                        </a:lnTo>
                        <a:lnTo>
                          <a:pt x="23" y="105"/>
                        </a:lnTo>
                        <a:lnTo>
                          <a:pt x="28" y="103"/>
                        </a:lnTo>
                        <a:lnTo>
                          <a:pt x="28" y="97"/>
                        </a:lnTo>
                        <a:lnTo>
                          <a:pt x="26" y="91"/>
                        </a:lnTo>
                        <a:lnTo>
                          <a:pt x="26" y="89"/>
                        </a:lnTo>
                        <a:lnTo>
                          <a:pt x="31" y="89"/>
                        </a:lnTo>
                        <a:lnTo>
                          <a:pt x="34" y="88"/>
                        </a:lnTo>
                        <a:lnTo>
                          <a:pt x="42" y="83"/>
                        </a:lnTo>
                        <a:lnTo>
                          <a:pt x="43" y="80"/>
                        </a:lnTo>
                        <a:lnTo>
                          <a:pt x="43" y="75"/>
                        </a:lnTo>
                        <a:lnTo>
                          <a:pt x="41" y="75"/>
                        </a:lnTo>
                        <a:lnTo>
                          <a:pt x="38" y="74"/>
                        </a:lnTo>
                        <a:lnTo>
                          <a:pt x="37" y="74"/>
                        </a:lnTo>
                        <a:lnTo>
                          <a:pt x="34" y="73"/>
                        </a:lnTo>
                        <a:lnTo>
                          <a:pt x="34" y="68"/>
                        </a:lnTo>
                        <a:lnTo>
                          <a:pt x="36" y="66"/>
                        </a:lnTo>
                        <a:lnTo>
                          <a:pt x="36" y="65"/>
                        </a:lnTo>
                        <a:lnTo>
                          <a:pt x="37" y="64"/>
                        </a:lnTo>
                        <a:lnTo>
                          <a:pt x="31" y="64"/>
                        </a:lnTo>
                        <a:lnTo>
                          <a:pt x="26" y="66"/>
                        </a:lnTo>
                        <a:lnTo>
                          <a:pt x="19" y="66"/>
                        </a:lnTo>
                        <a:lnTo>
                          <a:pt x="17" y="64"/>
                        </a:lnTo>
                        <a:lnTo>
                          <a:pt x="17" y="60"/>
                        </a:lnTo>
                        <a:lnTo>
                          <a:pt x="20" y="56"/>
                        </a:lnTo>
                        <a:lnTo>
                          <a:pt x="20" y="46"/>
                        </a:lnTo>
                        <a:lnTo>
                          <a:pt x="18" y="46"/>
                        </a:lnTo>
                        <a:lnTo>
                          <a:pt x="15" y="45"/>
                        </a:lnTo>
                        <a:lnTo>
                          <a:pt x="14" y="45"/>
                        </a:lnTo>
                        <a:lnTo>
                          <a:pt x="13" y="46"/>
                        </a:lnTo>
                        <a:lnTo>
                          <a:pt x="13" y="49"/>
                        </a:lnTo>
                        <a:lnTo>
                          <a:pt x="14" y="50"/>
                        </a:lnTo>
                        <a:lnTo>
                          <a:pt x="10" y="50"/>
                        </a:lnTo>
                        <a:lnTo>
                          <a:pt x="10" y="42"/>
                        </a:lnTo>
                        <a:lnTo>
                          <a:pt x="12" y="42"/>
                        </a:lnTo>
                        <a:lnTo>
                          <a:pt x="13" y="41"/>
                        </a:lnTo>
                        <a:lnTo>
                          <a:pt x="13" y="37"/>
                        </a:lnTo>
                        <a:lnTo>
                          <a:pt x="10" y="37"/>
                        </a:lnTo>
                        <a:lnTo>
                          <a:pt x="9" y="36"/>
                        </a:lnTo>
                        <a:lnTo>
                          <a:pt x="7" y="35"/>
                        </a:lnTo>
                        <a:lnTo>
                          <a:pt x="7" y="32"/>
                        </a:lnTo>
                        <a:lnTo>
                          <a:pt x="9" y="30"/>
                        </a:lnTo>
                        <a:lnTo>
                          <a:pt x="9" y="26"/>
                        </a:lnTo>
                        <a:lnTo>
                          <a:pt x="5" y="25"/>
                        </a:lnTo>
                        <a:lnTo>
                          <a:pt x="3" y="24"/>
                        </a:lnTo>
                        <a:lnTo>
                          <a:pt x="0" y="21"/>
                        </a:lnTo>
                        <a:lnTo>
                          <a:pt x="0" y="19"/>
                        </a:lnTo>
                        <a:lnTo>
                          <a:pt x="7" y="19"/>
                        </a:lnTo>
                        <a:lnTo>
                          <a:pt x="9" y="21"/>
                        </a:lnTo>
                        <a:lnTo>
                          <a:pt x="10" y="21"/>
                        </a:lnTo>
                        <a:lnTo>
                          <a:pt x="10" y="19"/>
                        </a:lnTo>
                        <a:lnTo>
                          <a:pt x="9" y="17"/>
                        </a:lnTo>
                        <a:lnTo>
                          <a:pt x="9" y="15"/>
                        </a:lnTo>
                        <a:lnTo>
                          <a:pt x="10" y="14"/>
                        </a:lnTo>
                        <a:lnTo>
                          <a:pt x="13" y="12"/>
                        </a:lnTo>
                        <a:lnTo>
                          <a:pt x="14" y="12"/>
                        </a:lnTo>
                        <a:lnTo>
                          <a:pt x="14" y="10"/>
                        </a:lnTo>
                        <a:lnTo>
                          <a:pt x="15" y="8"/>
                        </a:lnTo>
                        <a:lnTo>
                          <a:pt x="17" y="6"/>
                        </a:lnTo>
                        <a:lnTo>
                          <a:pt x="17" y="3"/>
                        </a:lnTo>
                        <a:lnTo>
                          <a:pt x="19"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78" name="Freeform 1367"/>
                  <p:cNvSpPr>
                    <a:spLocks/>
                  </p:cNvSpPr>
                  <p:nvPr/>
                </p:nvSpPr>
                <p:spPr bwMode="auto">
                  <a:xfrm>
                    <a:off x="5655665" y="2973806"/>
                    <a:ext cx="12435" cy="10363"/>
                  </a:xfrm>
                  <a:custGeom>
                    <a:avLst/>
                    <a:gdLst/>
                    <a:ahLst/>
                    <a:cxnLst>
                      <a:cxn ang="0">
                        <a:pos x="3" y="0"/>
                      </a:cxn>
                      <a:cxn ang="0">
                        <a:pos x="6" y="0"/>
                      </a:cxn>
                      <a:cxn ang="0">
                        <a:pos x="6" y="2"/>
                      </a:cxn>
                      <a:cxn ang="0">
                        <a:pos x="4" y="4"/>
                      </a:cxn>
                      <a:cxn ang="0">
                        <a:pos x="4" y="5"/>
                      </a:cxn>
                      <a:cxn ang="0">
                        <a:pos x="0" y="5"/>
                      </a:cxn>
                      <a:cxn ang="0">
                        <a:pos x="0" y="3"/>
                      </a:cxn>
                      <a:cxn ang="0">
                        <a:pos x="3" y="0"/>
                      </a:cxn>
                    </a:cxnLst>
                    <a:rect l="0" t="0" r="r" b="b"/>
                    <a:pathLst>
                      <a:path w="6" h="5">
                        <a:moveTo>
                          <a:pt x="3" y="0"/>
                        </a:moveTo>
                        <a:lnTo>
                          <a:pt x="6" y="0"/>
                        </a:lnTo>
                        <a:lnTo>
                          <a:pt x="6" y="2"/>
                        </a:lnTo>
                        <a:lnTo>
                          <a:pt x="4" y="4"/>
                        </a:lnTo>
                        <a:lnTo>
                          <a:pt x="4" y="5"/>
                        </a:lnTo>
                        <a:lnTo>
                          <a:pt x="0" y="5"/>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79" name="Freeform 1368"/>
                  <p:cNvSpPr>
                    <a:spLocks/>
                  </p:cNvSpPr>
                  <p:nvPr/>
                </p:nvSpPr>
                <p:spPr bwMode="auto">
                  <a:xfrm>
                    <a:off x="6068100" y="3469142"/>
                    <a:ext cx="64249" cy="39379"/>
                  </a:xfrm>
                  <a:custGeom>
                    <a:avLst/>
                    <a:gdLst/>
                    <a:ahLst/>
                    <a:cxnLst>
                      <a:cxn ang="0">
                        <a:pos x="3" y="0"/>
                      </a:cxn>
                      <a:cxn ang="0">
                        <a:pos x="9" y="0"/>
                      </a:cxn>
                      <a:cxn ang="0">
                        <a:pos x="11" y="2"/>
                      </a:cxn>
                      <a:cxn ang="0">
                        <a:pos x="12" y="2"/>
                      </a:cxn>
                      <a:cxn ang="0">
                        <a:pos x="15" y="3"/>
                      </a:cxn>
                      <a:cxn ang="0">
                        <a:pos x="20" y="3"/>
                      </a:cxn>
                      <a:cxn ang="0">
                        <a:pos x="25" y="0"/>
                      </a:cxn>
                      <a:cxn ang="0">
                        <a:pos x="31" y="0"/>
                      </a:cxn>
                      <a:cxn ang="0">
                        <a:pos x="30" y="4"/>
                      </a:cxn>
                      <a:cxn ang="0">
                        <a:pos x="29" y="7"/>
                      </a:cxn>
                      <a:cxn ang="0">
                        <a:pos x="27" y="8"/>
                      </a:cxn>
                      <a:cxn ang="0">
                        <a:pos x="27" y="10"/>
                      </a:cxn>
                      <a:cxn ang="0">
                        <a:pos x="29" y="12"/>
                      </a:cxn>
                      <a:cxn ang="0">
                        <a:pos x="30" y="14"/>
                      </a:cxn>
                      <a:cxn ang="0">
                        <a:pos x="30" y="17"/>
                      </a:cxn>
                      <a:cxn ang="0">
                        <a:pos x="27" y="19"/>
                      </a:cxn>
                      <a:cxn ang="0">
                        <a:pos x="26" y="19"/>
                      </a:cxn>
                      <a:cxn ang="0">
                        <a:pos x="24" y="17"/>
                      </a:cxn>
                      <a:cxn ang="0">
                        <a:pos x="19" y="14"/>
                      </a:cxn>
                      <a:cxn ang="0">
                        <a:pos x="15" y="12"/>
                      </a:cxn>
                      <a:cxn ang="0">
                        <a:pos x="5" y="7"/>
                      </a:cxn>
                      <a:cxn ang="0">
                        <a:pos x="3" y="7"/>
                      </a:cxn>
                      <a:cxn ang="0">
                        <a:pos x="2" y="5"/>
                      </a:cxn>
                      <a:cxn ang="0">
                        <a:pos x="1" y="5"/>
                      </a:cxn>
                      <a:cxn ang="0">
                        <a:pos x="0" y="4"/>
                      </a:cxn>
                      <a:cxn ang="0">
                        <a:pos x="0" y="2"/>
                      </a:cxn>
                      <a:cxn ang="0">
                        <a:pos x="3" y="0"/>
                      </a:cxn>
                    </a:cxnLst>
                    <a:rect l="0" t="0" r="r" b="b"/>
                    <a:pathLst>
                      <a:path w="31" h="19">
                        <a:moveTo>
                          <a:pt x="3" y="0"/>
                        </a:moveTo>
                        <a:lnTo>
                          <a:pt x="9" y="0"/>
                        </a:lnTo>
                        <a:lnTo>
                          <a:pt x="11" y="2"/>
                        </a:lnTo>
                        <a:lnTo>
                          <a:pt x="12" y="2"/>
                        </a:lnTo>
                        <a:lnTo>
                          <a:pt x="15" y="3"/>
                        </a:lnTo>
                        <a:lnTo>
                          <a:pt x="20" y="3"/>
                        </a:lnTo>
                        <a:lnTo>
                          <a:pt x="25" y="0"/>
                        </a:lnTo>
                        <a:lnTo>
                          <a:pt x="31" y="0"/>
                        </a:lnTo>
                        <a:lnTo>
                          <a:pt x="30" y="4"/>
                        </a:lnTo>
                        <a:lnTo>
                          <a:pt x="29" y="7"/>
                        </a:lnTo>
                        <a:lnTo>
                          <a:pt x="27" y="8"/>
                        </a:lnTo>
                        <a:lnTo>
                          <a:pt x="27" y="10"/>
                        </a:lnTo>
                        <a:lnTo>
                          <a:pt x="29" y="12"/>
                        </a:lnTo>
                        <a:lnTo>
                          <a:pt x="30" y="14"/>
                        </a:lnTo>
                        <a:lnTo>
                          <a:pt x="30" y="17"/>
                        </a:lnTo>
                        <a:lnTo>
                          <a:pt x="27" y="19"/>
                        </a:lnTo>
                        <a:lnTo>
                          <a:pt x="26" y="19"/>
                        </a:lnTo>
                        <a:lnTo>
                          <a:pt x="24" y="17"/>
                        </a:lnTo>
                        <a:lnTo>
                          <a:pt x="19" y="14"/>
                        </a:lnTo>
                        <a:lnTo>
                          <a:pt x="15" y="12"/>
                        </a:lnTo>
                        <a:lnTo>
                          <a:pt x="5" y="7"/>
                        </a:lnTo>
                        <a:lnTo>
                          <a:pt x="3" y="7"/>
                        </a:lnTo>
                        <a:lnTo>
                          <a:pt x="2" y="5"/>
                        </a:lnTo>
                        <a:lnTo>
                          <a:pt x="1" y="5"/>
                        </a:lnTo>
                        <a:lnTo>
                          <a:pt x="0" y="4"/>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80" name="Freeform 1369"/>
                  <p:cNvSpPr>
                    <a:spLocks/>
                  </p:cNvSpPr>
                  <p:nvPr/>
                </p:nvSpPr>
                <p:spPr bwMode="auto">
                  <a:xfrm>
                    <a:off x="5974835" y="3332355"/>
                    <a:ext cx="22799" cy="43524"/>
                  </a:xfrm>
                  <a:custGeom>
                    <a:avLst/>
                    <a:gdLst/>
                    <a:ahLst/>
                    <a:cxnLst>
                      <a:cxn ang="0">
                        <a:pos x="8" y="0"/>
                      </a:cxn>
                      <a:cxn ang="0">
                        <a:pos x="10" y="0"/>
                      </a:cxn>
                      <a:cxn ang="0">
                        <a:pos x="10" y="2"/>
                      </a:cxn>
                      <a:cxn ang="0">
                        <a:pos x="11" y="5"/>
                      </a:cxn>
                      <a:cxn ang="0">
                        <a:pos x="10" y="8"/>
                      </a:cxn>
                      <a:cxn ang="0">
                        <a:pos x="8" y="14"/>
                      </a:cxn>
                      <a:cxn ang="0">
                        <a:pos x="8" y="19"/>
                      </a:cxn>
                      <a:cxn ang="0">
                        <a:pos x="7" y="21"/>
                      </a:cxn>
                      <a:cxn ang="0">
                        <a:pos x="6" y="20"/>
                      </a:cxn>
                      <a:cxn ang="0">
                        <a:pos x="5" y="17"/>
                      </a:cxn>
                      <a:cxn ang="0">
                        <a:pos x="2" y="10"/>
                      </a:cxn>
                      <a:cxn ang="0">
                        <a:pos x="0" y="5"/>
                      </a:cxn>
                      <a:cxn ang="0">
                        <a:pos x="1" y="3"/>
                      </a:cxn>
                      <a:cxn ang="0">
                        <a:pos x="5" y="3"/>
                      </a:cxn>
                      <a:cxn ang="0">
                        <a:pos x="6" y="1"/>
                      </a:cxn>
                      <a:cxn ang="0">
                        <a:pos x="8" y="0"/>
                      </a:cxn>
                    </a:cxnLst>
                    <a:rect l="0" t="0" r="r" b="b"/>
                    <a:pathLst>
                      <a:path w="11" h="21">
                        <a:moveTo>
                          <a:pt x="8" y="0"/>
                        </a:moveTo>
                        <a:lnTo>
                          <a:pt x="10" y="0"/>
                        </a:lnTo>
                        <a:lnTo>
                          <a:pt x="10" y="2"/>
                        </a:lnTo>
                        <a:lnTo>
                          <a:pt x="11" y="5"/>
                        </a:lnTo>
                        <a:lnTo>
                          <a:pt x="10" y="8"/>
                        </a:lnTo>
                        <a:lnTo>
                          <a:pt x="8" y="14"/>
                        </a:lnTo>
                        <a:lnTo>
                          <a:pt x="8" y="19"/>
                        </a:lnTo>
                        <a:lnTo>
                          <a:pt x="7" y="21"/>
                        </a:lnTo>
                        <a:lnTo>
                          <a:pt x="6" y="20"/>
                        </a:lnTo>
                        <a:lnTo>
                          <a:pt x="5" y="17"/>
                        </a:lnTo>
                        <a:lnTo>
                          <a:pt x="2" y="10"/>
                        </a:lnTo>
                        <a:lnTo>
                          <a:pt x="0" y="5"/>
                        </a:lnTo>
                        <a:lnTo>
                          <a:pt x="1" y="3"/>
                        </a:lnTo>
                        <a:lnTo>
                          <a:pt x="5" y="3"/>
                        </a:lnTo>
                        <a:lnTo>
                          <a:pt x="6"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81" name="Freeform 1370"/>
                  <p:cNvSpPr>
                    <a:spLocks/>
                  </p:cNvSpPr>
                  <p:nvPr/>
                </p:nvSpPr>
                <p:spPr bwMode="auto">
                  <a:xfrm>
                    <a:off x="5968618" y="3382096"/>
                    <a:ext cx="33161" cy="62176"/>
                  </a:xfrm>
                  <a:custGeom>
                    <a:avLst/>
                    <a:gdLst/>
                    <a:ahLst/>
                    <a:cxnLst>
                      <a:cxn ang="0">
                        <a:pos x="8" y="0"/>
                      </a:cxn>
                      <a:cxn ang="0">
                        <a:pos x="10" y="0"/>
                      </a:cxn>
                      <a:cxn ang="0">
                        <a:pos x="13" y="2"/>
                      </a:cxn>
                      <a:cxn ang="0">
                        <a:pos x="14" y="2"/>
                      </a:cxn>
                      <a:cxn ang="0">
                        <a:pos x="15" y="6"/>
                      </a:cxn>
                      <a:cxn ang="0">
                        <a:pos x="16" y="8"/>
                      </a:cxn>
                      <a:cxn ang="0">
                        <a:pos x="16" y="18"/>
                      </a:cxn>
                      <a:cxn ang="0">
                        <a:pos x="15" y="22"/>
                      </a:cxn>
                      <a:cxn ang="0">
                        <a:pos x="14" y="25"/>
                      </a:cxn>
                      <a:cxn ang="0">
                        <a:pos x="9" y="30"/>
                      </a:cxn>
                      <a:cxn ang="0">
                        <a:pos x="4" y="30"/>
                      </a:cxn>
                      <a:cxn ang="0">
                        <a:pos x="3" y="27"/>
                      </a:cxn>
                      <a:cxn ang="0">
                        <a:pos x="1" y="26"/>
                      </a:cxn>
                      <a:cxn ang="0">
                        <a:pos x="1" y="21"/>
                      </a:cxn>
                      <a:cxn ang="0">
                        <a:pos x="4" y="13"/>
                      </a:cxn>
                      <a:cxn ang="0">
                        <a:pos x="4" y="11"/>
                      </a:cxn>
                      <a:cxn ang="0">
                        <a:pos x="0" y="7"/>
                      </a:cxn>
                      <a:cxn ang="0">
                        <a:pos x="0" y="5"/>
                      </a:cxn>
                      <a:cxn ang="0">
                        <a:pos x="3" y="3"/>
                      </a:cxn>
                      <a:cxn ang="0">
                        <a:pos x="5" y="1"/>
                      </a:cxn>
                      <a:cxn ang="0">
                        <a:pos x="8" y="0"/>
                      </a:cxn>
                    </a:cxnLst>
                    <a:rect l="0" t="0" r="r" b="b"/>
                    <a:pathLst>
                      <a:path w="16" h="30">
                        <a:moveTo>
                          <a:pt x="8" y="0"/>
                        </a:moveTo>
                        <a:lnTo>
                          <a:pt x="10" y="0"/>
                        </a:lnTo>
                        <a:lnTo>
                          <a:pt x="13" y="2"/>
                        </a:lnTo>
                        <a:lnTo>
                          <a:pt x="14" y="2"/>
                        </a:lnTo>
                        <a:lnTo>
                          <a:pt x="15" y="6"/>
                        </a:lnTo>
                        <a:lnTo>
                          <a:pt x="16" y="8"/>
                        </a:lnTo>
                        <a:lnTo>
                          <a:pt x="16" y="18"/>
                        </a:lnTo>
                        <a:lnTo>
                          <a:pt x="15" y="22"/>
                        </a:lnTo>
                        <a:lnTo>
                          <a:pt x="14" y="25"/>
                        </a:lnTo>
                        <a:lnTo>
                          <a:pt x="9" y="30"/>
                        </a:lnTo>
                        <a:lnTo>
                          <a:pt x="4" y="30"/>
                        </a:lnTo>
                        <a:lnTo>
                          <a:pt x="3" y="27"/>
                        </a:lnTo>
                        <a:lnTo>
                          <a:pt x="1" y="26"/>
                        </a:lnTo>
                        <a:lnTo>
                          <a:pt x="1" y="21"/>
                        </a:lnTo>
                        <a:lnTo>
                          <a:pt x="4" y="13"/>
                        </a:lnTo>
                        <a:lnTo>
                          <a:pt x="4" y="11"/>
                        </a:lnTo>
                        <a:lnTo>
                          <a:pt x="0" y="7"/>
                        </a:lnTo>
                        <a:lnTo>
                          <a:pt x="0" y="5"/>
                        </a:lnTo>
                        <a:lnTo>
                          <a:pt x="3" y="3"/>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82" name="Freeform 1371"/>
                  <p:cNvSpPr>
                    <a:spLocks/>
                  </p:cNvSpPr>
                  <p:nvPr/>
                </p:nvSpPr>
                <p:spPr bwMode="auto">
                  <a:xfrm>
                    <a:off x="5833903" y="3417328"/>
                    <a:ext cx="18653" cy="16580"/>
                  </a:xfrm>
                  <a:custGeom>
                    <a:avLst/>
                    <a:gdLst/>
                    <a:ahLst/>
                    <a:cxnLst>
                      <a:cxn ang="0">
                        <a:pos x="6" y="0"/>
                      </a:cxn>
                      <a:cxn ang="0">
                        <a:pos x="6" y="1"/>
                      </a:cxn>
                      <a:cxn ang="0">
                        <a:pos x="9" y="4"/>
                      </a:cxn>
                      <a:cxn ang="0">
                        <a:pos x="9" y="5"/>
                      </a:cxn>
                      <a:cxn ang="0">
                        <a:pos x="6" y="8"/>
                      </a:cxn>
                      <a:cxn ang="0">
                        <a:pos x="4" y="8"/>
                      </a:cxn>
                      <a:cxn ang="0">
                        <a:pos x="0" y="4"/>
                      </a:cxn>
                      <a:cxn ang="0">
                        <a:pos x="2" y="1"/>
                      </a:cxn>
                      <a:cxn ang="0">
                        <a:pos x="6" y="0"/>
                      </a:cxn>
                    </a:cxnLst>
                    <a:rect l="0" t="0" r="r" b="b"/>
                    <a:pathLst>
                      <a:path w="9" h="8">
                        <a:moveTo>
                          <a:pt x="6" y="0"/>
                        </a:moveTo>
                        <a:lnTo>
                          <a:pt x="6" y="1"/>
                        </a:lnTo>
                        <a:lnTo>
                          <a:pt x="9" y="4"/>
                        </a:lnTo>
                        <a:lnTo>
                          <a:pt x="9" y="5"/>
                        </a:lnTo>
                        <a:lnTo>
                          <a:pt x="6" y="8"/>
                        </a:lnTo>
                        <a:lnTo>
                          <a:pt x="4" y="8"/>
                        </a:lnTo>
                        <a:lnTo>
                          <a:pt x="0" y="4"/>
                        </a:lnTo>
                        <a:lnTo>
                          <a:pt x="2"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83" name="Freeform 1372"/>
                  <p:cNvSpPr>
                    <a:spLocks/>
                  </p:cNvSpPr>
                  <p:nvPr/>
                </p:nvSpPr>
                <p:spPr bwMode="auto">
                  <a:xfrm>
                    <a:off x="6007995" y="2932355"/>
                    <a:ext cx="20725" cy="26944"/>
                  </a:xfrm>
                  <a:custGeom>
                    <a:avLst/>
                    <a:gdLst/>
                    <a:ahLst/>
                    <a:cxnLst>
                      <a:cxn ang="0">
                        <a:pos x="0" y="0"/>
                      </a:cxn>
                      <a:cxn ang="0">
                        <a:pos x="7" y="0"/>
                      </a:cxn>
                      <a:cxn ang="0">
                        <a:pos x="7" y="3"/>
                      </a:cxn>
                      <a:cxn ang="0">
                        <a:pos x="9" y="4"/>
                      </a:cxn>
                      <a:cxn ang="0">
                        <a:pos x="9" y="5"/>
                      </a:cxn>
                      <a:cxn ang="0">
                        <a:pos x="10" y="7"/>
                      </a:cxn>
                      <a:cxn ang="0">
                        <a:pos x="10" y="12"/>
                      </a:cxn>
                      <a:cxn ang="0">
                        <a:pos x="9" y="13"/>
                      </a:cxn>
                      <a:cxn ang="0">
                        <a:pos x="9" y="10"/>
                      </a:cxn>
                      <a:cxn ang="0">
                        <a:pos x="6" y="10"/>
                      </a:cxn>
                      <a:cxn ang="0">
                        <a:pos x="4" y="9"/>
                      </a:cxn>
                      <a:cxn ang="0">
                        <a:pos x="2" y="8"/>
                      </a:cxn>
                      <a:cxn ang="0">
                        <a:pos x="0" y="7"/>
                      </a:cxn>
                      <a:cxn ang="0">
                        <a:pos x="0" y="0"/>
                      </a:cxn>
                    </a:cxnLst>
                    <a:rect l="0" t="0" r="r" b="b"/>
                    <a:pathLst>
                      <a:path w="10" h="13">
                        <a:moveTo>
                          <a:pt x="0" y="0"/>
                        </a:moveTo>
                        <a:lnTo>
                          <a:pt x="7" y="0"/>
                        </a:lnTo>
                        <a:lnTo>
                          <a:pt x="7" y="3"/>
                        </a:lnTo>
                        <a:lnTo>
                          <a:pt x="9" y="4"/>
                        </a:lnTo>
                        <a:lnTo>
                          <a:pt x="9" y="5"/>
                        </a:lnTo>
                        <a:lnTo>
                          <a:pt x="10" y="7"/>
                        </a:lnTo>
                        <a:lnTo>
                          <a:pt x="10" y="12"/>
                        </a:lnTo>
                        <a:lnTo>
                          <a:pt x="9" y="13"/>
                        </a:lnTo>
                        <a:lnTo>
                          <a:pt x="9" y="10"/>
                        </a:lnTo>
                        <a:lnTo>
                          <a:pt x="6" y="10"/>
                        </a:lnTo>
                        <a:lnTo>
                          <a:pt x="4" y="9"/>
                        </a:lnTo>
                        <a:lnTo>
                          <a:pt x="2" y="8"/>
                        </a:lnTo>
                        <a:lnTo>
                          <a:pt x="0" y="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84" name="Freeform 1373"/>
                  <p:cNvSpPr>
                    <a:spLocks/>
                  </p:cNvSpPr>
                  <p:nvPr/>
                </p:nvSpPr>
                <p:spPr bwMode="auto">
                  <a:xfrm>
                    <a:off x="6032866" y="2909558"/>
                    <a:ext cx="39379" cy="53886"/>
                  </a:xfrm>
                  <a:custGeom>
                    <a:avLst/>
                    <a:gdLst/>
                    <a:ahLst/>
                    <a:cxnLst>
                      <a:cxn ang="0">
                        <a:pos x="8" y="0"/>
                      </a:cxn>
                      <a:cxn ang="0">
                        <a:pos x="12" y="0"/>
                      </a:cxn>
                      <a:cxn ang="0">
                        <a:pos x="14" y="1"/>
                      </a:cxn>
                      <a:cxn ang="0">
                        <a:pos x="15" y="2"/>
                      </a:cxn>
                      <a:cxn ang="0">
                        <a:pos x="19" y="10"/>
                      </a:cxn>
                      <a:cxn ang="0">
                        <a:pos x="17" y="11"/>
                      </a:cxn>
                      <a:cxn ang="0">
                        <a:pos x="13" y="19"/>
                      </a:cxn>
                      <a:cxn ang="0">
                        <a:pos x="13" y="21"/>
                      </a:cxn>
                      <a:cxn ang="0">
                        <a:pos x="12" y="24"/>
                      </a:cxn>
                      <a:cxn ang="0">
                        <a:pos x="9" y="26"/>
                      </a:cxn>
                      <a:cxn ang="0">
                        <a:pos x="3" y="26"/>
                      </a:cxn>
                      <a:cxn ang="0">
                        <a:pos x="0" y="24"/>
                      </a:cxn>
                      <a:cxn ang="0">
                        <a:pos x="0" y="23"/>
                      </a:cxn>
                      <a:cxn ang="0">
                        <a:pos x="3" y="23"/>
                      </a:cxn>
                      <a:cxn ang="0">
                        <a:pos x="3" y="24"/>
                      </a:cxn>
                      <a:cxn ang="0">
                        <a:pos x="8" y="21"/>
                      </a:cxn>
                      <a:cxn ang="0">
                        <a:pos x="9" y="20"/>
                      </a:cxn>
                      <a:cxn ang="0">
                        <a:pos x="9" y="19"/>
                      </a:cxn>
                      <a:cxn ang="0">
                        <a:pos x="7" y="18"/>
                      </a:cxn>
                      <a:cxn ang="0">
                        <a:pos x="3" y="15"/>
                      </a:cxn>
                      <a:cxn ang="0">
                        <a:pos x="2" y="14"/>
                      </a:cxn>
                      <a:cxn ang="0">
                        <a:pos x="0" y="11"/>
                      </a:cxn>
                      <a:cxn ang="0">
                        <a:pos x="0" y="10"/>
                      </a:cxn>
                      <a:cxn ang="0">
                        <a:pos x="3" y="5"/>
                      </a:cxn>
                      <a:cxn ang="0">
                        <a:pos x="8" y="0"/>
                      </a:cxn>
                    </a:cxnLst>
                    <a:rect l="0" t="0" r="r" b="b"/>
                    <a:pathLst>
                      <a:path w="19" h="26">
                        <a:moveTo>
                          <a:pt x="8" y="0"/>
                        </a:moveTo>
                        <a:lnTo>
                          <a:pt x="12" y="0"/>
                        </a:lnTo>
                        <a:lnTo>
                          <a:pt x="14" y="1"/>
                        </a:lnTo>
                        <a:lnTo>
                          <a:pt x="15" y="2"/>
                        </a:lnTo>
                        <a:lnTo>
                          <a:pt x="19" y="10"/>
                        </a:lnTo>
                        <a:lnTo>
                          <a:pt x="17" y="11"/>
                        </a:lnTo>
                        <a:lnTo>
                          <a:pt x="13" y="19"/>
                        </a:lnTo>
                        <a:lnTo>
                          <a:pt x="13" y="21"/>
                        </a:lnTo>
                        <a:lnTo>
                          <a:pt x="12" y="24"/>
                        </a:lnTo>
                        <a:lnTo>
                          <a:pt x="9" y="26"/>
                        </a:lnTo>
                        <a:lnTo>
                          <a:pt x="3" y="26"/>
                        </a:lnTo>
                        <a:lnTo>
                          <a:pt x="0" y="24"/>
                        </a:lnTo>
                        <a:lnTo>
                          <a:pt x="0" y="23"/>
                        </a:lnTo>
                        <a:lnTo>
                          <a:pt x="3" y="23"/>
                        </a:lnTo>
                        <a:lnTo>
                          <a:pt x="3" y="24"/>
                        </a:lnTo>
                        <a:lnTo>
                          <a:pt x="8" y="21"/>
                        </a:lnTo>
                        <a:lnTo>
                          <a:pt x="9" y="20"/>
                        </a:lnTo>
                        <a:lnTo>
                          <a:pt x="9" y="19"/>
                        </a:lnTo>
                        <a:lnTo>
                          <a:pt x="7" y="18"/>
                        </a:lnTo>
                        <a:lnTo>
                          <a:pt x="3" y="15"/>
                        </a:lnTo>
                        <a:lnTo>
                          <a:pt x="2" y="14"/>
                        </a:lnTo>
                        <a:lnTo>
                          <a:pt x="0" y="11"/>
                        </a:lnTo>
                        <a:lnTo>
                          <a:pt x="0" y="10"/>
                        </a:lnTo>
                        <a:lnTo>
                          <a:pt x="3" y="5"/>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85" name="Freeform 1374"/>
                  <p:cNvSpPr>
                    <a:spLocks/>
                  </p:cNvSpPr>
                  <p:nvPr/>
                </p:nvSpPr>
                <p:spPr bwMode="auto">
                  <a:xfrm>
                    <a:off x="6202814" y="2847382"/>
                    <a:ext cx="18653" cy="31089"/>
                  </a:xfrm>
                  <a:custGeom>
                    <a:avLst/>
                    <a:gdLst/>
                    <a:ahLst/>
                    <a:cxnLst>
                      <a:cxn ang="0">
                        <a:pos x="5" y="0"/>
                      </a:cxn>
                      <a:cxn ang="0">
                        <a:pos x="9" y="0"/>
                      </a:cxn>
                      <a:cxn ang="0">
                        <a:pos x="5" y="4"/>
                      </a:cxn>
                      <a:cxn ang="0">
                        <a:pos x="5" y="9"/>
                      </a:cxn>
                      <a:cxn ang="0">
                        <a:pos x="1" y="12"/>
                      </a:cxn>
                      <a:cxn ang="0">
                        <a:pos x="0" y="15"/>
                      </a:cxn>
                      <a:cxn ang="0">
                        <a:pos x="0" y="6"/>
                      </a:cxn>
                      <a:cxn ang="0">
                        <a:pos x="1" y="4"/>
                      </a:cxn>
                      <a:cxn ang="0">
                        <a:pos x="4" y="2"/>
                      </a:cxn>
                      <a:cxn ang="0">
                        <a:pos x="5" y="0"/>
                      </a:cxn>
                    </a:cxnLst>
                    <a:rect l="0" t="0" r="r" b="b"/>
                    <a:pathLst>
                      <a:path w="9" h="15">
                        <a:moveTo>
                          <a:pt x="5" y="0"/>
                        </a:moveTo>
                        <a:lnTo>
                          <a:pt x="9" y="0"/>
                        </a:lnTo>
                        <a:lnTo>
                          <a:pt x="5" y="4"/>
                        </a:lnTo>
                        <a:lnTo>
                          <a:pt x="5" y="9"/>
                        </a:lnTo>
                        <a:lnTo>
                          <a:pt x="1" y="12"/>
                        </a:lnTo>
                        <a:lnTo>
                          <a:pt x="0" y="15"/>
                        </a:lnTo>
                        <a:lnTo>
                          <a:pt x="0" y="6"/>
                        </a:lnTo>
                        <a:lnTo>
                          <a:pt x="1" y="4"/>
                        </a:lnTo>
                        <a:lnTo>
                          <a:pt x="4" y="2"/>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86" name="Freeform 1375"/>
                  <p:cNvSpPr>
                    <a:spLocks/>
                  </p:cNvSpPr>
                  <p:nvPr/>
                </p:nvSpPr>
                <p:spPr bwMode="auto">
                  <a:xfrm>
                    <a:off x="6287788" y="2805931"/>
                    <a:ext cx="29015" cy="35234"/>
                  </a:xfrm>
                  <a:custGeom>
                    <a:avLst/>
                    <a:gdLst/>
                    <a:ahLst/>
                    <a:cxnLst>
                      <a:cxn ang="0">
                        <a:pos x="10" y="0"/>
                      </a:cxn>
                      <a:cxn ang="0">
                        <a:pos x="14" y="3"/>
                      </a:cxn>
                      <a:cxn ang="0">
                        <a:pos x="14" y="5"/>
                      </a:cxn>
                      <a:cxn ang="0">
                        <a:pos x="13" y="7"/>
                      </a:cxn>
                      <a:cxn ang="0">
                        <a:pos x="12" y="8"/>
                      </a:cxn>
                      <a:cxn ang="0">
                        <a:pos x="12" y="13"/>
                      </a:cxn>
                      <a:cxn ang="0">
                        <a:pos x="10" y="15"/>
                      </a:cxn>
                      <a:cxn ang="0">
                        <a:pos x="9" y="15"/>
                      </a:cxn>
                      <a:cxn ang="0">
                        <a:pos x="8" y="16"/>
                      </a:cxn>
                      <a:cxn ang="0">
                        <a:pos x="5" y="17"/>
                      </a:cxn>
                      <a:cxn ang="0">
                        <a:pos x="3" y="17"/>
                      </a:cxn>
                      <a:cxn ang="0">
                        <a:pos x="0" y="15"/>
                      </a:cxn>
                      <a:cxn ang="0">
                        <a:pos x="0" y="12"/>
                      </a:cxn>
                      <a:cxn ang="0">
                        <a:pos x="5" y="10"/>
                      </a:cxn>
                      <a:cxn ang="0">
                        <a:pos x="7" y="8"/>
                      </a:cxn>
                      <a:cxn ang="0">
                        <a:pos x="9" y="8"/>
                      </a:cxn>
                      <a:cxn ang="0">
                        <a:pos x="7" y="6"/>
                      </a:cxn>
                      <a:cxn ang="0">
                        <a:pos x="7" y="2"/>
                      </a:cxn>
                      <a:cxn ang="0">
                        <a:pos x="9" y="1"/>
                      </a:cxn>
                      <a:cxn ang="0">
                        <a:pos x="10" y="0"/>
                      </a:cxn>
                    </a:cxnLst>
                    <a:rect l="0" t="0" r="r" b="b"/>
                    <a:pathLst>
                      <a:path w="14" h="17">
                        <a:moveTo>
                          <a:pt x="10" y="0"/>
                        </a:moveTo>
                        <a:lnTo>
                          <a:pt x="14" y="3"/>
                        </a:lnTo>
                        <a:lnTo>
                          <a:pt x="14" y="5"/>
                        </a:lnTo>
                        <a:lnTo>
                          <a:pt x="13" y="7"/>
                        </a:lnTo>
                        <a:lnTo>
                          <a:pt x="12" y="8"/>
                        </a:lnTo>
                        <a:lnTo>
                          <a:pt x="12" y="13"/>
                        </a:lnTo>
                        <a:lnTo>
                          <a:pt x="10" y="15"/>
                        </a:lnTo>
                        <a:lnTo>
                          <a:pt x="9" y="15"/>
                        </a:lnTo>
                        <a:lnTo>
                          <a:pt x="8" y="16"/>
                        </a:lnTo>
                        <a:lnTo>
                          <a:pt x="5" y="17"/>
                        </a:lnTo>
                        <a:lnTo>
                          <a:pt x="3" y="17"/>
                        </a:lnTo>
                        <a:lnTo>
                          <a:pt x="0" y="15"/>
                        </a:lnTo>
                        <a:lnTo>
                          <a:pt x="0" y="12"/>
                        </a:lnTo>
                        <a:lnTo>
                          <a:pt x="5" y="10"/>
                        </a:lnTo>
                        <a:lnTo>
                          <a:pt x="7" y="8"/>
                        </a:lnTo>
                        <a:lnTo>
                          <a:pt x="9" y="8"/>
                        </a:lnTo>
                        <a:lnTo>
                          <a:pt x="7" y="6"/>
                        </a:lnTo>
                        <a:lnTo>
                          <a:pt x="7" y="2"/>
                        </a:lnTo>
                        <a:lnTo>
                          <a:pt x="9" y="1"/>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87" name="Freeform 1376"/>
                  <p:cNvSpPr>
                    <a:spLocks noEditPoints="1"/>
                  </p:cNvSpPr>
                  <p:nvPr/>
                </p:nvSpPr>
                <p:spPr bwMode="auto">
                  <a:xfrm>
                    <a:off x="7135454" y="2345829"/>
                    <a:ext cx="6218" cy="6218"/>
                  </a:xfrm>
                  <a:custGeom>
                    <a:avLst/>
                    <a:gdLst/>
                    <a:ahLst/>
                    <a:cxnLst>
                      <a:cxn ang="0">
                        <a:pos x="2" y="1"/>
                      </a:cxn>
                      <a:cxn ang="0">
                        <a:pos x="3" y="3"/>
                      </a:cxn>
                      <a:cxn ang="0">
                        <a:pos x="2" y="1"/>
                      </a:cxn>
                      <a:cxn ang="0">
                        <a:pos x="0" y="0"/>
                      </a:cxn>
                      <a:cxn ang="0">
                        <a:pos x="2" y="1"/>
                      </a:cxn>
                      <a:cxn ang="0">
                        <a:pos x="0" y="1"/>
                      </a:cxn>
                      <a:cxn ang="0">
                        <a:pos x="0" y="0"/>
                      </a:cxn>
                    </a:cxnLst>
                    <a:rect l="0" t="0" r="r" b="b"/>
                    <a:pathLst>
                      <a:path w="3" h="3">
                        <a:moveTo>
                          <a:pt x="2" y="1"/>
                        </a:moveTo>
                        <a:lnTo>
                          <a:pt x="3" y="3"/>
                        </a:lnTo>
                        <a:lnTo>
                          <a:pt x="2" y="1"/>
                        </a:lnTo>
                        <a:close/>
                        <a:moveTo>
                          <a:pt x="0" y="0"/>
                        </a:moveTo>
                        <a:lnTo>
                          <a:pt x="2"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88" name="Freeform 1377"/>
                  <p:cNvSpPr>
                    <a:spLocks/>
                  </p:cNvSpPr>
                  <p:nvPr/>
                </p:nvSpPr>
                <p:spPr bwMode="auto">
                  <a:xfrm>
                    <a:off x="7141672" y="2352046"/>
                    <a:ext cx="2073" cy="2073"/>
                  </a:xfrm>
                  <a:custGeom>
                    <a:avLst/>
                    <a:gdLst/>
                    <a:ahLst/>
                    <a:cxnLst>
                      <a:cxn ang="0">
                        <a:pos x="0" y="0"/>
                      </a:cxn>
                      <a:cxn ang="0">
                        <a:pos x="1" y="1"/>
                      </a:cxn>
                      <a:cxn ang="0">
                        <a:pos x="0" y="1"/>
                      </a:cxn>
                      <a:cxn ang="0">
                        <a:pos x="0" y="0"/>
                      </a:cxn>
                    </a:cxnLst>
                    <a:rect l="0" t="0" r="r" b="b"/>
                    <a:pathLst>
                      <a:path w="1" h="1">
                        <a:moveTo>
                          <a:pt x="0" y="0"/>
                        </a:moveTo>
                        <a:lnTo>
                          <a:pt x="1"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89" name="Freeform 1378"/>
                  <p:cNvSpPr>
                    <a:spLocks/>
                  </p:cNvSpPr>
                  <p:nvPr/>
                </p:nvSpPr>
                <p:spPr bwMode="auto">
                  <a:xfrm>
                    <a:off x="6998666" y="2047384"/>
                    <a:ext cx="420725" cy="308808"/>
                  </a:xfrm>
                  <a:custGeom>
                    <a:avLst/>
                    <a:gdLst/>
                    <a:ahLst/>
                    <a:cxnLst>
                      <a:cxn ang="0">
                        <a:pos x="189" y="0"/>
                      </a:cxn>
                      <a:cxn ang="0">
                        <a:pos x="201" y="6"/>
                      </a:cxn>
                      <a:cxn ang="0">
                        <a:pos x="203" y="10"/>
                      </a:cxn>
                      <a:cxn ang="0">
                        <a:pos x="194" y="20"/>
                      </a:cxn>
                      <a:cxn ang="0">
                        <a:pos x="177" y="26"/>
                      </a:cxn>
                      <a:cxn ang="0">
                        <a:pos x="149" y="36"/>
                      </a:cxn>
                      <a:cxn ang="0">
                        <a:pos x="124" y="41"/>
                      </a:cxn>
                      <a:cxn ang="0">
                        <a:pos x="122" y="45"/>
                      </a:cxn>
                      <a:cxn ang="0">
                        <a:pos x="119" y="49"/>
                      </a:cxn>
                      <a:cxn ang="0">
                        <a:pos x="115" y="51"/>
                      </a:cxn>
                      <a:cxn ang="0">
                        <a:pos x="104" y="56"/>
                      </a:cxn>
                      <a:cxn ang="0">
                        <a:pos x="83" y="68"/>
                      </a:cxn>
                      <a:cxn ang="0">
                        <a:pos x="58" y="90"/>
                      </a:cxn>
                      <a:cxn ang="0">
                        <a:pos x="46" y="120"/>
                      </a:cxn>
                      <a:cxn ang="0">
                        <a:pos x="54" y="137"/>
                      </a:cxn>
                      <a:cxn ang="0">
                        <a:pos x="69" y="148"/>
                      </a:cxn>
                      <a:cxn ang="0">
                        <a:pos x="70" y="149"/>
                      </a:cxn>
                      <a:cxn ang="0">
                        <a:pos x="38" y="148"/>
                      </a:cxn>
                      <a:cxn ang="0">
                        <a:pos x="35" y="147"/>
                      </a:cxn>
                      <a:cxn ang="0">
                        <a:pos x="24" y="144"/>
                      </a:cxn>
                      <a:cxn ang="0">
                        <a:pos x="22" y="134"/>
                      </a:cxn>
                      <a:cxn ang="0">
                        <a:pos x="19" y="132"/>
                      </a:cxn>
                      <a:cxn ang="0">
                        <a:pos x="5" y="130"/>
                      </a:cxn>
                      <a:cxn ang="0">
                        <a:pos x="0" y="124"/>
                      </a:cxn>
                      <a:cxn ang="0">
                        <a:pos x="4" y="117"/>
                      </a:cxn>
                      <a:cxn ang="0">
                        <a:pos x="10" y="112"/>
                      </a:cxn>
                      <a:cxn ang="0">
                        <a:pos x="12" y="101"/>
                      </a:cxn>
                      <a:cxn ang="0">
                        <a:pos x="17" y="95"/>
                      </a:cxn>
                      <a:cxn ang="0">
                        <a:pos x="25" y="91"/>
                      </a:cxn>
                      <a:cxn ang="0">
                        <a:pos x="31" y="90"/>
                      </a:cxn>
                      <a:cxn ang="0">
                        <a:pos x="25" y="81"/>
                      </a:cxn>
                      <a:cxn ang="0">
                        <a:pos x="36" y="70"/>
                      </a:cxn>
                      <a:cxn ang="0">
                        <a:pos x="46" y="56"/>
                      </a:cxn>
                      <a:cxn ang="0">
                        <a:pos x="45" y="52"/>
                      </a:cxn>
                      <a:cxn ang="0">
                        <a:pos x="44" y="49"/>
                      </a:cxn>
                      <a:cxn ang="0">
                        <a:pos x="46" y="45"/>
                      </a:cxn>
                      <a:cxn ang="0">
                        <a:pos x="56" y="44"/>
                      </a:cxn>
                      <a:cxn ang="0">
                        <a:pos x="64" y="42"/>
                      </a:cxn>
                      <a:cxn ang="0">
                        <a:pos x="80" y="32"/>
                      </a:cxn>
                      <a:cxn ang="0">
                        <a:pos x="100" y="23"/>
                      </a:cxn>
                      <a:cxn ang="0">
                        <a:pos x="105" y="21"/>
                      </a:cxn>
                      <a:cxn ang="0">
                        <a:pos x="117" y="18"/>
                      </a:cxn>
                      <a:cxn ang="0">
                        <a:pos x="123" y="23"/>
                      </a:cxn>
                      <a:cxn ang="0">
                        <a:pos x="138" y="21"/>
                      </a:cxn>
                      <a:cxn ang="0">
                        <a:pos x="174" y="2"/>
                      </a:cxn>
                    </a:cxnLst>
                    <a:rect l="0" t="0" r="r" b="b"/>
                    <a:pathLst>
                      <a:path w="203" h="149">
                        <a:moveTo>
                          <a:pt x="187" y="0"/>
                        </a:moveTo>
                        <a:lnTo>
                          <a:pt x="189" y="0"/>
                        </a:lnTo>
                        <a:lnTo>
                          <a:pt x="193" y="1"/>
                        </a:lnTo>
                        <a:lnTo>
                          <a:pt x="201" y="6"/>
                        </a:lnTo>
                        <a:lnTo>
                          <a:pt x="202" y="7"/>
                        </a:lnTo>
                        <a:lnTo>
                          <a:pt x="203" y="10"/>
                        </a:lnTo>
                        <a:lnTo>
                          <a:pt x="201" y="16"/>
                        </a:lnTo>
                        <a:lnTo>
                          <a:pt x="194" y="20"/>
                        </a:lnTo>
                        <a:lnTo>
                          <a:pt x="187" y="23"/>
                        </a:lnTo>
                        <a:lnTo>
                          <a:pt x="177" y="26"/>
                        </a:lnTo>
                        <a:lnTo>
                          <a:pt x="168" y="29"/>
                        </a:lnTo>
                        <a:lnTo>
                          <a:pt x="149" y="36"/>
                        </a:lnTo>
                        <a:lnTo>
                          <a:pt x="137" y="37"/>
                        </a:lnTo>
                        <a:lnTo>
                          <a:pt x="124" y="41"/>
                        </a:lnTo>
                        <a:lnTo>
                          <a:pt x="123" y="42"/>
                        </a:lnTo>
                        <a:lnTo>
                          <a:pt x="122" y="45"/>
                        </a:lnTo>
                        <a:lnTo>
                          <a:pt x="120" y="46"/>
                        </a:lnTo>
                        <a:lnTo>
                          <a:pt x="119" y="49"/>
                        </a:lnTo>
                        <a:lnTo>
                          <a:pt x="118" y="50"/>
                        </a:lnTo>
                        <a:lnTo>
                          <a:pt x="115" y="51"/>
                        </a:lnTo>
                        <a:lnTo>
                          <a:pt x="109" y="52"/>
                        </a:lnTo>
                        <a:lnTo>
                          <a:pt x="104" y="56"/>
                        </a:lnTo>
                        <a:lnTo>
                          <a:pt x="100" y="59"/>
                        </a:lnTo>
                        <a:lnTo>
                          <a:pt x="83" y="68"/>
                        </a:lnTo>
                        <a:lnTo>
                          <a:pt x="69" y="78"/>
                        </a:lnTo>
                        <a:lnTo>
                          <a:pt x="58" y="90"/>
                        </a:lnTo>
                        <a:lnTo>
                          <a:pt x="50" y="105"/>
                        </a:lnTo>
                        <a:lnTo>
                          <a:pt x="46" y="120"/>
                        </a:lnTo>
                        <a:lnTo>
                          <a:pt x="49" y="130"/>
                        </a:lnTo>
                        <a:lnTo>
                          <a:pt x="54" y="137"/>
                        </a:lnTo>
                        <a:lnTo>
                          <a:pt x="61" y="142"/>
                        </a:lnTo>
                        <a:lnTo>
                          <a:pt x="69" y="148"/>
                        </a:lnTo>
                        <a:lnTo>
                          <a:pt x="70" y="148"/>
                        </a:lnTo>
                        <a:lnTo>
                          <a:pt x="70" y="149"/>
                        </a:lnTo>
                        <a:lnTo>
                          <a:pt x="39" y="149"/>
                        </a:lnTo>
                        <a:lnTo>
                          <a:pt x="38" y="148"/>
                        </a:lnTo>
                        <a:lnTo>
                          <a:pt x="36" y="148"/>
                        </a:lnTo>
                        <a:lnTo>
                          <a:pt x="35" y="147"/>
                        </a:lnTo>
                        <a:lnTo>
                          <a:pt x="25" y="147"/>
                        </a:lnTo>
                        <a:lnTo>
                          <a:pt x="24" y="144"/>
                        </a:lnTo>
                        <a:lnTo>
                          <a:pt x="24" y="137"/>
                        </a:lnTo>
                        <a:lnTo>
                          <a:pt x="22" y="134"/>
                        </a:lnTo>
                        <a:lnTo>
                          <a:pt x="21" y="133"/>
                        </a:lnTo>
                        <a:lnTo>
                          <a:pt x="19" y="132"/>
                        </a:lnTo>
                        <a:lnTo>
                          <a:pt x="6" y="132"/>
                        </a:lnTo>
                        <a:lnTo>
                          <a:pt x="5" y="130"/>
                        </a:lnTo>
                        <a:lnTo>
                          <a:pt x="2" y="129"/>
                        </a:lnTo>
                        <a:lnTo>
                          <a:pt x="0" y="124"/>
                        </a:lnTo>
                        <a:lnTo>
                          <a:pt x="0" y="120"/>
                        </a:lnTo>
                        <a:lnTo>
                          <a:pt x="4" y="117"/>
                        </a:lnTo>
                        <a:lnTo>
                          <a:pt x="9" y="114"/>
                        </a:lnTo>
                        <a:lnTo>
                          <a:pt x="10" y="112"/>
                        </a:lnTo>
                        <a:lnTo>
                          <a:pt x="12" y="110"/>
                        </a:lnTo>
                        <a:lnTo>
                          <a:pt x="12" y="101"/>
                        </a:lnTo>
                        <a:lnTo>
                          <a:pt x="15" y="96"/>
                        </a:lnTo>
                        <a:lnTo>
                          <a:pt x="17" y="95"/>
                        </a:lnTo>
                        <a:lnTo>
                          <a:pt x="21" y="93"/>
                        </a:lnTo>
                        <a:lnTo>
                          <a:pt x="25" y="91"/>
                        </a:lnTo>
                        <a:lnTo>
                          <a:pt x="29" y="91"/>
                        </a:lnTo>
                        <a:lnTo>
                          <a:pt x="31" y="90"/>
                        </a:lnTo>
                        <a:lnTo>
                          <a:pt x="29" y="85"/>
                        </a:lnTo>
                        <a:lnTo>
                          <a:pt x="25" y="81"/>
                        </a:lnTo>
                        <a:lnTo>
                          <a:pt x="29" y="76"/>
                        </a:lnTo>
                        <a:lnTo>
                          <a:pt x="36" y="70"/>
                        </a:lnTo>
                        <a:lnTo>
                          <a:pt x="43" y="64"/>
                        </a:lnTo>
                        <a:lnTo>
                          <a:pt x="46" y="56"/>
                        </a:lnTo>
                        <a:lnTo>
                          <a:pt x="46" y="55"/>
                        </a:lnTo>
                        <a:lnTo>
                          <a:pt x="45" y="52"/>
                        </a:lnTo>
                        <a:lnTo>
                          <a:pt x="44" y="51"/>
                        </a:lnTo>
                        <a:lnTo>
                          <a:pt x="44" y="49"/>
                        </a:lnTo>
                        <a:lnTo>
                          <a:pt x="45" y="46"/>
                        </a:lnTo>
                        <a:lnTo>
                          <a:pt x="46" y="45"/>
                        </a:lnTo>
                        <a:lnTo>
                          <a:pt x="51" y="45"/>
                        </a:lnTo>
                        <a:lnTo>
                          <a:pt x="56" y="44"/>
                        </a:lnTo>
                        <a:lnTo>
                          <a:pt x="60" y="42"/>
                        </a:lnTo>
                        <a:lnTo>
                          <a:pt x="64" y="42"/>
                        </a:lnTo>
                        <a:lnTo>
                          <a:pt x="71" y="40"/>
                        </a:lnTo>
                        <a:lnTo>
                          <a:pt x="80" y="32"/>
                        </a:lnTo>
                        <a:lnTo>
                          <a:pt x="90" y="26"/>
                        </a:lnTo>
                        <a:lnTo>
                          <a:pt x="100" y="23"/>
                        </a:lnTo>
                        <a:lnTo>
                          <a:pt x="103" y="23"/>
                        </a:lnTo>
                        <a:lnTo>
                          <a:pt x="105" y="21"/>
                        </a:lnTo>
                        <a:lnTo>
                          <a:pt x="110" y="18"/>
                        </a:lnTo>
                        <a:lnTo>
                          <a:pt x="117" y="18"/>
                        </a:lnTo>
                        <a:lnTo>
                          <a:pt x="119" y="20"/>
                        </a:lnTo>
                        <a:lnTo>
                          <a:pt x="123" y="23"/>
                        </a:lnTo>
                        <a:lnTo>
                          <a:pt x="125" y="23"/>
                        </a:lnTo>
                        <a:lnTo>
                          <a:pt x="138" y="21"/>
                        </a:lnTo>
                        <a:lnTo>
                          <a:pt x="163" y="8"/>
                        </a:lnTo>
                        <a:lnTo>
                          <a:pt x="174" y="2"/>
                        </a:lnTo>
                        <a:lnTo>
                          <a:pt x="1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90" name="Freeform 1379"/>
                  <p:cNvSpPr>
                    <a:spLocks/>
                  </p:cNvSpPr>
                  <p:nvPr/>
                </p:nvSpPr>
                <p:spPr bwMode="auto">
                  <a:xfrm>
                    <a:off x="6961361" y="1869146"/>
                    <a:ext cx="6218" cy="6218"/>
                  </a:xfrm>
                  <a:custGeom>
                    <a:avLst/>
                    <a:gdLst/>
                    <a:ahLst/>
                    <a:cxnLst>
                      <a:cxn ang="0">
                        <a:pos x="0" y="0"/>
                      </a:cxn>
                      <a:cxn ang="0">
                        <a:pos x="3" y="0"/>
                      </a:cxn>
                      <a:cxn ang="0">
                        <a:pos x="0" y="3"/>
                      </a:cxn>
                      <a:cxn ang="0">
                        <a:pos x="0" y="0"/>
                      </a:cxn>
                    </a:cxnLst>
                    <a:rect l="0" t="0" r="r" b="b"/>
                    <a:pathLst>
                      <a:path w="3" h="3">
                        <a:moveTo>
                          <a:pt x="0" y="0"/>
                        </a:moveTo>
                        <a:lnTo>
                          <a:pt x="3" y="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91" name="Freeform 1381"/>
                  <p:cNvSpPr>
                    <a:spLocks/>
                  </p:cNvSpPr>
                  <p:nvPr/>
                </p:nvSpPr>
                <p:spPr bwMode="auto">
                  <a:xfrm>
                    <a:off x="7187268" y="1831841"/>
                    <a:ext cx="64249" cy="37306"/>
                  </a:xfrm>
                  <a:custGeom>
                    <a:avLst/>
                    <a:gdLst/>
                    <a:ahLst/>
                    <a:cxnLst>
                      <a:cxn ang="0">
                        <a:pos x="8" y="0"/>
                      </a:cxn>
                      <a:cxn ang="0">
                        <a:pos x="22" y="0"/>
                      </a:cxn>
                      <a:cxn ang="0">
                        <a:pos x="18" y="4"/>
                      </a:cxn>
                      <a:cxn ang="0">
                        <a:pos x="31" y="4"/>
                      </a:cxn>
                      <a:cxn ang="0">
                        <a:pos x="31" y="9"/>
                      </a:cxn>
                      <a:cxn ang="0">
                        <a:pos x="28" y="12"/>
                      </a:cxn>
                      <a:cxn ang="0">
                        <a:pos x="21" y="12"/>
                      </a:cxn>
                      <a:cxn ang="0">
                        <a:pos x="23" y="17"/>
                      </a:cxn>
                      <a:cxn ang="0">
                        <a:pos x="18" y="18"/>
                      </a:cxn>
                      <a:cxn ang="0">
                        <a:pos x="4" y="18"/>
                      </a:cxn>
                      <a:cxn ang="0">
                        <a:pos x="0" y="17"/>
                      </a:cxn>
                      <a:cxn ang="0">
                        <a:pos x="0" y="13"/>
                      </a:cxn>
                      <a:cxn ang="0">
                        <a:pos x="3" y="9"/>
                      </a:cxn>
                      <a:cxn ang="0">
                        <a:pos x="4" y="8"/>
                      </a:cxn>
                      <a:cxn ang="0">
                        <a:pos x="8" y="5"/>
                      </a:cxn>
                      <a:cxn ang="0">
                        <a:pos x="8" y="0"/>
                      </a:cxn>
                    </a:cxnLst>
                    <a:rect l="0" t="0" r="r" b="b"/>
                    <a:pathLst>
                      <a:path w="31" h="18">
                        <a:moveTo>
                          <a:pt x="8" y="0"/>
                        </a:moveTo>
                        <a:lnTo>
                          <a:pt x="22" y="0"/>
                        </a:lnTo>
                        <a:lnTo>
                          <a:pt x="18" y="4"/>
                        </a:lnTo>
                        <a:lnTo>
                          <a:pt x="31" y="4"/>
                        </a:lnTo>
                        <a:lnTo>
                          <a:pt x="31" y="9"/>
                        </a:lnTo>
                        <a:lnTo>
                          <a:pt x="28" y="12"/>
                        </a:lnTo>
                        <a:lnTo>
                          <a:pt x="21" y="12"/>
                        </a:lnTo>
                        <a:lnTo>
                          <a:pt x="23" y="17"/>
                        </a:lnTo>
                        <a:lnTo>
                          <a:pt x="18" y="18"/>
                        </a:lnTo>
                        <a:lnTo>
                          <a:pt x="4" y="18"/>
                        </a:lnTo>
                        <a:lnTo>
                          <a:pt x="0" y="17"/>
                        </a:lnTo>
                        <a:lnTo>
                          <a:pt x="0" y="13"/>
                        </a:lnTo>
                        <a:lnTo>
                          <a:pt x="3" y="9"/>
                        </a:lnTo>
                        <a:lnTo>
                          <a:pt x="4" y="8"/>
                        </a:lnTo>
                        <a:lnTo>
                          <a:pt x="8" y="5"/>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92" name="Freeform 1382"/>
                  <p:cNvSpPr>
                    <a:spLocks/>
                  </p:cNvSpPr>
                  <p:nvPr/>
                </p:nvSpPr>
                <p:spPr bwMode="auto">
                  <a:xfrm>
                    <a:off x="7102293" y="1865001"/>
                    <a:ext cx="68394" cy="22799"/>
                  </a:xfrm>
                  <a:custGeom>
                    <a:avLst/>
                    <a:gdLst/>
                    <a:ahLst/>
                    <a:cxnLst>
                      <a:cxn ang="0">
                        <a:pos x="16" y="0"/>
                      </a:cxn>
                      <a:cxn ang="0">
                        <a:pos x="25" y="0"/>
                      </a:cxn>
                      <a:cxn ang="0">
                        <a:pos x="28" y="1"/>
                      </a:cxn>
                      <a:cxn ang="0">
                        <a:pos x="30" y="3"/>
                      </a:cxn>
                      <a:cxn ang="0">
                        <a:pos x="33" y="5"/>
                      </a:cxn>
                      <a:cxn ang="0">
                        <a:pos x="29" y="5"/>
                      </a:cxn>
                      <a:cxn ang="0">
                        <a:pos x="28" y="6"/>
                      </a:cxn>
                      <a:cxn ang="0">
                        <a:pos x="25" y="7"/>
                      </a:cxn>
                      <a:cxn ang="0">
                        <a:pos x="21" y="11"/>
                      </a:cxn>
                      <a:cxn ang="0">
                        <a:pos x="16" y="11"/>
                      </a:cxn>
                      <a:cxn ang="0">
                        <a:pos x="15" y="8"/>
                      </a:cxn>
                      <a:cxn ang="0">
                        <a:pos x="13" y="7"/>
                      </a:cxn>
                      <a:cxn ang="0">
                        <a:pos x="11" y="7"/>
                      </a:cxn>
                      <a:cxn ang="0">
                        <a:pos x="10" y="10"/>
                      </a:cxn>
                      <a:cxn ang="0">
                        <a:pos x="9" y="11"/>
                      </a:cxn>
                      <a:cxn ang="0">
                        <a:pos x="3" y="11"/>
                      </a:cxn>
                      <a:cxn ang="0">
                        <a:pos x="0" y="8"/>
                      </a:cxn>
                      <a:cxn ang="0">
                        <a:pos x="3" y="5"/>
                      </a:cxn>
                      <a:cxn ang="0">
                        <a:pos x="9" y="2"/>
                      </a:cxn>
                      <a:cxn ang="0">
                        <a:pos x="16" y="0"/>
                      </a:cxn>
                    </a:cxnLst>
                    <a:rect l="0" t="0" r="r" b="b"/>
                    <a:pathLst>
                      <a:path w="33" h="11">
                        <a:moveTo>
                          <a:pt x="16" y="0"/>
                        </a:moveTo>
                        <a:lnTo>
                          <a:pt x="25" y="0"/>
                        </a:lnTo>
                        <a:lnTo>
                          <a:pt x="28" y="1"/>
                        </a:lnTo>
                        <a:lnTo>
                          <a:pt x="30" y="3"/>
                        </a:lnTo>
                        <a:lnTo>
                          <a:pt x="33" y="5"/>
                        </a:lnTo>
                        <a:lnTo>
                          <a:pt x="29" y="5"/>
                        </a:lnTo>
                        <a:lnTo>
                          <a:pt x="28" y="6"/>
                        </a:lnTo>
                        <a:lnTo>
                          <a:pt x="25" y="7"/>
                        </a:lnTo>
                        <a:lnTo>
                          <a:pt x="21" y="11"/>
                        </a:lnTo>
                        <a:lnTo>
                          <a:pt x="16" y="11"/>
                        </a:lnTo>
                        <a:lnTo>
                          <a:pt x="15" y="8"/>
                        </a:lnTo>
                        <a:lnTo>
                          <a:pt x="13" y="7"/>
                        </a:lnTo>
                        <a:lnTo>
                          <a:pt x="11" y="7"/>
                        </a:lnTo>
                        <a:lnTo>
                          <a:pt x="10" y="10"/>
                        </a:lnTo>
                        <a:lnTo>
                          <a:pt x="9" y="11"/>
                        </a:lnTo>
                        <a:lnTo>
                          <a:pt x="3" y="11"/>
                        </a:lnTo>
                        <a:lnTo>
                          <a:pt x="0" y="8"/>
                        </a:lnTo>
                        <a:lnTo>
                          <a:pt x="3" y="5"/>
                        </a:lnTo>
                        <a:lnTo>
                          <a:pt x="9"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93" name="Freeform 1383"/>
                  <p:cNvSpPr>
                    <a:spLocks/>
                  </p:cNvSpPr>
                  <p:nvPr/>
                </p:nvSpPr>
                <p:spPr bwMode="auto">
                  <a:xfrm>
                    <a:off x="7067061" y="1788317"/>
                    <a:ext cx="99482" cy="70466"/>
                  </a:xfrm>
                  <a:custGeom>
                    <a:avLst/>
                    <a:gdLst/>
                    <a:ahLst/>
                    <a:cxnLst>
                      <a:cxn ang="0">
                        <a:pos x="46" y="0"/>
                      </a:cxn>
                      <a:cxn ang="0">
                        <a:pos x="47" y="0"/>
                      </a:cxn>
                      <a:cxn ang="0">
                        <a:pos x="47" y="5"/>
                      </a:cxn>
                      <a:cxn ang="0">
                        <a:pos x="43" y="9"/>
                      </a:cxn>
                      <a:cxn ang="0">
                        <a:pos x="43" y="10"/>
                      </a:cxn>
                      <a:cxn ang="0">
                        <a:pos x="40" y="13"/>
                      </a:cxn>
                      <a:cxn ang="0">
                        <a:pos x="35" y="15"/>
                      </a:cxn>
                      <a:cxn ang="0">
                        <a:pos x="31" y="16"/>
                      </a:cxn>
                      <a:cxn ang="0">
                        <a:pos x="27" y="19"/>
                      </a:cxn>
                      <a:cxn ang="0">
                        <a:pos x="25" y="21"/>
                      </a:cxn>
                      <a:cxn ang="0">
                        <a:pos x="33" y="23"/>
                      </a:cxn>
                      <a:cxn ang="0">
                        <a:pos x="48" y="28"/>
                      </a:cxn>
                      <a:cxn ang="0">
                        <a:pos x="46" y="29"/>
                      </a:cxn>
                      <a:cxn ang="0">
                        <a:pos x="36" y="29"/>
                      </a:cxn>
                      <a:cxn ang="0">
                        <a:pos x="28" y="32"/>
                      </a:cxn>
                      <a:cxn ang="0">
                        <a:pos x="23" y="33"/>
                      </a:cxn>
                      <a:cxn ang="0">
                        <a:pos x="20" y="34"/>
                      </a:cxn>
                      <a:cxn ang="0">
                        <a:pos x="8" y="30"/>
                      </a:cxn>
                      <a:cxn ang="0">
                        <a:pos x="2" y="28"/>
                      </a:cxn>
                      <a:cxn ang="0">
                        <a:pos x="0" y="26"/>
                      </a:cxn>
                      <a:cxn ang="0">
                        <a:pos x="5" y="21"/>
                      </a:cxn>
                      <a:cxn ang="0">
                        <a:pos x="22" y="21"/>
                      </a:cxn>
                      <a:cxn ang="0">
                        <a:pos x="20" y="20"/>
                      </a:cxn>
                      <a:cxn ang="0">
                        <a:pos x="18" y="20"/>
                      </a:cxn>
                      <a:cxn ang="0">
                        <a:pos x="17" y="19"/>
                      </a:cxn>
                      <a:cxn ang="0">
                        <a:pos x="16" y="19"/>
                      </a:cxn>
                      <a:cxn ang="0">
                        <a:pos x="15" y="20"/>
                      </a:cxn>
                      <a:cxn ang="0">
                        <a:pos x="15" y="15"/>
                      </a:cxn>
                      <a:cxn ang="0">
                        <a:pos x="22" y="14"/>
                      </a:cxn>
                      <a:cxn ang="0">
                        <a:pos x="32" y="9"/>
                      </a:cxn>
                      <a:cxn ang="0">
                        <a:pos x="40" y="8"/>
                      </a:cxn>
                      <a:cxn ang="0">
                        <a:pos x="40" y="5"/>
                      </a:cxn>
                      <a:cxn ang="0">
                        <a:pos x="41" y="3"/>
                      </a:cxn>
                      <a:cxn ang="0">
                        <a:pos x="46" y="0"/>
                      </a:cxn>
                    </a:cxnLst>
                    <a:rect l="0" t="0" r="r" b="b"/>
                    <a:pathLst>
                      <a:path w="48" h="34">
                        <a:moveTo>
                          <a:pt x="46" y="0"/>
                        </a:moveTo>
                        <a:lnTo>
                          <a:pt x="47" y="0"/>
                        </a:lnTo>
                        <a:lnTo>
                          <a:pt x="47" y="5"/>
                        </a:lnTo>
                        <a:lnTo>
                          <a:pt x="43" y="9"/>
                        </a:lnTo>
                        <a:lnTo>
                          <a:pt x="43" y="10"/>
                        </a:lnTo>
                        <a:lnTo>
                          <a:pt x="40" y="13"/>
                        </a:lnTo>
                        <a:lnTo>
                          <a:pt x="35" y="15"/>
                        </a:lnTo>
                        <a:lnTo>
                          <a:pt x="31" y="16"/>
                        </a:lnTo>
                        <a:lnTo>
                          <a:pt x="27" y="19"/>
                        </a:lnTo>
                        <a:lnTo>
                          <a:pt x="25" y="21"/>
                        </a:lnTo>
                        <a:lnTo>
                          <a:pt x="33" y="23"/>
                        </a:lnTo>
                        <a:lnTo>
                          <a:pt x="48" y="28"/>
                        </a:lnTo>
                        <a:lnTo>
                          <a:pt x="46" y="29"/>
                        </a:lnTo>
                        <a:lnTo>
                          <a:pt x="36" y="29"/>
                        </a:lnTo>
                        <a:lnTo>
                          <a:pt x="28" y="32"/>
                        </a:lnTo>
                        <a:lnTo>
                          <a:pt x="23" y="33"/>
                        </a:lnTo>
                        <a:lnTo>
                          <a:pt x="20" y="34"/>
                        </a:lnTo>
                        <a:lnTo>
                          <a:pt x="8" y="30"/>
                        </a:lnTo>
                        <a:lnTo>
                          <a:pt x="2" y="28"/>
                        </a:lnTo>
                        <a:lnTo>
                          <a:pt x="0" y="26"/>
                        </a:lnTo>
                        <a:lnTo>
                          <a:pt x="5" y="21"/>
                        </a:lnTo>
                        <a:lnTo>
                          <a:pt x="22" y="21"/>
                        </a:lnTo>
                        <a:lnTo>
                          <a:pt x="20" y="20"/>
                        </a:lnTo>
                        <a:lnTo>
                          <a:pt x="18" y="20"/>
                        </a:lnTo>
                        <a:lnTo>
                          <a:pt x="17" y="19"/>
                        </a:lnTo>
                        <a:lnTo>
                          <a:pt x="16" y="19"/>
                        </a:lnTo>
                        <a:lnTo>
                          <a:pt x="15" y="20"/>
                        </a:lnTo>
                        <a:lnTo>
                          <a:pt x="15" y="15"/>
                        </a:lnTo>
                        <a:lnTo>
                          <a:pt x="22" y="14"/>
                        </a:lnTo>
                        <a:lnTo>
                          <a:pt x="32" y="9"/>
                        </a:lnTo>
                        <a:lnTo>
                          <a:pt x="40" y="8"/>
                        </a:lnTo>
                        <a:lnTo>
                          <a:pt x="40" y="5"/>
                        </a:lnTo>
                        <a:lnTo>
                          <a:pt x="41" y="3"/>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94" name="Freeform 1384"/>
                  <p:cNvSpPr>
                    <a:spLocks/>
                  </p:cNvSpPr>
                  <p:nvPr/>
                </p:nvSpPr>
                <p:spPr bwMode="auto">
                  <a:xfrm>
                    <a:off x="6915765" y="2397642"/>
                    <a:ext cx="49741" cy="39379"/>
                  </a:xfrm>
                  <a:custGeom>
                    <a:avLst/>
                    <a:gdLst/>
                    <a:ahLst/>
                    <a:cxnLst>
                      <a:cxn ang="0">
                        <a:pos x="9" y="0"/>
                      </a:cxn>
                      <a:cxn ang="0">
                        <a:pos x="12" y="0"/>
                      </a:cxn>
                      <a:cxn ang="0">
                        <a:pos x="15" y="2"/>
                      </a:cxn>
                      <a:cxn ang="0">
                        <a:pos x="17" y="4"/>
                      </a:cxn>
                      <a:cxn ang="0">
                        <a:pos x="20" y="5"/>
                      </a:cxn>
                      <a:cxn ang="0">
                        <a:pos x="24" y="7"/>
                      </a:cxn>
                      <a:cxn ang="0">
                        <a:pos x="24" y="12"/>
                      </a:cxn>
                      <a:cxn ang="0">
                        <a:pos x="16" y="17"/>
                      </a:cxn>
                      <a:cxn ang="0">
                        <a:pos x="6" y="19"/>
                      </a:cxn>
                      <a:cxn ang="0">
                        <a:pos x="4" y="19"/>
                      </a:cxn>
                      <a:cxn ang="0">
                        <a:pos x="1" y="18"/>
                      </a:cxn>
                      <a:cxn ang="0">
                        <a:pos x="0" y="17"/>
                      </a:cxn>
                      <a:cxn ang="0">
                        <a:pos x="0" y="13"/>
                      </a:cxn>
                      <a:cxn ang="0">
                        <a:pos x="1" y="10"/>
                      </a:cxn>
                      <a:cxn ang="0">
                        <a:pos x="2" y="9"/>
                      </a:cxn>
                      <a:cxn ang="0">
                        <a:pos x="4" y="7"/>
                      </a:cxn>
                      <a:cxn ang="0">
                        <a:pos x="4" y="5"/>
                      </a:cxn>
                      <a:cxn ang="0">
                        <a:pos x="5" y="4"/>
                      </a:cxn>
                      <a:cxn ang="0">
                        <a:pos x="6" y="4"/>
                      </a:cxn>
                      <a:cxn ang="0">
                        <a:pos x="7" y="2"/>
                      </a:cxn>
                      <a:cxn ang="0">
                        <a:pos x="9" y="0"/>
                      </a:cxn>
                    </a:cxnLst>
                    <a:rect l="0" t="0" r="r" b="b"/>
                    <a:pathLst>
                      <a:path w="24" h="19">
                        <a:moveTo>
                          <a:pt x="9" y="0"/>
                        </a:moveTo>
                        <a:lnTo>
                          <a:pt x="12" y="0"/>
                        </a:lnTo>
                        <a:lnTo>
                          <a:pt x="15" y="2"/>
                        </a:lnTo>
                        <a:lnTo>
                          <a:pt x="17" y="4"/>
                        </a:lnTo>
                        <a:lnTo>
                          <a:pt x="20" y="5"/>
                        </a:lnTo>
                        <a:lnTo>
                          <a:pt x="24" y="7"/>
                        </a:lnTo>
                        <a:lnTo>
                          <a:pt x="24" y="12"/>
                        </a:lnTo>
                        <a:lnTo>
                          <a:pt x="16" y="17"/>
                        </a:lnTo>
                        <a:lnTo>
                          <a:pt x="6" y="19"/>
                        </a:lnTo>
                        <a:lnTo>
                          <a:pt x="4" y="19"/>
                        </a:lnTo>
                        <a:lnTo>
                          <a:pt x="1" y="18"/>
                        </a:lnTo>
                        <a:lnTo>
                          <a:pt x="0" y="17"/>
                        </a:lnTo>
                        <a:lnTo>
                          <a:pt x="0" y="13"/>
                        </a:lnTo>
                        <a:lnTo>
                          <a:pt x="1" y="10"/>
                        </a:lnTo>
                        <a:lnTo>
                          <a:pt x="2" y="9"/>
                        </a:lnTo>
                        <a:lnTo>
                          <a:pt x="4" y="7"/>
                        </a:lnTo>
                        <a:lnTo>
                          <a:pt x="4" y="5"/>
                        </a:lnTo>
                        <a:lnTo>
                          <a:pt x="5" y="4"/>
                        </a:lnTo>
                        <a:lnTo>
                          <a:pt x="6" y="4"/>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95" name="Freeform 1385"/>
                  <p:cNvSpPr>
                    <a:spLocks/>
                  </p:cNvSpPr>
                  <p:nvPr/>
                </p:nvSpPr>
                <p:spPr bwMode="auto">
                  <a:xfrm>
                    <a:off x="7166542" y="2364481"/>
                    <a:ext cx="39379" cy="29015"/>
                  </a:xfrm>
                  <a:custGeom>
                    <a:avLst/>
                    <a:gdLst/>
                    <a:ahLst/>
                    <a:cxnLst>
                      <a:cxn ang="0">
                        <a:pos x="3" y="0"/>
                      </a:cxn>
                      <a:cxn ang="0">
                        <a:pos x="7" y="0"/>
                      </a:cxn>
                      <a:cxn ang="0">
                        <a:pos x="10" y="1"/>
                      </a:cxn>
                      <a:cxn ang="0">
                        <a:pos x="13" y="3"/>
                      </a:cxn>
                      <a:cxn ang="0">
                        <a:pos x="19" y="9"/>
                      </a:cxn>
                      <a:cxn ang="0">
                        <a:pos x="19" y="13"/>
                      </a:cxn>
                      <a:cxn ang="0">
                        <a:pos x="18" y="14"/>
                      </a:cxn>
                      <a:cxn ang="0">
                        <a:pos x="10" y="14"/>
                      </a:cxn>
                      <a:cxn ang="0">
                        <a:pos x="7" y="11"/>
                      </a:cxn>
                      <a:cxn ang="0">
                        <a:pos x="4" y="10"/>
                      </a:cxn>
                      <a:cxn ang="0">
                        <a:pos x="2" y="6"/>
                      </a:cxn>
                      <a:cxn ang="0">
                        <a:pos x="0" y="4"/>
                      </a:cxn>
                      <a:cxn ang="0">
                        <a:pos x="0" y="1"/>
                      </a:cxn>
                      <a:cxn ang="0">
                        <a:pos x="3" y="0"/>
                      </a:cxn>
                    </a:cxnLst>
                    <a:rect l="0" t="0" r="r" b="b"/>
                    <a:pathLst>
                      <a:path w="19" h="14">
                        <a:moveTo>
                          <a:pt x="3" y="0"/>
                        </a:moveTo>
                        <a:lnTo>
                          <a:pt x="7" y="0"/>
                        </a:lnTo>
                        <a:lnTo>
                          <a:pt x="10" y="1"/>
                        </a:lnTo>
                        <a:lnTo>
                          <a:pt x="13" y="3"/>
                        </a:lnTo>
                        <a:lnTo>
                          <a:pt x="19" y="9"/>
                        </a:lnTo>
                        <a:lnTo>
                          <a:pt x="19" y="13"/>
                        </a:lnTo>
                        <a:lnTo>
                          <a:pt x="18" y="14"/>
                        </a:lnTo>
                        <a:lnTo>
                          <a:pt x="10" y="14"/>
                        </a:lnTo>
                        <a:lnTo>
                          <a:pt x="7" y="11"/>
                        </a:lnTo>
                        <a:lnTo>
                          <a:pt x="4" y="10"/>
                        </a:lnTo>
                        <a:lnTo>
                          <a:pt x="2" y="6"/>
                        </a:lnTo>
                        <a:lnTo>
                          <a:pt x="0" y="4"/>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grpSp>
            <p:sp>
              <p:nvSpPr>
                <p:cNvPr id="1162" name="Freeform 1386"/>
                <p:cNvSpPr>
                  <a:spLocks noEditPoints="1"/>
                </p:cNvSpPr>
                <p:nvPr/>
              </p:nvSpPr>
              <p:spPr bwMode="auto">
                <a:xfrm>
                  <a:off x="5547893" y="2335466"/>
                  <a:ext cx="1757508" cy="1189634"/>
                </a:xfrm>
                <a:custGeom>
                  <a:avLst/>
                  <a:gdLst/>
                  <a:ahLst/>
                  <a:cxnLst>
                    <a:cxn ang="0">
                      <a:pos x="278" y="43"/>
                    </a:cxn>
                    <a:cxn ang="0">
                      <a:pos x="451" y="14"/>
                    </a:cxn>
                    <a:cxn ang="0">
                      <a:pos x="582" y="79"/>
                    </a:cxn>
                    <a:cxn ang="0">
                      <a:pos x="556" y="126"/>
                    </a:cxn>
                    <a:cxn ang="0">
                      <a:pos x="617" y="61"/>
                    </a:cxn>
                    <a:cxn ang="0">
                      <a:pos x="714" y="45"/>
                    </a:cxn>
                    <a:cxn ang="0">
                      <a:pos x="779" y="52"/>
                    </a:cxn>
                    <a:cxn ang="0">
                      <a:pos x="805" y="37"/>
                    </a:cxn>
                    <a:cxn ang="0">
                      <a:pos x="848" y="82"/>
                    </a:cxn>
                    <a:cxn ang="0">
                      <a:pos x="783" y="157"/>
                    </a:cxn>
                    <a:cxn ang="0">
                      <a:pos x="773" y="237"/>
                    </a:cxn>
                    <a:cxn ang="0">
                      <a:pos x="761" y="339"/>
                    </a:cxn>
                    <a:cxn ang="0">
                      <a:pos x="781" y="375"/>
                    </a:cxn>
                    <a:cxn ang="0">
                      <a:pos x="798" y="423"/>
                    </a:cxn>
                    <a:cxn ang="0">
                      <a:pos x="775" y="435"/>
                    </a:cxn>
                    <a:cxn ang="0">
                      <a:pos x="748" y="433"/>
                    </a:cxn>
                    <a:cxn ang="0">
                      <a:pos x="721" y="423"/>
                    </a:cxn>
                    <a:cxn ang="0">
                      <a:pos x="669" y="428"/>
                    </a:cxn>
                    <a:cxn ang="0">
                      <a:pos x="669" y="498"/>
                    </a:cxn>
                    <a:cxn ang="0">
                      <a:pos x="648" y="531"/>
                    </a:cxn>
                    <a:cxn ang="0">
                      <a:pos x="587" y="497"/>
                    </a:cxn>
                    <a:cxn ang="0">
                      <a:pos x="542" y="427"/>
                    </a:cxn>
                    <a:cxn ang="0">
                      <a:pos x="520" y="448"/>
                    </a:cxn>
                    <a:cxn ang="0">
                      <a:pos x="448" y="445"/>
                    </a:cxn>
                    <a:cxn ang="0">
                      <a:pos x="426" y="507"/>
                    </a:cxn>
                    <a:cxn ang="0">
                      <a:pos x="371" y="515"/>
                    </a:cxn>
                    <a:cxn ang="0">
                      <a:pos x="382" y="549"/>
                    </a:cxn>
                    <a:cxn ang="0">
                      <a:pos x="366" y="564"/>
                    </a:cxn>
                    <a:cxn ang="0">
                      <a:pos x="331" y="517"/>
                    </a:cxn>
                    <a:cxn ang="0">
                      <a:pos x="263" y="448"/>
                    </a:cxn>
                    <a:cxn ang="0">
                      <a:pos x="265" y="473"/>
                    </a:cxn>
                    <a:cxn ang="0">
                      <a:pos x="301" y="505"/>
                    </a:cxn>
                    <a:cxn ang="0">
                      <a:pos x="303" y="534"/>
                    </a:cxn>
                    <a:cxn ang="0">
                      <a:pos x="291" y="530"/>
                    </a:cxn>
                    <a:cxn ang="0">
                      <a:pos x="243" y="491"/>
                    </a:cxn>
                    <a:cxn ang="0">
                      <a:pos x="163" y="473"/>
                    </a:cxn>
                    <a:cxn ang="0">
                      <a:pos x="105" y="534"/>
                    </a:cxn>
                    <a:cxn ang="0">
                      <a:pos x="35" y="564"/>
                    </a:cxn>
                    <a:cxn ang="0">
                      <a:pos x="9" y="496"/>
                    </a:cxn>
                    <a:cxn ang="0">
                      <a:pos x="93" y="473"/>
                    </a:cxn>
                    <a:cxn ang="0">
                      <a:pos x="80" y="415"/>
                    </a:cxn>
                    <a:cxn ang="0">
                      <a:pos x="90" y="393"/>
                    </a:cxn>
                    <a:cxn ang="0">
                      <a:pos x="135" y="361"/>
                    </a:cxn>
                    <a:cxn ang="0">
                      <a:pos x="199" y="320"/>
                    </a:cxn>
                    <a:cxn ang="0">
                      <a:pos x="224" y="262"/>
                    </a:cxn>
                    <a:cxn ang="0">
                      <a:pos x="227" y="307"/>
                    </a:cxn>
                    <a:cxn ang="0">
                      <a:pos x="273" y="313"/>
                    </a:cxn>
                    <a:cxn ang="0">
                      <a:pos x="336" y="298"/>
                    </a:cxn>
                    <a:cxn ang="0">
                      <a:pos x="386" y="256"/>
                    </a:cxn>
                    <a:cxn ang="0">
                      <a:pos x="431" y="196"/>
                    </a:cxn>
                    <a:cxn ang="0">
                      <a:pos x="355" y="185"/>
                    </a:cxn>
                    <a:cxn ang="0">
                      <a:pos x="398" y="112"/>
                    </a:cxn>
                    <a:cxn ang="0">
                      <a:pos x="301" y="184"/>
                    </a:cxn>
                    <a:cxn ang="0">
                      <a:pos x="296" y="245"/>
                    </a:cxn>
                    <a:cxn ang="0">
                      <a:pos x="256" y="289"/>
                    </a:cxn>
                    <a:cxn ang="0">
                      <a:pos x="231" y="222"/>
                    </a:cxn>
                    <a:cxn ang="0">
                      <a:pos x="177" y="220"/>
                    </a:cxn>
                    <a:cxn ang="0">
                      <a:pos x="182" y="166"/>
                    </a:cxn>
                    <a:cxn ang="0">
                      <a:pos x="249" y="103"/>
                    </a:cxn>
                    <a:cxn ang="0">
                      <a:pos x="305" y="48"/>
                    </a:cxn>
                    <a:cxn ang="0">
                      <a:pos x="335" y="24"/>
                    </a:cxn>
                    <a:cxn ang="0">
                      <a:pos x="371" y="4"/>
                    </a:cxn>
                    <a:cxn ang="0">
                      <a:pos x="409" y="6"/>
                    </a:cxn>
                  </a:cxnLst>
                  <a:rect l="0" t="0" r="r" b="b"/>
                  <a:pathLst>
                    <a:path w="848" h="574">
                      <a:moveTo>
                        <a:pt x="288" y="39"/>
                      </a:moveTo>
                      <a:lnTo>
                        <a:pt x="290" y="42"/>
                      </a:lnTo>
                      <a:lnTo>
                        <a:pt x="290" y="47"/>
                      </a:lnTo>
                      <a:lnTo>
                        <a:pt x="293" y="47"/>
                      </a:lnTo>
                      <a:lnTo>
                        <a:pt x="296" y="48"/>
                      </a:lnTo>
                      <a:lnTo>
                        <a:pt x="297" y="49"/>
                      </a:lnTo>
                      <a:lnTo>
                        <a:pt x="288" y="52"/>
                      </a:lnTo>
                      <a:lnTo>
                        <a:pt x="281" y="56"/>
                      </a:lnTo>
                      <a:lnTo>
                        <a:pt x="273" y="57"/>
                      </a:lnTo>
                      <a:lnTo>
                        <a:pt x="275" y="54"/>
                      </a:lnTo>
                      <a:lnTo>
                        <a:pt x="280" y="52"/>
                      </a:lnTo>
                      <a:lnTo>
                        <a:pt x="281" y="51"/>
                      </a:lnTo>
                      <a:lnTo>
                        <a:pt x="278" y="51"/>
                      </a:lnTo>
                      <a:lnTo>
                        <a:pt x="277" y="49"/>
                      </a:lnTo>
                      <a:lnTo>
                        <a:pt x="275" y="49"/>
                      </a:lnTo>
                      <a:lnTo>
                        <a:pt x="277" y="44"/>
                      </a:lnTo>
                      <a:lnTo>
                        <a:pt x="278" y="43"/>
                      </a:lnTo>
                      <a:lnTo>
                        <a:pt x="283" y="43"/>
                      </a:lnTo>
                      <a:lnTo>
                        <a:pt x="285" y="44"/>
                      </a:lnTo>
                      <a:lnTo>
                        <a:pt x="287" y="42"/>
                      </a:lnTo>
                      <a:lnTo>
                        <a:pt x="288" y="39"/>
                      </a:lnTo>
                      <a:close/>
                      <a:moveTo>
                        <a:pt x="429" y="0"/>
                      </a:moveTo>
                      <a:lnTo>
                        <a:pt x="429" y="8"/>
                      </a:lnTo>
                      <a:lnTo>
                        <a:pt x="430" y="9"/>
                      </a:lnTo>
                      <a:lnTo>
                        <a:pt x="433" y="9"/>
                      </a:lnTo>
                      <a:lnTo>
                        <a:pt x="434" y="6"/>
                      </a:lnTo>
                      <a:lnTo>
                        <a:pt x="435" y="5"/>
                      </a:lnTo>
                      <a:lnTo>
                        <a:pt x="436" y="3"/>
                      </a:lnTo>
                      <a:lnTo>
                        <a:pt x="440" y="3"/>
                      </a:lnTo>
                      <a:lnTo>
                        <a:pt x="445" y="5"/>
                      </a:lnTo>
                      <a:lnTo>
                        <a:pt x="448" y="8"/>
                      </a:lnTo>
                      <a:lnTo>
                        <a:pt x="451" y="9"/>
                      </a:lnTo>
                      <a:lnTo>
                        <a:pt x="453" y="10"/>
                      </a:lnTo>
                      <a:lnTo>
                        <a:pt x="451" y="14"/>
                      </a:lnTo>
                      <a:lnTo>
                        <a:pt x="444" y="18"/>
                      </a:lnTo>
                      <a:lnTo>
                        <a:pt x="441" y="18"/>
                      </a:lnTo>
                      <a:lnTo>
                        <a:pt x="436" y="19"/>
                      </a:lnTo>
                      <a:lnTo>
                        <a:pt x="439" y="22"/>
                      </a:lnTo>
                      <a:lnTo>
                        <a:pt x="441" y="23"/>
                      </a:lnTo>
                      <a:lnTo>
                        <a:pt x="444" y="25"/>
                      </a:lnTo>
                      <a:lnTo>
                        <a:pt x="446" y="27"/>
                      </a:lnTo>
                      <a:lnTo>
                        <a:pt x="450" y="27"/>
                      </a:lnTo>
                      <a:lnTo>
                        <a:pt x="453" y="28"/>
                      </a:lnTo>
                      <a:lnTo>
                        <a:pt x="468" y="28"/>
                      </a:lnTo>
                      <a:lnTo>
                        <a:pt x="477" y="29"/>
                      </a:lnTo>
                      <a:lnTo>
                        <a:pt x="489" y="34"/>
                      </a:lnTo>
                      <a:lnTo>
                        <a:pt x="534" y="53"/>
                      </a:lnTo>
                      <a:lnTo>
                        <a:pt x="546" y="57"/>
                      </a:lnTo>
                      <a:lnTo>
                        <a:pt x="564" y="64"/>
                      </a:lnTo>
                      <a:lnTo>
                        <a:pt x="576" y="72"/>
                      </a:lnTo>
                      <a:lnTo>
                        <a:pt x="582" y="79"/>
                      </a:lnTo>
                      <a:lnTo>
                        <a:pt x="582" y="86"/>
                      </a:lnTo>
                      <a:lnTo>
                        <a:pt x="578" y="92"/>
                      </a:lnTo>
                      <a:lnTo>
                        <a:pt x="572" y="97"/>
                      </a:lnTo>
                      <a:lnTo>
                        <a:pt x="563" y="101"/>
                      </a:lnTo>
                      <a:lnTo>
                        <a:pt x="556" y="102"/>
                      </a:lnTo>
                      <a:lnTo>
                        <a:pt x="547" y="101"/>
                      </a:lnTo>
                      <a:lnTo>
                        <a:pt x="532" y="98"/>
                      </a:lnTo>
                      <a:lnTo>
                        <a:pt x="518" y="97"/>
                      </a:lnTo>
                      <a:lnTo>
                        <a:pt x="503" y="97"/>
                      </a:lnTo>
                      <a:lnTo>
                        <a:pt x="505" y="103"/>
                      </a:lnTo>
                      <a:lnTo>
                        <a:pt x="508" y="112"/>
                      </a:lnTo>
                      <a:lnTo>
                        <a:pt x="515" y="127"/>
                      </a:lnTo>
                      <a:lnTo>
                        <a:pt x="522" y="134"/>
                      </a:lnTo>
                      <a:lnTo>
                        <a:pt x="531" y="136"/>
                      </a:lnTo>
                      <a:lnTo>
                        <a:pt x="531" y="120"/>
                      </a:lnTo>
                      <a:lnTo>
                        <a:pt x="544" y="125"/>
                      </a:lnTo>
                      <a:lnTo>
                        <a:pt x="556" y="126"/>
                      </a:lnTo>
                      <a:lnTo>
                        <a:pt x="563" y="123"/>
                      </a:lnTo>
                      <a:lnTo>
                        <a:pt x="568" y="120"/>
                      </a:lnTo>
                      <a:lnTo>
                        <a:pt x="576" y="110"/>
                      </a:lnTo>
                      <a:lnTo>
                        <a:pt x="578" y="103"/>
                      </a:lnTo>
                      <a:lnTo>
                        <a:pt x="581" y="100"/>
                      </a:lnTo>
                      <a:lnTo>
                        <a:pt x="584" y="97"/>
                      </a:lnTo>
                      <a:lnTo>
                        <a:pt x="591" y="96"/>
                      </a:lnTo>
                      <a:lnTo>
                        <a:pt x="597" y="97"/>
                      </a:lnTo>
                      <a:lnTo>
                        <a:pt x="611" y="97"/>
                      </a:lnTo>
                      <a:lnTo>
                        <a:pt x="615" y="95"/>
                      </a:lnTo>
                      <a:lnTo>
                        <a:pt x="616" y="90"/>
                      </a:lnTo>
                      <a:lnTo>
                        <a:pt x="616" y="86"/>
                      </a:lnTo>
                      <a:lnTo>
                        <a:pt x="615" y="83"/>
                      </a:lnTo>
                      <a:lnTo>
                        <a:pt x="612" y="81"/>
                      </a:lnTo>
                      <a:lnTo>
                        <a:pt x="611" y="78"/>
                      </a:lnTo>
                      <a:lnTo>
                        <a:pt x="611" y="77"/>
                      </a:lnTo>
                      <a:lnTo>
                        <a:pt x="617" y="61"/>
                      </a:lnTo>
                      <a:lnTo>
                        <a:pt x="622" y="52"/>
                      </a:lnTo>
                      <a:lnTo>
                        <a:pt x="627" y="48"/>
                      </a:lnTo>
                      <a:lnTo>
                        <a:pt x="630" y="49"/>
                      </a:lnTo>
                      <a:lnTo>
                        <a:pt x="632" y="54"/>
                      </a:lnTo>
                      <a:lnTo>
                        <a:pt x="633" y="61"/>
                      </a:lnTo>
                      <a:lnTo>
                        <a:pt x="632" y="68"/>
                      </a:lnTo>
                      <a:lnTo>
                        <a:pt x="631" y="74"/>
                      </a:lnTo>
                      <a:lnTo>
                        <a:pt x="631" y="79"/>
                      </a:lnTo>
                      <a:lnTo>
                        <a:pt x="638" y="83"/>
                      </a:lnTo>
                      <a:lnTo>
                        <a:pt x="641" y="83"/>
                      </a:lnTo>
                      <a:lnTo>
                        <a:pt x="647" y="82"/>
                      </a:lnTo>
                      <a:lnTo>
                        <a:pt x="657" y="77"/>
                      </a:lnTo>
                      <a:lnTo>
                        <a:pt x="667" y="69"/>
                      </a:lnTo>
                      <a:lnTo>
                        <a:pt x="680" y="62"/>
                      </a:lnTo>
                      <a:lnTo>
                        <a:pt x="692" y="56"/>
                      </a:lnTo>
                      <a:lnTo>
                        <a:pt x="704" y="49"/>
                      </a:lnTo>
                      <a:lnTo>
                        <a:pt x="714" y="45"/>
                      </a:lnTo>
                      <a:lnTo>
                        <a:pt x="721" y="47"/>
                      </a:lnTo>
                      <a:lnTo>
                        <a:pt x="726" y="52"/>
                      </a:lnTo>
                      <a:lnTo>
                        <a:pt x="731" y="54"/>
                      </a:lnTo>
                      <a:lnTo>
                        <a:pt x="736" y="54"/>
                      </a:lnTo>
                      <a:lnTo>
                        <a:pt x="740" y="56"/>
                      </a:lnTo>
                      <a:lnTo>
                        <a:pt x="745" y="54"/>
                      </a:lnTo>
                      <a:lnTo>
                        <a:pt x="749" y="54"/>
                      </a:lnTo>
                      <a:lnTo>
                        <a:pt x="750" y="53"/>
                      </a:lnTo>
                      <a:lnTo>
                        <a:pt x="756" y="53"/>
                      </a:lnTo>
                      <a:lnTo>
                        <a:pt x="758" y="54"/>
                      </a:lnTo>
                      <a:lnTo>
                        <a:pt x="760" y="54"/>
                      </a:lnTo>
                      <a:lnTo>
                        <a:pt x="763" y="49"/>
                      </a:lnTo>
                      <a:lnTo>
                        <a:pt x="769" y="48"/>
                      </a:lnTo>
                      <a:lnTo>
                        <a:pt x="774" y="45"/>
                      </a:lnTo>
                      <a:lnTo>
                        <a:pt x="779" y="44"/>
                      </a:lnTo>
                      <a:lnTo>
                        <a:pt x="781" y="49"/>
                      </a:lnTo>
                      <a:lnTo>
                        <a:pt x="779" y="52"/>
                      </a:lnTo>
                      <a:lnTo>
                        <a:pt x="778" y="54"/>
                      </a:lnTo>
                      <a:lnTo>
                        <a:pt x="778" y="57"/>
                      </a:lnTo>
                      <a:lnTo>
                        <a:pt x="780" y="59"/>
                      </a:lnTo>
                      <a:lnTo>
                        <a:pt x="783" y="61"/>
                      </a:lnTo>
                      <a:lnTo>
                        <a:pt x="785" y="59"/>
                      </a:lnTo>
                      <a:lnTo>
                        <a:pt x="788" y="57"/>
                      </a:lnTo>
                      <a:lnTo>
                        <a:pt x="788" y="54"/>
                      </a:lnTo>
                      <a:lnTo>
                        <a:pt x="786" y="53"/>
                      </a:lnTo>
                      <a:lnTo>
                        <a:pt x="786" y="51"/>
                      </a:lnTo>
                      <a:lnTo>
                        <a:pt x="791" y="49"/>
                      </a:lnTo>
                      <a:lnTo>
                        <a:pt x="794" y="51"/>
                      </a:lnTo>
                      <a:lnTo>
                        <a:pt x="795" y="52"/>
                      </a:lnTo>
                      <a:lnTo>
                        <a:pt x="798" y="53"/>
                      </a:lnTo>
                      <a:lnTo>
                        <a:pt x="802" y="53"/>
                      </a:lnTo>
                      <a:lnTo>
                        <a:pt x="803" y="52"/>
                      </a:lnTo>
                      <a:lnTo>
                        <a:pt x="805" y="44"/>
                      </a:lnTo>
                      <a:lnTo>
                        <a:pt x="805" y="37"/>
                      </a:lnTo>
                      <a:lnTo>
                        <a:pt x="803" y="32"/>
                      </a:lnTo>
                      <a:lnTo>
                        <a:pt x="803" y="29"/>
                      </a:lnTo>
                      <a:lnTo>
                        <a:pt x="805" y="27"/>
                      </a:lnTo>
                      <a:lnTo>
                        <a:pt x="812" y="25"/>
                      </a:lnTo>
                      <a:lnTo>
                        <a:pt x="820" y="25"/>
                      </a:lnTo>
                      <a:lnTo>
                        <a:pt x="834" y="28"/>
                      </a:lnTo>
                      <a:lnTo>
                        <a:pt x="835" y="30"/>
                      </a:lnTo>
                      <a:lnTo>
                        <a:pt x="837" y="35"/>
                      </a:lnTo>
                      <a:lnTo>
                        <a:pt x="835" y="42"/>
                      </a:lnTo>
                      <a:lnTo>
                        <a:pt x="838" y="47"/>
                      </a:lnTo>
                      <a:lnTo>
                        <a:pt x="842" y="52"/>
                      </a:lnTo>
                      <a:lnTo>
                        <a:pt x="840" y="59"/>
                      </a:lnTo>
                      <a:lnTo>
                        <a:pt x="838" y="62"/>
                      </a:lnTo>
                      <a:lnTo>
                        <a:pt x="838" y="68"/>
                      </a:lnTo>
                      <a:lnTo>
                        <a:pt x="842" y="72"/>
                      </a:lnTo>
                      <a:lnTo>
                        <a:pt x="848" y="72"/>
                      </a:lnTo>
                      <a:lnTo>
                        <a:pt x="848" y="82"/>
                      </a:lnTo>
                      <a:lnTo>
                        <a:pt x="847" y="88"/>
                      </a:lnTo>
                      <a:lnTo>
                        <a:pt x="844" y="88"/>
                      </a:lnTo>
                      <a:lnTo>
                        <a:pt x="842" y="90"/>
                      </a:lnTo>
                      <a:lnTo>
                        <a:pt x="842" y="93"/>
                      </a:lnTo>
                      <a:lnTo>
                        <a:pt x="839" y="98"/>
                      </a:lnTo>
                      <a:lnTo>
                        <a:pt x="833" y="102"/>
                      </a:lnTo>
                      <a:lnTo>
                        <a:pt x="828" y="103"/>
                      </a:lnTo>
                      <a:lnTo>
                        <a:pt x="823" y="111"/>
                      </a:lnTo>
                      <a:lnTo>
                        <a:pt x="820" y="120"/>
                      </a:lnTo>
                      <a:lnTo>
                        <a:pt x="810" y="128"/>
                      </a:lnTo>
                      <a:lnTo>
                        <a:pt x="802" y="135"/>
                      </a:lnTo>
                      <a:lnTo>
                        <a:pt x="797" y="144"/>
                      </a:lnTo>
                      <a:lnTo>
                        <a:pt x="791" y="147"/>
                      </a:lnTo>
                      <a:lnTo>
                        <a:pt x="786" y="147"/>
                      </a:lnTo>
                      <a:lnTo>
                        <a:pt x="783" y="149"/>
                      </a:lnTo>
                      <a:lnTo>
                        <a:pt x="781" y="152"/>
                      </a:lnTo>
                      <a:lnTo>
                        <a:pt x="783" y="157"/>
                      </a:lnTo>
                      <a:lnTo>
                        <a:pt x="780" y="164"/>
                      </a:lnTo>
                      <a:lnTo>
                        <a:pt x="779" y="170"/>
                      </a:lnTo>
                      <a:lnTo>
                        <a:pt x="776" y="176"/>
                      </a:lnTo>
                      <a:lnTo>
                        <a:pt x="778" y="186"/>
                      </a:lnTo>
                      <a:lnTo>
                        <a:pt x="773" y="199"/>
                      </a:lnTo>
                      <a:lnTo>
                        <a:pt x="773" y="201"/>
                      </a:lnTo>
                      <a:lnTo>
                        <a:pt x="774" y="201"/>
                      </a:lnTo>
                      <a:lnTo>
                        <a:pt x="775" y="199"/>
                      </a:lnTo>
                      <a:lnTo>
                        <a:pt x="776" y="204"/>
                      </a:lnTo>
                      <a:lnTo>
                        <a:pt x="775" y="212"/>
                      </a:lnTo>
                      <a:lnTo>
                        <a:pt x="775" y="213"/>
                      </a:lnTo>
                      <a:lnTo>
                        <a:pt x="776" y="220"/>
                      </a:lnTo>
                      <a:lnTo>
                        <a:pt x="776" y="224"/>
                      </a:lnTo>
                      <a:lnTo>
                        <a:pt x="778" y="229"/>
                      </a:lnTo>
                      <a:lnTo>
                        <a:pt x="776" y="233"/>
                      </a:lnTo>
                      <a:lnTo>
                        <a:pt x="773" y="232"/>
                      </a:lnTo>
                      <a:lnTo>
                        <a:pt x="773" y="237"/>
                      </a:lnTo>
                      <a:lnTo>
                        <a:pt x="776" y="242"/>
                      </a:lnTo>
                      <a:lnTo>
                        <a:pt x="778" y="249"/>
                      </a:lnTo>
                      <a:lnTo>
                        <a:pt x="773" y="259"/>
                      </a:lnTo>
                      <a:lnTo>
                        <a:pt x="769" y="262"/>
                      </a:lnTo>
                      <a:lnTo>
                        <a:pt x="766" y="263"/>
                      </a:lnTo>
                      <a:lnTo>
                        <a:pt x="769" y="268"/>
                      </a:lnTo>
                      <a:lnTo>
                        <a:pt x="766" y="271"/>
                      </a:lnTo>
                      <a:lnTo>
                        <a:pt x="769" y="274"/>
                      </a:lnTo>
                      <a:lnTo>
                        <a:pt x="775" y="281"/>
                      </a:lnTo>
                      <a:lnTo>
                        <a:pt x="778" y="288"/>
                      </a:lnTo>
                      <a:lnTo>
                        <a:pt x="776" y="293"/>
                      </a:lnTo>
                      <a:lnTo>
                        <a:pt x="771" y="301"/>
                      </a:lnTo>
                      <a:lnTo>
                        <a:pt x="765" y="306"/>
                      </a:lnTo>
                      <a:lnTo>
                        <a:pt x="761" y="317"/>
                      </a:lnTo>
                      <a:lnTo>
                        <a:pt x="758" y="325"/>
                      </a:lnTo>
                      <a:lnTo>
                        <a:pt x="758" y="332"/>
                      </a:lnTo>
                      <a:lnTo>
                        <a:pt x="761" y="339"/>
                      </a:lnTo>
                      <a:lnTo>
                        <a:pt x="768" y="340"/>
                      </a:lnTo>
                      <a:lnTo>
                        <a:pt x="771" y="339"/>
                      </a:lnTo>
                      <a:lnTo>
                        <a:pt x="776" y="340"/>
                      </a:lnTo>
                      <a:lnTo>
                        <a:pt x="776" y="347"/>
                      </a:lnTo>
                      <a:lnTo>
                        <a:pt x="775" y="354"/>
                      </a:lnTo>
                      <a:lnTo>
                        <a:pt x="771" y="356"/>
                      </a:lnTo>
                      <a:lnTo>
                        <a:pt x="764" y="356"/>
                      </a:lnTo>
                      <a:lnTo>
                        <a:pt x="759" y="352"/>
                      </a:lnTo>
                      <a:lnTo>
                        <a:pt x="755" y="355"/>
                      </a:lnTo>
                      <a:lnTo>
                        <a:pt x="758" y="362"/>
                      </a:lnTo>
                      <a:lnTo>
                        <a:pt x="761" y="369"/>
                      </a:lnTo>
                      <a:lnTo>
                        <a:pt x="770" y="371"/>
                      </a:lnTo>
                      <a:lnTo>
                        <a:pt x="774" y="367"/>
                      </a:lnTo>
                      <a:lnTo>
                        <a:pt x="781" y="364"/>
                      </a:lnTo>
                      <a:lnTo>
                        <a:pt x="784" y="365"/>
                      </a:lnTo>
                      <a:lnTo>
                        <a:pt x="783" y="367"/>
                      </a:lnTo>
                      <a:lnTo>
                        <a:pt x="781" y="375"/>
                      </a:lnTo>
                      <a:lnTo>
                        <a:pt x="776" y="380"/>
                      </a:lnTo>
                      <a:lnTo>
                        <a:pt x="773" y="386"/>
                      </a:lnTo>
                      <a:lnTo>
                        <a:pt x="771" y="390"/>
                      </a:lnTo>
                      <a:lnTo>
                        <a:pt x="773" y="395"/>
                      </a:lnTo>
                      <a:lnTo>
                        <a:pt x="775" y="404"/>
                      </a:lnTo>
                      <a:lnTo>
                        <a:pt x="775" y="408"/>
                      </a:lnTo>
                      <a:lnTo>
                        <a:pt x="779" y="406"/>
                      </a:lnTo>
                      <a:lnTo>
                        <a:pt x="785" y="406"/>
                      </a:lnTo>
                      <a:lnTo>
                        <a:pt x="786" y="409"/>
                      </a:lnTo>
                      <a:lnTo>
                        <a:pt x="788" y="414"/>
                      </a:lnTo>
                      <a:lnTo>
                        <a:pt x="788" y="415"/>
                      </a:lnTo>
                      <a:lnTo>
                        <a:pt x="791" y="417"/>
                      </a:lnTo>
                      <a:lnTo>
                        <a:pt x="791" y="419"/>
                      </a:lnTo>
                      <a:lnTo>
                        <a:pt x="793" y="419"/>
                      </a:lnTo>
                      <a:lnTo>
                        <a:pt x="797" y="420"/>
                      </a:lnTo>
                      <a:lnTo>
                        <a:pt x="797" y="422"/>
                      </a:lnTo>
                      <a:lnTo>
                        <a:pt x="798" y="423"/>
                      </a:lnTo>
                      <a:lnTo>
                        <a:pt x="804" y="423"/>
                      </a:lnTo>
                      <a:lnTo>
                        <a:pt x="804" y="424"/>
                      </a:lnTo>
                      <a:lnTo>
                        <a:pt x="805" y="425"/>
                      </a:lnTo>
                      <a:lnTo>
                        <a:pt x="804" y="427"/>
                      </a:lnTo>
                      <a:lnTo>
                        <a:pt x="803" y="434"/>
                      </a:lnTo>
                      <a:lnTo>
                        <a:pt x="799" y="434"/>
                      </a:lnTo>
                      <a:lnTo>
                        <a:pt x="798" y="435"/>
                      </a:lnTo>
                      <a:lnTo>
                        <a:pt x="795" y="437"/>
                      </a:lnTo>
                      <a:lnTo>
                        <a:pt x="791" y="435"/>
                      </a:lnTo>
                      <a:lnTo>
                        <a:pt x="789" y="433"/>
                      </a:lnTo>
                      <a:lnTo>
                        <a:pt x="788" y="434"/>
                      </a:lnTo>
                      <a:lnTo>
                        <a:pt x="786" y="437"/>
                      </a:lnTo>
                      <a:lnTo>
                        <a:pt x="785" y="438"/>
                      </a:lnTo>
                      <a:lnTo>
                        <a:pt x="781" y="438"/>
                      </a:lnTo>
                      <a:lnTo>
                        <a:pt x="781" y="437"/>
                      </a:lnTo>
                      <a:lnTo>
                        <a:pt x="779" y="435"/>
                      </a:lnTo>
                      <a:lnTo>
                        <a:pt x="775" y="435"/>
                      </a:lnTo>
                      <a:lnTo>
                        <a:pt x="774" y="434"/>
                      </a:lnTo>
                      <a:lnTo>
                        <a:pt x="773" y="434"/>
                      </a:lnTo>
                      <a:lnTo>
                        <a:pt x="773" y="430"/>
                      </a:lnTo>
                      <a:lnTo>
                        <a:pt x="771" y="429"/>
                      </a:lnTo>
                      <a:lnTo>
                        <a:pt x="769" y="428"/>
                      </a:lnTo>
                      <a:lnTo>
                        <a:pt x="768" y="429"/>
                      </a:lnTo>
                      <a:lnTo>
                        <a:pt x="765" y="429"/>
                      </a:lnTo>
                      <a:lnTo>
                        <a:pt x="764" y="430"/>
                      </a:lnTo>
                      <a:lnTo>
                        <a:pt x="761" y="432"/>
                      </a:lnTo>
                      <a:lnTo>
                        <a:pt x="759" y="430"/>
                      </a:lnTo>
                      <a:lnTo>
                        <a:pt x="758" y="429"/>
                      </a:lnTo>
                      <a:lnTo>
                        <a:pt x="756" y="430"/>
                      </a:lnTo>
                      <a:lnTo>
                        <a:pt x="755" y="429"/>
                      </a:lnTo>
                      <a:lnTo>
                        <a:pt x="754" y="429"/>
                      </a:lnTo>
                      <a:lnTo>
                        <a:pt x="753" y="430"/>
                      </a:lnTo>
                      <a:lnTo>
                        <a:pt x="750" y="430"/>
                      </a:lnTo>
                      <a:lnTo>
                        <a:pt x="748" y="433"/>
                      </a:lnTo>
                      <a:lnTo>
                        <a:pt x="748" y="434"/>
                      </a:lnTo>
                      <a:lnTo>
                        <a:pt x="744" y="437"/>
                      </a:lnTo>
                      <a:lnTo>
                        <a:pt x="743" y="437"/>
                      </a:lnTo>
                      <a:lnTo>
                        <a:pt x="740" y="435"/>
                      </a:lnTo>
                      <a:lnTo>
                        <a:pt x="736" y="434"/>
                      </a:lnTo>
                      <a:lnTo>
                        <a:pt x="735" y="433"/>
                      </a:lnTo>
                      <a:lnTo>
                        <a:pt x="735" y="432"/>
                      </a:lnTo>
                      <a:lnTo>
                        <a:pt x="734" y="432"/>
                      </a:lnTo>
                      <a:lnTo>
                        <a:pt x="734" y="429"/>
                      </a:lnTo>
                      <a:lnTo>
                        <a:pt x="731" y="430"/>
                      </a:lnTo>
                      <a:lnTo>
                        <a:pt x="731" y="437"/>
                      </a:lnTo>
                      <a:lnTo>
                        <a:pt x="730" y="433"/>
                      </a:lnTo>
                      <a:lnTo>
                        <a:pt x="728" y="430"/>
                      </a:lnTo>
                      <a:lnTo>
                        <a:pt x="726" y="428"/>
                      </a:lnTo>
                      <a:lnTo>
                        <a:pt x="724" y="425"/>
                      </a:lnTo>
                      <a:lnTo>
                        <a:pt x="721" y="424"/>
                      </a:lnTo>
                      <a:lnTo>
                        <a:pt x="721" y="423"/>
                      </a:lnTo>
                      <a:lnTo>
                        <a:pt x="719" y="420"/>
                      </a:lnTo>
                      <a:lnTo>
                        <a:pt x="716" y="420"/>
                      </a:lnTo>
                      <a:lnTo>
                        <a:pt x="715" y="422"/>
                      </a:lnTo>
                      <a:lnTo>
                        <a:pt x="714" y="420"/>
                      </a:lnTo>
                      <a:lnTo>
                        <a:pt x="710" y="420"/>
                      </a:lnTo>
                      <a:lnTo>
                        <a:pt x="707" y="419"/>
                      </a:lnTo>
                      <a:lnTo>
                        <a:pt x="707" y="418"/>
                      </a:lnTo>
                      <a:lnTo>
                        <a:pt x="702" y="418"/>
                      </a:lnTo>
                      <a:lnTo>
                        <a:pt x="702" y="419"/>
                      </a:lnTo>
                      <a:lnTo>
                        <a:pt x="690" y="419"/>
                      </a:lnTo>
                      <a:lnTo>
                        <a:pt x="689" y="420"/>
                      </a:lnTo>
                      <a:lnTo>
                        <a:pt x="687" y="420"/>
                      </a:lnTo>
                      <a:lnTo>
                        <a:pt x="685" y="422"/>
                      </a:lnTo>
                      <a:lnTo>
                        <a:pt x="679" y="424"/>
                      </a:lnTo>
                      <a:lnTo>
                        <a:pt x="671" y="427"/>
                      </a:lnTo>
                      <a:lnTo>
                        <a:pt x="670" y="427"/>
                      </a:lnTo>
                      <a:lnTo>
                        <a:pt x="669" y="428"/>
                      </a:lnTo>
                      <a:lnTo>
                        <a:pt x="665" y="429"/>
                      </a:lnTo>
                      <a:lnTo>
                        <a:pt x="657" y="433"/>
                      </a:lnTo>
                      <a:lnTo>
                        <a:pt x="656" y="433"/>
                      </a:lnTo>
                      <a:lnTo>
                        <a:pt x="655" y="434"/>
                      </a:lnTo>
                      <a:lnTo>
                        <a:pt x="653" y="437"/>
                      </a:lnTo>
                      <a:lnTo>
                        <a:pt x="651" y="440"/>
                      </a:lnTo>
                      <a:lnTo>
                        <a:pt x="650" y="444"/>
                      </a:lnTo>
                      <a:lnTo>
                        <a:pt x="647" y="447"/>
                      </a:lnTo>
                      <a:lnTo>
                        <a:pt x="646" y="450"/>
                      </a:lnTo>
                      <a:lnTo>
                        <a:pt x="646" y="452"/>
                      </a:lnTo>
                      <a:lnTo>
                        <a:pt x="647" y="454"/>
                      </a:lnTo>
                      <a:lnTo>
                        <a:pt x="648" y="458"/>
                      </a:lnTo>
                      <a:lnTo>
                        <a:pt x="651" y="461"/>
                      </a:lnTo>
                      <a:lnTo>
                        <a:pt x="655" y="468"/>
                      </a:lnTo>
                      <a:lnTo>
                        <a:pt x="657" y="477"/>
                      </a:lnTo>
                      <a:lnTo>
                        <a:pt x="661" y="488"/>
                      </a:lnTo>
                      <a:lnTo>
                        <a:pt x="669" y="498"/>
                      </a:lnTo>
                      <a:lnTo>
                        <a:pt x="676" y="507"/>
                      </a:lnTo>
                      <a:lnTo>
                        <a:pt x="682" y="512"/>
                      </a:lnTo>
                      <a:lnTo>
                        <a:pt x="677" y="517"/>
                      </a:lnTo>
                      <a:lnTo>
                        <a:pt x="675" y="525"/>
                      </a:lnTo>
                      <a:lnTo>
                        <a:pt x="671" y="532"/>
                      </a:lnTo>
                      <a:lnTo>
                        <a:pt x="666" y="531"/>
                      </a:lnTo>
                      <a:lnTo>
                        <a:pt x="666" y="528"/>
                      </a:lnTo>
                      <a:lnTo>
                        <a:pt x="665" y="527"/>
                      </a:lnTo>
                      <a:lnTo>
                        <a:pt x="664" y="525"/>
                      </a:lnTo>
                      <a:lnTo>
                        <a:pt x="664" y="523"/>
                      </a:lnTo>
                      <a:lnTo>
                        <a:pt x="662" y="521"/>
                      </a:lnTo>
                      <a:lnTo>
                        <a:pt x="660" y="521"/>
                      </a:lnTo>
                      <a:lnTo>
                        <a:pt x="658" y="522"/>
                      </a:lnTo>
                      <a:lnTo>
                        <a:pt x="657" y="522"/>
                      </a:lnTo>
                      <a:lnTo>
                        <a:pt x="655" y="523"/>
                      </a:lnTo>
                      <a:lnTo>
                        <a:pt x="650" y="528"/>
                      </a:lnTo>
                      <a:lnTo>
                        <a:pt x="648" y="531"/>
                      </a:lnTo>
                      <a:lnTo>
                        <a:pt x="646" y="532"/>
                      </a:lnTo>
                      <a:lnTo>
                        <a:pt x="642" y="532"/>
                      </a:lnTo>
                      <a:lnTo>
                        <a:pt x="636" y="530"/>
                      </a:lnTo>
                      <a:lnTo>
                        <a:pt x="631" y="526"/>
                      </a:lnTo>
                      <a:lnTo>
                        <a:pt x="627" y="521"/>
                      </a:lnTo>
                      <a:lnTo>
                        <a:pt x="622" y="517"/>
                      </a:lnTo>
                      <a:lnTo>
                        <a:pt x="621" y="517"/>
                      </a:lnTo>
                      <a:lnTo>
                        <a:pt x="620" y="516"/>
                      </a:lnTo>
                      <a:lnTo>
                        <a:pt x="615" y="513"/>
                      </a:lnTo>
                      <a:lnTo>
                        <a:pt x="612" y="511"/>
                      </a:lnTo>
                      <a:lnTo>
                        <a:pt x="611" y="507"/>
                      </a:lnTo>
                      <a:lnTo>
                        <a:pt x="608" y="502"/>
                      </a:lnTo>
                      <a:lnTo>
                        <a:pt x="608" y="500"/>
                      </a:lnTo>
                      <a:lnTo>
                        <a:pt x="606" y="497"/>
                      </a:lnTo>
                      <a:lnTo>
                        <a:pt x="601" y="495"/>
                      </a:lnTo>
                      <a:lnTo>
                        <a:pt x="592" y="495"/>
                      </a:lnTo>
                      <a:lnTo>
                        <a:pt x="587" y="497"/>
                      </a:lnTo>
                      <a:lnTo>
                        <a:pt x="586" y="497"/>
                      </a:lnTo>
                      <a:lnTo>
                        <a:pt x="583" y="487"/>
                      </a:lnTo>
                      <a:lnTo>
                        <a:pt x="578" y="478"/>
                      </a:lnTo>
                      <a:lnTo>
                        <a:pt x="571" y="472"/>
                      </a:lnTo>
                      <a:lnTo>
                        <a:pt x="562" y="467"/>
                      </a:lnTo>
                      <a:lnTo>
                        <a:pt x="552" y="463"/>
                      </a:lnTo>
                      <a:lnTo>
                        <a:pt x="542" y="458"/>
                      </a:lnTo>
                      <a:lnTo>
                        <a:pt x="534" y="452"/>
                      </a:lnTo>
                      <a:lnTo>
                        <a:pt x="529" y="444"/>
                      </a:lnTo>
                      <a:lnTo>
                        <a:pt x="536" y="442"/>
                      </a:lnTo>
                      <a:lnTo>
                        <a:pt x="539" y="440"/>
                      </a:lnTo>
                      <a:lnTo>
                        <a:pt x="543" y="438"/>
                      </a:lnTo>
                      <a:lnTo>
                        <a:pt x="544" y="435"/>
                      </a:lnTo>
                      <a:lnTo>
                        <a:pt x="544" y="432"/>
                      </a:lnTo>
                      <a:lnTo>
                        <a:pt x="543" y="429"/>
                      </a:lnTo>
                      <a:lnTo>
                        <a:pt x="542" y="428"/>
                      </a:lnTo>
                      <a:lnTo>
                        <a:pt x="542" y="427"/>
                      </a:lnTo>
                      <a:lnTo>
                        <a:pt x="541" y="425"/>
                      </a:lnTo>
                      <a:lnTo>
                        <a:pt x="543" y="423"/>
                      </a:lnTo>
                      <a:lnTo>
                        <a:pt x="546" y="422"/>
                      </a:lnTo>
                      <a:lnTo>
                        <a:pt x="547" y="419"/>
                      </a:lnTo>
                      <a:lnTo>
                        <a:pt x="548" y="418"/>
                      </a:lnTo>
                      <a:lnTo>
                        <a:pt x="541" y="420"/>
                      </a:lnTo>
                      <a:lnTo>
                        <a:pt x="529" y="425"/>
                      </a:lnTo>
                      <a:lnTo>
                        <a:pt x="519" y="429"/>
                      </a:lnTo>
                      <a:lnTo>
                        <a:pt x="508" y="437"/>
                      </a:lnTo>
                      <a:lnTo>
                        <a:pt x="508" y="439"/>
                      </a:lnTo>
                      <a:lnTo>
                        <a:pt x="509" y="440"/>
                      </a:lnTo>
                      <a:lnTo>
                        <a:pt x="512" y="442"/>
                      </a:lnTo>
                      <a:lnTo>
                        <a:pt x="513" y="443"/>
                      </a:lnTo>
                      <a:lnTo>
                        <a:pt x="520" y="443"/>
                      </a:lnTo>
                      <a:lnTo>
                        <a:pt x="523" y="444"/>
                      </a:lnTo>
                      <a:lnTo>
                        <a:pt x="526" y="444"/>
                      </a:lnTo>
                      <a:lnTo>
                        <a:pt x="520" y="448"/>
                      </a:lnTo>
                      <a:lnTo>
                        <a:pt x="513" y="452"/>
                      </a:lnTo>
                      <a:lnTo>
                        <a:pt x="504" y="456"/>
                      </a:lnTo>
                      <a:lnTo>
                        <a:pt x="498" y="457"/>
                      </a:lnTo>
                      <a:lnTo>
                        <a:pt x="494" y="454"/>
                      </a:lnTo>
                      <a:lnTo>
                        <a:pt x="488" y="449"/>
                      </a:lnTo>
                      <a:lnTo>
                        <a:pt x="483" y="442"/>
                      </a:lnTo>
                      <a:lnTo>
                        <a:pt x="477" y="434"/>
                      </a:lnTo>
                      <a:lnTo>
                        <a:pt x="470" y="429"/>
                      </a:lnTo>
                      <a:lnTo>
                        <a:pt x="467" y="427"/>
                      </a:lnTo>
                      <a:lnTo>
                        <a:pt x="463" y="427"/>
                      </a:lnTo>
                      <a:lnTo>
                        <a:pt x="460" y="429"/>
                      </a:lnTo>
                      <a:lnTo>
                        <a:pt x="458" y="430"/>
                      </a:lnTo>
                      <a:lnTo>
                        <a:pt x="455" y="433"/>
                      </a:lnTo>
                      <a:lnTo>
                        <a:pt x="454" y="435"/>
                      </a:lnTo>
                      <a:lnTo>
                        <a:pt x="451" y="438"/>
                      </a:lnTo>
                      <a:lnTo>
                        <a:pt x="448" y="439"/>
                      </a:lnTo>
                      <a:lnTo>
                        <a:pt x="448" y="445"/>
                      </a:lnTo>
                      <a:lnTo>
                        <a:pt x="445" y="447"/>
                      </a:lnTo>
                      <a:lnTo>
                        <a:pt x="443" y="447"/>
                      </a:lnTo>
                      <a:lnTo>
                        <a:pt x="441" y="448"/>
                      </a:lnTo>
                      <a:lnTo>
                        <a:pt x="439" y="449"/>
                      </a:lnTo>
                      <a:lnTo>
                        <a:pt x="439" y="454"/>
                      </a:lnTo>
                      <a:lnTo>
                        <a:pt x="438" y="457"/>
                      </a:lnTo>
                      <a:lnTo>
                        <a:pt x="436" y="457"/>
                      </a:lnTo>
                      <a:lnTo>
                        <a:pt x="436" y="468"/>
                      </a:lnTo>
                      <a:lnTo>
                        <a:pt x="431" y="476"/>
                      </a:lnTo>
                      <a:lnTo>
                        <a:pt x="428" y="479"/>
                      </a:lnTo>
                      <a:lnTo>
                        <a:pt x="425" y="487"/>
                      </a:lnTo>
                      <a:lnTo>
                        <a:pt x="428" y="495"/>
                      </a:lnTo>
                      <a:lnTo>
                        <a:pt x="431" y="497"/>
                      </a:lnTo>
                      <a:lnTo>
                        <a:pt x="439" y="505"/>
                      </a:lnTo>
                      <a:lnTo>
                        <a:pt x="438" y="506"/>
                      </a:lnTo>
                      <a:lnTo>
                        <a:pt x="430" y="506"/>
                      </a:lnTo>
                      <a:lnTo>
                        <a:pt x="426" y="507"/>
                      </a:lnTo>
                      <a:lnTo>
                        <a:pt x="423" y="507"/>
                      </a:lnTo>
                      <a:lnTo>
                        <a:pt x="420" y="508"/>
                      </a:lnTo>
                      <a:lnTo>
                        <a:pt x="414" y="515"/>
                      </a:lnTo>
                      <a:lnTo>
                        <a:pt x="409" y="515"/>
                      </a:lnTo>
                      <a:lnTo>
                        <a:pt x="405" y="512"/>
                      </a:lnTo>
                      <a:lnTo>
                        <a:pt x="400" y="510"/>
                      </a:lnTo>
                      <a:lnTo>
                        <a:pt x="398" y="507"/>
                      </a:lnTo>
                      <a:lnTo>
                        <a:pt x="390" y="507"/>
                      </a:lnTo>
                      <a:lnTo>
                        <a:pt x="387" y="508"/>
                      </a:lnTo>
                      <a:lnTo>
                        <a:pt x="386" y="510"/>
                      </a:lnTo>
                      <a:lnTo>
                        <a:pt x="381" y="512"/>
                      </a:lnTo>
                      <a:lnTo>
                        <a:pt x="381" y="521"/>
                      </a:lnTo>
                      <a:lnTo>
                        <a:pt x="379" y="521"/>
                      </a:lnTo>
                      <a:lnTo>
                        <a:pt x="376" y="520"/>
                      </a:lnTo>
                      <a:lnTo>
                        <a:pt x="375" y="517"/>
                      </a:lnTo>
                      <a:lnTo>
                        <a:pt x="374" y="516"/>
                      </a:lnTo>
                      <a:lnTo>
                        <a:pt x="371" y="515"/>
                      </a:lnTo>
                      <a:lnTo>
                        <a:pt x="369" y="515"/>
                      </a:lnTo>
                      <a:lnTo>
                        <a:pt x="367" y="516"/>
                      </a:lnTo>
                      <a:lnTo>
                        <a:pt x="366" y="518"/>
                      </a:lnTo>
                      <a:lnTo>
                        <a:pt x="366" y="520"/>
                      </a:lnTo>
                      <a:lnTo>
                        <a:pt x="374" y="528"/>
                      </a:lnTo>
                      <a:lnTo>
                        <a:pt x="374" y="531"/>
                      </a:lnTo>
                      <a:lnTo>
                        <a:pt x="372" y="532"/>
                      </a:lnTo>
                      <a:lnTo>
                        <a:pt x="372" y="535"/>
                      </a:lnTo>
                      <a:lnTo>
                        <a:pt x="375" y="536"/>
                      </a:lnTo>
                      <a:lnTo>
                        <a:pt x="376" y="539"/>
                      </a:lnTo>
                      <a:lnTo>
                        <a:pt x="379" y="541"/>
                      </a:lnTo>
                      <a:lnTo>
                        <a:pt x="382" y="542"/>
                      </a:lnTo>
                      <a:lnTo>
                        <a:pt x="384" y="545"/>
                      </a:lnTo>
                      <a:lnTo>
                        <a:pt x="386" y="545"/>
                      </a:lnTo>
                      <a:lnTo>
                        <a:pt x="387" y="546"/>
                      </a:lnTo>
                      <a:lnTo>
                        <a:pt x="387" y="549"/>
                      </a:lnTo>
                      <a:lnTo>
                        <a:pt x="382" y="549"/>
                      </a:lnTo>
                      <a:lnTo>
                        <a:pt x="381" y="550"/>
                      </a:lnTo>
                      <a:lnTo>
                        <a:pt x="381" y="551"/>
                      </a:lnTo>
                      <a:lnTo>
                        <a:pt x="380" y="551"/>
                      </a:lnTo>
                      <a:lnTo>
                        <a:pt x="377" y="550"/>
                      </a:lnTo>
                      <a:lnTo>
                        <a:pt x="374" y="547"/>
                      </a:lnTo>
                      <a:lnTo>
                        <a:pt x="371" y="546"/>
                      </a:lnTo>
                      <a:lnTo>
                        <a:pt x="370" y="545"/>
                      </a:lnTo>
                      <a:lnTo>
                        <a:pt x="370" y="547"/>
                      </a:lnTo>
                      <a:lnTo>
                        <a:pt x="371" y="549"/>
                      </a:lnTo>
                      <a:lnTo>
                        <a:pt x="371" y="551"/>
                      </a:lnTo>
                      <a:lnTo>
                        <a:pt x="372" y="552"/>
                      </a:lnTo>
                      <a:lnTo>
                        <a:pt x="372" y="556"/>
                      </a:lnTo>
                      <a:lnTo>
                        <a:pt x="371" y="557"/>
                      </a:lnTo>
                      <a:lnTo>
                        <a:pt x="371" y="560"/>
                      </a:lnTo>
                      <a:lnTo>
                        <a:pt x="370" y="561"/>
                      </a:lnTo>
                      <a:lnTo>
                        <a:pt x="372" y="564"/>
                      </a:lnTo>
                      <a:lnTo>
                        <a:pt x="366" y="564"/>
                      </a:lnTo>
                      <a:lnTo>
                        <a:pt x="361" y="562"/>
                      </a:lnTo>
                      <a:lnTo>
                        <a:pt x="357" y="560"/>
                      </a:lnTo>
                      <a:lnTo>
                        <a:pt x="355" y="556"/>
                      </a:lnTo>
                      <a:lnTo>
                        <a:pt x="354" y="551"/>
                      </a:lnTo>
                      <a:lnTo>
                        <a:pt x="354" y="549"/>
                      </a:lnTo>
                      <a:lnTo>
                        <a:pt x="355" y="547"/>
                      </a:lnTo>
                      <a:lnTo>
                        <a:pt x="357" y="546"/>
                      </a:lnTo>
                      <a:lnTo>
                        <a:pt x="359" y="546"/>
                      </a:lnTo>
                      <a:lnTo>
                        <a:pt x="360" y="545"/>
                      </a:lnTo>
                      <a:lnTo>
                        <a:pt x="351" y="545"/>
                      </a:lnTo>
                      <a:lnTo>
                        <a:pt x="351" y="542"/>
                      </a:lnTo>
                      <a:lnTo>
                        <a:pt x="350" y="541"/>
                      </a:lnTo>
                      <a:lnTo>
                        <a:pt x="350" y="540"/>
                      </a:lnTo>
                      <a:lnTo>
                        <a:pt x="349" y="536"/>
                      </a:lnTo>
                      <a:lnTo>
                        <a:pt x="346" y="534"/>
                      </a:lnTo>
                      <a:lnTo>
                        <a:pt x="344" y="530"/>
                      </a:lnTo>
                      <a:lnTo>
                        <a:pt x="331" y="517"/>
                      </a:lnTo>
                      <a:lnTo>
                        <a:pt x="330" y="513"/>
                      </a:lnTo>
                      <a:lnTo>
                        <a:pt x="330" y="500"/>
                      </a:lnTo>
                      <a:lnTo>
                        <a:pt x="329" y="496"/>
                      </a:lnTo>
                      <a:lnTo>
                        <a:pt x="327" y="493"/>
                      </a:lnTo>
                      <a:lnTo>
                        <a:pt x="322" y="486"/>
                      </a:lnTo>
                      <a:lnTo>
                        <a:pt x="318" y="483"/>
                      </a:lnTo>
                      <a:lnTo>
                        <a:pt x="316" y="482"/>
                      </a:lnTo>
                      <a:lnTo>
                        <a:pt x="308" y="479"/>
                      </a:lnTo>
                      <a:lnTo>
                        <a:pt x="306" y="478"/>
                      </a:lnTo>
                      <a:lnTo>
                        <a:pt x="303" y="473"/>
                      </a:lnTo>
                      <a:lnTo>
                        <a:pt x="297" y="473"/>
                      </a:lnTo>
                      <a:lnTo>
                        <a:pt x="291" y="471"/>
                      </a:lnTo>
                      <a:lnTo>
                        <a:pt x="285" y="464"/>
                      </a:lnTo>
                      <a:lnTo>
                        <a:pt x="280" y="457"/>
                      </a:lnTo>
                      <a:lnTo>
                        <a:pt x="278" y="449"/>
                      </a:lnTo>
                      <a:lnTo>
                        <a:pt x="265" y="449"/>
                      </a:lnTo>
                      <a:lnTo>
                        <a:pt x="263" y="448"/>
                      </a:lnTo>
                      <a:lnTo>
                        <a:pt x="262" y="445"/>
                      </a:lnTo>
                      <a:lnTo>
                        <a:pt x="262" y="440"/>
                      </a:lnTo>
                      <a:lnTo>
                        <a:pt x="261" y="439"/>
                      </a:lnTo>
                      <a:lnTo>
                        <a:pt x="258" y="440"/>
                      </a:lnTo>
                      <a:lnTo>
                        <a:pt x="257" y="440"/>
                      </a:lnTo>
                      <a:lnTo>
                        <a:pt x="253" y="442"/>
                      </a:lnTo>
                      <a:lnTo>
                        <a:pt x="251" y="443"/>
                      </a:lnTo>
                      <a:lnTo>
                        <a:pt x="249" y="443"/>
                      </a:lnTo>
                      <a:lnTo>
                        <a:pt x="247" y="445"/>
                      </a:lnTo>
                      <a:lnTo>
                        <a:pt x="247" y="447"/>
                      </a:lnTo>
                      <a:lnTo>
                        <a:pt x="248" y="448"/>
                      </a:lnTo>
                      <a:lnTo>
                        <a:pt x="249" y="448"/>
                      </a:lnTo>
                      <a:lnTo>
                        <a:pt x="248" y="452"/>
                      </a:lnTo>
                      <a:lnTo>
                        <a:pt x="248" y="459"/>
                      </a:lnTo>
                      <a:lnTo>
                        <a:pt x="249" y="462"/>
                      </a:lnTo>
                      <a:lnTo>
                        <a:pt x="257" y="466"/>
                      </a:lnTo>
                      <a:lnTo>
                        <a:pt x="265" y="473"/>
                      </a:lnTo>
                      <a:lnTo>
                        <a:pt x="267" y="478"/>
                      </a:lnTo>
                      <a:lnTo>
                        <a:pt x="268" y="483"/>
                      </a:lnTo>
                      <a:lnTo>
                        <a:pt x="271" y="487"/>
                      </a:lnTo>
                      <a:lnTo>
                        <a:pt x="272" y="491"/>
                      </a:lnTo>
                      <a:lnTo>
                        <a:pt x="275" y="492"/>
                      </a:lnTo>
                      <a:lnTo>
                        <a:pt x="278" y="493"/>
                      </a:lnTo>
                      <a:lnTo>
                        <a:pt x="281" y="495"/>
                      </a:lnTo>
                      <a:lnTo>
                        <a:pt x="285" y="495"/>
                      </a:lnTo>
                      <a:lnTo>
                        <a:pt x="287" y="493"/>
                      </a:lnTo>
                      <a:lnTo>
                        <a:pt x="291" y="493"/>
                      </a:lnTo>
                      <a:lnTo>
                        <a:pt x="291" y="495"/>
                      </a:lnTo>
                      <a:lnTo>
                        <a:pt x="290" y="497"/>
                      </a:lnTo>
                      <a:lnTo>
                        <a:pt x="290" y="500"/>
                      </a:lnTo>
                      <a:lnTo>
                        <a:pt x="292" y="502"/>
                      </a:lnTo>
                      <a:lnTo>
                        <a:pt x="295" y="502"/>
                      </a:lnTo>
                      <a:lnTo>
                        <a:pt x="300" y="505"/>
                      </a:lnTo>
                      <a:lnTo>
                        <a:pt x="301" y="505"/>
                      </a:lnTo>
                      <a:lnTo>
                        <a:pt x="305" y="506"/>
                      </a:lnTo>
                      <a:lnTo>
                        <a:pt x="307" y="508"/>
                      </a:lnTo>
                      <a:lnTo>
                        <a:pt x="311" y="510"/>
                      </a:lnTo>
                      <a:lnTo>
                        <a:pt x="316" y="515"/>
                      </a:lnTo>
                      <a:lnTo>
                        <a:pt x="317" y="517"/>
                      </a:lnTo>
                      <a:lnTo>
                        <a:pt x="317" y="521"/>
                      </a:lnTo>
                      <a:lnTo>
                        <a:pt x="315" y="520"/>
                      </a:lnTo>
                      <a:lnTo>
                        <a:pt x="311" y="516"/>
                      </a:lnTo>
                      <a:lnTo>
                        <a:pt x="308" y="515"/>
                      </a:lnTo>
                      <a:lnTo>
                        <a:pt x="301" y="515"/>
                      </a:lnTo>
                      <a:lnTo>
                        <a:pt x="298" y="516"/>
                      </a:lnTo>
                      <a:lnTo>
                        <a:pt x="296" y="521"/>
                      </a:lnTo>
                      <a:lnTo>
                        <a:pt x="296" y="523"/>
                      </a:lnTo>
                      <a:lnTo>
                        <a:pt x="298" y="525"/>
                      </a:lnTo>
                      <a:lnTo>
                        <a:pt x="300" y="527"/>
                      </a:lnTo>
                      <a:lnTo>
                        <a:pt x="303" y="531"/>
                      </a:lnTo>
                      <a:lnTo>
                        <a:pt x="303" y="534"/>
                      </a:lnTo>
                      <a:lnTo>
                        <a:pt x="302" y="534"/>
                      </a:lnTo>
                      <a:lnTo>
                        <a:pt x="301" y="535"/>
                      </a:lnTo>
                      <a:lnTo>
                        <a:pt x="297" y="535"/>
                      </a:lnTo>
                      <a:lnTo>
                        <a:pt x="296" y="536"/>
                      </a:lnTo>
                      <a:lnTo>
                        <a:pt x="295" y="539"/>
                      </a:lnTo>
                      <a:lnTo>
                        <a:pt x="295" y="541"/>
                      </a:lnTo>
                      <a:lnTo>
                        <a:pt x="292" y="546"/>
                      </a:lnTo>
                      <a:lnTo>
                        <a:pt x="291" y="547"/>
                      </a:lnTo>
                      <a:lnTo>
                        <a:pt x="287" y="547"/>
                      </a:lnTo>
                      <a:lnTo>
                        <a:pt x="286" y="546"/>
                      </a:lnTo>
                      <a:lnTo>
                        <a:pt x="285" y="546"/>
                      </a:lnTo>
                      <a:lnTo>
                        <a:pt x="285" y="545"/>
                      </a:lnTo>
                      <a:lnTo>
                        <a:pt x="287" y="544"/>
                      </a:lnTo>
                      <a:lnTo>
                        <a:pt x="288" y="542"/>
                      </a:lnTo>
                      <a:lnTo>
                        <a:pt x="290" y="540"/>
                      </a:lnTo>
                      <a:lnTo>
                        <a:pt x="291" y="536"/>
                      </a:lnTo>
                      <a:lnTo>
                        <a:pt x="291" y="530"/>
                      </a:lnTo>
                      <a:lnTo>
                        <a:pt x="290" y="528"/>
                      </a:lnTo>
                      <a:lnTo>
                        <a:pt x="288" y="526"/>
                      </a:lnTo>
                      <a:lnTo>
                        <a:pt x="288" y="525"/>
                      </a:lnTo>
                      <a:lnTo>
                        <a:pt x="287" y="522"/>
                      </a:lnTo>
                      <a:lnTo>
                        <a:pt x="286" y="522"/>
                      </a:lnTo>
                      <a:lnTo>
                        <a:pt x="285" y="520"/>
                      </a:lnTo>
                      <a:lnTo>
                        <a:pt x="282" y="518"/>
                      </a:lnTo>
                      <a:lnTo>
                        <a:pt x="280" y="516"/>
                      </a:lnTo>
                      <a:lnTo>
                        <a:pt x="278" y="513"/>
                      </a:lnTo>
                      <a:lnTo>
                        <a:pt x="276" y="511"/>
                      </a:lnTo>
                      <a:lnTo>
                        <a:pt x="276" y="510"/>
                      </a:lnTo>
                      <a:lnTo>
                        <a:pt x="272" y="510"/>
                      </a:lnTo>
                      <a:lnTo>
                        <a:pt x="268" y="506"/>
                      </a:lnTo>
                      <a:lnTo>
                        <a:pt x="258" y="503"/>
                      </a:lnTo>
                      <a:lnTo>
                        <a:pt x="252" y="498"/>
                      </a:lnTo>
                      <a:lnTo>
                        <a:pt x="246" y="492"/>
                      </a:lnTo>
                      <a:lnTo>
                        <a:pt x="243" y="491"/>
                      </a:lnTo>
                      <a:lnTo>
                        <a:pt x="242" y="489"/>
                      </a:lnTo>
                      <a:lnTo>
                        <a:pt x="237" y="487"/>
                      </a:lnTo>
                      <a:lnTo>
                        <a:pt x="236" y="484"/>
                      </a:lnTo>
                      <a:lnTo>
                        <a:pt x="232" y="478"/>
                      </a:lnTo>
                      <a:lnTo>
                        <a:pt x="229" y="472"/>
                      </a:lnTo>
                      <a:lnTo>
                        <a:pt x="224" y="466"/>
                      </a:lnTo>
                      <a:lnTo>
                        <a:pt x="219" y="461"/>
                      </a:lnTo>
                      <a:lnTo>
                        <a:pt x="211" y="459"/>
                      </a:lnTo>
                      <a:lnTo>
                        <a:pt x="207" y="459"/>
                      </a:lnTo>
                      <a:lnTo>
                        <a:pt x="206" y="461"/>
                      </a:lnTo>
                      <a:lnTo>
                        <a:pt x="203" y="462"/>
                      </a:lnTo>
                      <a:lnTo>
                        <a:pt x="199" y="466"/>
                      </a:lnTo>
                      <a:lnTo>
                        <a:pt x="192" y="471"/>
                      </a:lnTo>
                      <a:lnTo>
                        <a:pt x="185" y="474"/>
                      </a:lnTo>
                      <a:lnTo>
                        <a:pt x="178" y="477"/>
                      </a:lnTo>
                      <a:lnTo>
                        <a:pt x="170" y="476"/>
                      </a:lnTo>
                      <a:lnTo>
                        <a:pt x="163" y="473"/>
                      </a:lnTo>
                      <a:lnTo>
                        <a:pt x="155" y="472"/>
                      </a:lnTo>
                      <a:lnTo>
                        <a:pt x="152" y="472"/>
                      </a:lnTo>
                      <a:lnTo>
                        <a:pt x="148" y="474"/>
                      </a:lnTo>
                      <a:lnTo>
                        <a:pt x="144" y="476"/>
                      </a:lnTo>
                      <a:lnTo>
                        <a:pt x="143" y="479"/>
                      </a:lnTo>
                      <a:lnTo>
                        <a:pt x="142" y="482"/>
                      </a:lnTo>
                      <a:lnTo>
                        <a:pt x="144" y="492"/>
                      </a:lnTo>
                      <a:lnTo>
                        <a:pt x="143" y="496"/>
                      </a:lnTo>
                      <a:lnTo>
                        <a:pt x="140" y="498"/>
                      </a:lnTo>
                      <a:lnTo>
                        <a:pt x="137" y="500"/>
                      </a:lnTo>
                      <a:lnTo>
                        <a:pt x="133" y="502"/>
                      </a:lnTo>
                      <a:lnTo>
                        <a:pt x="125" y="505"/>
                      </a:lnTo>
                      <a:lnTo>
                        <a:pt x="119" y="508"/>
                      </a:lnTo>
                      <a:lnTo>
                        <a:pt x="113" y="515"/>
                      </a:lnTo>
                      <a:lnTo>
                        <a:pt x="108" y="523"/>
                      </a:lnTo>
                      <a:lnTo>
                        <a:pt x="105" y="532"/>
                      </a:lnTo>
                      <a:lnTo>
                        <a:pt x="105" y="534"/>
                      </a:lnTo>
                      <a:lnTo>
                        <a:pt x="106" y="535"/>
                      </a:lnTo>
                      <a:lnTo>
                        <a:pt x="109" y="536"/>
                      </a:lnTo>
                      <a:lnTo>
                        <a:pt x="110" y="537"/>
                      </a:lnTo>
                      <a:lnTo>
                        <a:pt x="103" y="547"/>
                      </a:lnTo>
                      <a:lnTo>
                        <a:pt x="99" y="551"/>
                      </a:lnTo>
                      <a:lnTo>
                        <a:pt x="91" y="555"/>
                      </a:lnTo>
                      <a:lnTo>
                        <a:pt x="88" y="562"/>
                      </a:lnTo>
                      <a:lnTo>
                        <a:pt x="83" y="565"/>
                      </a:lnTo>
                      <a:lnTo>
                        <a:pt x="71" y="565"/>
                      </a:lnTo>
                      <a:lnTo>
                        <a:pt x="69" y="566"/>
                      </a:lnTo>
                      <a:lnTo>
                        <a:pt x="68" y="566"/>
                      </a:lnTo>
                      <a:lnTo>
                        <a:pt x="59" y="569"/>
                      </a:lnTo>
                      <a:lnTo>
                        <a:pt x="51" y="571"/>
                      </a:lnTo>
                      <a:lnTo>
                        <a:pt x="42" y="574"/>
                      </a:lnTo>
                      <a:lnTo>
                        <a:pt x="41" y="573"/>
                      </a:lnTo>
                      <a:lnTo>
                        <a:pt x="39" y="571"/>
                      </a:lnTo>
                      <a:lnTo>
                        <a:pt x="35" y="564"/>
                      </a:lnTo>
                      <a:lnTo>
                        <a:pt x="32" y="561"/>
                      </a:lnTo>
                      <a:lnTo>
                        <a:pt x="27" y="559"/>
                      </a:lnTo>
                      <a:lnTo>
                        <a:pt x="22" y="559"/>
                      </a:lnTo>
                      <a:lnTo>
                        <a:pt x="19" y="560"/>
                      </a:lnTo>
                      <a:lnTo>
                        <a:pt x="14" y="561"/>
                      </a:lnTo>
                      <a:lnTo>
                        <a:pt x="7" y="561"/>
                      </a:lnTo>
                      <a:lnTo>
                        <a:pt x="6" y="560"/>
                      </a:lnTo>
                      <a:lnTo>
                        <a:pt x="6" y="542"/>
                      </a:lnTo>
                      <a:lnTo>
                        <a:pt x="4" y="542"/>
                      </a:lnTo>
                      <a:lnTo>
                        <a:pt x="0" y="539"/>
                      </a:lnTo>
                      <a:lnTo>
                        <a:pt x="0" y="534"/>
                      </a:lnTo>
                      <a:lnTo>
                        <a:pt x="1" y="531"/>
                      </a:lnTo>
                      <a:lnTo>
                        <a:pt x="4" y="530"/>
                      </a:lnTo>
                      <a:lnTo>
                        <a:pt x="5" y="528"/>
                      </a:lnTo>
                      <a:lnTo>
                        <a:pt x="5" y="527"/>
                      </a:lnTo>
                      <a:lnTo>
                        <a:pt x="6" y="511"/>
                      </a:lnTo>
                      <a:lnTo>
                        <a:pt x="9" y="496"/>
                      </a:lnTo>
                      <a:lnTo>
                        <a:pt x="9" y="492"/>
                      </a:lnTo>
                      <a:lnTo>
                        <a:pt x="7" y="488"/>
                      </a:lnTo>
                      <a:lnTo>
                        <a:pt x="5" y="484"/>
                      </a:lnTo>
                      <a:lnTo>
                        <a:pt x="4" y="482"/>
                      </a:lnTo>
                      <a:lnTo>
                        <a:pt x="4" y="478"/>
                      </a:lnTo>
                      <a:lnTo>
                        <a:pt x="11" y="474"/>
                      </a:lnTo>
                      <a:lnTo>
                        <a:pt x="14" y="472"/>
                      </a:lnTo>
                      <a:lnTo>
                        <a:pt x="19" y="469"/>
                      </a:lnTo>
                      <a:lnTo>
                        <a:pt x="21" y="469"/>
                      </a:lnTo>
                      <a:lnTo>
                        <a:pt x="22" y="471"/>
                      </a:lnTo>
                      <a:lnTo>
                        <a:pt x="44" y="471"/>
                      </a:lnTo>
                      <a:lnTo>
                        <a:pt x="51" y="473"/>
                      </a:lnTo>
                      <a:lnTo>
                        <a:pt x="76" y="473"/>
                      </a:lnTo>
                      <a:lnTo>
                        <a:pt x="79" y="474"/>
                      </a:lnTo>
                      <a:lnTo>
                        <a:pt x="85" y="474"/>
                      </a:lnTo>
                      <a:lnTo>
                        <a:pt x="88" y="473"/>
                      </a:lnTo>
                      <a:lnTo>
                        <a:pt x="93" y="473"/>
                      </a:lnTo>
                      <a:lnTo>
                        <a:pt x="93" y="469"/>
                      </a:lnTo>
                      <a:lnTo>
                        <a:pt x="94" y="466"/>
                      </a:lnTo>
                      <a:lnTo>
                        <a:pt x="98" y="458"/>
                      </a:lnTo>
                      <a:lnTo>
                        <a:pt x="98" y="450"/>
                      </a:lnTo>
                      <a:lnTo>
                        <a:pt x="96" y="448"/>
                      </a:lnTo>
                      <a:lnTo>
                        <a:pt x="96" y="444"/>
                      </a:lnTo>
                      <a:lnTo>
                        <a:pt x="98" y="440"/>
                      </a:lnTo>
                      <a:lnTo>
                        <a:pt x="98" y="435"/>
                      </a:lnTo>
                      <a:lnTo>
                        <a:pt x="95" y="433"/>
                      </a:lnTo>
                      <a:lnTo>
                        <a:pt x="95" y="432"/>
                      </a:lnTo>
                      <a:lnTo>
                        <a:pt x="91" y="432"/>
                      </a:lnTo>
                      <a:lnTo>
                        <a:pt x="89" y="429"/>
                      </a:lnTo>
                      <a:lnTo>
                        <a:pt x="85" y="422"/>
                      </a:lnTo>
                      <a:lnTo>
                        <a:pt x="85" y="418"/>
                      </a:lnTo>
                      <a:lnTo>
                        <a:pt x="84" y="418"/>
                      </a:lnTo>
                      <a:lnTo>
                        <a:pt x="81" y="415"/>
                      </a:lnTo>
                      <a:lnTo>
                        <a:pt x="80" y="415"/>
                      </a:lnTo>
                      <a:lnTo>
                        <a:pt x="74" y="413"/>
                      </a:lnTo>
                      <a:lnTo>
                        <a:pt x="65" y="410"/>
                      </a:lnTo>
                      <a:lnTo>
                        <a:pt x="58" y="406"/>
                      </a:lnTo>
                      <a:lnTo>
                        <a:pt x="55" y="403"/>
                      </a:lnTo>
                      <a:lnTo>
                        <a:pt x="55" y="401"/>
                      </a:lnTo>
                      <a:lnTo>
                        <a:pt x="56" y="400"/>
                      </a:lnTo>
                      <a:lnTo>
                        <a:pt x="58" y="398"/>
                      </a:lnTo>
                      <a:lnTo>
                        <a:pt x="65" y="395"/>
                      </a:lnTo>
                      <a:lnTo>
                        <a:pt x="68" y="395"/>
                      </a:lnTo>
                      <a:lnTo>
                        <a:pt x="70" y="394"/>
                      </a:lnTo>
                      <a:lnTo>
                        <a:pt x="71" y="395"/>
                      </a:lnTo>
                      <a:lnTo>
                        <a:pt x="79" y="399"/>
                      </a:lnTo>
                      <a:lnTo>
                        <a:pt x="84" y="399"/>
                      </a:lnTo>
                      <a:lnTo>
                        <a:pt x="89" y="396"/>
                      </a:lnTo>
                      <a:lnTo>
                        <a:pt x="91" y="396"/>
                      </a:lnTo>
                      <a:lnTo>
                        <a:pt x="91" y="394"/>
                      </a:lnTo>
                      <a:lnTo>
                        <a:pt x="90" y="393"/>
                      </a:lnTo>
                      <a:lnTo>
                        <a:pt x="89" y="390"/>
                      </a:lnTo>
                      <a:lnTo>
                        <a:pt x="89" y="383"/>
                      </a:lnTo>
                      <a:lnTo>
                        <a:pt x="93" y="383"/>
                      </a:lnTo>
                      <a:lnTo>
                        <a:pt x="95" y="384"/>
                      </a:lnTo>
                      <a:lnTo>
                        <a:pt x="99" y="386"/>
                      </a:lnTo>
                      <a:lnTo>
                        <a:pt x="101" y="388"/>
                      </a:lnTo>
                      <a:lnTo>
                        <a:pt x="108" y="388"/>
                      </a:lnTo>
                      <a:lnTo>
                        <a:pt x="110" y="386"/>
                      </a:lnTo>
                      <a:lnTo>
                        <a:pt x="111" y="384"/>
                      </a:lnTo>
                      <a:lnTo>
                        <a:pt x="111" y="381"/>
                      </a:lnTo>
                      <a:lnTo>
                        <a:pt x="116" y="381"/>
                      </a:lnTo>
                      <a:lnTo>
                        <a:pt x="120" y="379"/>
                      </a:lnTo>
                      <a:lnTo>
                        <a:pt x="123" y="378"/>
                      </a:lnTo>
                      <a:lnTo>
                        <a:pt x="128" y="370"/>
                      </a:lnTo>
                      <a:lnTo>
                        <a:pt x="130" y="362"/>
                      </a:lnTo>
                      <a:lnTo>
                        <a:pt x="133" y="362"/>
                      </a:lnTo>
                      <a:lnTo>
                        <a:pt x="135" y="361"/>
                      </a:lnTo>
                      <a:lnTo>
                        <a:pt x="139" y="360"/>
                      </a:lnTo>
                      <a:lnTo>
                        <a:pt x="152" y="355"/>
                      </a:lnTo>
                      <a:lnTo>
                        <a:pt x="155" y="352"/>
                      </a:lnTo>
                      <a:lnTo>
                        <a:pt x="157" y="351"/>
                      </a:lnTo>
                      <a:lnTo>
                        <a:pt x="158" y="349"/>
                      </a:lnTo>
                      <a:lnTo>
                        <a:pt x="158" y="339"/>
                      </a:lnTo>
                      <a:lnTo>
                        <a:pt x="159" y="337"/>
                      </a:lnTo>
                      <a:lnTo>
                        <a:pt x="162" y="336"/>
                      </a:lnTo>
                      <a:lnTo>
                        <a:pt x="162" y="335"/>
                      </a:lnTo>
                      <a:lnTo>
                        <a:pt x="174" y="325"/>
                      </a:lnTo>
                      <a:lnTo>
                        <a:pt x="183" y="323"/>
                      </a:lnTo>
                      <a:lnTo>
                        <a:pt x="189" y="323"/>
                      </a:lnTo>
                      <a:lnTo>
                        <a:pt x="189" y="322"/>
                      </a:lnTo>
                      <a:lnTo>
                        <a:pt x="192" y="320"/>
                      </a:lnTo>
                      <a:lnTo>
                        <a:pt x="194" y="318"/>
                      </a:lnTo>
                      <a:lnTo>
                        <a:pt x="197" y="318"/>
                      </a:lnTo>
                      <a:lnTo>
                        <a:pt x="199" y="320"/>
                      </a:lnTo>
                      <a:lnTo>
                        <a:pt x="203" y="320"/>
                      </a:lnTo>
                      <a:lnTo>
                        <a:pt x="208" y="317"/>
                      </a:lnTo>
                      <a:lnTo>
                        <a:pt x="209" y="315"/>
                      </a:lnTo>
                      <a:lnTo>
                        <a:pt x="211" y="313"/>
                      </a:lnTo>
                      <a:lnTo>
                        <a:pt x="211" y="311"/>
                      </a:lnTo>
                      <a:lnTo>
                        <a:pt x="209" y="308"/>
                      </a:lnTo>
                      <a:lnTo>
                        <a:pt x="209" y="306"/>
                      </a:lnTo>
                      <a:lnTo>
                        <a:pt x="208" y="303"/>
                      </a:lnTo>
                      <a:lnTo>
                        <a:pt x="208" y="302"/>
                      </a:lnTo>
                      <a:lnTo>
                        <a:pt x="206" y="293"/>
                      </a:lnTo>
                      <a:lnTo>
                        <a:pt x="202" y="287"/>
                      </a:lnTo>
                      <a:lnTo>
                        <a:pt x="201" y="278"/>
                      </a:lnTo>
                      <a:lnTo>
                        <a:pt x="202" y="271"/>
                      </a:lnTo>
                      <a:lnTo>
                        <a:pt x="207" y="264"/>
                      </a:lnTo>
                      <a:lnTo>
                        <a:pt x="226" y="253"/>
                      </a:lnTo>
                      <a:lnTo>
                        <a:pt x="226" y="258"/>
                      </a:lnTo>
                      <a:lnTo>
                        <a:pt x="224" y="262"/>
                      </a:lnTo>
                      <a:lnTo>
                        <a:pt x="223" y="264"/>
                      </a:lnTo>
                      <a:lnTo>
                        <a:pt x="223" y="271"/>
                      </a:lnTo>
                      <a:lnTo>
                        <a:pt x="226" y="272"/>
                      </a:lnTo>
                      <a:lnTo>
                        <a:pt x="227" y="272"/>
                      </a:lnTo>
                      <a:lnTo>
                        <a:pt x="229" y="273"/>
                      </a:lnTo>
                      <a:lnTo>
                        <a:pt x="231" y="273"/>
                      </a:lnTo>
                      <a:lnTo>
                        <a:pt x="231" y="277"/>
                      </a:lnTo>
                      <a:lnTo>
                        <a:pt x="224" y="283"/>
                      </a:lnTo>
                      <a:lnTo>
                        <a:pt x="221" y="286"/>
                      </a:lnTo>
                      <a:lnTo>
                        <a:pt x="219" y="288"/>
                      </a:lnTo>
                      <a:lnTo>
                        <a:pt x="217" y="292"/>
                      </a:lnTo>
                      <a:lnTo>
                        <a:pt x="217" y="298"/>
                      </a:lnTo>
                      <a:lnTo>
                        <a:pt x="218" y="301"/>
                      </a:lnTo>
                      <a:lnTo>
                        <a:pt x="221" y="302"/>
                      </a:lnTo>
                      <a:lnTo>
                        <a:pt x="222" y="302"/>
                      </a:lnTo>
                      <a:lnTo>
                        <a:pt x="222" y="307"/>
                      </a:lnTo>
                      <a:lnTo>
                        <a:pt x="227" y="307"/>
                      </a:lnTo>
                      <a:lnTo>
                        <a:pt x="229" y="308"/>
                      </a:lnTo>
                      <a:lnTo>
                        <a:pt x="232" y="308"/>
                      </a:lnTo>
                      <a:lnTo>
                        <a:pt x="232" y="311"/>
                      </a:lnTo>
                      <a:lnTo>
                        <a:pt x="234" y="313"/>
                      </a:lnTo>
                      <a:lnTo>
                        <a:pt x="244" y="311"/>
                      </a:lnTo>
                      <a:lnTo>
                        <a:pt x="253" y="307"/>
                      </a:lnTo>
                      <a:lnTo>
                        <a:pt x="262" y="306"/>
                      </a:lnTo>
                      <a:lnTo>
                        <a:pt x="261" y="307"/>
                      </a:lnTo>
                      <a:lnTo>
                        <a:pt x="261" y="308"/>
                      </a:lnTo>
                      <a:lnTo>
                        <a:pt x="260" y="310"/>
                      </a:lnTo>
                      <a:lnTo>
                        <a:pt x="260" y="311"/>
                      </a:lnTo>
                      <a:lnTo>
                        <a:pt x="262" y="312"/>
                      </a:lnTo>
                      <a:lnTo>
                        <a:pt x="265" y="315"/>
                      </a:lnTo>
                      <a:lnTo>
                        <a:pt x="267" y="316"/>
                      </a:lnTo>
                      <a:lnTo>
                        <a:pt x="270" y="316"/>
                      </a:lnTo>
                      <a:lnTo>
                        <a:pt x="272" y="313"/>
                      </a:lnTo>
                      <a:lnTo>
                        <a:pt x="273" y="313"/>
                      </a:lnTo>
                      <a:lnTo>
                        <a:pt x="275" y="312"/>
                      </a:lnTo>
                      <a:lnTo>
                        <a:pt x="280" y="310"/>
                      </a:lnTo>
                      <a:lnTo>
                        <a:pt x="283" y="310"/>
                      </a:lnTo>
                      <a:lnTo>
                        <a:pt x="287" y="308"/>
                      </a:lnTo>
                      <a:lnTo>
                        <a:pt x="292" y="307"/>
                      </a:lnTo>
                      <a:lnTo>
                        <a:pt x="295" y="306"/>
                      </a:lnTo>
                      <a:lnTo>
                        <a:pt x="297" y="303"/>
                      </a:lnTo>
                      <a:lnTo>
                        <a:pt x="305" y="301"/>
                      </a:lnTo>
                      <a:lnTo>
                        <a:pt x="307" y="300"/>
                      </a:lnTo>
                      <a:lnTo>
                        <a:pt x="318" y="300"/>
                      </a:lnTo>
                      <a:lnTo>
                        <a:pt x="321" y="301"/>
                      </a:lnTo>
                      <a:lnTo>
                        <a:pt x="320" y="302"/>
                      </a:lnTo>
                      <a:lnTo>
                        <a:pt x="320" y="306"/>
                      </a:lnTo>
                      <a:lnTo>
                        <a:pt x="325" y="306"/>
                      </a:lnTo>
                      <a:lnTo>
                        <a:pt x="330" y="305"/>
                      </a:lnTo>
                      <a:lnTo>
                        <a:pt x="334" y="305"/>
                      </a:lnTo>
                      <a:lnTo>
                        <a:pt x="336" y="298"/>
                      </a:lnTo>
                      <a:lnTo>
                        <a:pt x="340" y="293"/>
                      </a:lnTo>
                      <a:lnTo>
                        <a:pt x="344" y="289"/>
                      </a:lnTo>
                      <a:lnTo>
                        <a:pt x="347" y="284"/>
                      </a:lnTo>
                      <a:lnTo>
                        <a:pt x="349" y="277"/>
                      </a:lnTo>
                      <a:lnTo>
                        <a:pt x="350" y="268"/>
                      </a:lnTo>
                      <a:lnTo>
                        <a:pt x="354" y="258"/>
                      </a:lnTo>
                      <a:lnTo>
                        <a:pt x="359" y="251"/>
                      </a:lnTo>
                      <a:lnTo>
                        <a:pt x="364" y="248"/>
                      </a:lnTo>
                      <a:lnTo>
                        <a:pt x="366" y="248"/>
                      </a:lnTo>
                      <a:lnTo>
                        <a:pt x="369" y="251"/>
                      </a:lnTo>
                      <a:lnTo>
                        <a:pt x="371" y="252"/>
                      </a:lnTo>
                      <a:lnTo>
                        <a:pt x="372" y="254"/>
                      </a:lnTo>
                      <a:lnTo>
                        <a:pt x="375" y="256"/>
                      </a:lnTo>
                      <a:lnTo>
                        <a:pt x="377" y="258"/>
                      </a:lnTo>
                      <a:lnTo>
                        <a:pt x="380" y="258"/>
                      </a:lnTo>
                      <a:lnTo>
                        <a:pt x="382" y="257"/>
                      </a:lnTo>
                      <a:lnTo>
                        <a:pt x="386" y="256"/>
                      </a:lnTo>
                      <a:lnTo>
                        <a:pt x="387" y="252"/>
                      </a:lnTo>
                      <a:lnTo>
                        <a:pt x="387" y="247"/>
                      </a:lnTo>
                      <a:lnTo>
                        <a:pt x="384" y="240"/>
                      </a:lnTo>
                      <a:lnTo>
                        <a:pt x="376" y="232"/>
                      </a:lnTo>
                      <a:lnTo>
                        <a:pt x="375" y="228"/>
                      </a:lnTo>
                      <a:lnTo>
                        <a:pt x="379" y="224"/>
                      </a:lnTo>
                      <a:lnTo>
                        <a:pt x="385" y="220"/>
                      </a:lnTo>
                      <a:lnTo>
                        <a:pt x="393" y="219"/>
                      </a:lnTo>
                      <a:lnTo>
                        <a:pt x="399" y="218"/>
                      </a:lnTo>
                      <a:lnTo>
                        <a:pt x="410" y="219"/>
                      </a:lnTo>
                      <a:lnTo>
                        <a:pt x="419" y="220"/>
                      </a:lnTo>
                      <a:lnTo>
                        <a:pt x="426" y="219"/>
                      </a:lnTo>
                      <a:lnTo>
                        <a:pt x="441" y="212"/>
                      </a:lnTo>
                      <a:lnTo>
                        <a:pt x="439" y="206"/>
                      </a:lnTo>
                      <a:lnTo>
                        <a:pt x="436" y="203"/>
                      </a:lnTo>
                      <a:lnTo>
                        <a:pt x="434" y="200"/>
                      </a:lnTo>
                      <a:lnTo>
                        <a:pt x="431" y="196"/>
                      </a:lnTo>
                      <a:lnTo>
                        <a:pt x="426" y="201"/>
                      </a:lnTo>
                      <a:lnTo>
                        <a:pt x="418" y="204"/>
                      </a:lnTo>
                      <a:lnTo>
                        <a:pt x="409" y="205"/>
                      </a:lnTo>
                      <a:lnTo>
                        <a:pt x="401" y="205"/>
                      </a:lnTo>
                      <a:lnTo>
                        <a:pt x="389" y="209"/>
                      </a:lnTo>
                      <a:lnTo>
                        <a:pt x="376" y="212"/>
                      </a:lnTo>
                      <a:lnTo>
                        <a:pt x="372" y="212"/>
                      </a:lnTo>
                      <a:lnTo>
                        <a:pt x="370" y="210"/>
                      </a:lnTo>
                      <a:lnTo>
                        <a:pt x="369" y="209"/>
                      </a:lnTo>
                      <a:lnTo>
                        <a:pt x="367" y="206"/>
                      </a:lnTo>
                      <a:lnTo>
                        <a:pt x="364" y="206"/>
                      </a:lnTo>
                      <a:lnTo>
                        <a:pt x="359" y="204"/>
                      </a:lnTo>
                      <a:lnTo>
                        <a:pt x="355" y="203"/>
                      </a:lnTo>
                      <a:lnTo>
                        <a:pt x="352" y="199"/>
                      </a:lnTo>
                      <a:lnTo>
                        <a:pt x="350" y="191"/>
                      </a:lnTo>
                      <a:lnTo>
                        <a:pt x="352" y="186"/>
                      </a:lnTo>
                      <a:lnTo>
                        <a:pt x="355" y="185"/>
                      </a:lnTo>
                      <a:lnTo>
                        <a:pt x="356" y="183"/>
                      </a:lnTo>
                      <a:lnTo>
                        <a:pt x="354" y="181"/>
                      </a:lnTo>
                      <a:lnTo>
                        <a:pt x="351" y="176"/>
                      </a:lnTo>
                      <a:lnTo>
                        <a:pt x="350" y="173"/>
                      </a:lnTo>
                      <a:lnTo>
                        <a:pt x="349" y="170"/>
                      </a:lnTo>
                      <a:lnTo>
                        <a:pt x="349" y="159"/>
                      </a:lnTo>
                      <a:lnTo>
                        <a:pt x="357" y="156"/>
                      </a:lnTo>
                      <a:lnTo>
                        <a:pt x="365" y="151"/>
                      </a:lnTo>
                      <a:lnTo>
                        <a:pt x="372" y="144"/>
                      </a:lnTo>
                      <a:lnTo>
                        <a:pt x="379" y="136"/>
                      </a:lnTo>
                      <a:lnTo>
                        <a:pt x="385" y="131"/>
                      </a:lnTo>
                      <a:lnTo>
                        <a:pt x="387" y="130"/>
                      </a:lnTo>
                      <a:lnTo>
                        <a:pt x="391" y="127"/>
                      </a:lnTo>
                      <a:lnTo>
                        <a:pt x="395" y="126"/>
                      </a:lnTo>
                      <a:lnTo>
                        <a:pt x="398" y="123"/>
                      </a:lnTo>
                      <a:lnTo>
                        <a:pt x="400" y="118"/>
                      </a:lnTo>
                      <a:lnTo>
                        <a:pt x="398" y="112"/>
                      </a:lnTo>
                      <a:lnTo>
                        <a:pt x="393" y="108"/>
                      </a:lnTo>
                      <a:lnTo>
                        <a:pt x="384" y="106"/>
                      </a:lnTo>
                      <a:lnTo>
                        <a:pt x="376" y="106"/>
                      </a:lnTo>
                      <a:lnTo>
                        <a:pt x="366" y="107"/>
                      </a:lnTo>
                      <a:lnTo>
                        <a:pt x="359" y="110"/>
                      </a:lnTo>
                      <a:lnTo>
                        <a:pt x="354" y="115"/>
                      </a:lnTo>
                      <a:lnTo>
                        <a:pt x="352" y="122"/>
                      </a:lnTo>
                      <a:lnTo>
                        <a:pt x="352" y="132"/>
                      </a:lnTo>
                      <a:lnTo>
                        <a:pt x="350" y="139"/>
                      </a:lnTo>
                      <a:lnTo>
                        <a:pt x="342" y="145"/>
                      </a:lnTo>
                      <a:lnTo>
                        <a:pt x="325" y="154"/>
                      </a:lnTo>
                      <a:lnTo>
                        <a:pt x="310" y="164"/>
                      </a:lnTo>
                      <a:lnTo>
                        <a:pt x="306" y="167"/>
                      </a:lnTo>
                      <a:lnTo>
                        <a:pt x="305" y="170"/>
                      </a:lnTo>
                      <a:lnTo>
                        <a:pt x="305" y="180"/>
                      </a:lnTo>
                      <a:lnTo>
                        <a:pt x="303" y="183"/>
                      </a:lnTo>
                      <a:lnTo>
                        <a:pt x="301" y="184"/>
                      </a:lnTo>
                      <a:lnTo>
                        <a:pt x="301" y="191"/>
                      </a:lnTo>
                      <a:lnTo>
                        <a:pt x="303" y="195"/>
                      </a:lnTo>
                      <a:lnTo>
                        <a:pt x="305" y="199"/>
                      </a:lnTo>
                      <a:lnTo>
                        <a:pt x="310" y="200"/>
                      </a:lnTo>
                      <a:lnTo>
                        <a:pt x="315" y="203"/>
                      </a:lnTo>
                      <a:lnTo>
                        <a:pt x="318" y="206"/>
                      </a:lnTo>
                      <a:lnTo>
                        <a:pt x="321" y="210"/>
                      </a:lnTo>
                      <a:lnTo>
                        <a:pt x="322" y="215"/>
                      </a:lnTo>
                      <a:lnTo>
                        <a:pt x="321" y="218"/>
                      </a:lnTo>
                      <a:lnTo>
                        <a:pt x="320" y="222"/>
                      </a:lnTo>
                      <a:lnTo>
                        <a:pt x="315" y="227"/>
                      </a:lnTo>
                      <a:lnTo>
                        <a:pt x="311" y="229"/>
                      </a:lnTo>
                      <a:lnTo>
                        <a:pt x="308" y="232"/>
                      </a:lnTo>
                      <a:lnTo>
                        <a:pt x="306" y="232"/>
                      </a:lnTo>
                      <a:lnTo>
                        <a:pt x="301" y="234"/>
                      </a:lnTo>
                      <a:lnTo>
                        <a:pt x="297" y="238"/>
                      </a:lnTo>
                      <a:lnTo>
                        <a:pt x="296" y="245"/>
                      </a:lnTo>
                      <a:lnTo>
                        <a:pt x="295" y="252"/>
                      </a:lnTo>
                      <a:lnTo>
                        <a:pt x="295" y="254"/>
                      </a:lnTo>
                      <a:lnTo>
                        <a:pt x="296" y="257"/>
                      </a:lnTo>
                      <a:lnTo>
                        <a:pt x="297" y="258"/>
                      </a:lnTo>
                      <a:lnTo>
                        <a:pt x="300" y="258"/>
                      </a:lnTo>
                      <a:lnTo>
                        <a:pt x="301" y="259"/>
                      </a:lnTo>
                      <a:lnTo>
                        <a:pt x="298" y="267"/>
                      </a:lnTo>
                      <a:lnTo>
                        <a:pt x="296" y="269"/>
                      </a:lnTo>
                      <a:lnTo>
                        <a:pt x="293" y="271"/>
                      </a:lnTo>
                      <a:lnTo>
                        <a:pt x="292" y="273"/>
                      </a:lnTo>
                      <a:lnTo>
                        <a:pt x="290" y="276"/>
                      </a:lnTo>
                      <a:lnTo>
                        <a:pt x="290" y="278"/>
                      </a:lnTo>
                      <a:lnTo>
                        <a:pt x="278" y="278"/>
                      </a:lnTo>
                      <a:lnTo>
                        <a:pt x="273" y="281"/>
                      </a:lnTo>
                      <a:lnTo>
                        <a:pt x="265" y="289"/>
                      </a:lnTo>
                      <a:lnTo>
                        <a:pt x="258" y="292"/>
                      </a:lnTo>
                      <a:lnTo>
                        <a:pt x="256" y="289"/>
                      </a:lnTo>
                      <a:lnTo>
                        <a:pt x="253" y="283"/>
                      </a:lnTo>
                      <a:lnTo>
                        <a:pt x="249" y="272"/>
                      </a:lnTo>
                      <a:lnTo>
                        <a:pt x="251" y="269"/>
                      </a:lnTo>
                      <a:lnTo>
                        <a:pt x="251" y="268"/>
                      </a:lnTo>
                      <a:lnTo>
                        <a:pt x="246" y="262"/>
                      </a:lnTo>
                      <a:lnTo>
                        <a:pt x="243" y="254"/>
                      </a:lnTo>
                      <a:lnTo>
                        <a:pt x="242" y="247"/>
                      </a:lnTo>
                      <a:lnTo>
                        <a:pt x="241" y="244"/>
                      </a:lnTo>
                      <a:lnTo>
                        <a:pt x="237" y="242"/>
                      </a:lnTo>
                      <a:lnTo>
                        <a:pt x="237" y="239"/>
                      </a:lnTo>
                      <a:lnTo>
                        <a:pt x="234" y="238"/>
                      </a:lnTo>
                      <a:lnTo>
                        <a:pt x="233" y="235"/>
                      </a:lnTo>
                      <a:lnTo>
                        <a:pt x="233" y="229"/>
                      </a:lnTo>
                      <a:lnTo>
                        <a:pt x="234" y="228"/>
                      </a:lnTo>
                      <a:lnTo>
                        <a:pt x="236" y="225"/>
                      </a:lnTo>
                      <a:lnTo>
                        <a:pt x="232" y="224"/>
                      </a:lnTo>
                      <a:lnTo>
                        <a:pt x="231" y="222"/>
                      </a:lnTo>
                      <a:lnTo>
                        <a:pt x="228" y="219"/>
                      </a:lnTo>
                      <a:lnTo>
                        <a:pt x="227" y="217"/>
                      </a:lnTo>
                      <a:lnTo>
                        <a:pt x="219" y="225"/>
                      </a:lnTo>
                      <a:lnTo>
                        <a:pt x="211" y="234"/>
                      </a:lnTo>
                      <a:lnTo>
                        <a:pt x="201" y="242"/>
                      </a:lnTo>
                      <a:lnTo>
                        <a:pt x="188" y="244"/>
                      </a:lnTo>
                      <a:lnTo>
                        <a:pt x="187" y="244"/>
                      </a:lnTo>
                      <a:lnTo>
                        <a:pt x="184" y="243"/>
                      </a:lnTo>
                      <a:lnTo>
                        <a:pt x="182" y="240"/>
                      </a:lnTo>
                      <a:lnTo>
                        <a:pt x="178" y="239"/>
                      </a:lnTo>
                      <a:lnTo>
                        <a:pt x="175" y="237"/>
                      </a:lnTo>
                      <a:lnTo>
                        <a:pt x="173" y="235"/>
                      </a:lnTo>
                      <a:lnTo>
                        <a:pt x="170" y="233"/>
                      </a:lnTo>
                      <a:lnTo>
                        <a:pt x="173" y="228"/>
                      </a:lnTo>
                      <a:lnTo>
                        <a:pt x="175" y="227"/>
                      </a:lnTo>
                      <a:lnTo>
                        <a:pt x="177" y="227"/>
                      </a:lnTo>
                      <a:lnTo>
                        <a:pt x="177" y="220"/>
                      </a:lnTo>
                      <a:lnTo>
                        <a:pt x="170" y="220"/>
                      </a:lnTo>
                      <a:lnTo>
                        <a:pt x="169" y="222"/>
                      </a:lnTo>
                      <a:lnTo>
                        <a:pt x="167" y="223"/>
                      </a:lnTo>
                      <a:lnTo>
                        <a:pt x="167" y="220"/>
                      </a:lnTo>
                      <a:lnTo>
                        <a:pt x="169" y="217"/>
                      </a:lnTo>
                      <a:lnTo>
                        <a:pt x="170" y="214"/>
                      </a:lnTo>
                      <a:lnTo>
                        <a:pt x="173" y="212"/>
                      </a:lnTo>
                      <a:lnTo>
                        <a:pt x="168" y="203"/>
                      </a:lnTo>
                      <a:lnTo>
                        <a:pt x="167" y="194"/>
                      </a:lnTo>
                      <a:lnTo>
                        <a:pt x="167" y="180"/>
                      </a:lnTo>
                      <a:lnTo>
                        <a:pt x="168" y="179"/>
                      </a:lnTo>
                      <a:lnTo>
                        <a:pt x="170" y="178"/>
                      </a:lnTo>
                      <a:lnTo>
                        <a:pt x="172" y="176"/>
                      </a:lnTo>
                      <a:lnTo>
                        <a:pt x="174" y="175"/>
                      </a:lnTo>
                      <a:lnTo>
                        <a:pt x="175" y="174"/>
                      </a:lnTo>
                      <a:lnTo>
                        <a:pt x="178" y="170"/>
                      </a:lnTo>
                      <a:lnTo>
                        <a:pt x="182" y="166"/>
                      </a:lnTo>
                      <a:lnTo>
                        <a:pt x="184" y="162"/>
                      </a:lnTo>
                      <a:lnTo>
                        <a:pt x="188" y="160"/>
                      </a:lnTo>
                      <a:lnTo>
                        <a:pt x="193" y="159"/>
                      </a:lnTo>
                      <a:lnTo>
                        <a:pt x="198" y="156"/>
                      </a:lnTo>
                      <a:lnTo>
                        <a:pt x="202" y="152"/>
                      </a:lnTo>
                      <a:lnTo>
                        <a:pt x="208" y="150"/>
                      </a:lnTo>
                      <a:lnTo>
                        <a:pt x="217" y="149"/>
                      </a:lnTo>
                      <a:lnTo>
                        <a:pt x="213" y="147"/>
                      </a:lnTo>
                      <a:lnTo>
                        <a:pt x="211" y="147"/>
                      </a:lnTo>
                      <a:lnTo>
                        <a:pt x="207" y="146"/>
                      </a:lnTo>
                      <a:lnTo>
                        <a:pt x="219" y="141"/>
                      </a:lnTo>
                      <a:lnTo>
                        <a:pt x="228" y="134"/>
                      </a:lnTo>
                      <a:lnTo>
                        <a:pt x="236" y="125"/>
                      </a:lnTo>
                      <a:lnTo>
                        <a:pt x="244" y="117"/>
                      </a:lnTo>
                      <a:lnTo>
                        <a:pt x="248" y="110"/>
                      </a:lnTo>
                      <a:lnTo>
                        <a:pt x="249" y="106"/>
                      </a:lnTo>
                      <a:lnTo>
                        <a:pt x="249" y="103"/>
                      </a:lnTo>
                      <a:lnTo>
                        <a:pt x="252" y="101"/>
                      </a:lnTo>
                      <a:lnTo>
                        <a:pt x="252" y="100"/>
                      </a:lnTo>
                      <a:lnTo>
                        <a:pt x="253" y="98"/>
                      </a:lnTo>
                      <a:lnTo>
                        <a:pt x="254" y="96"/>
                      </a:lnTo>
                      <a:lnTo>
                        <a:pt x="254" y="95"/>
                      </a:lnTo>
                      <a:lnTo>
                        <a:pt x="256" y="93"/>
                      </a:lnTo>
                      <a:lnTo>
                        <a:pt x="256" y="92"/>
                      </a:lnTo>
                      <a:lnTo>
                        <a:pt x="260" y="86"/>
                      </a:lnTo>
                      <a:lnTo>
                        <a:pt x="263" y="81"/>
                      </a:lnTo>
                      <a:lnTo>
                        <a:pt x="268" y="77"/>
                      </a:lnTo>
                      <a:lnTo>
                        <a:pt x="275" y="74"/>
                      </a:lnTo>
                      <a:lnTo>
                        <a:pt x="283" y="68"/>
                      </a:lnTo>
                      <a:lnTo>
                        <a:pt x="292" y="59"/>
                      </a:lnTo>
                      <a:lnTo>
                        <a:pt x="297" y="49"/>
                      </a:lnTo>
                      <a:lnTo>
                        <a:pt x="300" y="51"/>
                      </a:lnTo>
                      <a:lnTo>
                        <a:pt x="302" y="51"/>
                      </a:lnTo>
                      <a:lnTo>
                        <a:pt x="305" y="48"/>
                      </a:lnTo>
                      <a:lnTo>
                        <a:pt x="307" y="43"/>
                      </a:lnTo>
                      <a:lnTo>
                        <a:pt x="310" y="40"/>
                      </a:lnTo>
                      <a:lnTo>
                        <a:pt x="308" y="39"/>
                      </a:lnTo>
                      <a:lnTo>
                        <a:pt x="303" y="39"/>
                      </a:lnTo>
                      <a:lnTo>
                        <a:pt x="305" y="37"/>
                      </a:lnTo>
                      <a:lnTo>
                        <a:pt x="307" y="34"/>
                      </a:lnTo>
                      <a:lnTo>
                        <a:pt x="310" y="33"/>
                      </a:lnTo>
                      <a:lnTo>
                        <a:pt x="317" y="33"/>
                      </a:lnTo>
                      <a:lnTo>
                        <a:pt x="321" y="32"/>
                      </a:lnTo>
                      <a:lnTo>
                        <a:pt x="320" y="30"/>
                      </a:lnTo>
                      <a:lnTo>
                        <a:pt x="318" y="30"/>
                      </a:lnTo>
                      <a:lnTo>
                        <a:pt x="317" y="29"/>
                      </a:lnTo>
                      <a:lnTo>
                        <a:pt x="320" y="27"/>
                      </a:lnTo>
                      <a:lnTo>
                        <a:pt x="324" y="25"/>
                      </a:lnTo>
                      <a:lnTo>
                        <a:pt x="327" y="25"/>
                      </a:lnTo>
                      <a:lnTo>
                        <a:pt x="331" y="24"/>
                      </a:lnTo>
                      <a:lnTo>
                        <a:pt x="335" y="24"/>
                      </a:lnTo>
                      <a:lnTo>
                        <a:pt x="335" y="29"/>
                      </a:lnTo>
                      <a:lnTo>
                        <a:pt x="337" y="28"/>
                      </a:lnTo>
                      <a:lnTo>
                        <a:pt x="339" y="27"/>
                      </a:lnTo>
                      <a:lnTo>
                        <a:pt x="340" y="24"/>
                      </a:lnTo>
                      <a:lnTo>
                        <a:pt x="346" y="18"/>
                      </a:lnTo>
                      <a:lnTo>
                        <a:pt x="350" y="18"/>
                      </a:lnTo>
                      <a:lnTo>
                        <a:pt x="350" y="24"/>
                      </a:lnTo>
                      <a:lnTo>
                        <a:pt x="356" y="18"/>
                      </a:lnTo>
                      <a:lnTo>
                        <a:pt x="362" y="17"/>
                      </a:lnTo>
                      <a:lnTo>
                        <a:pt x="370" y="13"/>
                      </a:lnTo>
                      <a:lnTo>
                        <a:pt x="367" y="12"/>
                      </a:lnTo>
                      <a:lnTo>
                        <a:pt x="365" y="12"/>
                      </a:lnTo>
                      <a:lnTo>
                        <a:pt x="364" y="10"/>
                      </a:lnTo>
                      <a:lnTo>
                        <a:pt x="364" y="8"/>
                      </a:lnTo>
                      <a:lnTo>
                        <a:pt x="366" y="5"/>
                      </a:lnTo>
                      <a:lnTo>
                        <a:pt x="369" y="5"/>
                      </a:lnTo>
                      <a:lnTo>
                        <a:pt x="371" y="4"/>
                      </a:lnTo>
                      <a:lnTo>
                        <a:pt x="372" y="3"/>
                      </a:lnTo>
                      <a:lnTo>
                        <a:pt x="375" y="5"/>
                      </a:lnTo>
                      <a:lnTo>
                        <a:pt x="380" y="8"/>
                      </a:lnTo>
                      <a:lnTo>
                        <a:pt x="385" y="6"/>
                      </a:lnTo>
                      <a:lnTo>
                        <a:pt x="390" y="4"/>
                      </a:lnTo>
                      <a:lnTo>
                        <a:pt x="396" y="3"/>
                      </a:lnTo>
                      <a:lnTo>
                        <a:pt x="401" y="1"/>
                      </a:lnTo>
                      <a:lnTo>
                        <a:pt x="403" y="3"/>
                      </a:lnTo>
                      <a:lnTo>
                        <a:pt x="403" y="5"/>
                      </a:lnTo>
                      <a:lnTo>
                        <a:pt x="396" y="12"/>
                      </a:lnTo>
                      <a:lnTo>
                        <a:pt x="394" y="17"/>
                      </a:lnTo>
                      <a:lnTo>
                        <a:pt x="396" y="17"/>
                      </a:lnTo>
                      <a:lnTo>
                        <a:pt x="399" y="15"/>
                      </a:lnTo>
                      <a:lnTo>
                        <a:pt x="401" y="13"/>
                      </a:lnTo>
                      <a:lnTo>
                        <a:pt x="404" y="12"/>
                      </a:lnTo>
                      <a:lnTo>
                        <a:pt x="406" y="8"/>
                      </a:lnTo>
                      <a:lnTo>
                        <a:pt x="409" y="6"/>
                      </a:lnTo>
                      <a:lnTo>
                        <a:pt x="411" y="4"/>
                      </a:lnTo>
                      <a:lnTo>
                        <a:pt x="413" y="8"/>
                      </a:lnTo>
                      <a:lnTo>
                        <a:pt x="413" y="12"/>
                      </a:lnTo>
                      <a:lnTo>
                        <a:pt x="416" y="8"/>
                      </a:lnTo>
                      <a:lnTo>
                        <a:pt x="419" y="6"/>
                      </a:lnTo>
                      <a:lnTo>
                        <a:pt x="423" y="4"/>
                      </a:lnTo>
                      <a:lnTo>
                        <a:pt x="425" y="3"/>
                      </a:lnTo>
                      <a:lnTo>
                        <a:pt x="4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grpSp>
        </p:grpSp>
        <p:grpSp>
          <p:nvGrpSpPr>
            <p:cNvPr id="1053" name="Group 1052">
              <a:extLst>
                <a:ext uri="{FF2B5EF4-FFF2-40B4-BE49-F238E27FC236}">
                  <a16:creationId xmlns:lc="http://schemas.openxmlformats.org/drawingml/2006/lockedCanvas" xmlns:a16="http://schemas.microsoft.com/office/drawing/2014/main" xmlns="" id="{886B225D-E018-401F-AD59-DDF9D476B163}"/>
                </a:ext>
              </a:extLst>
            </p:cNvPr>
            <p:cNvGrpSpPr/>
            <p:nvPr/>
          </p:nvGrpSpPr>
          <p:grpSpPr>
            <a:xfrm>
              <a:off x="1408561" y="3156951"/>
              <a:ext cx="223296" cy="358725"/>
              <a:chOff x="6270626" y="-1816100"/>
              <a:chExt cx="6553200" cy="12395201"/>
            </a:xfrm>
          </p:grpSpPr>
          <p:sp>
            <p:nvSpPr>
              <p:cNvPr id="1149" name="Freeform 1148">
                <a:extLst>
                  <a:ext uri="{FF2B5EF4-FFF2-40B4-BE49-F238E27FC236}">
                    <a16:creationId xmlns:lc="http://schemas.openxmlformats.org/drawingml/2006/lockedCanvas" xmlns:a16="http://schemas.microsoft.com/office/drawing/2014/main" xmlns="" id="{958BB4A1-29F9-4195-80C0-FB7BF4C5CBFC}"/>
                  </a:ext>
                </a:extLst>
              </p:cNvPr>
              <p:cNvSpPr>
                <a:spLocks/>
              </p:cNvSpPr>
              <p:nvPr/>
            </p:nvSpPr>
            <p:spPr bwMode="auto">
              <a:xfrm>
                <a:off x="6270626" y="-1816100"/>
                <a:ext cx="6553200" cy="12395201"/>
              </a:xfrm>
              <a:custGeom>
                <a:avLst/>
                <a:gdLst>
                  <a:gd name="T0" fmla="*/ 132 w 132"/>
                  <a:gd name="T1" fmla="*/ 66 h 253"/>
                  <a:gd name="T2" fmla="*/ 66 w 132"/>
                  <a:gd name="T3" fmla="*/ 0 h 253"/>
                  <a:gd name="T4" fmla="*/ 0 w 132"/>
                  <a:gd name="T5" fmla="*/ 66 h 253"/>
                  <a:gd name="T6" fmla="*/ 4 w 132"/>
                  <a:gd name="T7" fmla="*/ 89 h 253"/>
                  <a:gd name="T8" fmla="*/ 4 w 132"/>
                  <a:gd name="T9" fmla="*/ 89 h 253"/>
                  <a:gd name="T10" fmla="*/ 64 w 132"/>
                  <a:gd name="T11" fmla="*/ 253 h 253"/>
                  <a:gd name="T12" fmla="*/ 128 w 132"/>
                  <a:gd name="T13" fmla="*/ 89 h 253"/>
                  <a:gd name="T14" fmla="*/ 128 w 132"/>
                  <a:gd name="T15" fmla="*/ 89 h 253"/>
                  <a:gd name="T16" fmla="*/ 132 w 132"/>
                  <a:gd name="T17" fmla="*/ 6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53">
                    <a:moveTo>
                      <a:pt x="132" y="66"/>
                    </a:moveTo>
                    <a:cubicBezTo>
                      <a:pt x="132" y="30"/>
                      <a:pt x="102" y="0"/>
                      <a:pt x="66" y="0"/>
                    </a:cubicBezTo>
                    <a:cubicBezTo>
                      <a:pt x="30" y="0"/>
                      <a:pt x="0" y="30"/>
                      <a:pt x="0" y="66"/>
                    </a:cubicBezTo>
                    <a:cubicBezTo>
                      <a:pt x="0" y="74"/>
                      <a:pt x="2" y="82"/>
                      <a:pt x="4" y="89"/>
                    </a:cubicBezTo>
                    <a:cubicBezTo>
                      <a:pt x="4" y="89"/>
                      <a:pt x="4" y="89"/>
                      <a:pt x="4" y="89"/>
                    </a:cubicBezTo>
                    <a:cubicBezTo>
                      <a:pt x="64" y="253"/>
                      <a:pt x="64" y="253"/>
                      <a:pt x="64" y="253"/>
                    </a:cubicBezTo>
                    <a:cubicBezTo>
                      <a:pt x="128" y="89"/>
                      <a:pt x="128" y="89"/>
                      <a:pt x="128" y="89"/>
                    </a:cubicBezTo>
                    <a:cubicBezTo>
                      <a:pt x="128" y="89"/>
                      <a:pt x="128" y="89"/>
                      <a:pt x="128" y="89"/>
                    </a:cubicBezTo>
                    <a:cubicBezTo>
                      <a:pt x="130" y="82"/>
                      <a:pt x="132" y="74"/>
                      <a:pt x="132" y="66"/>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sz="2399" dirty="0"/>
              </a:p>
            </p:txBody>
          </p:sp>
          <p:sp>
            <p:nvSpPr>
              <p:cNvPr id="1150" name="Oval 1149">
                <a:extLst>
                  <a:ext uri="{FF2B5EF4-FFF2-40B4-BE49-F238E27FC236}">
                    <a16:creationId xmlns:lc="http://schemas.openxmlformats.org/drawingml/2006/lockedCanvas" xmlns:a16="http://schemas.microsoft.com/office/drawing/2014/main" xmlns="" id="{75D13D53-472D-4A20-9B60-7697E767BBFD}"/>
                  </a:ext>
                </a:extLst>
              </p:cNvPr>
              <p:cNvSpPr>
                <a:spLocks noChangeArrowheads="1"/>
              </p:cNvSpPr>
              <p:nvPr/>
            </p:nvSpPr>
            <p:spPr bwMode="auto">
              <a:xfrm>
                <a:off x="7858126" y="-247650"/>
                <a:ext cx="3376613" cy="3332163"/>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sz="2399" dirty="0"/>
              </a:p>
            </p:txBody>
          </p:sp>
        </p:grpSp>
        <p:grpSp>
          <p:nvGrpSpPr>
            <p:cNvPr id="1102" name="Group 1101">
              <a:extLst>
                <a:ext uri="{FF2B5EF4-FFF2-40B4-BE49-F238E27FC236}">
                  <a16:creationId xmlns:lc="http://schemas.openxmlformats.org/drawingml/2006/lockedCanvas" xmlns:a16="http://schemas.microsoft.com/office/drawing/2014/main" xmlns="" id="{886B225D-E018-401F-AD59-DDF9D476B163}"/>
                </a:ext>
              </a:extLst>
            </p:cNvPr>
            <p:cNvGrpSpPr/>
            <p:nvPr/>
          </p:nvGrpSpPr>
          <p:grpSpPr>
            <a:xfrm>
              <a:off x="4761531" y="4337255"/>
              <a:ext cx="223296" cy="358725"/>
              <a:chOff x="6270626" y="-1816100"/>
              <a:chExt cx="6553200" cy="12395201"/>
            </a:xfrm>
          </p:grpSpPr>
          <p:sp>
            <p:nvSpPr>
              <p:cNvPr id="1147" name="Freeform 1146">
                <a:extLst>
                  <a:ext uri="{FF2B5EF4-FFF2-40B4-BE49-F238E27FC236}">
                    <a16:creationId xmlns:lc="http://schemas.openxmlformats.org/drawingml/2006/lockedCanvas" xmlns:a16="http://schemas.microsoft.com/office/drawing/2014/main" xmlns="" id="{958BB4A1-29F9-4195-80C0-FB7BF4C5CBFC}"/>
                  </a:ext>
                </a:extLst>
              </p:cNvPr>
              <p:cNvSpPr>
                <a:spLocks/>
              </p:cNvSpPr>
              <p:nvPr/>
            </p:nvSpPr>
            <p:spPr bwMode="auto">
              <a:xfrm>
                <a:off x="6270626" y="-1816100"/>
                <a:ext cx="6553200" cy="12395201"/>
              </a:xfrm>
              <a:custGeom>
                <a:avLst/>
                <a:gdLst>
                  <a:gd name="T0" fmla="*/ 132 w 132"/>
                  <a:gd name="T1" fmla="*/ 66 h 253"/>
                  <a:gd name="T2" fmla="*/ 66 w 132"/>
                  <a:gd name="T3" fmla="*/ 0 h 253"/>
                  <a:gd name="T4" fmla="*/ 0 w 132"/>
                  <a:gd name="T5" fmla="*/ 66 h 253"/>
                  <a:gd name="T6" fmla="*/ 4 w 132"/>
                  <a:gd name="T7" fmla="*/ 89 h 253"/>
                  <a:gd name="T8" fmla="*/ 4 w 132"/>
                  <a:gd name="T9" fmla="*/ 89 h 253"/>
                  <a:gd name="T10" fmla="*/ 64 w 132"/>
                  <a:gd name="T11" fmla="*/ 253 h 253"/>
                  <a:gd name="T12" fmla="*/ 128 w 132"/>
                  <a:gd name="T13" fmla="*/ 89 h 253"/>
                  <a:gd name="T14" fmla="*/ 128 w 132"/>
                  <a:gd name="T15" fmla="*/ 89 h 253"/>
                  <a:gd name="T16" fmla="*/ 132 w 132"/>
                  <a:gd name="T17" fmla="*/ 6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53">
                    <a:moveTo>
                      <a:pt x="132" y="66"/>
                    </a:moveTo>
                    <a:cubicBezTo>
                      <a:pt x="132" y="30"/>
                      <a:pt x="102" y="0"/>
                      <a:pt x="66" y="0"/>
                    </a:cubicBezTo>
                    <a:cubicBezTo>
                      <a:pt x="30" y="0"/>
                      <a:pt x="0" y="30"/>
                      <a:pt x="0" y="66"/>
                    </a:cubicBezTo>
                    <a:cubicBezTo>
                      <a:pt x="0" y="74"/>
                      <a:pt x="2" y="82"/>
                      <a:pt x="4" y="89"/>
                    </a:cubicBezTo>
                    <a:cubicBezTo>
                      <a:pt x="4" y="89"/>
                      <a:pt x="4" y="89"/>
                      <a:pt x="4" y="89"/>
                    </a:cubicBezTo>
                    <a:cubicBezTo>
                      <a:pt x="64" y="253"/>
                      <a:pt x="64" y="253"/>
                      <a:pt x="64" y="253"/>
                    </a:cubicBezTo>
                    <a:cubicBezTo>
                      <a:pt x="128" y="89"/>
                      <a:pt x="128" y="89"/>
                      <a:pt x="128" y="89"/>
                    </a:cubicBezTo>
                    <a:cubicBezTo>
                      <a:pt x="128" y="89"/>
                      <a:pt x="128" y="89"/>
                      <a:pt x="128" y="89"/>
                    </a:cubicBezTo>
                    <a:cubicBezTo>
                      <a:pt x="130" y="82"/>
                      <a:pt x="132" y="74"/>
                      <a:pt x="132" y="66"/>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sz="2399" dirty="0"/>
              </a:p>
            </p:txBody>
          </p:sp>
          <p:sp>
            <p:nvSpPr>
              <p:cNvPr id="1148" name="Oval 1147">
                <a:extLst>
                  <a:ext uri="{FF2B5EF4-FFF2-40B4-BE49-F238E27FC236}">
                    <a16:creationId xmlns:lc="http://schemas.openxmlformats.org/drawingml/2006/lockedCanvas" xmlns:a16="http://schemas.microsoft.com/office/drawing/2014/main" xmlns="" id="{75D13D53-472D-4A20-9B60-7697E767BBFD}"/>
                  </a:ext>
                </a:extLst>
              </p:cNvPr>
              <p:cNvSpPr>
                <a:spLocks noChangeArrowheads="1"/>
              </p:cNvSpPr>
              <p:nvPr/>
            </p:nvSpPr>
            <p:spPr bwMode="auto">
              <a:xfrm>
                <a:off x="7858126" y="-247650"/>
                <a:ext cx="3376613" cy="3332163"/>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sz="2399" dirty="0"/>
              </a:p>
            </p:txBody>
          </p:sp>
        </p:grpSp>
        <p:grpSp>
          <p:nvGrpSpPr>
            <p:cNvPr id="1133" name="Group 1132">
              <a:extLst>
                <a:ext uri="{FF2B5EF4-FFF2-40B4-BE49-F238E27FC236}">
                  <a16:creationId xmlns:lc="http://schemas.openxmlformats.org/drawingml/2006/lockedCanvas" xmlns:a16="http://schemas.microsoft.com/office/drawing/2014/main" xmlns="" id="{886B225D-E018-401F-AD59-DDF9D476B163}"/>
                </a:ext>
              </a:extLst>
            </p:cNvPr>
            <p:cNvGrpSpPr/>
            <p:nvPr/>
          </p:nvGrpSpPr>
          <p:grpSpPr>
            <a:xfrm>
              <a:off x="4497473" y="3129832"/>
              <a:ext cx="223296" cy="358725"/>
              <a:chOff x="6270626" y="-1816100"/>
              <a:chExt cx="6553200" cy="12395201"/>
            </a:xfrm>
          </p:grpSpPr>
          <p:sp>
            <p:nvSpPr>
              <p:cNvPr id="1145" name="Freeform 1144">
                <a:extLst>
                  <a:ext uri="{FF2B5EF4-FFF2-40B4-BE49-F238E27FC236}">
                    <a16:creationId xmlns:lc="http://schemas.openxmlformats.org/drawingml/2006/lockedCanvas" xmlns:a16="http://schemas.microsoft.com/office/drawing/2014/main" xmlns="" id="{958BB4A1-29F9-4195-80C0-FB7BF4C5CBFC}"/>
                  </a:ext>
                </a:extLst>
              </p:cNvPr>
              <p:cNvSpPr>
                <a:spLocks/>
              </p:cNvSpPr>
              <p:nvPr/>
            </p:nvSpPr>
            <p:spPr bwMode="auto">
              <a:xfrm>
                <a:off x="6270626" y="-1816100"/>
                <a:ext cx="6553200" cy="12395201"/>
              </a:xfrm>
              <a:custGeom>
                <a:avLst/>
                <a:gdLst>
                  <a:gd name="T0" fmla="*/ 132 w 132"/>
                  <a:gd name="T1" fmla="*/ 66 h 253"/>
                  <a:gd name="T2" fmla="*/ 66 w 132"/>
                  <a:gd name="T3" fmla="*/ 0 h 253"/>
                  <a:gd name="T4" fmla="*/ 0 w 132"/>
                  <a:gd name="T5" fmla="*/ 66 h 253"/>
                  <a:gd name="T6" fmla="*/ 4 w 132"/>
                  <a:gd name="T7" fmla="*/ 89 h 253"/>
                  <a:gd name="T8" fmla="*/ 4 w 132"/>
                  <a:gd name="T9" fmla="*/ 89 h 253"/>
                  <a:gd name="T10" fmla="*/ 64 w 132"/>
                  <a:gd name="T11" fmla="*/ 253 h 253"/>
                  <a:gd name="T12" fmla="*/ 128 w 132"/>
                  <a:gd name="T13" fmla="*/ 89 h 253"/>
                  <a:gd name="T14" fmla="*/ 128 w 132"/>
                  <a:gd name="T15" fmla="*/ 89 h 253"/>
                  <a:gd name="T16" fmla="*/ 132 w 132"/>
                  <a:gd name="T17" fmla="*/ 6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53">
                    <a:moveTo>
                      <a:pt x="132" y="66"/>
                    </a:moveTo>
                    <a:cubicBezTo>
                      <a:pt x="132" y="30"/>
                      <a:pt x="102" y="0"/>
                      <a:pt x="66" y="0"/>
                    </a:cubicBezTo>
                    <a:cubicBezTo>
                      <a:pt x="30" y="0"/>
                      <a:pt x="0" y="30"/>
                      <a:pt x="0" y="66"/>
                    </a:cubicBezTo>
                    <a:cubicBezTo>
                      <a:pt x="0" y="74"/>
                      <a:pt x="2" y="82"/>
                      <a:pt x="4" y="89"/>
                    </a:cubicBezTo>
                    <a:cubicBezTo>
                      <a:pt x="4" y="89"/>
                      <a:pt x="4" y="89"/>
                      <a:pt x="4" y="89"/>
                    </a:cubicBezTo>
                    <a:cubicBezTo>
                      <a:pt x="64" y="253"/>
                      <a:pt x="64" y="253"/>
                      <a:pt x="64" y="253"/>
                    </a:cubicBezTo>
                    <a:cubicBezTo>
                      <a:pt x="128" y="89"/>
                      <a:pt x="128" y="89"/>
                      <a:pt x="128" y="89"/>
                    </a:cubicBezTo>
                    <a:cubicBezTo>
                      <a:pt x="128" y="89"/>
                      <a:pt x="128" y="89"/>
                      <a:pt x="128" y="89"/>
                    </a:cubicBezTo>
                    <a:cubicBezTo>
                      <a:pt x="130" y="82"/>
                      <a:pt x="132" y="74"/>
                      <a:pt x="132" y="66"/>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sz="2399" dirty="0"/>
              </a:p>
            </p:txBody>
          </p:sp>
          <p:sp>
            <p:nvSpPr>
              <p:cNvPr id="1146" name="Oval 1145">
                <a:extLst>
                  <a:ext uri="{FF2B5EF4-FFF2-40B4-BE49-F238E27FC236}">
                    <a16:creationId xmlns:lc="http://schemas.openxmlformats.org/drawingml/2006/lockedCanvas" xmlns:a16="http://schemas.microsoft.com/office/drawing/2014/main" xmlns="" id="{75D13D53-472D-4A20-9B60-7697E767BBFD}"/>
                  </a:ext>
                </a:extLst>
              </p:cNvPr>
              <p:cNvSpPr>
                <a:spLocks noChangeArrowheads="1"/>
              </p:cNvSpPr>
              <p:nvPr/>
            </p:nvSpPr>
            <p:spPr bwMode="auto">
              <a:xfrm>
                <a:off x="7858126" y="-247650"/>
                <a:ext cx="3376613" cy="3332163"/>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sz="2399" dirty="0"/>
              </a:p>
            </p:txBody>
          </p:sp>
        </p:grpSp>
        <p:grpSp>
          <p:nvGrpSpPr>
            <p:cNvPr id="1134" name="Group 1133">
              <a:extLst>
                <a:ext uri="{FF2B5EF4-FFF2-40B4-BE49-F238E27FC236}">
                  <a16:creationId xmlns:lc="http://schemas.openxmlformats.org/drawingml/2006/lockedCanvas" xmlns:a16="http://schemas.microsoft.com/office/drawing/2014/main" xmlns="" id="{886B225D-E018-401F-AD59-DDF9D476B163}"/>
                </a:ext>
              </a:extLst>
            </p:cNvPr>
            <p:cNvGrpSpPr/>
            <p:nvPr/>
          </p:nvGrpSpPr>
          <p:grpSpPr>
            <a:xfrm>
              <a:off x="3082321" y="2942622"/>
              <a:ext cx="223296" cy="358725"/>
              <a:chOff x="6270626" y="-1816100"/>
              <a:chExt cx="6553200" cy="12395201"/>
            </a:xfrm>
          </p:grpSpPr>
          <p:sp>
            <p:nvSpPr>
              <p:cNvPr id="1143" name="Freeform 1142">
                <a:extLst>
                  <a:ext uri="{FF2B5EF4-FFF2-40B4-BE49-F238E27FC236}">
                    <a16:creationId xmlns:lc="http://schemas.openxmlformats.org/drawingml/2006/lockedCanvas" xmlns:a16="http://schemas.microsoft.com/office/drawing/2014/main" xmlns="" id="{958BB4A1-29F9-4195-80C0-FB7BF4C5CBFC}"/>
                  </a:ext>
                </a:extLst>
              </p:cNvPr>
              <p:cNvSpPr>
                <a:spLocks/>
              </p:cNvSpPr>
              <p:nvPr/>
            </p:nvSpPr>
            <p:spPr bwMode="auto">
              <a:xfrm>
                <a:off x="6270626" y="-1816100"/>
                <a:ext cx="6553200" cy="12395201"/>
              </a:xfrm>
              <a:custGeom>
                <a:avLst/>
                <a:gdLst>
                  <a:gd name="T0" fmla="*/ 132 w 132"/>
                  <a:gd name="T1" fmla="*/ 66 h 253"/>
                  <a:gd name="T2" fmla="*/ 66 w 132"/>
                  <a:gd name="T3" fmla="*/ 0 h 253"/>
                  <a:gd name="T4" fmla="*/ 0 w 132"/>
                  <a:gd name="T5" fmla="*/ 66 h 253"/>
                  <a:gd name="T6" fmla="*/ 4 w 132"/>
                  <a:gd name="T7" fmla="*/ 89 h 253"/>
                  <a:gd name="T8" fmla="*/ 4 w 132"/>
                  <a:gd name="T9" fmla="*/ 89 h 253"/>
                  <a:gd name="T10" fmla="*/ 64 w 132"/>
                  <a:gd name="T11" fmla="*/ 253 h 253"/>
                  <a:gd name="T12" fmla="*/ 128 w 132"/>
                  <a:gd name="T13" fmla="*/ 89 h 253"/>
                  <a:gd name="T14" fmla="*/ 128 w 132"/>
                  <a:gd name="T15" fmla="*/ 89 h 253"/>
                  <a:gd name="T16" fmla="*/ 132 w 132"/>
                  <a:gd name="T17" fmla="*/ 6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53">
                    <a:moveTo>
                      <a:pt x="132" y="66"/>
                    </a:moveTo>
                    <a:cubicBezTo>
                      <a:pt x="132" y="30"/>
                      <a:pt x="102" y="0"/>
                      <a:pt x="66" y="0"/>
                    </a:cubicBezTo>
                    <a:cubicBezTo>
                      <a:pt x="30" y="0"/>
                      <a:pt x="0" y="30"/>
                      <a:pt x="0" y="66"/>
                    </a:cubicBezTo>
                    <a:cubicBezTo>
                      <a:pt x="0" y="74"/>
                      <a:pt x="2" y="82"/>
                      <a:pt x="4" y="89"/>
                    </a:cubicBezTo>
                    <a:cubicBezTo>
                      <a:pt x="4" y="89"/>
                      <a:pt x="4" y="89"/>
                      <a:pt x="4" y="89"/>
                    </a:cubicBezTo>
                    <a:cubicBezTo>
                      <a:pt x="64" y="253"/>
                      <a:pt x="64" y="253"/>
                      <a:pt x="64" y="253"/>
                    </a:cubicBezTo>
                    <a:cubicBezTo>
                      <a:pt x="128" y="89"/>
                      <a:pt x="128" y="89"/>
                      <a:pt x="128" y="89"/>
                    </a:cubicBezTo>
                    <a:cubicBezTo>
                      <a:pt x="128" y="89"/>
                      <a:pt x="128" y="89"/>
                      <a:pt x="128" y="89"/>
                    </a:cubicBezTo>
                    <a:cubicBezTo>
                      <a:pt x="130" y="82"/>
                      <a:pt x="132" y="74"/>
                      <a:pt x="132" y="66"/>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sz="2399" dirty="0"/>
              </a:p>
            </p:txBody>
          </p:sp>
          <p:sp>
            <p:nvSpPr>
              <p:cNvPr id="1144" name="Oval 1143">
                <a:extLst>
                  <a:ext uri="{FF2B5EF4-FFF2-40B4-BE49-F238E27FC236}">
                    <a16:creationId xmlns:lc="http://schemas.openxmlformats.org/drawingml/2006/lockedCanvas" xmlns:a16="http://schemas.microsoft.com/office/drawing/2014/main" xmlns="" id="{75D13D53-472D-4A20-9B60-7697E767BBFD}"/>
                  </a:ext>
                </a:extLst>
              </p:cNvPr>
              <p:cNvSpPr>
                <a:spLocks noChangeArrowheads="1"/>
              </p:cNvSpPr>
              <p:nvPr/>
            </p:nvSpPr>
            <p:spPr bwMode="auto">
              <a:xfrm>
                <a:off x="7858126" y="-247650"/>
                <a:ext cx="3376613" cy="3332163"/>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sz="2399" dirty="0"/>
              </a:p>
            </p:txBody>
          </p:sp>
        </p:grpSp>
        <p:grpSp>
          <p:nvGrpSpPr>
            <p:cNvPr id="1135" name="Group 1134">
              <a:extLst>
                <a:ext uri="{FF2B5EF4-FFF2-40B4-BE49-F238E27FC236}">
                  <a16:creationId xmlns:lc="http://schemas.openxmlformats.org/drawingml/2006/lockedCanvas" xmlns:a16="http://schemas.microsoft.com/office/drawing/2014/main" xmlns="" id="{886B225D-E018-401F-AD59-DDF9D476B163}"/>
                </a:ext>
              </a:extLst>
            </p:cNvPr>
            <p:cNvGrpSpPr/>
            <p:nvPr/>
          </p:nvGrpSpPr>
          <p:grpSpPr>
            <a:xfrm>
              <a:off x="2903689" y="3780961"/>
              <a:ext cx="223296" cy="358725"/>
              <a:chOff x="6270626" y="-1816100"/>
              <a:chExt cx="6553200" cy="12395201"/>
            </a:xfrm>
          </p:grpSpPr>
          <p:sp>
            <p:nvSpPr>
              <p:cNvPr id="1141" name="Freeform 1140">
                <a:extLst>
                  <a:ext uri="{FF2B5EF4-FFF2-40B4-BE49-F238E27FC236}">
                    <a16:creationId xmlns:lc="http://schemas.openxmlformats.org/drawingml/2006/lockedCanvas" xmlns:a16="http://schemas.microsoft.com/office/drawing/2014/main" xmlns="" id="{958BB4A1-29F9-4195-80C0-FB7BF4C5CBFC}"/>
                  </a:ext>
                </a:extLst>
              </p:cNvPr>
              <p:cNvSpPr>
                <a:spLocks/>
              </p:cNvSpPr>
              <p:nvPr/>
            </p:nvSpPr>
            <p:spPr bwMode="auto">
              <a:xfrm>
                <a:off x="6270626" y="-1816100"/>
                <a:ext cx="6553200" cy="12395201"/>
              </a:xfrm>
              <a:custGeom>
                <a:avLst/>
                <a:gdLst>
                  <a:gd name="T0" fmla="*/ 132 w 132"/>
                  <a:gd name="T1" fmla="*/ 66 h 253"/>
                  <a:gd name="T2" fmla="*/ 66 w 132"/>
                  <a:gd name="T3" fmla="*/ 0 h 253"/>
                  <a:gd name="T4" fmla="*/ 0 w 132"/>
                  <a:gd name="T5" fmla="*/ 66 h 253"/>
                  <a:gd name="T6" fmla="*/ 4 w 132"/>
                  <a:gd name="T7" fmla="*/ 89 h 253"/>
                  <a:gd name="T8" fmla="*/ 4 w 132"/>
                  <a:gd name="T9" fmla="*/ 89 h 253"/>
                  <a:gd name="T10" fmla="*/ 64 w 132"/>
                  <a:gd name="T11" fmla="*/ 253 h 253"/>
                  <a:gd name="T12" fmla="*/ 128 w 132"/>
                  <a:gd name="T13" fmla="*/ 89 h 253"/>
                  <a:gd name="T14" fmla="*/ 128 w 132"/>
                  <a:gd name="T15" fmla="*/ 89 h 253"/>
                  <a:gd name="T16" fmla="*/ 132 w 132"/>
                  <a:gd name="T17" fmla="*/ 6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53">
                    <a:moveTo>
                      <a:pt x="132" y="66"/>
                    </a:moveTo>
                    <a:cubicBezTo>
                      <a:pt x="132" y="30"/>
                      <a:pt x="102" y="0"/>
                      <a:pt x="66" y="0"/>
                    </a:cubicBezTo>
                    <a:cubicBezTo>
                      <a:pt x="30" y="0"/>
                      <a:pt x="0" y="30"/>
                      <a:pt x="0" y="66"/>
                    </a:cubicBezTo>
                    <a:cubicBezTo>
                      <a:pt x="0" y="74"/>
                      <a:pt x="2" y="82"/>
                      <a:pt x="4" y="89"/>
                    </a:cubicBezTo>
                    <a:cubicBezTo>
                      <a:pt x="4" y="89"/>
                      <a:pt x="4" y="89"/>
                      <a:pt x="4" y="89"/>
                    </a:cubicBezTo>
                    <a:cubicBezTo>
                      <a:pt x="64" y="253"/>
                      <a:pt x="64" y="253"/>
                      <a:pt x="64" y="253"/>
                    </a:cubicBezTo>
                    <a:cubicBezTo>
                      <a:pt x="128" y="89"/>
                      <a:pt x="128" y="89"/>
                      <a:pt x="128" y="89"/>
                    </a:cubicBezTo>
                    <a:cubicBezTo>
                      <a:pt x="128" y="89"/>
                      <a:pt x="128" y="89"/>
                      <a:pt x="128" y="89"/>
                    </a:cubicBezTo>
                    <a:cubicBezTo>
                      <a:pt x="130" y="82"/>
                      <a:pt x="132" y="74"/>
                      <a:pt x="132" y="66"/>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sz="2399" dirty="0"/>
              </a:p>
            </p:txBody>
          </p:sp>
          <p:sp>
            <p:nvSpPr>
              <p:cNvPr id="1142" name="Oval 1141">
                <a:extLst>
                  <a:ext uri="{FF2B5EF4-FFF2-40B4-BE49-F238E27FC236}">
                    <a16:creationId xmlns:lc="http://schemas.openxmlformats.org/drawingml/2006/lockedCanvas" xmlns:a16="http://schemas.microsoft.com/office/drawing/2014/main" xmlns="" id="{75D13D53-472D-4A20-9B60-7697E767BBFD}"/>
                  </a:ext>
                </a:extLst>
              </p:cNvPr>
              <p:cNvSpPr>
                <a:spLocks noChangeArrowheads="1"/>
              </p:cNvSpPr>
              <p:nvPr/>
            </p:nvSpPr>
            <p:spPr bwMode="auto">
              <a:xfrm>
                <a:off x="7858126" y="-247650"/>
                <a:ext cx="3376613" cy="3332163"/>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sz="2399" dirty="0"/>
              </a:p>
            </p:txBody>
          </p:sp>
        </p:grpSp>
        <p:pic>
          <p:nvPicPr>
            <p:cNvPr id="1136" name="Picture 1135"/>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998068" y="3933056"/>
              <a:ext cx="273925" cy="273925"/>
            </a:xfrm>
            <a:prstGeom prst="rect">
              <a:avLst/>
            </a:prstGeom>
          </p:spPr>
        </p:pic>
        <p:pic>
          <p:nvPicPr>
            <p:cNvPr id="1137" name="Picture 1136"/>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478237" y="3284984"/>
              <a:ext cx="273925" cy="273925"/>
            </a:xfrm>
            <a:prstGeom prst="rect">
              <a:avLst/>
            </a:prstGeom>
          </p:spPr>
        </p:pic>
        <p:pic>
          <p:nvPicPr>
            <p:cNvPr id="1138" name="Picture 1137"/>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142084" y="3080419"/>
              <a:ext cx="273925" cy="273925"/>
            </a:xfrm>
            <a:prstGeom prst="rect">
              <a:avLst/>
            </a:prstGeom>
          </p:spPr>
        </p:pic>
        <p:pic>
          <p:nvPicPr>
            <p:cNvPr id="1139" name="Picture 1138"/>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596351" y="3276185"/>
              <a:ext cx="273925" cy="273925"/>
            </a:xfrm>
            <a:prstGeom prst="rect">
              <a:avLst/>
            </a:prstGeom>
          </p:spPr>
        </p:pic>
        <p:pic>
          <p:nvPicPr>
            <p:cNvPr id="1140" name="Picture 1139"/>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821846" y="4499268"/>
              <a:ext cx="273925" cy="273925"/>
            </a:xfrm>
            <a:prstGeom prst="rect">
              <a:avLst/>
            </a:prstGeom>
          </p:spPr>
        </p:pic>
      </p:grpSp>
      <p:sp>
        <p:nvSpPr>
          <p:cNvPr id="1337" name="TextBox 1336">
            <a:extLst>
              <a:ext uri="{FF2B5EF4-FFF2-40B4-BE49-F238E27FC236}">
                <a16:creationId xmlns="" xmlns:a16="http://schemas.microsoft.com/office/drawing/2014/main" id="{1021E516-27E9-4237-889D-4E00B58FC9BE}"/>
              </a:ext>
            </a:extLst>
          </p:cNvPr>
          <p:cNvSpPr txBox="1"/>
          <p:nvPr/>
        </p:nvSpPr>
        <p:spPr>
          <a:xfrm>
            <a:off x="8114206" y="5517232"/>
            <a:ext cx="3393088" cy="609398"/>
          </a:xfrm>
          <a:prstGeom prst="rect">
            <a:avLst/>
          </a:prstGeom>
          <a:noFill/>
        </p:spPr>
        <p:txBody>
          <a:bodyPr wrap="square" lIns="0" tIns="0" rIns="0" bIns="0" rtlCol="0">
            <a:spAutoFit/>
          </a:bodyPr>
          <a:lstStyle/>
          <a:p>
            <a:pPr algn="just">
              <a:lnSpc>
                <a:spcPct val="110000"/>
              </a:lnSpc>
            </a:pP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Europe</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is</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well</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established</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market</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with</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potential</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for</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maintaining</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and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expanding</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customer</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relationship</a:t>
            </a:r>
            <a:endParaRPr lang="en-US" sz="1200" dirty="0">
              <a:solidFill>
                <a:schemeClr val="tx1">
                  <a:lumMod val="50000"/>
                  <a:lumOff val="50000"/>
                </a:schemeClr>
              </a:solidFill>
              <a:latin typeface="Arial" panose="020B0604020202020204" pitchFamily="34" charset="0"/>
              <a:ea typeface="Open Sans" pitchFamily="34" charset="0"/>
              <a:cs typeface="Arial" panose="020B0604020202020204" pitchFamily="34" charset="0"/>
            </a:endParaRPr>
          </a:p>
        </p:txBody>
      </p:sp>
      <p:sp>
        <p:nvSpPr>
          <p:cNvPr id="1338" name="Rectangle 1337">
            <a:extLst>
              <a:ext uri="{FF2B5EF4-FFF2-40B4-BE49-F238E27FC236}">
                <a16:creationId xmlns="" xmlns:a16="http://schemas.microsoft.com/office/drawing/2014/main" id="{BF00AE65-4BBD-470A-BC2A-845CC50C9E26}"/>
              </a:ext>
            </a:extLst>
          </p:cNvPr>
          <p:cNvSpPr/>
          <p:nvPr/>
        </p:nvSpPr>
        <p:spPr>
          <a:xfrm>
            <a:off x="8116461" y="5107632"/>
            <a:ext cx="2008402" cy="399981"/>
          </a:xfrm>
          <a:prstGeom prst="rect">
            <a:avLst/>
          </a:prstGeom>
        </p:spPr>
        <p:txBody>
          <a:bodyPr wrap="square" lIns="0" rIns="0">
            <a:spAutoFit/>
          </a:bodyPr>
          <a:lstStyle/>
          <a:p>
            <a:r>
              <a:rPr lang="en-US" sz="1999" b="1" kern="0" dirty="0">
                <a:solidFill>
                  <a:schemeClr val="accent1"/>
                </a:solidFill>
                <a:latin typeface="Arial" panose="020B0604020202020204" pitchFamily="34" charset="0"/>
                <a:ea typeface="Open Sans" pitchFamily="34" charset="0"/>
                <a:cs typeface="Arial" panose="020B0604020202020204" pitchFamily="34" charset="0"/>
              </a:rPr>
              <a:t>Europe</a:t>
            </a:r>
          </a:p>
        </p:txBody>
      </p:sp>
      <p:sp>
        <p:nvSpPr>
          <p:cNvPr id="1339" name="Rectangle 1338">
            <a:extLst>
              <a:ext uri="{FF2B5EF4-FFF2-40B4-BE49-F238E27FC236}">
                <a16:creationId xmlns="" xmlns:a16="http://schemas.microsoft.com/office/drawing/2014/main" id="{BBD98700-A2BE-46A9-8155-FB2D4E76555F}"/>
              </a:ext>
            </a:extLst>
          </p:cNvPr>
          <p:cNvSpPr/>
          <p:nvPr/>
        </p:nvSpPr>
        <p:spPr>
          <a:xfrm>
            <a:off x="10270876" y="5130650"/>
            <a:ext cx="1196697" cy="353943"/>
          </a:xfrm>
          <a:prstGeom prst="rect">
            <a:avLst/>
          </a:prstGeom>
        </p:spPr>
        <p:txBody>
          <a:bodyPr wrap="square" lIns="0" rIns="0">
            <a:spAutoFit/>
          </a:bodyPr>
          <a:lstStyle/>
          <a:p>
            <a:pPr algn="r"/>
            <a:r>
              <a:rPr lang="en-US" sz="1700" b="1" kern="0" dirty="0">
                <a:solidFill>
                  <a:schemeClr val="bg1"/>
                </a:solidFill>
                <a:latin typeface="Arial" panose="020B0604020202020204" pitchFamily="34" charset="0"/>
                <a:ea typeface="Open Sans" pitchFamily="34" charset="0"/>
                <a:cs typeface="Arial" panose="020B0604020202020204" pitchFamily="34" charset="0"/>
              </a:rPr>
              <a:t>88</a:t>
            </a:r>
          </a:p>
        </p:txBody>
      </p:sp>
      <p:cxnSp>
        <p:nvCxnSpPr>
          <p:cNvPr id="1340" name="Straight Connector 1339">
            <a:extLst>
              <a:ext uri="{FF2B5EF4-FFF2-40B4-BE49-F238E27FC236}">
                <a16:creationId xmlns="" xmlns:a16="http://schemas.microsoft.com/office/drawing/2014/main" id="{394462F8-A5C3-4549-84A5-3F936DE85F92}"/>
              </a:ext>
            </a:extLst>
          </p:cNvPr>
          <p:cNvCxnSpPr/>
          <p:nvPr/>
        </p:nvCxnSpPr>
        <p:spPr>
          <a:xfrm>
            <a:off x="8116461" y="4963615"/>
            <a:ext cx="3416428"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49" name="TextBox 1348"/>
          <p:cNvSpPr txBox="1"/>
          <p:nvPr/>
        </p:nvSpPr>
        <p:spPr>
          <a:xfrm>
            <a:off x="233958" y="175304"/>
            <a:ext cx="7516639" cy="708014"/>
          </a:xfrm>
          <a:prstGeom prst="rect">
            <a:avLst/>
          </a:prstGeom>
          <a:noFill/>
        </p:spPr>
        <p:txBody>
          <a:bodyPr wrap="square" rtlCol="0">
            <a:spAutoFit/>
          </a:bodyPr>
          <a:lstStyle/>
          <a:p>
            <a:r>
              <a:rPr lang="en-US" sz="4001" b="1" dirty="0">
                <a:solidFill>
                  <a:schemeClr val="tx1">
                    <a:lumMod val="75000"/>
                    <a:lumOff val="25000"/>
                  </a:schemeClr>
                </a:solidFill>
              </a:rPr>
              <a:t>DATA BANK </a:t>
            </a:r>
            <a:r>
              <a:rPr lang="en-US" sz="4001" b="1" dirty="0">
                <a:solidFill>
                  <a:schemeClr val="accent1"/>
                </a:solidFill>
              </a:rPr>
              <a:t>GLOBAL REACH</a:t>
            </a:r>
          </a:p>
        </p:txBody>
      </p:sp>
      <p:grpSp>
        <p:nvGrpSpPr>
          <p:cNvPr id="11" name="Group 10"/>
          <p:cNvGrpSpPr/>
          <p:nvPr/>
        </p:nvGrpSpPr>
        <p:grpSpPr>
          <a:xfrm>
            <a:off x="189759" y="4438901"/>
            <a:ext cx="4343500" cy="1798412"/>
            <a:chOff x="259688" y="3934844"/>
            <a:chExt cx="4343501" cy="1798412"/>
          </a:xfrm>
        </p:grpSpPr>
        <p:pic>
          <p:nvPicPr>
            <p:cNvPr id="1344" name="Picture 13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84089" y="4020069"/>
              <a:ext cx="604279" cy="678404"/>
            </a:xfrm>
            <a:prstGeom prst="rect">
              <a:avLst/>
            </a:prstGeom>
          </p:spPr>
        </p:pic>
        <p:grpSp>
          <p:nvGrpSpPr>
            <p:cNvPr id="7" name="Group 6"/>
            <p:cNvGrpSpPr/>
            <p:nvPr/>
          </p:nvGrpSpPr>
          <p:grpSpPr>
            <a:xfrm>
              <a:off x="259688" y="3934844"/>
              <a:ext cx="4343501" cy="1798412"/>
              <a:chOff x="259688" y="3862836"/>
              <a:chExt cx="4343501" cy="1798412"/>
            </a:xfrm>
          </p:grpSpPr>
          <p:sp>
            <p:nvSpPr>
              <p:cNvPr id="5" name="TextBox 4"/>
              <p:cNvSpPr txBox="1"/>
              <p:nvPr/>
            </p:nvSpPr>
            <p:spPr>
              <a:xfrm>
                <a:off x="259690" y="3862836"/>
                <a:ext cx="1699926" cy="1569404"/>
              </a:xfrm>
              <a:prstGeom prst="rect">
                <a:avLst/>
              </a:prstGeom>
              <a:noFill/>
            </p:spPr>
            <p:txBody>
              <a:bodyPr wrap="square" rtlCol="0">
                <a:spAutoFit/>
              </a:bodyPr>
              <a:lstStyle/>
              <a:p>
                <a:r>
                  <a:rPr lang="en-US" sz="4800" dirty="0">
                    <a:latin typeface="Segoe UI Black" panose="020B0A02040204020203" pitchFamily="34" charset="0"/>
                    <a:ea typeface="Segoe UI Black" panose="020B0A02040204020203" pitchFamily="34" charset="0"/>
                  </a:rPr>
                  <a:t>5</a:t>
                </a:r>
                <a:r>
                  <a:rPr lang="en-US" sz="2399" dirty="0"/>
                  <a:t> </a:t>
                </a:r>
                <a:r>
                  <a:rPr lang="en-US" sz="2399" dirty="0">
                    <a:solidFill>
                      <a:schemeClr val="accent1"/>
                    </a:solidFill>
                    <a:latin typeface="Segoe UI Black" panose="020B0A02040204020203" pitchFamily="34" charset="0"/>
                    <a:ea typeface="Segoe UI Black" panose="020B0A02040204020203" pitchFamily="34" charset="0"/>
                  </a:rPr>
                  <a:t>nodes</a:t>
                </a:r>
                <a:r>
                  <a:rPr lang="en-US" sz="2399" dirty="0"/>
                  <a:t> in each region</a:t>
                </a:r>
              </a:p>
            </p:txBody>
          </p:sp>
          <p:sp>
            <p:nvSpPr>
              <p:cNvPr id="6" name="TextBox 5"/>
              <p:cNvSpPr txBox="1"/>
              <p:nvPr/>
            </p:nvSpPr>
            <p:spPr>
              <a:xfrm>
                <a:off x="259688" y="5322694"/>
                <a:ext cx="4343501" cy="338554"/>
              </a:xfrm>
              <a:prstGeom prst="rect">
                <a:avLst/>
              </a:prstGeom>
              <a:noFill/>
            </p:spPr>
            <p:txBody>
              <a:bodyPr wrap="square" rtlCol="0">
                <a:spAutoFit/>
              </a:bodyPr>
              <a:lstStyle/>
              <a:p>
                <a:r>
                  <a:rPr lang="en-US" sz="1600" dirty="0"/>
                  <a:t>Acting as our digital branches</a:t>
                </a:r>
              </a:p>
            </p:txBody>
          </p:sp>
        </p:grpSp>
      </p:grpSp>
    </p:spTree>
    <p:extLst>
      <p:ext uri="{BB962C8B-B14F-4D97-AF65-F5344CB8AC3E}">
        <p14:creationId xmlns:p14="http://schemas.microsoft.com/office/powerpoint/2010/main" val="1535398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30118" y="1916833"/>
            <a:ext cx="8758708" cy="34563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399"/>
          </a:p>
        </p:txBody>
      </p:sp>
      <p:sp>
        <p:nvSpPr>
          <p:cNvPr id="4" name="Text Placeholder 10">
            <a:extLst>
              <a:ext uri="{FF2B5EF4-FFF2-40B4-BE49-F238E27FC236}">
                <a16:creationId xmlns="" xmlns:a16="http://schemas.microsoft.com/office/drawing/2014/main" id="{7B7D16B8-A574-4CA0-BB12-C049E2C9C150}"/>
              </a:ext>
            </a:extLst>
          </p:cNvPr>
          <p:cNvSpPr txBox="1">
            <a:spLocks/>
          </p:cNvSpPr>
          <p:nvPr/>
        </p:nvSpPr>
        <p:spPr>
          <a:xfrm>
            <a:off x="7102527" y="692696"/>
            <a:ext cx="3117576" cy="1031291"/>
          </a:xfrm>
          <a:prstGeom prst="rect">
            <a:avLst/>
          </a:prstGeom>
        </p:spPr>
        <p:txBody>
          <a:bodyPr/>
          <a:lst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90000"/>
              </a:lnSpc>
              <a:buNone/>
            </a:pPr>
            <a:r>
              <a:rPr lang="en-IN" sz="4800" b="1" dirty="0">
                <a:solidFill>
                  <a:schemeClr val="accent1"/>
                </a:solidFill>
              </a:rPr>
              <a:t>Security</a:t>
            </a:r>
            <a:endParaRPr lang="en-IN" sz="4800" b="1" dirty="0">
              <a:solidFill>
                <a:schemeClr val="bg1"/>
              </a:solidFill>
            </a:endParaRPr>
          </a:p>
        </p:txBody>
      </p:sp>
      <p:sp>
        <p:nvSpPr>
          <p:cNvPr id="5" name="Freeform 5">
            <a:extLst>
              <a:ext uri="{FF2B5EF4-FFF2-40B4-BE49-F238E27FC236}">
                <a16:creationId xmlns="" xmlns:a16="http://schemas.microsoft.com/office/drawing/2014/main" id="{7EDE6324-6075-4052-9CAD-DA5B7187261E}"/>
              </a:ext>
            </a:extLst>
          </p:cNvPr>
          <p:cNvSpPr>
            <a:spLocks/>
          </p:cNvSpPr>
          <p:nvPr/>
        </p:nvSpPr>
        <p:spPr bwMode="auto">
          <a:xfrm>
            <a:off x="621805" y="1208343"/>
            <a:ext cx="4242816" cy="4727449"/>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bg1"/>
          </a:solidFill>
          <a:effectLst>
            <a:outerShdw blurRad="762000" dist="571500" dir="96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IN" sz="2399" dirty="0"/>
          </a:p>
        </p:txBody>
      </p:sp>
      <p:sp>
        <p:nvSpPr>
          <p:cNvPr id="6" name="TextBox 5"/>
          <p:cNvSpPr txBox="1"/>
          <p:nvPr/>
        </p:nvSpPr>
        <p:spPr>
          <a:xfrm>
            <a:off x="0" y="2274839"/>
            <a:ext cx="5184576" cy="2308452"/>
          </a:xfrm>
          <a:prstGeom prst="rect">
            <a:avLst/>
          </a:prstGeom>
          <a:noFill/>
        </p:spPr>
        <p:txBody>
          <a:bodyPr wrap="square" rtlCol="0">
            <a:spAutoFit/>
          </a:bodyPr>
          <a:lstStyle/>
          <a:p>
            <a:pPr algn="ctr"/>
            <a:r>
              <a:rPr lang="en-US" sz="9601" b="1" dirty="0">
                <a:solidFill>
                  <a:schemeClr val="accent1"/>
                </a:solidFill>
              </a:rPr>
              <a:t>14</a:t>
            </a:r>
          </a:p>
          <a:p>
            <a:pPr algn="ctr"/>
            <a:r>
              <a:rPr lang="en-US" sz="4800" b="1" dirty="0">
                <a:solidFill>
                  <a:schemeClr val="accent1"/>
                </a:solidFill>
              </a:rPr>
              <a:t>Days</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9861" y="1937698"/>
            <a:ext cx="1124712" cy="134728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6823" y="1937699"/>
            <a:ext cx="1122109" cy="1344168"/>
          </a:xfrm>
          <a:prstGeom prst="rect">
            <a:avLst/>
          </a:prstGeom>
        </p:spPr>
      </p:pic>
      <p:grpSp>
        <p:nvGrpSpPr>
          <p:cNvPr id="9" name="Group 8"/>
          <p:cNvGrpSpPr/>
          <p:nvPr/>
        </p:nvGrpSpPr>
        <p:grpSpPr>
          <a:xfrm>
            <a:off x="8089358" y="2153724"/>
            <a:ext cx="1122676" cy="864097"/>
            <a:chOff x="7966368" y="3429000"/>
            <a:chExt cx="1122676" cy="864096"/>
          </a:xfrm>
        </p:grpSpPr>
        <p:sp>
          <p:nvSpPr>
            <p:cNvPr id="10" name="Right Arrow 9"/>
            <p:cNvSpPr/>
            <p:nvPr/>
          </p:nvSpPr>
          <p:spPr>
            <a:xfrm>
              <a:off x="8398668" y="3429000"/>
              <a:ext cx="690376" cy="4846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1" name="Left Arrow 10"/>
            <p:cNvSpPr/>
            <p:nvPr/>
          </p:nvSpPr>
          <p:spPr>
            <a:xfrm>
              <a:off x="7966368" y="3808464"/>
              <a:ext cx="694944" cy="484632"/>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
        <p:nvSpPr>
          <p:cNvPr id="12" name="TextBox 11"/>
          <p:cNvSpPr txBox="1"/>
          <p:nvPr/>
        </p:nvSpPr>
        <p:spPr>
          <a:xfrm>
            <a:off x="5878514" y="3429000"/>
            <a:ext cx="5616499" cy="1476686"/>
          </a:xfrm>
          <a:prstGeom prst="rect">
            <a:avLst/>
          </a:prstGeom>
          <a:noFill/>
          <a:ln>
            <a:noFill/>
          </a:ln>
        </p:spPr>
        <p:txBody>
          <a:bodyPr wrap="square" rtlCol="0">
            <a:spAutoFit/>
          </a:bodyPr>
          <a:lstStyle/>
          <a:p>
            <a:pPr algn="just"/>
            <a:r>
              <a:rPr lang="en-US" sz="1799" dirty="0">
                <a:solidFill>
                  <a:schemeClr val="bg1">
                    <a:lumMod val="95000"/>
                  </a:schemeClr>
                </a:solidFill>
              </a:rPr>
              <a:t>Data is distributed with the best security systems as  customers data are seamlessly reallocated </a:t>
            </a:r>
            <a:r>
              <a:rPr lang="en-US" sz="1799" dirty="0" smtClean="0">
                <a:solidFill>
                  <a:schemeClr val="bg1">
                    <a:lumMod val="95000"/>
                  </a:schemeClr>
                </a:solidFill>
              </a:rPr>
              <a:t>between 5 nodes within </a:t>
            </a:r>
            <a:r>
              <a:rPr lang="en-US" sz="1799" dirty="0">
                <a:solidFill>
                  <a:schemeClr val="bg1">
                    <a:lumMod val="95000"/>
                  </a:schemeClr>
                </a:solidFill>
              </a:rPr>
              <a:t>an </a:t>
            </a:r>
            <a:r>
              <a:rPr lang="en-US" sz="1799" dirty="0" smtClean="0">
                <a:solidFill>
                  <a:schemeClr val="bg1">
                    <a:lumMod val="95000"/>
                  </a:schemeClr>
                </a:solidFill>
              </a:rPr>
              <a:t>average of </a:t>
            </a:r>
            <a:r>
              <a:rPr lang="en-US" sz="1799" b="1" dirty="0" smtClean="0">
                <a:solidFill>
                  <a:schemeClr val="bg1">
                    <a:lumMod val="95000"/>
                  </a:schemeClr>
                </a:solidFill>
              </a:rPr>
              <a:t>2 weeks</a:t>
            </a:r>
            <a:r>
              <a:rPr lang="en-US" sz="1799" dirty="0" smtClean="0">
                <a:solidFill>
                  <a:schemeClr val="bg1">
                    <a:lumMod val="95000"/>
                  </a:schemeClr>
                </a:solidFill>
              </a:rPr>
              <a:t>. </a:t>
            </a:r>
            <a:r>
              <a:rPr lang="en-US" sz="1799" dirty="0">
                <a:solidFill>
                  <a:schemeClr val="bg1">
                    <a:lumMod val="95000"/>
                  </a:schemeClr>
                </a:solidFill>
              </a:rPr>
              <a:t>80 to </a:t>
            </a:r>
            <a:r>
              <a:rPr lang="en-US" sz="1799" dirty="0" smtClean="0">
                <a:solidFill>
                  <a:schemeClr val="bg1">
                    <a:lumMod val="95000"/>
                  </a:schemeClr>
                </a:solidFill>
              </a:rPr>
              <a:t>95 </a:t>
            </a:r>
            <a:r>
              <a:rPr lang="en-US" sz="1799" dirty="0">
                <a:solidFill>
                  <a:schemeClr val="bg1">
                    <a:lumMod val="95000"/>
                  </a:schemeClr>
                </a:solidFill>
              </a:rPr>
              <a:t>percent of this reallocation occur below  23 to 28 days respectively.</a:t>
            </a:r>
          </a:p>
        </p:txBody>
      </p:sp>
    </p:spTree>
    <p:extLst>
      <p:ext uri="{BB962C8B-B14F-4D97-AF65-F5344CB8AC3E}">
        <p14:creationId xmlns:p14="http://schemas.microsoft.com/office/powerpoint/2010/main" val="1660859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60">
            <a:extLst>
              <a:ext uri="{FF2B5EF4-FFF2-40B4-BE49-F238E27FC236}">
                <a16:creationId xmlns="" xmlns:a16="http://schemas.microsoft.com/office/drawing/2014/main" id="{A15462B3-7B06-4B5F-9427-4CE656B0CC19}"/>
              </a:ext>
            </a:extLst>
          </p:cNvPr>
          <p:cNvSpPr/>
          <p:nvPr/>
        </p:nvSpPr>
        <p:spPr>
          <a:xfrm>
            <a:off x="117750" y="764705"/>
            <a:ext cx="11953328" cy="5976665"/>
          </a:xfrm>
          <a:prstGeom prst="roundRect">
            <a:avLst>
              <a:gd name="adj" fmla="val 1444"/>
            </a:avLst>
          </a:prstGeom>
          <a:solidFill>
            <a:schemeClr val="bg1"/>
          </a:solidFill>
          <a:ln>
            <a:noFill/>
          </a:ln>
          <a:effectLst>
            <a:outerShdw blurRad="1905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sp>
        <p:nvSpPr>
          <p:cNvPr id="3" name="Text Placeholder 10">
            <a:extLst>
              <a:ext uri="{FF2B5EF4-FFF2-40B4-BE49-F238E27FC236}">
                <a16:creationId xmlns="" xmlns:a16="http://schemas.microsoft.com/office/drawing/2014/main" id="{BC0E0A11-EEF0-4225-8F20-0D289EB8B4BB}"/>
              </a:ext>
            </a:extLst>
          </p:cNvPr>
          <p:cNvSpPr txBox="1">
            <a:spLocks/>
          </p:cNvSpPr>
          <p:nvPr/>
        </p:nvSpPr>
        <p:spPr>
          <a:xfrm>
            <a:off x="274267" y="161366"/>
            <a:ext cx="4679316" cy="583665"/>
          </a:xfrm>
          <a:prstGeom prst="rect">
            <a:avLst/>
          </a:prstGeom>
        </p:spPr>
        <p:txBody>
          <a:bodyPr lIns="0" tIns="0" rIns="0" bIns="0" anchor="t"/>
          <a:lst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80000"/>
              </a:lnSpc>
              <a:buNone/>
            </a:pPr>
            <a:r>
              <a:rPr lang="en-US" sz="4800" b="1" dirty="0">
                <a:solidFill>
                  <a:sysClr val="windowText" lastClr="000000"/>
                </a:solidFill>
              </a:rPr>
              <a:t>Data</a:t>
            </a:r>
            <a:r>
              <a:rPr lang="en-US" sz="4800" b="1" dirty="0">
                <a:solidFill>
                  <a:schemeClr val="accent1"/>
                </a:solidFill>
              </a:rPr>
              <a:t> </a:t>
            </a:r>
            <a:r>
              <a:rPr lang="en-IN" sz="4800" b="1" dirty="0">
                <a:solidFill>
                  <a:schemeClr val="accent1"/>
                </a:solidFill>
              </a:rPr>
              <a:t>Allocation</a:t>
            </a:r>
          </a:p>
        </p:txBody>
      </p:sp>
      <p:cxnSp>
        <p:nvCxnSpPr>
          <p:cNvPr id="4" name="Straight Connector 3">
            <a:extLst>
              <a:ext uri="{FF2B5EF4-FFF2-40B4-BE49-F238E27FC236}">
                <a16:creationId xmlns="" xmlns:a16="http://schemas.microsoft.com/office/drawing/2014/main" id="{B67950C0-B046-4E8A-8952-9A6A9C80BDF7}"/>
              </a:ext>
            </a:extLst>
          </p:cNvPr>
          <p:cNvCxnSpPr/>
          <p:nvPr/>
        </p:nvCxnSpPr>
        <p:spPr>
          <a:xfrm>
            <a:off x="4105308" y="942166"/>
            <a:ext cx="0" cy="511769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 xmlns:a16="http://schemas.microsoft.com/office/drawing/2014/main" id="{ED7CF0C7-E7AF-442D-810B-3923133A7BBB}"/>
              </a:ext>
            </a:extLst>
          </p:cNvPr>
          <p:cNvCxnSpPr/>
          <p:nvPr/>
        </p:nvCxnSpPr>
        <p:spPr>
          <a:xfrm>
            <a:off x="8107714" y="942165"/>
            <a:ext cx="0" cy="511769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347953" y="836714"/>
            <a:ext cx="1452642" cy="461537"/>
          </a:xfrm>
          <a:prstGeom prst="rect">
            <a:avLst/>
          </a:prstGeom>
          <a:noFill/>
        </p:spPr>
        <p:txBody>
          <a:bodyPr wrap="none" rtlCol="0">
            <a:spAutoFit/>
          </a:bodyPr>
          <a:lstStyle/>
          <a:p>
            <a:r>
              <a:rPr lang="en-US" sz="2399" b="1" dirty="0"/>
              <a:t>Option 1</a:t>
            </a:r>
          </a:p>
        </p:txBody>
      </p:sp>
      <p:sp>
        <p:nvSpPr>
          <p:cNvPr id="7" name="TextBox 6"/>
          <p:cNvSpPr txBox="1"/>
          <p:nvPr/>
        </p:nvSpPr>
        <p:spPr>
          <a:xfrm>
            <a:off x="5421482" y="836714"/>
            <a:ext cx="1452642" cy="461537"/>
          </a:xfrm>
          <a:prstGeom prst="rect">
            <a:avLst/>
          </a:prstGeom>
          <a:noFill/>
        </p:spPr>
        <p:txBody>
          <a:bodyPr wrap="none" rtlCol="0">
            <a:spAutoFit/>
          </a:bodyPr>
          <a:lstStyle/>
          <a:p>
            <a:r>
              <a:rPr lang="en-US" sz="2399" b="1" dirty="0"/>
              <a:t>Option 2</a:t>
            </a:r>
          </a:p>
        </p:txBody>
      </p:sp>
      <p:sp>
        <p:nvSpPr>
          <p:cNvPr id="8" name="TextBox 7"/>
          <p:cNvSpPr txBox="1"/>
          <p:nvPr/>
        </p:nvSpPr>
        <p:spPr>
          <a:xfrm>
            <a:off x="9495009" y="836714"/>
            <a:ext cx="1452642" cy="461537"/>
          </a:xfrm>
          <a:prstGeom prst="rect">
            <a:avLst/>
          </a:prstGeom>
          <a:noFill/>
        </p:spPr>
        <p:txBody>
          <a:bodyPr wrap="none" rtlCol="0">
            <a:spAutoFit/>
          </a:bodyPr>
          <a:lstStyle/>
          <a:p>
            <a:r>
              <a:rPr lang="en-US" sz="2399" b="1" dirty="0"/>
              <a:t>Option 3</a:t>
            </a:r>
          </a:p>
        </p:txBody>
      </p:sp>
      <p:graphicFrame>
        <p:nvGraphicFramePr>
          <p:cNvPr id="9" name="Chart 8"/>
          <p:cNvGraphicFramePr>
            <a:graphicFrameLocks/>
          </p:cNvGraphicFramePr>
          <p:nvPr>
            <p:extLst>
              <p:ext uri="{D42A27DB-BD31-4B8C-83A1-F6EECF244321}">
                <p14:modId xmlns:p14="http://schemas.microsoft.com/office/powerpoint/2010/main" val="2462117400"/>
              </p:ext>
            </p:extLst>
          </p:nvPr>
        </p:nvGraphicFramePr>
        <p:xfrm>
          <a:off x="387206" y="1883667"/>
          <a:ext cx="3374136" cy="15453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extLst>
              <p:ext uri="{D42A27DB-BD31-4B8C-83A1-F6EECF244321}">
                <p14:modId xmlns:p14="http://schemas.microsoft.com/office/powerpoint/2010/main" val="1789222003"/>
              </p:ext>
            </p:extLst>
          </p:nvPr>
        </p:nvGraphicFramePr>
        <p:xfrm>
          <a:off x="8575617" y="1883667"/>
          <a:ext cx="3374136" cy="1545336"/>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p:cNvSpPr txBox="1"/>
          <p:nvPr/>
        </p:nvSpPr>
        <p:spPr>
          <a:xfrm>
            <a:off x="141948" y="1268761"/>
            <a:ext cx="3948518" cy="523220"/>
          </a:xfrm>
          <a:prstGeom prst="rect">
            <a:avLst/>
          </a:prstGeom>
          <a:noFill/>
        </p:spPr>
        <p:txBody>
          <a:bodyPr wrap="square" rtlCol="0">
            <a:spAutoFit/>
          </a:bodyPr>
          <a:lstStyle/>
          <a:p>
            <a:pPr algn="ctr"/>
            <a:r>
              <a:rPr lang="en-US" sz="1400" dirty="0"/>
              <a:t>Allocation based on amount of money at the end of the previous month</a:t>
            </a:r>
          </a:p>
        </p:txBody>
      </p:sp>
      <p:sp>
        <p:nvSpPr>
          <p:cNvPr id="13" name="TextBox 12"/>
          <p:cNvSpPr txBox="1"/>
          <p:nvPr/>
        </p:nvSpPr>
        <p:spPr>
          <a:xfrm>
            <a:off x="4150197" y="1268762"/>
            <a:ext cx="3942675" cy="523220"/>
          </a:xfrm>
          <a:prstGeom prst="rect">
            <a:avLst/>
          </a:prstGeom>
          <a:noFill/>
        </p:spPr>
        <p:txBody>
          <a:bodyPr wrap="square" rtlCol="0">
            <a:spAutoFit/>
          </a:bodyPr>
          <a:lstStyle/>
          <a:p>
            <a:pPr algn="ctr"/>
            <a:r>
              <a:rPr lang="en-US" sz="1400" dirty="0"/>
              <a:t>Allocation based on the average amount in each account in the previous 30 days</a:t>
            </a:r>
          </a:p>
        </p:txBody>
      </p:sp>
      <p:sp>
        <p:nvSpPr>
          <p:cNvPr id="14" name="TextBox 13"/>
          <p:cNvSpPr txBox="1"/>
          <p:nvPr/>
        </p:nvSpPr>
        <p:spPr>
          <a:xfrm>
            <a:off x="8122559" y="1340770"/>
            <a:ext cx="3948518" cy="307777"/>
          </a:xfrm>
          <a:prstGeom prst="rect">
            <a:avLst/>
          </a:prstGeom>
          <a:noFill/>
        </p:spPr>
        <p:txBody>
          <a:bodyPr wrap="square" rtlCol="0">
            <a:spAutoFit/>
          </a:bodyPr>
          <a:lstStyle/>
          <a:p>
            <a:pPr algn="ctr"/>
            <a:r>
              <a:rPr lang="en-US" sz="1400" dirty="0"/>
              <a:t>Data is updated real-time</a:t>
            </a:r>
          </a:p>
        </p:txBody>
      </p:sp>
      <p:sp>
        <p:nvSpPr>
          <p:cNvPr id="15" name="TextBox 14"/>
          <p:cNvSpPr txBox="1"/>
          <p:nvPr/>
        </p:nvSpPr>
        <p:spPr>
          <a:xfrm>
            <a:off x="189757" y="3622372"/>
            <a:ext cx="3749040" cy="2862322"/>
          </a:xfrm>
          <a:prstGeom prst="rect">
            <a:avLst/>
          </a:prstGeom>
          <a:noFill/>
        </p:spPr>
        <p:txBody>
          <a:bodyPr wrap="square" rtlCol="0">
            <a:spAutoFit/>
          </a:bodyPr>
          <a:lstStyle/>
          <a:p>
            <a:pPr algn="just"/>
            <a:r>
              <a:rPr lang="en-US" sz="1200" dirty="0"/>
              <a:t>With steady customer growth and more transactions, data storage allocation distributed with this option encourages customers to keep more money </a:t>
            </a:r>
            <a:r>
              <a:rPr lang="en-US" sz="1200" dirty="0" smtClean="0"/>
              <a:t>in their accounts.</a:t>
            </a:r>
            <a:endParaRPr lang="en-US" sz="1200" dirty="0"/>
          </a:p>
          <a:p>
            <a:pPr algn="just"/>
            <a:r>
              <a:rPr lang="en-US" sz="1200" dirty="0"/>
              <a:t>This options could would work well with customers who receive salaries or money towards the end of the month as it allows them to have a constant amount of data storage while having the freedom to make withdrawals during the month</a:t>
            </a:r>
          </a:p>
          <a:p>
            <a:pPr algn="just"/>
            <a:r>
              <a:rPr lang="en-US" sz="1200" dirty="0"/>
              <a:t>Option 1 provides stability for allocation as the first three month have close numbers around 253K, which can allow us to forecast for future allocations and prepare for big changes such as in month 4 with 169K, while we carry out more analysis </a:t>
            </a:r>
            <a:r>
              <a:rPr lang="en-US" sz="1200" dirty="0" smtClean="0"/>
              <a:t>to understand </a:t>
            </a:r>
            <a:r>
              <a:rPr lang="en-US" sz="1200" dirty="0"/>
              <a:t>our customer behavior.</a:t>
            </a:r>
          </a:p>
        </p:txBody>
      </p:sp>
      <p:sp>
        <p:nvSpPr>
          <p:cNvPr id="16" name="TextBox 15"/>
          <p:cNvSpPr txBox="1"/>
          <p:nvPr/>
        </p:nvSpPr>
        <p:spPr>
          <a:xfrm>
            <a:off x="8182644" y="3622372"/>
            <a:ext cx="3744416" cy="3046988"/>
          </a:xfrm>
          <a:prstGeom prst="rect">
            <a:avLst/>
          </a:prstGeom>
          <a:noFill/>
        </p:spPr>
        <p:txBody>
          <a:bodyPr wrap="square" rtlCol="0">
            <a:spAutoFit/>
          </a:bodyPr>
          <a:lstStyle/>
          <a:p>
            <a:pPr algn="just"/>
            <a:r>
              <a:rPr lang="en-US" sz="1200" dirty="0"/>
              <a:t>This option for data allocation is not based on an aggregated customer transactions, and shows the sum of all positive account balance each time a transaction was made.</a:t>
            </a:r>
          </a:p>
          <a:p>
            <a:pPr algn="just"/>
            <a:r>
              <a:rPr lang="en-US" sz="1200" dirty="0"/>
              <a:t>Although this </a:t>
            </a:r>
            <a:r>
              <a:rPr lang="en-US" sz="1200" dirty="0" smtClean="0"/>
              <a:t>option </a:t>
            </a:r>
            <a:r>
              <a:rPr lang="en-US" sz="1200" dirty="0"/>
              <a:t>encourages customers to keep a high account balance very often, it requires high cost to deliver data storage per month.</a:t>
            </a:r>
          </a:p>
          <a:p>
            <a:pPr algn="just"/>
            <a:r>
              <a:rPr lang="en-US" sz="1200" dirty="0"/>
              <a:t>This model would also require a lot of data storage transfer between </a:t>
            </a:r>
            <a:r>
              <a:rPr lang="en-US" sz="1200" dirty="0" smtClean="0"/>
              <a:t>customers, </a:t>
            </a:r>
            <a:r>
              <a:rPr lang="en-US" sz="1200" dirty="0"/>
              <a:t>as transactions are completed everyday, resulting in quick and fast changes in data storage allocation.</a:t>
            </a:r>
          </a:p>
          <a:p>
            <a:pPr algn="just"/>
            <a:r>
              <a:rPr lang="en-US" sz="1200" dirty="0"/>
              <a:t>The amount each month shows high variations compared to other options as amount moves from 717K in the first month to over 900K in the second and third then drop really low to 412K in the fourth month.</a:t>
            </a:r>
          </a:p>
        </p:txBody>
      </p:sp>
      <p:sp>
        <p:nvSpPr>
          <p:cNvPr id="17" name="TextBox 16"/>
          <p:cNvSpPr txBox="1"/>
          <p:nvPr/>
        </p:nvSpPr>
        <p:spPr>
          <a:xfrm>
            <a:off x="4222204" y="3622372"/>
            <a:ext cx="3749040" cy="2308324"/>
          </a:xfrm>
          <a:prstGeom prst="rect">
            <a:avLst/>
          </a:prstGeom>
          <a:noFill/>
        </p:spPr>
        <p:txBody>
          <a:bodyPr wrap="square" rtlCol="0">
            <a:spAutoFit/>
          </a:bodyPr>
          <a:lstStyle/>
          <a:p>
            <a:pPr algn="just"/>
            <a:r>
              <a:rPr lang="en-US" sz="1200" dirty="0" smtClean="0"/>
              <a:t>This </a:t>
            </a:r>
            <a:r>
              <a:rPr lang="en-US" sz="1200" dirty="0"/>
              <a:t>option also </a:t>
            </a:r>
            <a:r>
              <a:rPr lang="en-US" sz="1200" dirty="0" smtClean="0"/>
              <a:t>shows a </a:t>
            </a:r>
            <a:r>
              <a:rPr lang="en-US" sz="1200" dirty="0" smtClean="0"/>
              <a:t>more stable </a:t>
            </a:r>
            <a:r>
              <a:rPr lang="en-US" sz="1200" dirty="0" smtClean="0"/>
              <a:t>trend </a:t>
            </a:r>
            <a:r>
              <a:rPr lang="en-US" sz="1200" dirty="0" smtClean="0"/>
              <a:t>than what we can observe in </a:t>
            </a:r>
            <a:r>
              <a:rPr lang="en-US" sz="1200" dirty="0"/>
              <a:t>the first option, with amount for data allocation </a:t>
            </a:r>
            <a:r>
              <a:rPr lang="en-US" sz="1200" dirty="0" smtClean="0"/>
              <a:t>steadily decreasing from 237K in month 1 to 228K in month 4.</a:t>
            </a:r>
          </a:p>
          <a:p>
            <a:pPr algn="just"/>
            <a:r>
              <a:rPr lang="en-US" sz="1200" dirty="0" smtClean="0"/>
              <a:t>I </a:t>
            </a:r>
            <a:r>
              <a:rPr lang="en-US" sz="1200" dirty="0" smtClean="0"/>
              <a:t>recommend conducting further customer  transaction analysis to better understand our customers culture and preferences in various regions, this will help us identify which customers are suited for which options.</a:t>
            </a:r>
          </a:p>
          <a:p>
            <a:pPr algn="just"/>
            <a:r>
              <a:rPr lang="en-US" sz="1200" dirty="0" smtClean="0"/>
              <a:t>We could also carry out A/B testing on all options using suitable metrics to track progress, this will further aid in deciding the best options</a:t>
            </a:r>
            <a:endParaRPr lang="en-US" sz="1200" dirty="0"/>
          </a:p>
        </p:txBody>
      </p:sp>
      <p:sp>
        <p:nvSpPr>
          <p:cNvPr id="18" name="TextBox 17"/>
          <p:cNvSpPr txBox="1"/>
          <p:nvPr/>
        </p:nvSpPr>
        <p:spPr>
          <a:xfrm>
            <a:off x="5460101" y="313184"/>
            <a:ext cx="6754991" cy="338554"/>
          </a:xfrm>
          <a:prstGeom prst="rect">
            <a:avLst/>
          </a:prstGeom>
          <a:noFill/>
        </p:spPr>
        <p:txBody>
          <a:bodyPr wrap="none" rtlCol="0">
            <a:spAutoFit/>
          </a:bodyPr>
          <a:lstStyle/>
          <a:p>
            <a:r>
              <a:rPr lang="en-US" sz="1600" dirty="0">
                <a:solidFill>
                  <a:schemeClr val="accent1"/>
                </a:solidFill>
                <a:latin typeface="Segoe UI Black" panose="020B0A02040204020203" pitchFamily="34" charset="0"/>
                <a:ea typeface="Segoe UI Black" panose="020B0A02040204020203" pitchFamily="34" charset="0"/>
              </a:rPr>
              <a:t>NOTE:</a:t>
            </a:r>
            <a:r>
              <a:rPr lang="en-US" sz="1600" dirty="0">
                <a:latin typeface="Segoe UI Black" panose="020B0A02040204020203" pitchFamily="34" charset="0"/>
                <a:ea typeface="Segoe UI Black" panose="020B0A02040204020203" pitchFamily="34" charset="0"/>
              </a:rPr>
              <a:t> </a:t>
            </a:r>
            <a:r>
              <a:rPr lang="en-US" sz="1600" dirty="0">
                <a:ea typeface="Segoe UI Black" panose="020B0A02040204020203" pitchFamily="34" charset="0"/>
              </a:rPr>
              <a:t>shows data to be allocated to customers with balance above zero</a:t>
            </a:r>
          </a:p>
        </p:txBody>
      </p:sp>
      <p:graphicFrame>
        <p:nvGraphicFramePr>
          <p:cNvPr id="22" name="Chart 21"/>
          <p:cNvGraphicFramePr/>
          <p:nvPr>
            <p:extLst>
              <p:ext uri="{D42A27DB-BD31-4B8C-83A1-F6EECF244321}">
                <p14:modId xmlns:p14="http://schemas.microsoft.com/office/powerpoint/2010/main" val="1263903003"/>
              </p:ext>
            </p:extLst>
          </p:nvPr>
        </p:nvGraphicFramePr>
        <p:xfrm>
          <a:off x="4427219" y="1883667"/>
          <a:ext cx="3374136" cy="154533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908650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0">
            <a:extLst>
              <a:ext uri="{FF2B5EF4-FFF2-40B4-BE49-F238E27FC236}">
                <a16:creationId xmlns="" xmlns:a16="http://schemas.microsoft.com/office/drawing/2014/main" id="{1207054B-91E2-4E68-88E7-A500D1EBE97B}"/>
              </a:ext>
            </a:extLst>
          </p:cNvPr>
          <p:cNvSpPr txBox="1">
            <a:spLocks/>
          </p:cNvSpPr>
          <p:nvPr/>
        </p:nvSpPr>
        <p:spPr>
          <a:xfrm>
            <a:off x="2363048" y="1878645"/>
            <a:ext cx="2830968" cy="1646689"/>
          </a:xfrm>
          <a:prstGeom prst="rect">
            <a:avLst/>
          </a:prstGeom>
        </p:spPr>
        <p:txBody>
          <a:bodyPr anchor="ctr"/>
          <a:lst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lnSpc>
                <a:spcPct val="80000"/>
              </a:lnSpc>
              <a:spcBef>
                <a:spcPts val="0"/>
              </a:spcBef>
              <a:buNone/>
            </a:pPr>
            <a:r>
              <a:rPr lang="en-IN" sz="7200" b="1" dirty="0">
                <a:solidFill>
                  <a:schemeClr val="bg1"/>
                </a:solidFill>
              </a:rPr>
              <a:t>Thank </a:t>
            </a:r>
          </a:p>
          <a:p>
            <a:pPr marL="0" indent="0" algn="ctr">
              <a:lnSpc>
                <a:spcPct val="80000"/>
              </a:lnSpc>
              <a:spcBef>
                <a:spcPts val="0"/>
              </a:spcBef>
              <a:buNone/>
            </a:pPr>
            <a:r>
              <a:rPr lang="en-IN" sz="7200" b="1" dirty="0">
                <a:solidFill>
                  <a:schemeClr val="bg1"/>
                </a:solidFill>
              </a:rPr>
              <a:t>You</a:t>
            </a:r>
          </a:p>
        </p:txBody>
      </p:sp>
    </p:spTree>
    <p:extLst>
      <p:ext uri="{BB962C8B-B14F-4D97-AF65-F5344CB8AC3E}">
        <p14:creationId xmlns:p14="http://schemas.microsoft.com/office/powerpoint/2010/main" val="34547834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41">
      <a:dk1>
        <a:sysClr val="windowText" lastClr="000000"/>
      </a:dk1>
      <a:lt1>
        <a:sysClr val="window" lastClr="FFFFFF"/>
      </a:lt1>
      <a:dk2>
        <a:srgbClr val="1F497D"/>
      </a:dk2>
      <a:lt2>
        <a:srgbClr val="EEECE1"/>
      </a:lt2>
      <a:accent1>
        <a:srgbClr val="01B1ED"/>
      </a:accent1>
      <a:accent2>
        <a:srgbClr val="FF9119"/>
      </a:accent2>
      <a:accent3>
        <a:srgbClr val="252A2D"/>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18671</TotalTime>
  <Words>737</Words>
  <Application>Microsoft Office PowerPoint</Application>
  <PresentationFormat>Custom</PresentationFormat>
  <Paragraphs>65</Paragraphs>
  <Slides>8</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Calibri Light</vt:lpstr>
      <vt:lpstr>Goudy Old Style</vt:lpstr>
      <vt:lpstr>Open Sans</vt:lpstr>
      <vt:lpstr>Segoe UI</vt:lpstr>
      <vt:lpstr>Segoe UI Black</vt:lpstr>
      <vt:lpstr>Segoe UI Light</vt:lpstr>
      <vt:lpstr>Office Theme</vt:lpstr>
      <vt:lpstr>DATA BANK</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Microsoft account</cp:lastModifiedBy>
  <cp:revision>221</cp:revision>
  <dcterms:created xsi:type="dcterms:W3CDTF">2013-09-12T13:05:01Z</dcterms:created>
  <dcterms:modified xsi:type="dcterms:W3CDTF">2024-05-05T15:51:27Z</dcterms:modified>
</cp:coreProperties>
</file>