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sldIdLst>
    <p:sldId id="256" r:id="rId2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701A78E-50BF-411B-83FE-F94A8669FE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1673674-B432-41A8-96F4-43A7770B58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Barri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C8CFC9F-8531-4051-8061-1A10CE7178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49D60DE-6EBA-4779-ABAE-5928798349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7C966C5A-D66A-466B-BC8B-4A02F24913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C1ECCA-6386-4C5B-9615-624631D407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Barri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7E76080-D545-48DB-8803-9CA9EE02F4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2A04080B-8327-4F7C-8BF4-C331B79393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9593B8-CB81-48F0-801A-D6785D715F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0F1B53-B616-46A1-B954-8221F15E05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ACEE83-7CE1-421F-B5A5-30660F00FF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1D443C1-05A5-402F-9EF1-C1CE30D95B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9FDBE0C-DAF0-4DEA-9C35-770C2C56BE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3FC9FAB-178F-4951-976E-67360F4EF4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0" y="1266840"/>
            <a:ext cx="9143640" cy="387612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72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750560" y="449640"/>
            <a:ext cx="4139640" cy="4139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0" rIns="0" tIns="0" bIns="111600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pc="-1" strike="noStrike">
                <a:solidFill>
                  <a:schemeClr val="lt1"/>
                </a:solidFill>
                <a:latin typeface="Arial"/>
              </a:rPr>
              <a:t>Barrierefreier  Titel – Text durch Klicken </a:t>
            </a:r>
            <a:br>
              <a:rPr sz="2800"/>
            </a:br>
            <a:r>
              <a:rPr b="1" lang="de-DE" sz="2800" spc="-1" strike="noStrike">
                <a:solidFill>
                  <a:schemeClr val="lt1"/>
                </a:solidFill>
                <a:latin typeface="Arial"/>
              </a:rPr>
              <a:t>hinzufügen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Textplatzhalter 10"/>
          <p:cNvSpPr/>
          <p:nvPr/>
        </p:nvSpPr>
        <p:spPr>
          <a:xfrm>
            <a:off x="7323120" y="3596040"/>
            <a:ext cx="1274040" cy="1274040"/>
          </a:xfrm>
          <a:prstGeom prst="ellipse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685800">
              <a:lnSpc>
                <a:spcPts val="15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Vorname </a:t>
            </a:r>
            <a:br>
              <a:rPr sz="1200"/>
            </a:b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200" y="2084040"/>
            <a:ext cx="2813760" cy="262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62440" y="1287720"/>
            <a:ext cx="1439640" cy="143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20000" y="2893320"/>
            <a:ext cx="234000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3240000"/>
            <a:ext cx="2340000" cy="11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6640" y="2084040"/>
            <a:ext cx="2813760" cy="262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83520" y="1287720"/>
            <a:ext cx="1439640" cy="143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134240" y="2893320"/>
            <a:ext cx="234000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8"/>
          <p:cNvSpPr>
            <a:spLocks noGrp="1"/>
          </p:cNvSpPr>
          <p:nvPr>
            <p:ph type="body"/>
          </p:nvPr>
        </p:nvSpPr>
        <p:spPr>
          <a:xfrm>
            <a:off x="4134240" y="3240000"/>
            <a:ext cx="2340000" cy="11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22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23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24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1DA6FDCC-6A2C-4BD0-A88D-1CCABDEBC040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200" y="2084040"/>
            <a:ext cx="2519640" cy="262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6" name="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15200" y="1287720"/>
            <a:ext cx="1439640" cy="143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20000" y="2893320"/>
            <a:ext cx="215964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720000" y="3240000"/>
            <a:ext cx="2159640" cy="11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5400" y="2084040"/>
            <a:ext cx="2519640" cy="262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90" name="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875400" y="1287720"/>
            <a:ext cx="1439640" cy="143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3576600" y="2893320"/>
            <a:ext cx="215964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3576600" y="3240000"/>
            <a:ext cx="2159640" cy="11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5600" y="2084040"/>
            <a:ext cx="2519640" cy="262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94" name="PlaceHol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35600" y="1287720"/>
            <a:ext cx="1439640" cy="143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10"/>
          <p:cNvSpPr>
            <a:spLocks noGrp="1"/>
          </p:cNvSpPr>
          <p:nvPr>
            <p:ph type="body"/>
          </p:nvPr>
        </p:nvSpPr>
        <p:spPr>
          <a:xfrm>
            <a:off x="6433200" y="2893320"/>
            <a:ext cx="2159640" cy="2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11"/>
          <p:cNvSpPr>
            <a:spLocks noGrp="1"/>
          </p:cNvSpPr>
          <p:nvPr>
            <p:ph type="body"/>
          </p:nvPr>
        </p:nvSpPr>
        <p:spPr>
          <a:xfrm>
            <a:off x="6433200" y="3240000"/>
            <a:ext cx="2159640" cy="11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25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26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C35546C7-2120-4773-AE0F-B2F8437CE2E4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0" y="1266840"/>
            <a:ext cx="9143640" cy="387612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72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4750560" y="449640"/>
            <a:ext cx="4139640" cy="4139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0" rIns="0" tIns="0" bIns="111600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pc="-1" strike="noStrike">
                <a:solidFill>
                  <a:schemeClr val="lt1"/>
                </a:solidFill>
                <a:latin typeface="Arial"/>
              </a:rPr>
              <a:t>Barrierefreier  Titel – Text durch Klicken </a:t>
            </a:r>
            <a:br>
              <a:rPr sz="2800"/>
            </a:br>
            <a:r>
              <a:rPr b="1" lang="de-DE" sz="2800" spc="-1" strike="noStrike">
                <a:solidFill>
                  <a:schemeClr val="lt1"/>
                </a:solidFill>
                <a:latin typeface="Arial"/>
              </a:rPr>
              <a:t>hinzufügen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Textplatzhalter 10"/>
          <p:cNvSpPr/>
          <p:nvPr/>
        </p:nvSpPr>
        <p:spPr>
          <a:xfrm>
            <a:off x="7323120" y="3596040"/>
            <a:ext cx="1274040" cy="1274040"/>
          </a:xfrm>
          <a:prstGeom prst="ellipse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685800">
              <a:lnSpc>
                <a:spcPts val="15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Vorname </a:t>
            </a:r>
            <a:br>
              <a:rPr sz="1200"/>
            </a:b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Rechteck 8"/>
          <p:cNvSpPr/>
          <p:nvPr/>
        </p:nvSpPr>
        <p:spPr>
          <a:xfrm>
            <a:off x="466560" y="2084040"/>
            <a:ext cx="203112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07" name="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2680" y="1287720"/>
            <a:ext cx="1299240" cy="129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9960" y="2753280"/>
            <a:ext cx="1624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69960" y="3288960"/>
            <a:ext cx="162468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6720" y="2084040"/>
            <a:ext cx="201564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11" name="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14920" y="1287720"/>
            <a:ext cx="1299240" cy="129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2752200" y="2753280"/>
            <a:ext cx="1624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body"/>
          </p:nvPr>
        </p:nvSpPr>
        <p:spPr>
          <a:xfrm>
            <a:off x="2752200" y="3288960"/>
            <a:ext cx="162468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1040" y="2084040"/>
            <a:ext cx="201564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15" name="PlaceHol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989240" y="1287720"/>
            <a:ext cx="1299240" cy="129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10"/>
          <p:cNvSpPr>
            <a:spLocks noGrp="1"/>
          </p:cNvSpPr>
          <p:nvPr>
            <p:ph type="body"/>
          </p:nvPr>
        </p:nvSpPr>
        <p:spPr>
          <a:xfrm>
            <a:off x="4826520" y="2753280"/>
            <a:ext cx="1624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11"/>
          <p:cNvSpPr>
            <a:spLocks noGrp="1"/>
          </p:cNvSpPr>
          <p:nvPr>
            <p:ph type="body"/>
          </p:nvPr>
        </p:nvSpPr>
        <p:spPr>
          <a:xfrm>
            <a:off x="4826520" y="3288960"/>
            <a:ext cx="162468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5360" y="2084040"/>
            <a:ext cx="201564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19" name="PlaceHol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63560" y="1287720"/>
            <a:ext cx="1299240" cy="129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13"/>
          <p:cNvSpPr>
            <a:spLocks noGrp="1"/>
          </p:cNvSpPr>
          <p:nvPr>
            <p:ph type="body"/>
          </p:nvPr>
        </p:nvSpPr>
        <p:spPr>
          <a:xfrm>
            <a:off x="6900840" y="2753280"/>
            <a:ext cx="1624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14"/>
          <p:cNvSpPr>
            <a:spLocks noGrp="1"/>
          </p:cNvSpPr>
          <p:nvPr>
            <p:ph type="body"/>
          </p:nvPr>
        </p:nvSpPr>
        <p:spPr>
          <a:xfrm>
            <a:off x="6900840" y="3288960"/>
            <a:ext cx="162468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 und Professur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28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29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30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9469B24A-619F-4478-A100-91BC57FFD38E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</a:t>
            </a: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31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33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FC566B90-0AB3-4A49-B8EE-1389A9613B1D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34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35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36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951789E5-A669-4E73-A1E9-A500522A16F8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rafik 2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34" name="Textfeld 15"/>
          <p:cNvSpPr/>
          <p:nvPr/>
        </p:nvSpPr>
        <p:spPr>
          <a:xfrm>
            <a:off x="396000" y="1360800"/>
            <a:ext cx="21596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2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chemeClr val="dk1"/>
                </a:solidFill>
                <a:latin typeface="Arial"/>
              </a:rPr>
              <a:t>Vielen Dank!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10400" y="1911600"/>
            <a:ext cx="1439640" cy="143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2174400" y="2093040"/>
            <a:ext cx="3289680" cy="1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174400" y="2571840"/>
            <a:ext cx="5421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571320">
              <a:lnSpc>
                <a:spcPct val="12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E-Mail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2716920" y="2571840"/>
            <a:ext cx="274716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Adresse eingeben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2174400" y="2802960"/>
            <a:ext cx="1745640" cy="2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Telefon +49 (0) 711 685-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849480" y="2802960"/>
            <a:ext cx="649080" cy="2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###-##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2174400" y="3063960"/>
            <a:ext cx="364320" cy="2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www.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body"/>
          </p:nvPr>
        </p:nvSpPr>
        <p:spPr>
          <a:xfrm>
            <a:off x="2539080" y="3063960"/>
            <a:ext cx="1837800" cy="2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Adresse eingeben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body"/>
          </p:nvPr>
        </p:nvSpPr>
        <p:spPr>
          <a:xfrm>
            <a:off x="2174400" y="3508200"/>
            <a:ext cx="2499480" cy="2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571320">
              <a:lnSpc>
                <a:spcPct val="12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Universität Stuttgart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4" name="PlaceHolder 10"/>
          <p:cNvSpPr>
            <a:spLocks noGrp="1"/>
          </p:cNvSpPr>
          <p:nvPr>
            <p:ph type="body"/>
          </p:nvPr>
        </p:nvSpPr>
        <p:spPr>
          <a:xfrm>
            <a:off x="2174400" y="3747240"/>
            <a:ext cx="3289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Abteilung oder Institutsname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5" name="PlaceHolder 11"/>
          <p:cNvSpPr>
            <a:spLocks noGrp="1"/>
          </p:cNvSpPr>
          <p:nvPr>
            <p:ph type="body"/>
          </p:nvPr>
        </p:nvSpPr>
        <p:spPr>
          <a:xfrm>
            <a:off x="2174400" y="3983400"/>
            <a:ext cx="3289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Adresse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rafik 1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06800" y="26244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47" name="Textfeld 15"/>
          <p:cNvSpPr/>
          <p:nvPr/>
        </p:nvSpPr>
        <p:spPr>
          <a:xfrm>
            <a:off x="396000" y="1360800"/>
            <a:ext cx="21596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2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chemeClr val="lt1"/>
                </a:solidFill>
                <a:latin typeface="Arial"/>
              </a:rPr>
              <a:t>Vielen Dank!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10400" y="1911600"/>
            <a:ext cx="1439640" cy="1439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174400" y="2093040"/>
            <a:ext cx="3289680" cy="1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174400" y="2571840"/>
            <a:ext cx="5421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571320">
              <a:lnSpc>
                <a:spcPct val="12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E-Mail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716920" y="2571840"/>
            <a:ext cx="274716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Adresse eingeben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2174400" y="2802960"/>
            <a:ext cx="1745640" cy="2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Telefon +49 (0) 711 685-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849480" y="2802960"/>
            <a:ext cx="649080" cy="2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###-##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2174400" y="3063960"/>
            <a:ext cx="364320" cy="2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www.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PlaceHolder 8"/>
          <p:cNvSpPr>
            <a:spLocks noGrp="1"/>
          </p:cNvSpPr>
          <p:nvPr>
            <p:ph type="body"/>
          </p:nvPr>
        </p:nvSpPr>
        <p:spPr>
          <a:xfrm>
            <a:off x="2539080" y="3063960"/>
            <a:ext cx="1837800" cy="2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Adresse eingeben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9"/>
          <p:cNvSpPr>
            <a:spLocks noGrp="1"/>
          </p:cNvSpPr>
          <p:nvPr>
            <p:ph type="body"/>
          </p:nvPr>
        </p:nvSpPr>
        <p:spPr>
          <a:xfrm>
            <a:off x="2174400" y="3508200"/>
            <a:ext cx="2499480" cy="2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571320">
              <a:lnSpc>
                <a:spcPct val="12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Universität Stuttgart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10"/>
          <p:cNvSpPr>
            <a:spLocks noGrp="1"/>
          </p:cNvSpPr>
          <p:nvPr>
            <p:ph type="body"/>
          </p:nvPr>
        </p:nvSpPr>
        <p:spPr>
          <a:xfrm>
            <a:off x="2174400" y="3747240"/>
            <a:ext cx="3289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Abteilung oder Institutsname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8" name="PlaceHolder 11"/>
          <p:cNvSpPr>
            <a:spLocks noGrp="1"/>
          </p:cNvSpPr>
          <p:nvPr>
            <p:ph type="body"/>
          </p:nvPr>
        </p:nvSpPr>
        <p:spPr>
          <a:xfrm>
            <a:off x="2174400" y="3983400"/>
            <a:ext cx="3289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Adresse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rafik 2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52560" y="593280"/>
            <a:ext cx="3561480" cy="43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Institutsname max. 2-zeilig, bitte hier klicken und überschreiben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1" name="Textfeld 15"/>
          <p:cNvSpPr/>
          <p:nvPr/>
        </p:nvSpPr>
        <p:spPr>
          <a:xfrm>
            <a:off x="396000" y="1360800"/>
            <a:ext cx="21596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2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chemeClr val="dk1"/>
                </a:solidFill>
                <a:latin typeface="Arial"/>
              </a:rPr>
              <a:t>Vielen Dank!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10400" y="1911600"/>
            <a:ext cx="1439640" cy="143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174400" y="2093040"/>
            <a:ext cx="3289680" cy="1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174400" y="2571840"/>
            <a:ext cx="5421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571320">
              <a:lnSpc>
                <a:spcPct val="12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E-Mail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2716920" y="2571840"/>
            <a:ext cx="274716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Adresse eingeben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2174400" y="2802960"/>
            <a:ext cx="1745640" cy="2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Telefon +49 (0) 711 685-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3849480" y="2802960"/>
            <a:ext cx="649080" cy="2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###-##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8" name="PlaceHolder 8"/>
          <p:cNvSpPr>
            <a:spLocks noGrp="1"/>
          </p:cNvSpPr>
          <p:nvPr>
            <p:ph type="body"/>
          </p:nvPr>
        </p:nvSpPr>
        <p:spPr>
          <a:xfrm>
            <a:off x="2174400" y="3063960"/>
            <a:ext cx="364320" cy="2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www.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9" name="PlaceHolder 9"/>
          <p:cNvSpPr>
            <a:spLocks noGrp="1"/>
          </p:cNvSpPr>
          <p:nvPr>
            <p:ph type="body"/>
          </p:nvPr>
        </p:nvSpPr>
        <p:spPr>
          <a:xfrm>
            <a:off x="2539080" y="3063960"/>
            <a:ext cx="1837800" cy="2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Adresse eingeben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0" name="PlaceHolder 10"/>
          <p:cNvSpPr>
            <a:spLocks noGrp="1"/>
          </p:cNvSpPr>
          <p:nvPr>
            <p:ph type="body"/>
          </p:nvPr>
        </p:nvSpPr>
        <p:spPr>
          <a:xfrm>
            <a:off x="2174400" y="3508200"/>
            <a:ext cx="2499480" cy="2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571320">
              <a:lnSpc>
                <a:spcPct val="12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Universität Stuttgart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11"/>
          <p:cNvSpPr>
            <a:spLocks noGrp="1"/>
          </p:cNvSpPr>
          <p:nvPr>
            <p:ph type="body"/>
          </p:nvPr>
        </p:nvSpPr>
        <p:spPr>
          <a:xfrm>
            <a:off x="2174400" y="3747240"/>
            <a:ext cx="3289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Abteilung oder Institutsname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2" name="PlaceHolder 12"/>
          <p:cNvSpPr>
            <a:spLocks noGrp="1"/>
          </p:cNvSpPr>
          <p:nvPr>
            <p:ph type="body"/>
          </p:nvPr>
        </p:nvSpPr>
        <p:spPr>
          <a:xfrm>
            <a:off x="2174400" y="3983400"/>
            <a:ext cx="3289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Adresse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rafik 1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06800" y="26244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52560" y="583200"/>
            <a:ext cx="3561480" cy="43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Institutsname max. 2-zeilig, bitte hier klicken und überschreiben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Textfeld 15"/>
          <p:cNvSpPr/>
          <p:nvPr/>
        </p:nvSpPr>
        <p:spPr>
          <a:xfrm>
            <a:off x="396000" y="1360800"/>
            <a:ext cx="215964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2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chemeClr val="lt1"/>
                </a:solidFill>
                <a:latin typeface="Arial"/>
              </a:rPr>
              <a:t>Vielen Dank!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10400" y="1911600"/>
            <a:ext cx="1439640" cy="1439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174400" y="2093040"/>
            <a:ext cx="3289680" cy="1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2174400" y="2571840"/>
            <a:ext cx="5421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571320">
              <a:lnSpc>
                <a:spcPct val="12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E-Mail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2716920" y="2571840"/>
            <a:ext cx="274716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Adresse eingeben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2174400" y="2802960"/>
            <a:ext cx="1745640" cy="2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Telefon +49 (0) 711 685-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3849480" y="2802960"/>
            <a:ext cx="649080" cy="2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###-##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8"/>
          <p:cNvSpPr>
            <a:spLocks noGrp="1"/>
          </p:cNvSpPr>
          <p:nvPr>
            <p:ph type="body"/>
          </p:nvPr>
        </p:nvSpPr>
        <p:spPr>
          <a:xfrm>
            <a:off x="2174400" y="3063960"/>
            <a:ext cx="364320" cy="2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www.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3" name="PlaceHolder 9"/>
          <p:cNvSpPr>
            <a:spLocks noGrp="1"/>
          </p:cNvSpPr>
          <p:nvPr>
            <p:ph type="body"/>
          </p:nvPr>
        </p:nvSpPr>
        <p:spPr>
          <a:xfrm>
            <a:off x="2539080" y="3063960"/>
            <a:ext cx="1837800" cy="2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Adresse eingeben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4" name="PlaceHolder 10"/>
          <p:cNvSpPr>
            <a:spLocks noGrp="1"/>
          </p:cNvSpPr>
          <p:nvPr>
            <p:ph type="body"/>
          </p:nvPr>
        </p:nvSpPr>
        <p:spPr>
          <a:xfrm>
            <a:off x="2174400" y="3508200"/>
            <a:ext cx="2499480" cy="2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571320">
              <a:lnSpc>
                <a:spcPct val="12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Universität Stuttgart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11"/>
          <p:cNvSpPr>
            <a:spLocks noGrp="1"/>
          </p:cNvSpPr>
          <p:nvPr>
            <p:ph type="body"/>
          </p:nvPr>
        </p:nvSpPr>
        <p:spPr>
          <a:xfrm>
            <a:off x="2174400" y="3747240"/>
            <a:ext cx="3289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Abteilung oder Institutsname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6" name="PlaceHolder 12"/>
          <p:cNvSpPr>
            <a:spLocks noGrp="1"/>
          </p:cNvSpPr>
          <p:nvPr>
            <p:ph type="body"/>
          </p:nvPr>
        </p:nvSpPr>
        <p:spPr>
          <a:xfrm>
            <a:off x="2174400" y="3983400"/>
            <a:ext cx="3289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Adresse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400" y="0"/>
            <a:ext cx="7841880" cy="4233960"/>
          </a:xfrm>
          <a:custGeom>
            <a:avLst/>
            <a:gdLst>
              <a:gd name="textAreaLeft" fmla="*/ 0 w 7841880"/>
              <a:gd name="textAreaRight" fmla="*/ 7842240 w 7841880"/>
              <a:gd name="textAreaTop" fmla="*/ 0 h 4233960"/>
              <a:gd name="textAreaBottom" fmla="*/ 4234320 h 4233960"/>
            </a:gdLst>
            <a:ahLst/>
            <a:rect l="textAreaLeft" t="textAreaTop" r="textAreaRight" b="textAreaBottom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00240" y="2594160"/>
            <a:ext cx="2048760" cy="2048040"/>
          </a:xfrm>
          <a:custGeom>
            <a:avLst/>
            <a:gdLst>
              <a:gd name="textAreaLeft" fmla="*/ 0 w 2048760"/>
              <a:gd name="textAreaRight" fmla="*/ 2049120 w 2048760"/>
              <a:gd name="textAreaTop" fmla="*/ 0 h 2048040"/>
              <a:gd name="textAreaBottom" fmla="*/ 2048400 h 2048040"/>
            </a:gdLst>
            <a:ahLst/>
            <a:rect l="textAreaLeft" t="textAreaTop" r="textAreaRight" b="textAreaBottom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713160">
              <a:lnSpc>
                <a:spcPct val="100000"/>
              </a:lnSpc>
            </a:pPr>
            <a:endParaRPr b="0" lang="de-DE" sz="141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" name="Grafik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36172" t="52912" r="38077" b="30632"/>
          <a:stretch/>
        </p:blipFill>
        <p:spPr>
          <a:xfrm>
            <a:off x="6039000" y="3139200"/>
            <a:ext cx="1234440" cy="9734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1695600" y="646200"/>
            <a:ext cx="4834440" cy="186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200" spc="-1" strike="noStrike">
                <a:solidFill>
                  <a:schemeClr val="lt1"/>
                </a:solidFill>
                <a:latin typeface="Arial"/>
              </a:rPr>
              <a:t>Zitat durch Klicken hinzufügen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95600" y="2721600"/>
            <a:ext cx="3805200" cy="4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chemeClr val="lt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3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7FDCF201-A97F-4817-93C4-C78890CD9326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0" y="1266840"/>
            <a:ext cx="9143640" cy="387612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72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4750560" y="449640"/>
            <a:ext cx="4139640" cy="4139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111600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pc="-1" strike="noStrike">
                <a:solidFill>
                  <a:schemeClr val="lt1"/>
                </a:solidFill>
                <a:highlight>
                  <a:srgbClr val="000000"/>
                </a:highlight>
                <a:latin typeface="Arial"/>
              </a:rPr>
              <a:t>Barrierefreier  Titel – Text durch Klicken </a:t>
            </a:r>
            <a:br>
              <a:rPr sz="2800"/>
            </a:br>
            <a:r>
              <a:rPr b="1" lang="de-DE" sz="2800" spc="-1" strike="noStrike">
                <a:solidFill>
                  <a:schemeClr val="lt1"/>
                </a:solidFill>
                <a:highlight>
                  <a:srgbClr val="000000"/>
                </a:highlight>
                <a:latin typeface="Arial"/>
              </a:rPr>
              <a:t>hinzufügen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Textplatzhalter 10"/>
          <p:cNvSpPr/>
          <p:nvPr/>
        </p:nvSpPr>
        <p:spPr>
          <a:xfrm>
            <a:off x="7323120" y="3596040"/>
            <a:ext cx="1274040" cy="1274040"/>
          </a:xfrm>
          <a:prstGeom prst="ellipse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685800">
              <a:lnSpc>
                <a:spcPts val="15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Vorname </a:t>
            </a:r>
            <a:br>
              <a:rPr sz="1200"/>
            </a:b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0" y="1266840"/>
            <a:ext cx="9143640" cy="387612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72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4750560" y="449640"/>
            <a:ext cx="4139640" cy="4139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111600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pc="-1" strike="noStrike">
                <a:solidFill>
                  <a:schemeClr val="dk1"/>
                </a:solidFill>
                <a:latin typeface="Arial"/>
              </a:rPr>
              <a:t>Titelfolie Institute – Text durch Klicken hinzufügen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049520" y="3459240"/>
            <a:ext cx="1547640" cy="154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chemeClr val="dk1"/>
                </a:solidFill>
                <a:latin typeface="Arial"/>
              </a:rPr>
              <a:t>Sublogo einfügen</a:t>
            </a:r>
            <a:endParaRPr b="0" lang="en-US" sz="9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6680" cy="43164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52560" y="593280"/>
            <a:ext cx="3561480" cy="43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Institutsname max. 2-zeilig, bitte hier klicken und überschreiben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0" y="1266840"/>
            <a:ext cx="9143640" cy="33044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72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title"/>
          </p:nvPr>
        </p:nvSpPr>
        <p:spPr>
          <a:xfrm>
            <a:off x="5026680" y="488520"/>
            <a:ext cx="3912840" cy="39128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111600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500" spc="-1" strike="noStrike">
                <a:solidFill>
                  <a:schemeClr val="dk1"/>
                </a:solidFill>
                <a:latin typeface="Arial"/>
              </a:rPr>
              <a:t>Titelfolie 2 Institute – Text durch Klicken hinzufügen</a:t>
            </a:r>
            <a:endParaRPr b="0" lang="en-US" sz="2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298640" y="4694760"/>
            <a:ext cx="1415520" cy="3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100" spc="-1" strike="noStrike">
                <a:solidFill>
                  <a:schemeClr val="dk1"/>
                </a:solidFill>
                <a:latin typeface="Arial"/>
              </a:rPr>
              <a:t>Sublogo einfügen</a:t>
            </a:r>
            <a:endParaRPr b="0" lang="en-US" sz="1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8360" y="1008000"/>
            <a:ext cx="8243640" cy="370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1" marL="36036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Zweite Ebene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2" marL="53640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Dritte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3" marL="72072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89676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37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38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39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C0D3D2FE-5E6F-4558-AA81-9C80ADCA6504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8360" y="1008000"/>
            <a:ext cx="8243640" cy="370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1" marL="36036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Zweite Ebene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2" marL="53640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Dritte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3" marL="72072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89676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40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41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42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78EDD8EF-4031-4D4C-B203-07A0E03CE645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ihandform: Form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800" y="0"/>
            <a:ext cx="6543360" cy="3532680"/>
          </a:xfrm>
          <a:custGeom>
            <a:avLst/>
            <a:gdLst>
              <a:gd name="textAreaLeft" fmla="*/ 0 w 6543360"/>
              <a:gd name="textAreaRight" fmla="*/ 6543720 w 6543360"/>
              <a:gd name="textAreaTop" fmla="*/ 0 h 3532680"/>
              <a:gd name="textAreaBottom" fmla="*/ 3533040 h 3532680"/>
            </a:gdLst>
            <a:ahLst/>
            <a:rect l="textAreaLeft" t="textAreaTop" r="textAreaRight" b="textAreaBottom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2492640" y="567000"/>
            <a:ext cx="4117680" cy="19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Kapitel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2492640" y="810000"/>
            <a:ext cx="4117680" cy="18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chemeClr val="dk1"/>
                </a:solidFill>
                <a:latin typeface="Arial"/>
              </a:rPr>
              <a:t>Titelmasterformat durch Klicken bearbeiten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2422800" y="1749600"/>
            <a:ext cx="3026520" cy="19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lt1"/>
                </a:solidFill>
                <a:latin typeface="Arial"/>
              </a:rPr>
              <a:t>Unterkapitel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2422800" y="2025000"/>
            <a:ext cx="552636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chemeClr val="lt1"/>
                </a:solidFill>
                <a:latin typeface="Arial"/>
              </a:rPr>
              <a:t>Titelmasterformat durch Klicken bearbeiten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8000" y="1008000"/>
            <a:ext cx="3959640" cy="37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1" marL="36036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Zweite Ebene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2" marL="53640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Dritte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3" marL="72072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89676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752360" y="1008000"/>
            <a:ext cx="3959640" cy="37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1" marL="36036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Zweite Ebene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2" marL="53640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Dritte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3" marL="72072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89676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4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5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6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649A23C1-CA9F-4C58-A75E-CF7522AA4E28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1008000"/>
            <a:ext cx="395964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400" spc="-1" strike="noStrike" cap="all">
                <a:solidFill>
                  <a:schemeClr val="accent1"/>
                </a:solidFill>
                <a:latin typeface="Arial"/>
              </a:rPr>
              <a:t>Textmasterformat bearbeiten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8000" y="1296000"/>
            <a:ext cx="395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1" marL="36036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Zweite Ebene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2" marL="53640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Dritte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3" marL="72072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89676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body"/>
          </p:nvPr>
        </p:nvSpPr>
        <p:spPr>
          <a:xfrm>
            <a:off x="4752360" y="1008000"/>
            <a:ext cx="395964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400" spc="-1" strike="noStrike" cap="all">
                <a:solidFill>
                  <a:schemeClr val="accent1"/>
                </a:solidFill>
                <a:latin typeface="Arial"/>
              </a:rPr>
              <a:t>Textmasterformat bearbeiten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body"/>
          </p:nvPr>
        </p:nvSpPr>
        <p:spPr>
          <a:xfrm>
            <a:off x="4752360" y="1296000"/>
            <a:ext cx="395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1" marL="36036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Zweite Ebene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2" marL="53640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Dritte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3" marL="72072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89676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7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218DDE58-6BBB-45EE-B0BB-D4AB6436C9D5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000" y="1008000"/>
            <a:ext cx="4175640" cy="37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1" marL="36036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Zweite Ebene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2" marL="53640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Dritte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3" marL="72072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89676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95640" y="1008000"/>
            <a:ext cx="3816000" cy="17899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895640" y="2863800"/>
            <a:ext cx="3816000" cy="1846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15FA565F-8240-4B87-BC5A-E094FBF85F59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000" y="1008000"/>
            <a:ext cx="4176360" cy="37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1" marL="36036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600" spc="-1" strike="noStrike">
                <a:solidFill>
                  <a:schemeClr val="dk1"/>
                </a:solidFill>
                <a:latin typeface="Arial"/>
              </a:rPr>
              <a:t>Zweite Ebene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2" marL="53640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Dritte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3" marL="720720" indent="-18432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896760" indent="-176040" defTabSz="685800">
              <a:lnSpc>
                <a:spcPct val="120000"/>
              </a:lnSpc>
              <a:spcBef>
                <a:spcPts val="377"/>
              </a:spcBef>
              <a:buClr>
                <a:srgbClr val="3e444c"/>
              </a:buClr>
              <a:buFont typeface="Arial"/>
              <a:buChar char="•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5640" y="1008000"/>
            <a:ext cx="3816000" cy="3707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13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15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CD5F614E-324D-4938-B76F-553A6B468415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68000" y="576000"/>
            <a:ext cx="824400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Untertitel durch Klicken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0" y="951480"/>
            <a:ext cx="3239640" cy="2073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240000" y="951480"/>
            <a:ext cx="3239640" cy="2073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0" y="3038760"/>
            <a:ext cx="3239640" cy="210456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40000" y="3038760"/>
            <a:ext cx="3239640" cy="210456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480000" y="951480"/>
            <a:ext cx="2663640" cy="419148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713160">
              <a:lnSpc>
                <a:spcPct val="100000"/>
              </a:lnSpc>
              <a:buNone/>
            </a:pPr>
            <a:r>
              <a:rPr b="0" lang="de-DE" sz="141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41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82400" y="957240"/>
            <a:ext cx="1079640" cy="107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818000" y="957240"/>
            <a:ext cx="689400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82400" y="2284200"/>
            <a:ext cx="1079640" cy="107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818000" y="2284200"/>
            <a:ext cx="689400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482400" y="3610800"/>
            <a:ext cx="1079640" cy="107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1818000" y="3610800"/>
            <a:ext cx="689400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16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17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18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E9A61FB0-7248-4561-9B89-6667C148013D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Mastertitelformat bearbeiten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6280" y="958680"/>
            <a:ext cx="1439640" cy="107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144160" y="958680"/>
            <a:ext cx="65678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6280" y="2294640"/>
            <a:ext cx="1439640" cy="107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2144160" y="2294640"/>
            <a:ext cx="65678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76280" y="3630600"/>
            <a:ext cx="1439640" cy="107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0" bIns="45000" anchor="t">
            <a:noAutofit/>
          </a:bodyPr>
          <a:p>
            <a:pPr indent="0" algn="ctr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2144160" y="3630600"/>
            <a:ext cx="65678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Textmasterformat bearbeiten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idx="19"/>
          </p:nvPr>
        </p:nvSpPr>
        <p:spPr>
          <a:xfrm>
            <a:off x="7754400" y="4876200"/>
            <a:ext cx="5324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idx="20"/>
          </p:nvPr>
        </p:nvSpPr>
        <p:spPr>
          <a:xfrm>
            <a:off x="466560" y="4876200"/>
            <a:ext cx="606312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8489160" y="4876200"/>
            <a:ext cx="22284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</a:pPr>
            <a:fld id="{44B57E18-7F76-4E9F-8260-F466A505E456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245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</a:rPr>
              <a:t>Signal processing and Analysis of human brain potentials Milestone 2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68000" y="576000"/>
            <a:ext cx="8244000" cy="5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Arial"/>
              </a:rPr>
              <a:t>Identification of canonical neural events during continuous gameplay of an 8-bit style video game</a:t>
            </a:r>
            <a:endParaRPr b="0" lang="en-US" sz="1500" spc="-1" strike="noStrike">
              <a:solidFill>
                <a:schemeClr val="dk1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8000" y="914400"/>
            <a:ext cx="8245080" cy="33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00beff"/>
              </a:buClr>
              <a:buFont typeface="Arial"/>
              <a:buChar char="•"/>
            </a:pPr>
            <a:r>
              <a:rPr b="1" lang="en-US" sz="1300" spc="-1" strike="noStrike">
                <a:solidFill>
                  <a:schemeClr val="dk1"/>
                </a:solidFill>
                <a:latin typeface="Arial"/>
              </a:rPr>
              <a:t>Research Question:</a:t>
            </a: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 Can canonical neural activities be identified in uncontrolled continuous EEG data?</a:t>
            </a:r>
            <a:endParaRPr b="0" lang="en-US" sz="1300" spc="-1" strike="noStrike">
              <a:solidFill>
                <a:schemeClr val="dk1"/>
              </a:solidFill>
              <a:latin typeface="Arial"/>
            </a:endParaRPr>
          </a:p>
          <a:p>
            <a:pPr marL="171360" indent="0" defTabSz="685800">
              <a:lnSpc>
                <a:spcPct val="120000"/>
              </a:lnSpc>
              <a:spcBef>
                <a:spcPts val="751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dt" idx="43"/>
          </p:nvPr>
        </p:nvSpPr>
        <p:spPr>
          <a:xfrm>
            <a:off x="8382960" y="4998960"/>
            <a:ext cx="532440" cy="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21.11.2024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ftr" idx="44"/>
          </p:nvPr>
        </p:nvSpPr>
        <p:spPr>
          <a:xfrm>
            <a:off x="228600" y="4970160"/>
            <a:ext cx="6172200" cy="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Universität Stuttgart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platzhalter 4"/>
          <p:cNvSpPr/>
          <p:nvPr/>
        </p:nvSpPr>
        <p:spPr>
          <a:xfrm>
            <a:off x="7301880" y="3370680"/>
            <a:ext cx="1745640" cy="136476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685800">
              <a:lnSpc>
                <a:spcPct val="12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3" name=""/>
          <p:cNvGraphicFramePr/>
          <p:nvPr/>
        </p:nvGraphicFramePr>
        <p:xfrm>
          <a:off x="459360" y="1229760"/>
          <a:ext cx="8276760" cy="3675960"/>
        </p:xfrm>
        <a:graphic>
          <a:graphicData uri="http://schemas.openxmlformats.org/drawingml/2006/table">
            <a:tbl>
              <a:tblPr/>
              <a:tblGrid>
                <a:gridCol w="4137480"/>
                <a:gridCol w="4139280"/>
              </a:tblGrid>
              <a:tr h="21337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Subject Cleaning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Re-referencing, interpolating bad electrodes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Remove 6 most ventral electrodes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Event epoching, segment data around key events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Filter bad channels and epochs using FASTER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Filter blinks and eye movement with ICA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High-pass &amp; Low-pass filters, baseline correction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Time-frequency analysis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Normalization &amp; ITPC Calculation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Subject Cleaning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Re-referencing, interpolating bad electrodes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Remove electrodes based on Kurtosis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Event epoching,</a:t>
                      </a:r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segment data around key events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- (skip FASTER?)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- Also filter muscle artifacts with ICA (ICLabel?)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High-pass &amp; Low-pass filters, baseline correction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Time-frequency analysis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Normalization &amp; ITPC Calculation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5422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Statistical Analysis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t-tests between exemplar &amp; video game events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Compute LASSO regression weights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Double-cross validation for training and validation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Transfer LASSO weights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Evaluate by computing transfer biases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Statistical Analysis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t-tests between exemplar &amp; video game events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</a:t>
                      </a:r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Compute Elastic net regression (?)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- More modern classifiers e.g. EEGNet CNN (??)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Double-cross validation for training and validation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Transfer learned weights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Evaluate by computing transfer biases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F8F86CC5-0077-42A8-9DF2-12324942F9FF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Application>LibreOffice/7.6.7.2$Linux_X86_64 LibreOffice_project/60$Build-2</Application>
  <AppVersion>15.0000</AppVersion>
  <Words>125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2016-11-21T05:24:26Z</dcterms:created>
  <dc:creator/>
  <dc:description/>
  <dc:language>en-US</dc:language>
  <cp:lastModifiedBy/>
  <dcterms:modified xsi:type="dcterms:W3CDTF">2024-11-20T21:34:17Z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(16:9)</vt:lpwstr>
  </property>
  <property fmtid="{D5CDD505-2E9C-101B-9397-08002B2CF9AE}" pid="3" name="Slides">
    <vt:i4>1</vt:i4>
  </property>
</Properties>
</file>