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4760CC0-D668-4B7B-BF3B-B38E2B741D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7999A5D-E34E-4BF2-89EB-DD9DD7EF4E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07C1F99-CA36-45E9-ABA8-7B9710A9CD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991DCC5-BFDA-4900-8686-81A218644B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66F07CD-BE45-4125-8D00-77EDDBA548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071B8-52A0-4E88-B1AE-489BA29099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4D4FF61-F88D-4EC5-8E35-7E4B200F11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BD12308-DCDE-4433-8C72-B03B16C59D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Unter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96631C-D079-493D-B442-F559F9961B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02B7CF-DA97-4DB1-A7C7-8DA6FAF5C9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093D6D-9AC5-4766-81D3-C435515458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F852A0E-809D-4D09-B64C-D583F41292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2CF7809-FB48-415C-B421-1FDD30DAAD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AA4502B-5F0E-4C25-9E66-DD74FF9967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1" name="Textplatzhalter 10"/>
          <p:cNvSpPr/>
          <p:nvPr/>
        </p:nvSpPr>
        <p:spPr>
          <a:xfrm>
            <a:off x="7323120" y="3596040"/>
            <a:ext cx="1273320" cy="127332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200" y="2084040"/>
            <a:ext cx="281304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7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96640" y="2084040"/>
            <a:ext cx="281304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22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23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6A5D5401-7773-48F4-961B-226298E7DB1F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24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200" y="2084040"/>
            <a:ext cx="251892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5400" y="2084040"/>
            <a:ext cx="251892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5600" y="2084040"/>
            <a:ext cx="2518920" cy="2625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25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6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720A5392-1945-4EFA-B043-300B132BF867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7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38" name="Textplatzhalter 10"/>
          <p:cNvSpPr/>
          <p:nvPr/>
        </p:nvSpPr>
        <p:spPr>
          <a:xfrm>
            <a:off x="7323120" y="3596040"/>
            <a:ext cx="1273320" cy="127332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8"/>
          <p:cNvSpPr/>
          <p:nvPr/>
        </p:nvSpPr>
        <p:spPr>
          <a:xfrm>
            <a:off x="466560" y="2084040"/>
            <a:ext cx="2030400" cy="262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0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6720" y="2084040"/>
            <a:ext cx="2014920" cy="262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1040" y="2084040"/>
            <a:ext cx="2014920" cy="262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05360" y="2084040"/>
            <a:ext cx="2014920" cy="262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41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593ACB6F-5E96-4F78-8508-1BCE8294970B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99F5DE29-EB63-4715-89E5-9D25B1B0BAD7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34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35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F12F71F8-63DF-4752-B569-BF39E9B9919B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6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2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53" name="Textfeld 15"/>
          <p:cNvSpPr/>
          <p:nvPr/>
        </p:nvSpPr>
        <p:spPr>
          <a:xfrm>
            <a:off x="396000" y="1360800"/>
            <a:ext cx="215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dk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6800" y="26244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55" name="Textfeld 15"/>
          <p:cNvSpPr/>
          <p:nvPr/>
        </p:nvSpPr>
        <p:spPr>
          <a:xfrm>
            <a:off x="396000" y="1360800"/>
            <a:ext cx="215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lt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rafik 2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57" name="Textfeld 15"/>
          <p:cNvSpPr/>
          <p:nvPr/>
        </p:nvSpPr>
        <p:spPr>
          <a:xfrm>
            <a:off x="396000" y="1360800"/>
            <a:ext cx="215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dk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fik 1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6800" y="26244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59" name="Textfeld 15"/>
          <p:cNvSpPr/>
          <p:nvPr/>
        </p:nvSpPr>
        <p:spPr>
          <a:xfrm>
            <a:off x="396000" y="1360800"/>
            <a:ext cx="215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20000"/>
              </a:lnSpc>
              <a:spcBef>
                <a:spcPts val="201"/>
              </a:spcBef>
              <a:tabLst>
                <a:tab algn="l" pos="0"/>
              </a:tabLst>
            </a:pPr>
            <a:r>
              <a:rPr b="1" lang="de-DE" sz="2000" spc="-1" strike="noStrike">
                <a:solidFill>
                  <a:schemeClr val="lt1"/>
                </a:solidFill>
                <a:latin typeface="Arial"/>
              </a:rPr>
              <a:t>Vielen Dank!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00" y="0"/>
            <a:ext cx="7841160" cy="4233240"/>
          </a:xfrm>
          <a:custGeom>
            <a:avLst/>
            <a:gdLst>
              <a:gd name="textAreaLeft" fmla="*/ 0 w 7841160"/>
              <a:gd name="textAreaRight" fmla="*/ 7842240 w 7841160"/>
              <a:gd name="textAreaTop" fmla="*/ 0 h 4233240"/>
              <a:gd name="textAreaBottom" fmla="*/ 4234320 h 4233240"/>
            </a:gdLst>
            <a:ahLst/>
            <a:rect l="textAreaLeft" t="textAreaTop" r="textAreaRight" b="textAreaBottom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00240" y="2594160"/>
            <a:ext cx="2048040" cy="2047320"/>
          </a:xfrm>
          <a:custGeom>
            <a:avLst/>
            <a:gdLst>
              <a:gd name="textAreaLeft" fmla="*/ 0 w 2048040"/>
              <a:gd name="textAreaRight" fmla="*/ 2049120 w 2048040"/>
              <a:gd name="textAreaTop" fmla="*/ 0 h 2047320"/>
              <a:gd name="textAreaBottom" fmla="*/ 2048400 h 2047320"/>
            </a:gdLst>
            <a:ahLst/>
            <a:rect l="textAreaLeft" t="textAreaTop" r="textAreaRight" b="textAreaBottom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713160">
              <a:lnSpc>
                <a:spcPct val="100000"/>
              </a:lnSpc>
            </a:pPr>
            <a:endParaRPr b="0" lang="de-DE" sz="141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Grafik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36172" t="52912" r="38077" b="30632"/>
          <a:stretch/>
        </p:blipFill>
        <p:spPr>
          <a:xfrm>
            <a:off x="6039000" y="3139200"/>
            <a:ext cx="1233720" cy="972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384F36F0-8292-45F0-BA14-D96D8645EE2E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  <p:sp>
        <p:nvSpPr>
          <p:cNvPr id="61" name="Textplatzhalter 10"/>
          <p:cNvSpPr/>
          <p:nvPr/>
        </p:nvSpPr>
        <p:spPr>
          <a:xfrm>
            <a:off x="7323120" y="3596040"/>
            <a:ext cx="1273320" cy="1273320"/>
          </a:xfrm>
          <a:prstGeom prst="ellipse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defTabSz="685800">
              <a:lnSpc>
                <a:spcPts val="15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Vorname </a:t>
            </a:r>
            <a:br>
              <a:rPr sz="1200"/>
            </a:br>
            <a:r>
              <a:rPr b="1" lang="de-DE" sz="12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fik 2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6800" y="268920"/>
            <a:ext cx="2055960" cy="430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37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38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A7844681-12CD-4B35-BF15-9BC9A0C13CE5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39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ftr" idx="40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41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C3981405-ED54-482C-BD9E-18A63ED724E3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42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ihandform: Form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79800" y="0"/>
            <a:ext cx="6542640" cy="3531960"/>
          </a:xfrm>
          <a:custGeom>
            <a:avLst/>
            <a:gdLst>
              <a:gd name="textAreaLeft" fmla="*/ 0 w 6542640"/>
              <a:gd name="textAreaRight" fmla="*/ 6543720 w 6542640"/>
              <a:gd name="textAreaTop" fmla="*/ 0 h 3531960"/>
              <a:gd name="textAreaBottom" fmla="*/ 3533040 h 3531960"/>
            </a:gdLst>
            <a:ahLst/>
            <a:rect l="textAreaLeft" t="textAreaTop" r="textAreaRight" b="textAreaBottom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713160">
              <a:lnSpc>
                <a:spcPct val="100000"/>
              </a:lnSpc>
            </a:pPr>
            <a:endParaRPr b="0" lang="de-DE" sz="16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ftr" idx="4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5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B7342F22-4944-406B-A74D-4C887DFFB9F2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6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ftr" idx="7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8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1BB557DA-DCCB-48EC-85E4-814510A9CE5D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9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ftr" idx="10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11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45A41E8D-C937-4970-AE02-80A3322E3BC9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2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ftr" idx="13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14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59981A68-9942-4676-8D09-8E84778D7CE5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5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6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7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57072F58-0453-42FC-A025-793F22801E6F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8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ftr" idx="19"/>
          </p:nvPr>
        </p:nvSpPr>
        <p:spPr>
          <a:xfrm>
            <a:off x="466560" y="4876200"/>
            <a:ext cx="606240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&lt;footer&gt;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20"/>
          </p:nvPr>
        </p:nvSpPr>
        <p:spPr>
          <a:xfrm>
            <a:off x="8489160" y="4876200"/>
            <a:ext cx="2221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713160">
              <a:lnSpc>
                <a:spcPct val="100000"/>
              </a:lnSpc>
              <a:buNone/>
              <a:tabLst>
                <a:tab algn="l" pos="0"/>
              </a:tabLst>
            </a:pPr>
            <a:fld id="{A936E3F6-DD84-4048-8A80-9AB2109EE6B0}" type="slidenum">
              <a:rPr b="0" lang="en-US" sz="8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21"/>
          </p:nvPr>
        </p:nvSpPr>
        <p:spPr>
          <a:xfrm>
            <a:off x="7754400" y="4876200"/>
            <a:ext cx="531720" cy="12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6560" y="324000"/>
            <a:ext cx="8448480" cy="2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(Zebra) Signal processing and Analysis of human brain potentials Milestone 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576000"/>
            <a:ext cx="8243280" cy="59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Arial"/>
              </a:rPr>
              <a:t>Identification of canonical neural events during continuous gameplay of an 8-bit style video game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28600" y="1021320"/>
            <a:ext cx="4114440" cy="37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Bring into more suitable format for mbp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Remove superfluous events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Filter breaks (avg. 2 breaks of length 15s)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Reference to average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Bandpass filter (1-40 Hz), Notch (60 Hz)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Epoching [-0.2, 1]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Baseline correction (-0.2, 0)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Autoreject epochs (7.8%)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ICA (avg. 3 EOG ICs)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Autoreject and interpolate epochs (0.8%)</a:t>
            </a:r>
            <a:br>
              <a:rPr sz="1600"/>
            </a:b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- Time-frequency analysis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43"/>
          </p:nvPr>
        </p:nvSpPr>
        <p:spPr>
          <a:xfrm>
            <a:off x="8382960" y="4998960"/>
            <a:ext cx="531720" cy="2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de-DE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chemeClr val="dk1"/>
                </a:solidFill>
                <a:latin typeface="Arial"/>
              </a:rPr>
              <a:t>21.11.2024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44"/>
          </p:nvPr>
        </p:nvSpPr>
        <p:spPr>
          <a:xfrm>
            <a:off x="228600" y="4970160"/>
            <a:ext cx="6171480" cy="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713160">
              <a:lnSpc>
                <a:spcPct val="100000"/>
              </a:lnSpc>
              <a:buNone/>
              <a:tabLst>
                <a:tab algn="l" pos="0"/>
              </a:tabLst>
              <a:defRPr b="0" lang="en-US" sz="8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7131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chemeClr val="dk1"/>
                </a:solidFill>
                <a:latin typeface="Arial"/>
              </a:rPr>
              <a:t>Universität Stuttgart</a:t>
            </a:r>
            <a:endParaRPr b="0" lang="en-US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Textplatzhalter 2"/>
          <p:cNvSpPr/>
          <p:nvPr/>
        </p:nvSpPr>
        <p:spPr>
          <a:xfrm>
            <a:off x="7301880" y="3370680"/>
            <a:ext cx="1744920" cy="1364040"/>
          </a:xfrm>
          <a:prstGeom prst="ellipse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4572000" y="1027800"/>
            <a:ext cx="4404960" cy="37728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AB02B11-A350-4C40-8FCE-910B5F238752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ni_Stuttgart">
  <a:themeElements>
    <a:clrScheme name="UNI COLOUR">
      <a:dk1>
        <a:srgbClr val="3e444c"/>
      </a:dk1>
      <a:lt1>
        <a:srgbClr val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Application>LibreOffice/7.6.7.2$Linux_X86_64 LibreOffice_project/60$Build-2</Application>
  <AppVersion>15.0000</AppVersion>
  <Words>125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2016-11-21T05:24:26Z</dcterms:created>
  <dc:creator/>
  <dc:description/>
  <dc:language>en-US</dc:language>
  <cp:lastModifiedBy/>
  <dcterms:modified xsi:type="dcterms:W3CDTF">2024-12-19T03:53:36Z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1</vt:i4>
  </property>
</Properties>
</file>