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716" r:id="rId5"/>
    <p:sldId id="717" r:id="rId6"/>
    <p:sldId id="718" r:id="rId7"/>
    <p:sldId id="722" r:id="rId8"/>
    <p:sldId id="720" r:id="rId9"/>
    <p:sldId id="719" r:id="rId10"/>
    <p:sldId id="721" r:id="rId11"/>
    <p:sldId id="336" r:id="rId12"/>
    <p:sldId id="282" r:id="rId13"/>
    <p:sldId id="356" r:id="rId14"/>
    <p:sldId id="343" r:id="rId15"/>
    <p:sldId id="715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2A92F-8460-4046-A06B-3E988FCE2752}" v="262" dt="2024-02-17T20:14:0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, Wenxiang" userId="d138f06a-6a01-4e29-85e1-6ed07ce5361e" providerId="ADAL" clId="{2192A92F-8460-4046-A06B-3E988FCE2752}"/>
    <pc:docChg chg="undo custSel addSld delSld modSld sldOrd">
      <pc:chgData name="Ying, Wenxiang" userId="d138f06a-6a01-4e29-85e1-6ed07ce5361e" providerId="ADAL" clId="{2192A92F-8460-4046-A06B-3E988FCE2752}" dt="2024-02-17T20:19:21.807" v="866" actId="14100"/>
      <pc:docMkLst>
        <pc:docMk/>
      </pc:docMkLst>
      <pc:sldChg chg="modSp new mod">
        <pc:chgData name="Ying, Wenxiang" userId="d138f06a-6a01-4e29-85e1-6ed07ce5361e" providerId="ADAL" clId="{2192A92F-8460-4046-A06B-3E988FCE2752}" dt="2024-02-12T19:56:34.362" v="33" actId="20577"/>
        <pc:sldMkLst>
          <pc:docMk/>
          <pc:sldMk cId="1599491468" sldId="256"/>
        </pc:sldMkLst>
        <pc:spChg chg="mod">
          <ac:chgData name="Ying, Wenxiang" userId="d138f06a-6a01-4e29-85e1-6ed07ce5361e" providerId="ADAL" clId="{2192A92F-8460-4046-A06B-3E988FCE2752}" dt="2024-02-12T19:56:30.973" v="19" actId="20577"/>
          <ac:spMkLst>
            <pc:docMk/>
            <pc:sldMk cId="1599491468" sldId="256"/>
            <ac:spMk id="2" creationId="{B83B59D3-3A15-8032-86FA-B6445F4C55DA}"/>
          </ac:spMkLst>
        </pc:spChg>
        <pc:spChg chg="mod">
          <ac:chgData name="Ying, Wenxiang" userId="d138f06a-6a01-4e29-85e1-6ed07ce5361e" providerId="ADAL" clId="{2192A92F-8460-4046-A06B-3E988FCE2752}" dt="2024-02-12T19:56:34.362" v="33" actId="20577"/>
          <ac:spMkLst>
            <pc:docMk/>
            <pc:sldMk cId="1599491468" sldId="256"/>
            <ac:spMk id="3" creationId="{C7B4D1A7-8E67-BED5-F5A2-A8CE10ADC22F}"/>
          </ac:spMkLst>
        </pc:spChg>
      </pc:sldChg>
      <pc:sldChg chg="addSp delSp modSp new mod setBg modClrScheme chgLayout">
        <pc:chgData name="Ying, Wenxiang" userId="d138f06a-6a01-4e29-85e1-6ed07ce5361e" providerId="ADAL" clId="{2192A92F-8460-4046-A06B-3E988FCE2752}" dt="2024-02-12T20:01:39.206" v="376" actId="962"/>
        <pc:sldMkLst>
          <pc:docMk/>
          <pc:sldMk cId="3946891818" sldId="257"/>
        </pc:sldMkLst>
        <pc:spChg chg="del">
          <ac:chgData name="Ying, Wenxiang" userId="d138f06a-6a01-4e29-85e1-6ed07ce5361e" providerId="ADAL" clId="{2192A92F-8460-4046-A06B-3E988FCE2752}" dt="2024-02-12T19:56:39.448" v="35" actId="700"/>
          <ac:spMkLst>
            <pc:docMk/>
            <pc:sldMk cId="3946891818" sldId="257"/>
            <ac:spMk id="2" creationId="{A176A450-DD4A-4C27-82BC-D8BBDD0CE681}"/>
          </ac:spMkLst>
        </pc:spChg>
        <pc:spChg chg="del">
          <ac:chgData name="Ying, Wenxiang" userId="d138f06a-6a01-4e29-85e1-6ed07ce5361e" providerId="ADAL" clId="{2192A92F-8460-4046-A06B-3E988FCE2752}" dt="2024-02-12T19:56:39.448" v="35" actId="700"/>
          <ac:spMkLst>
            <pc:docMk/>
            <pc:sldMk cId="3946891818" sldId="257"/>
            <ac:spMk id="3" creationId="{B8BD6627-1AB7-4E7B-4D75-3AB7E463C194}"/>
          </ac:spMkLst>
        </pc:spChg>
        <pc:spChg chg="add mod">
          <ac:chgData name="Ying, Wenxiang" userId="d138f06a-6a01-4e29-85e1-6ed07ce5361e" providerId="ADAL" clId="{2192A92F-8460-4046-A06B-3E988FCE2752}" dt="2024-02-12T19:58:34.262" v="78" actId="1076"/>
          <ac:spMkLst>
            <pc:docMk/>
            <pc:sldMk cId="3946891818" sldId="257"/>
            <ac:spMk id="12" creationId="{555D54A9-6366-EB3A-4F1B-DE5E6CC79FB5}"/>
          </ac:spMkLst>
        </pc:spChg>
        <pc:spChg chg="add mod">
          <ac:chgData name="Ying, Wenxiang" userId="d138f06a-6a01-4e29-85e1-6ed07ce5361e" providerId="ADAL" clId="{2192A92F-8460-4046-A06B-3E988FCE2752}" dt="2024-02-12T19:58:34.262" v="78" actId="1076"/>
          <ac:spMkLst>
            <pc:docMk/>
            <pc:sldMk cId="3946891818" sldId="257"/>
            <ac:spMk id="13" creationId="{91860C5B-7518-ECA8-97BD-36191E020E1C}"/>
          </ac:spMkLst>
        </pc:spChg>
        <pc:spChg chg="add mod">
          <ac:chgData name="Ying, Wenxiang" userId="d138f06a-6a01-4e29-85e1-6ed07ce5361e" providerId="ADAL" clId="{2192A92F-8460-4046-A06B-3E988FCE2752}" dt="2024-02-12T19:58:34.262" v="78" actId="1076"/>
          <ac:spMkLst>
            <pc:docMk/>
            <pc:sldMk cId="3946891818" sldId="257"/>
            <ac:spMk id="14" creationId="{6F30975A-67A2-3E44-EB4B-B7656B04A4AE}"/>
          </ac:spMkLst>
        </pc:spChg>
        <pc:spChg chg="add mod">
          <ac:chgData name="Ying, Wenxiang" userId="d138f06a-6a01-4e29-85e1-6ed07ce5361e" providerId="ADAL" clId="{2192A92F-8460-4046-A06B-3E988FCE2752}" dt="2024-02-12T19:58:34.262" v="78" actId="1076"/>
          <ac:spMkLst>
            <pc:docMk/>
            <pc:sldMk cId="3946891818" sldId="257"/>
            <ac:spMk id="15" creationId="{F0FA144D-96A6-536E-CDDA-584B943EC400}"/>
          </ac:spMkLst>
        </pc:spChg>
        <pc:spChg chg="add mod">
          <ac:chgData name="Ying, Wenxiang" userId="d138f06a-6a01-4e29-85e1-6ed07ce5361e" providerId="ADAL" clId="{2192A92F-8460-4046-A06B-3E988FCE2752}" dt="2024-02-12T19:59:10.359" v="93" actId="1076"/>
          <ac:spMkLst>
            <pc:docMk/>
            <pc:sldMk cId="3946891818" sldId="257"/>
            <ac:spMk id="17" creationId="{F37ADDF4-6C8E-3D31-2420-E3570AFA10DC}"/>
          </ac:spMkLst>
        </pc:spChg>
        <pc:spChg chg="add mod">
          <ac:chgData name="Ying, Wenxiang" userId="d138f06a-6a01-4e29-85e1-6ed07ce5361e" providerId="ADAL" clId="{2192A92F-8460-4046-A06B-3E988FCE2752}" dt="2024-02-12T19:59:18.601" v="95" actId="1076"/>
          <ac:spMkLst>
            <pc:docMk/>
            <pc:sldMk cId="3946891818" sldId="257"/>
            <ac:spMk id="19" creationId="{19FC511C-EB30-B103-03B0-A9701814AC43}"/>
          </ac:spMkLst>
        </pc:spChg>
        <pc:spChg chg="add mod">
          <ac:chgData name="Ying, Wenxiang" userId="d138f06a-6a01-4e29-85e1-6ed07ce5361e" providerId="ADAL" clId="{2192A92F-8460-4046-A06B-3E988FCE2752}" dt="2024-02-12T19:59:24.424" v="97" actId="1076"/>
          <ac:spMkLst>
            <pc:docMk/>
            <pc:sldMk cId="3946891818" sldId="257"/>
            <ac:spMk id="21" creationId="{541036FE-163E-0A35-9DA5-18C987899A3D}"/>
          </ac:spMkLst>
        </pc:spChg>
        <pc:spChg chg="add del">
          <ac:chgData name="Ying, Wenxiang" userId="d138f06a-6a01-4e29-85e1-6ed07ce5361e" providerId="ADAL" clId="{2192A92F-8460-4046-A06B-3E988FCE2752}" dt="2024-02-12T19:56:58.660" v="48" actId="26606"/>
          <ac:spMkLst>
            <pc:docMk/>
            <pc:sldMk cId="3946891818" sldId="257"/>
            <ac:spMk id="22" creationId="{417CDA24-35F8-4540-8C52-3096D6D94949}"/>
          </ac:spMkLst>
        </pc:spChg>
        <pc:spChg chg="add del">
          <ac:chgData name="Ying, Wenxiang" userId="d138f06a-6a01-4e29-85e1-6ed07ce5361e" providerId="ADAL" clId="{2192A92F-8460-4046-A06B-3E988FCE2752}" dt="2024-02-12T19:56:58.660" v="48" actId="26606"/>
          <ac:spMkLst>
            <pc:docMk/>
            <pc:sldMk cId="3946891818" sldId="257"/>
            <ac:spMk id="23" creationId="{8658BFE0-4E65-4174-9C75-687C94E88273}"/>
          </ac:spMkLst>
        </pc:spChg>
        <pc:spChg chg="add del">
          <ac:chgData name="Ying, Wenxiang" userId="d138f06a-6a01-4e29-85e1-6ed07ce5361e" providerId="ADAL" clId="{2192A92F-8460-4046-A06B-3E988FCE2752}" dt="2024-02-12T19:56:58.660" v="48" actId="26606"/>
          <ac:spMkLst>
            <pc:docMk/>
            <pc:sldMk cId="3946891818" sldId="257"/>
            <ac:spMk id="24" creationId="{FA75DFED-A0C1-4A83-BE1D-0271C1826EF6}"/>
          </ac:spMkLst>
        </pc:spChg>
        <pc:spChg chg="add mod">
          <ac:chgData name="Ying, Wenxiang" userId="d138f06a-6a01-4e29-85e1-6ed07ce5361e" providerId="ADAL" clId="{2192A92F-8460-4046-A06B-3E988FCE2752}" dt="2024-02-12T19:59:30.032" v="99" actId="1076"/>
          <ac:spMkLst>
            <pc:docMk/>
            <pc:sldMk cId="3946891818" sldId="257"/>
            <ac:spMk id="25" creationId="{EC51058F-40A4-0E78-9E90-39B4F831EE37}"/>
          </ac:spMkLst>
        </pc:spChg>
        <pc:spChg chg="add mod">
          <ac:chgData name="Ying, Wenxiang" userId="d138f06a-6a01-4e29-85e1-6ed07ce5361e" providerId="ADAL" clId="{2192A92F-8460-4046-A06B-3E988FCE2752}" dt="2024-02-12T19:59:56.823" v="120" actId="1076"/>
          <ac:spMkLst>
            <pc:docMk/>
            <pc:sldMk cId="3946891818" sldId="257"/>
            <ac:spMk id="29" creationId="{74DD0C5E-7806-45FA-33A1-5D29ABA48101}"/>
          </ac:spMkLst>
        </pc:spChg>
        <pc:spChg chg="add mod">
          <ac:chgData name="Ying, Wenxiang" userId="d138f06a-6a01-4e29-85e1-6ed07ce5361e" providerId="ADAL" clId="{2192A92F-8460-4046-A06B-3E988FCE2752}" dt="2024-02-12T20:00:02.386" v="122" actId="1076"/>
          <ac:spMkLst>
            <pc:docMk/>
            <pc:sldMk cId="3946891818" sldId="257"/>
            <ac:spMk id="30" creationId="{9DBC6C3A-A5A9-A7CD-4B83-65053DF239BE}"/>
          </ac:spMkLst>
        </pc:spChg>
        <pc:spChg chg="del topLvl replST">
          <ac:chgData name="Ying, Wenxiang" userId="d138f06a-6a01-4e29-85e1-6ed07ce5361e" providerId="ADAL" clId="{2192A92F-8460-4046-A06B-3E988FCE2752}" dt="2024-02-12T20:01:05.595" v="281" actId="478"/>
          <ac:spMkLst>
            <pc:docMk/>
            <pc:sldMk cId="3946891818" sldId="257"/>
            <ac:spMk id="34" creationId="{1E0D9415-213F-F77D-185B-6610AC7A61D2}"/>
          </ac:spMkLst>
        </pc:spChg>
        <pc:spChg chg="del topLvl replST">
          <ac:chgData name="Ying, Wenxiang" userId="d138f06a-6a01-4e29-85e1-6ed07ce5361e" providerId="ADAL" clId="{2192A92F-8460-4046-A06B-3E988FCE2752}" dt="2024-02-12T20:01:05.579" v="269" actId="478"/>
          <ac:spMkLst>
            <pc:docMk/>
            <pc:sldMk cId="3946891818" sldId="257"/>
            <ac:spMk id="35" creationId="{66D6841D-3F90-BD62-50D9-F02DD3CEBA58}"/>
          </ac:spMkLst>
        </pc:spChg>
        <pc:spChg chg="del replST">
          <ac:chgData name="Ying, Wenxiang" userId="d138f06a-6a01-4e29-85e1-6ed07ce5361e" providerId="ADAL" clId="{2192A92F-8460-4046-A06B-3E988FCE2752}" dt="2024-02-12T20:01:05.579" v="268" actId="478"/>
          <ac:spMkLst>
            <pc:docMk/>
            <pc:sldMk cId="3946891818" sldId="257"/>
            <ac:spMk id="36" creationId="{CAC3A8EB-2C19-F67D-F42E-899ED37508BC}"/>
          </ac:spMkLst>
        </pc:spChg>
        <pc:spChg chg="del replST">
          <ac:chgData name="Ying, Wenxiang" userId="d138f06a-6a01-4e29-85e1-6ed07ce5361e" providerId="ADAL" clId="{2192A92F-8460-4046-A06B-3E988FCE2752}" dt="2024-02-12T20:01:05.579" v="267" actId="478"/>
          <ac:spMkLst>
            <pc:docMk/>
            <pc:sldMk cId="3946891818" sldId="257"/>
            <ac:spMk id="37" creationId="{D1BC5F48-97F2-1171-D0E5-DD48EF6C60D7}"/>
          </ac:spMkLst>
        </pc:spChg>
        <pc:spChg chg="del replST">
          <ac:chgData name="Ying, Wenxiang" userId="d138f06a-6a01-4e29-85e1-6ed07ce5361e" providerId="ADAL" clId="{2192A92F-8460-4046-A06B-3E988FCE2752}" dt="2024-02-12T20:01:05.579" v="266" actId="478"/>
          <ac:spMkLst>
            <pc:docMk/>
            <pc:sldMk cId="3946891818" sldId="257"/>
            <ac:spMk id="38" creationId="{855266F4-23EF-37B2-BA8B-A3DEC432E71E}"/>
          </ac:spMkLst>
        </pc:spChg>
        <pc:spChg chg="del replST">
          <ac:chgData name="Ying, Wenxiang" userId="d138f06a-6a01-4e29-85e1-6ed07ce5361e" providerId="ADAL" clId="{2192A92F-8460-4046-A06B-3E988FCE2752}" dt="2024-02-12T20:01:05.579" v="265" actId="478"/>
          <ac:spMkLst>
            <pc:docMk/>
            <pc:sldMk cId="3946891818" sldId="257"/>
            <ac:spMk id="39" creationId="{0616F9D1-7BCD-21C5-C14B-E42C534AC5A8}"/>
          </ac:spMkLst>
        </pc:spChg>
        <pc:spChg chg="del replST">
          <ac:chgData name="Ying, Wenxiang" userId="d138f06a-6a01-4e29-85e1-6ed07ce5361e" providerId="ADAL" clId="{2192A92F-8460-4046-A06B-3E988FCE2752}" dt="2024-02-12T20:01:05.579" v="264" actId="478"/>
          <ac:spMkLst>
            <pc:docMk/>
            <pc:sldMk cId="3946891818" sldId="257"/>
            <ac:spMk id="40" creationId="{80A47433-2D1D-5958-AFA9-5FD151B28462}"/>
          </ac:spMkLst>
        </pc:spChg>
        <pc:spChg chg="del replST">
          <ac:chgData name="Ying, Wenxiang" userId="d138f06a-6a01-4e29-85e1-6ed07ce5361e" providerId="ADAL" clId="{2192A92F-8460-4046-A06B-3E988FCE2752}" dt="2024-02-12T20:01:05.579" v="263" actId="478"/>
          <ac:spMkLst>
            <pc:docMk/>
            <pc:sldMk cId="3946891818" sldId="257"/>
            <ac:spMk id="41" creationId="{D22F3533-B7E6-2369-D1E0-998DA04FE6B2}"/>
          </ac:spMkLst>
        </pc:spChg>
        <pc:spChg chg="del replST">
          <ac:chgData name="Ying, Wenxiang" userId="d138f06a-6a01-4e29-85e1-6ed07ce5361e" providerId="ADAL" clId="{2192A92F-8460-4046-A06B-3E988FCE2752}" dt="2024-02-12T20:01:05.579" v="262" actId="478"/>
          <ac:spMkLst>
            <pc:docMk/>
            <pc:sldMk cId="3946891818" sldId="257"/>
            <ac:spMk id="42" creationId="{8AC92D96-A1C3-3F21-601A-E9B8B05A135A}"/>
          </ac:spMkLst>
        </pc:spChg>
        <pc:spChg chg="del replST">
          <ac:chgData name="Ying, Wenxiang" userId="d138f06a-6a01-4e29-85e1-6ed07ce5361e" providerId="ADAL" clId="{2192A92F-8460-4046-A06B-3E988FCE2752}" dt="2024-02-12T20:01:05.579" v="261" actId="478"/>
          <ac:spMkLst>
            <pc:docMk/>
            <pc:sldMk cId="3946891818" sldId="257"/>
            <ac:spMk id="43" creationId="{9FB9AB81-1AF0-795C-6B93-505F5AA85493}"/>
          </ac:spMkLst>
        </pc:spChg>
        <pc:spChg chg="del replST">
          <ac:chgData name="Ying, Wenxiang" userId="d138f06a-6a01-4e29-85e1-6ed07ce5361e" providerId="ADAL" clId="{2192A92F-8460-4046-A06B-3E988FCE2752}" dt="2024-02-12T20:01:05.579" v="260" actId="478"/>
          <ac:spMkLst>
            <pc:docMk/>
            <pc:sldMk cId="3946891818" sldId="257"/>
            <ac:spMk id="44" creationId="{3BC00596-3A7E-BFBF-C602-04AA8F5858C8}"/>
          </ac:spMkLst>
        </pc:spChg>
        <pc:spChg chg="mod replST">
          <ac:chgData name="Ying, Wenxiang" userId="d138f06a-6a01-4e29-85e1-6ed07ce5361e" providerId="ADAL" clId="{2192A92F-8460-4046-A06B-3E988FCE2752}" dt="2024-02-12T20:01:05.579" v="270" actId="108"/>
          <ac:spMkLst>
            <pc:docMk/>
            <pc:sldMk cId="3946891818" sldId="257"/>
            <ac:spMk id="49" creationId="{EA11E664-6727-4E6F-C9B3-3D5D1526F05B}"/>
          </ac:spMkLst>
        </pc:spChg>
        <pc:spChg chg="mod replST">
          <ac:chgData name="Ying, Wenxiang" userId="d138f06a-6a01-4e29-85e1-6ed07ce5361e" providerId="ADAL" clId="{2192A92F-8460-4046-A06B-3E988FCE2752}" dt="2024-02-12T20:01:05.579" v="271" actId="108"/>
          <ac:spMkLst>
            <pc:docMk/>
            <pc:sldMk cId="3946891818" sldId="257"/>
            <ac:spMk id="50" creationId="{8F81CCD3-D92F-4692-4D49-7993BCCA26C5}"/>
          </ac:spMkLst>
        </pc:spChg>
        <pc:spChg chg="mod replST">
          <ac:chgData name="Ying, Wenxiang" userId="d138f06a-6a01-4e29-85e1-6ed07ce5361e" providerId="ADAL" clId="{2192A92F-8460-4046-A06B-3E988FCE2752}" dt="2024-02-12T20:01:05.579" v="272" actId="108"/>
          <ac:spMkLst>
            <pc:docMk/>
            <pc:sldMk cId="3946891818" sldId="257"/>
            <ac:spMk id="51" creationId="{870350BF-9991-AA8C-28D2-FCD0495C7841}"/>
          </ac:spMkLst>
        </pc:spChg>
        <pc:spChg chg="mod replST">
          <ac:chgData name="Ying, Wenxiang" userId="d138f06a-6a01-4e29-85e1-6ed07ce5361e" providerId="ADAL" clId="{2192A92F-8460-4046-A06B-3E988FCE2752}" dt="2024-02-12T20:01:05.579" v="273" actId="108"/>
          <ac:spMkLst>
            <pc:docMk/>
            <pc:sldMk cId="3946891818" sldId="257"/>
            <ac:spMk id="52" creationId="{5B21274A-E42D-AAF7-2FA8-427D1990F0EF}"/>
          </ac:spMkLst>
        </pc:spChg>
        <pc:spChg chg="mod replST">
          <ac:chgData name="Ying, Wenxiang" userId="d138f06a-6a01-4e29-85e1-6ed07ce5361e" providerId="ADAL" clId="{2192A92F-8460-4046-A06B-3E988FCE2752}" dt="2024-02-12T20:01:05.579" v="274" actId="108"/>
          <ac:spMkLst>
            <pc:docMk/>
            <pc:sldMk cId="3946891818" sldId="257"/>
            <ac:spMk id="53" creationId="{CC390BEE-65C9-A9DB-2A37-9F3BCFF8013E}"/>
          </ac:spMkLst>
        </pc:spChg>
        <pc:spChg chg="mod replST">
          <ac:chgData name="Ying, Wenxiang" userId="d138f06a-6a01-4e29-85e1-6ed07ce5361e" providerId="ADAL" clId="{2192A92F-8460-4046-A06B-3E988FCE2752}" dt="2024-02-12T20:01:05.579" v="275" actId="108"/>
          <ac:spMkLst>
            <pc:docMk/>
            <pc:sldMk cId="3946891818" sldId="257"/>
            <ac:spMk id="54" creationId="{9E9CA72A-0FC3-25F0-D691-72046E05571D}"/>
          </ac:spMkLst>
        </pc:spChg>
        <pc:spChg chg="mod replST">
          <ac:chgData name="Ying, Wenxiang" userId="d138f06a-6a01-4e29-85e1-6ed07ce5361e" providerId="ADAL" clId="{2192A92F-8460-4046-A06B-3E988FCE2752}" dt="2024-02-12T20:01:05.593" v="276" actId="108"/>
          <ac:spMkLst>
            <pc:docMk/>
            <pc:sldMk cId="3946891818" sldId="257"/>
            <ac:spMk id="55" creationId="{E185F189-275C-472C-BFD8-B4785DAEE68D}"/>
          </ac:spMkLst>
        </pc:spChg>
        <pc:spChg chg="mod replST">
          <ac:chgData name="Ying, Wenxiang" userId="d138f06a-6a01-4e29-85e1-6ed07ce5361e" providerId="ADAL" clId="{2192A92F-8460-4046-A06B-3E988FCE2752}" dt="2024-02-12T20:01:05.595" v="277" actId="108"/>
          <ac:spMkLst>
            <pc:docMk/>
            <pc:sldMk cId="3946891818" sldId="257"/>
            <ac:spMk id="56" creationId="{28FB0E33-E975-1203-3AD0-5D42777E42E8}"/>
          </ac:spMkLst>
        </pc:spChg>
        <pc:spChg chg="mod replST">
          <ac:chgData name="Ying, Wenxiang" userId="d138f06a-6a01-4e29-85e1-6ed07ce5361e" providerId="ADAL" clId="{2192A92F-8460-4046-A06B-3E988FCE2752}" dt="2024-02-12T20:01:05.595" v="278" actId="108"/>
          <ac:spMkLst>
            <pc:docMk/>
            <pc:sldMk cId="3946891818" sldId="257"/>
            <ac:spMk id="57" creationId="{FCCC5693-6C6E-B607-7FFA-67E9D0424F81}"/>
          </ac:spMkLst>
        </pc:spChg>
        <pc:spChg chg="mod replST">
          <ac:chgData name="Ying, Wenxiang" userId="d138f06a-6a01-4e29-85e1-6ed07ce5361e" providerId="ADAL" clId="{2192A92F-8460-4046-A06B-3E988FCE2752}" dt="2024-02-12T20:01:05.595" v="279" actId="108"/>
          <ac:spMkLst>
            <pc:docMk/>
            <pc:sldMk cId="3946891818" sldId="257"/>
            <ac:spMk id="58" creationId="{B39DEB3B-530F-5CCA-A56E-6E7039A2BD78}"/>
          </ac:spMkLst>
        </pc:spChg>
        <pc:spChg chg="mod replST">
          <ac:chgData name="Ying, Wenxiang" userId="d138f06a-6a01-4e29-85e1-6ed07ce5361e" providerId="ADAL" clId="{2192A92F-8460-4046-A06B-3E988FCE2752}" dt="2024-02-12T20:01:05.595" v="280" actId="108"/>
          <ac:spMkLst>
            <pc:docMk/>
            <pc:sldMk cId="3946891818" sldId="257"/>
            <ac:spMk id="59" creationId="{5CA1B430-534E-3B4C-9099-62F12EBF8235}"/>
          </ac:spMkLst>
        </pc:spChg>
        <pc:spChg chg="del mod topLvl">
          <ac:chgData name="Ying, Wenxiang" userId="d138f06a-6a01-4e29-85e1-6ed07ce5361e" providerId="ADAL" clId="{2192A92F-8460-4046-A06B-3E988FCE2752}" dt="2024-02-12T20:01:39.190" v="373" actId="478"/>
          <ac:spMkLst>
            <pc:docMk/>
            <pc:sldMk cId="3946891818" sldId="257"/>
            <ac:spMk id="74" creationId="{6291D853-B8CB-C50B-FA95-4E569AB25B02}"/>
          </ac:spMkLst>
        </pc:spChg>
        <pc:spChg chg="del mod topLvl">
          <ac:chgData name="Ying, Wenxiang" userId="d138f06a-6a01-4e29-85e1-6ed07ce5361e" providerId="ADAL" clId="{2192A92F-8460-4046-A06B-3E988FCE2752}" dt="2024-02-12T20:01:39.190" v="362" actId="478"/>
          <ac:spMkLst>
            <pc:docMk/>
            <pc:sldMk cId="3946891818" sldId="257"/>
            <ac:spMk id="75" creationId="{00BE5E9C-44EF-0B98-26A8-C9493FD52BE9}"/>
          </ac:spMkLst>
        </pc:spChg>
        <pc:spChg chg="del mod">
          <ac:chgData name="Ying, Wenxiang" userId="d138f06a-6a01-4e29-85e1-6ed07ce5361e" providerId="ADAL" clId="{2192A92F-8460-4046-A06B-3E988FCE2752}" dt="2024-02-12T20:01:39.190" v="361" actId="478"/>
          <ac:spMkLst>
            <pc:docMk/>
            <pc:sldMk cId="3946891818" sldId="257"/>
            <ac:spMk id="76" creationId="{122E83B9-F273-F701-58FF-BEB48FE41249}"/>
          </ac:spMkLst>
        </pc:spChg>
        <pc:spChg chg="del mod">
          <ac:chgData name="Ying, Wenxiang" userId="d138f06a-6a01-4e29-85e1-6ed07ce5361e" providerId="ADAL" clId="{2192A92F-8460-4046-A06B-3E988FCE2752}" dt="2024-02-12T20:01:39.190" v="360" actId="478"/>
          <ac:spMkLst>
            <pc:docMk/>
            <pc:sldMk cId="3946891818" sldId="257"/>
            <ac:spMk id="77" creationId="{B4DDFBBB-6DD1-A40F-01BE-F6F2E9FEB861}"/>
          </ac:spMkLst>
        </pc:spChg>
        <pc:spChg chg="del mod">
          <ac:chgData name="Ying, Wenxiang" userId="d138f06a-6a01-4e29-85e1-6ed07ce5361e" providerId="ADAL" clId="{2192A92F-8460-4046-A06B-3E988FCE2752}" dt="2024-02-12T20:01:39.190" v="359" actId="478"/>
          <ac:spMkLst>
            <pc:docMk/>
            <pc:sldMk cId="3946891818" sldId="257"/>
            <ac:spMk id="78" creationId="{983912E9-C7B9-517B-C6FD-28CFD4892C3D}"/>
          </ac:spMkLst>
        </pc:spChg>
        <pc:spChg chg="del mod">
          <ac:chgData name="Ying, Wenxiang" userId="d138f06a-6a01-4e29-85e1-6ed07ce5361e" providerId="ADAL" clId="{2192A92F-8460-4046-A06B-3E988FCE2752}" dt="2024-02-12T20:01:39.187" v="358" actId="478"/>
          <ac:spMkLst>
            <pc:docMk/>
            <pc:sldMk cId="3946891818" sldId="257"/>
            <ac:spMk id="79" creationId="{6C7421D1-D64A-BC80-6FA3-1ED583492ABE}"/>
          </ac:spMkLst>
        </pc:spChg>
        <pc:spChg chg="del mod">
          <ac:chgData name="Ying, Wenxiang" userId="d138f06a-6a01-4e29-85e1-6ed07ce5361e" providerId="ADAL" clId="{2192A92F-8460-4046-A06B-3E988FCE2752}" dt="2024-02-12T20:01:39.187" v="357" actId="478"/>
          <ac:spMkLst>
            <pc:docMk/>
            <pc:sldMk cId="3946891818" sldId="257"/>
            <ac:spMk id="80" creationId="{920C0549-D934-E641-5C74-126E823B54CE}"/>
          </ac:spMkLst>
        </pc:spChg>
        <pc:spChg chg="del mod">
          <ac:chgData name="Ying, Wenxiang" userId="d138f06a-6a01-4e29-85e1-6ed07ce5361e" providerId="ADAL" clId="{2192A92F-8460-4046-A06B-3E988FCE2752}" dt="2024-02-12T20:01:39.187" v="356" actId="478"/>
          <ac:spMkLst>
            <pc:docMk/>
            <pc:sldMk cId="3946891818" sldId="257"/>
            <ac:spMk id="81" creationId="{0F94720C-3664-F568-F099-44F70956C808}"/>
          </ac:spMkLst>
        </pc:spChg>
        <pc:spChg chg="del mod">
          <ac:chgData name="Ying, Wenxiang" userId="d138f06a-6a01-4e29-85e1-6ed07ce5361e" providerId="ADAL" clId="{2192A92F-8460-4046-A06B-3E988FCE2752}" dt="2024-02-12T20:01:39.187" v="355" actId="478"/>
          <ac:spMkLst>
            <pc:docMk/>
            <pc:sldMk cId="3946891818" sldId="257"/>
            <ac:spMk id="82" creationId="{62EB18E7-E433-D5B8-FAF3-67AC2E93DF94}"/>
          </ac:spMkLst>
        </pc:spChg>
        <pc:spChg chg="del mod">
          <ac:chgData name="Ying, Wenxiang" userId="d138f06a-6a01-4e29-85e1-6ed07ce5361e" providerId="ADAL" clId="{2192A92F-8460-4046-A06B-3E988FCE2752}" dt="2024-02-12T20:01:39.187" v="354" actId="478"/>
          <ac:spMkLst>
            <pc:docMk/>
            <pc:sldMk cId="3946891818" sldId="257"/>
            <ac:spMk id="83" creationId="{2ABA7977-D285-5BD8-4782-65C93D1F5104}"/>
          </ac:spMkLst>
        </pc:spChg>
        <pc:spChg chg="del mod">
          <ac:chgData name="Ying, Wenxiang" userId="d138f06a-6a01-4e29-85e1-6ed07ce5361e" providerId="ADAL" clId="{2192A92F-8460-4046-A06B-3E988FCE2752}" dt="2024-02-12T20:01:39.174" v="353" actId="478"/>
          <ac:spMkLst>
            <pc:docMk/>
            <pc:sldMk cId="3946891818" sldId="257"/>
            <ac:spMk id="84" creationId="{4AD0CA2A-A24B-31AC-8DFC-809484D0E1D9}"/>
          </ac:spMkLst>
        </pc:spChg>
        <pc:spChg chg="mod replST">
          <ac:chgData name="Ying, Wenxiang" userId="d138f06a-6a01-4e29-85e1-6ed07ce5361e" providerId="ADAL" clId="{2192A92F-8460-4046-A06B-3E988FCE2752}" dt="2024-02-12T20:01:39.190" v="363" actId="108"/>
          <ac:spMkLst>
            <pc:docMk/>
            <pc:sldMk cId="3946891818" sldId="257"/>
            <ac:spMk id="88" creationId="{7B4CB50B-F01E-2896-8272-759276CB1A35}"/>
          </ac:spMkLst>
        </pc:spChg>
        <pc:spChg chg="mod replST">
          <ac:chgData name="Ying, Wenxiang" userId="d138f06a-6a01-4e29-85e1-6ed07ce5361e" providerId="ADAL" clId="{2192A92F-8460-4046-A06B-3E988FCE2752}" dt="2024-02-12T20:01:39.190" v="364" actId="108"/>
          <ac:spMkLst>
            <pc:docMk/>
            <pc:sldMk cId="3946891818" sldId="257"/>
            <ac:spMk id="89" creationId="{31FD1B54-39B7-9BAA-4608-DB469AD81258}"/>
          </ac:spMkLst>
        </pc:spChg>
        <pc:spChg chg="mod replST">
          <ac:chgData name="Ying, Wenxiang" userId="d138f06a-6a01-4e29-85e1-6ed07ce5361e" providerId="ADAL" clId="{2192A92F-8460-4046-A06B-3E988FCE2752}" dt="2024-02-12T20:01:39.190" v="365" actId="108"/>
          <ac:spMkLst>
            <pc:docMk/>
            <pc:sldMk cId="3946891818" sldId="257"/>
            <ac:spMk id="90" creationId="{EBE048EE-463E-0FF4-3DB4-DD502253B4FC}"/>
          </ac:spMkLst>
        </pc:spChg>
        <pc:spChg chg="mod replST">
          <ac:chgData name="Ying, Wenxiang" userId="d138f06a-6a01-4e29-85e1-6ed07ce5361e" providerId="ADAL" clId="{2192A92F-8460-4046-A06B-3E988FCE2752}" dt="2024-02-12T20:01:39.190" v="366" actId="108"/>
          <ac:spMkLst>
            <pc:docMk/>
            <pc:sldMk cId="3946891818" sldId="257"/>
            <ac:spMk id="91" creationId="{9FC2F630-B9E4-49BC-CCB5-E9D51939A97F}"/>
          </ac:spMkLst>
        </pc:spChg>
        <pc:spChg chg="mod replST">
          <ac:chgData name="Ying, Wenxiang" userId="d138f06a-6a01-4e29-85e1-6ed07ce5361e" providerId="ADAL" clId="{2192A92F-8460-4046-A06B-3E988FCE2752}" dt="2024-02-12T20:01:39.190" v="367" actId="108"/>
          <ac:spMkLst>
            <pc:docMk/>
            <pc:sldMk cId="3946891818" sldId="257"/>
            <ac:spMk id="92" creationId="{A17B6425-EBF5-F4A1-D50A-29FC66BFC7FB}"/>
          </ac:spMkLst>
        </pc:spChg>
        <pc:spChg chg="mod replST">
          <ac:chgData name="Ying, Wenxiang" userId="d138f06a-6a01-4e29-85e1-6ed07ce5361e" providerId="ADAL" clId="{2192A92F-8460-4046-A06B-3E988FCE2752}" dt="2024-02-12T20:01:39.190" v="368" actId="108"/>
          <ac:spMkLst>
            <pc:docMk/>
            <pc:sldMk cId="3946891818" sldId="257"/>
            <ac:spMk id="93" creationId="{318AFE0A-5B8F-D9E3-54B1-323D1037D04A}"/>
          </ac:spMkLst>
        </pc:spChg>
        <pc:spChg chg="mod replST">
          <ac:chgData name="Ying, Wenxiang" userId="d138f06a-6a01-4e29-85e1-6ed07ce5361e" providerId="ADAL" clId="{2192A92F-8460-4046-A06B-3E988FCE2752}" dt="2024-02-12T20:01:39.190" v="369" actId="108"/>
          <ac:spMkLst>
            <pc:docMk/>
            <pc:sldMk cId="3946891818" sldId="257"/>
            <ac:spMk id="94" creationId="{F48B5F36-E693-48EB-E8C2-FDACCF50DD5D}"/>
          </ac:spMkLst>
        </pc:spChg>
        <pc:spChg chg="mod replST">
          <ac:chgData name="Ying, Wenxiang" userId="d138f06a-6a01-4e29-85e1-6ed07ce5361e" providerId="ADAL" clId="{2192A92F-8460-4046-A06B-3E988FCE2752}" dt="2024-02-12T20:01:39.190" v="370" actId="108"/>
          <ac:spMkLst>
            <pc:docMk/>
            <pc:sldMk cId="3946891818" sldId="257"/>
            <ac:spMk id="95" creationId="{D73990D4-970C-241B-348B-A15D5CCFF2EB}"/>
          </ac:spMkLst>
        </pc:spChg>
        <pc:spChg chg="mod replST">
          <ac:chgData name="Ying, Wenxiang" userId="d138f06a-6a01-4e29-85e1-6ed07ce5361e" providerId="ADAL" clId="{2192A92F-8460-4046-A06B-3E988FCE2752}" dt="2024-02-12T20:01:39.190" v="371" actId="108"/>
          <ac:spMkLst>
            <pc:docMk/>
            <pc:sldMk cId="3946891818" sldId="257"/>
            <ac:spMk id="96" creationId="{9C46C1E0-E66C-5AB1-37FF-A7D3B32E9FA1}"/>
          </ac:spMkLst>
        </pc:spChg>
        <pc:spChg chg="mod replST">
          <ac:chgData name="Ying, Wenxiang" userId="d138f06a-6a01-4e29-85e1-6ed07ce5361e" providerId="ADAL" clId="{2192A92F-8460-4046-A06B-3E988FCE2752}" dt="2024-02-12T20:01:39.190" v="372" actId="108"/>
          <ac:spMkLst>
            <pc:docMk/>
            <pc:sldMk cId="3946891818" sldId="257"/>
            <ac:spMk id="97" creationId="{6E03F201-F714-9D16-F81E-3DBCE2E1475C}"/>
          </ac:spMkLst>
        </pc:spChg>
        <pc:grpChg chg="del mod replST">
          <ac:chgData name="Ying, Wenxiang" userId="d138f06a-6a01-4e29-85e1-6ed07ce5361e" providerId="ADAL" clId="{2192A92F-8460-4046-A06B-3E988FCE2752}" dt="2024-02-12T20:01:05.579" v="269" actId="478"/>
          <ac:grpSpMkLst>
            <pc:docMk/>
            <pc:sldMk cId="3946891818" sldId="257"/>
            <ac:grpSpMk id="45" creationId="{5E64742E-091E-B86B-6A54-EE077FCA44A0}"/>
          </ac:grpSpMkLst>
        </pc:grpChg>
        <pc:grpChg chg="mod ord replST">
          <ac:chgData name="Ying, Wenxiang" userId="d138f06a-6a01-4e29-85e1-6ed07ce5361e" providerId="ADAL" clId="{2192A92F-8460-4046-A06B-3E988FCE2752}" dt="2024-02-12T20:01:12.191" v="285" actId="1076"/>
          <ac:grpSpMkLst>
            <pc:docMk/>
            <pc:sldMk cId="3946891818" sldId="257"/>
            <ac:grpSpMk id="60" creationId="{38415B09-6FF6-FB79-AF7C-5EDD850324E7}"/>
          </ac:grpSpMkLst>
        </pc:grpChg>
        <pc:grpChg chg="del">
          <ac:chgData name="Ying, Wenxiang" userId="d138f06a-6a01-4e29-85e1-6ed07ce5361e" providerId="ADAL" clId="{2192A92F-8460-4046-A06B-3E988FCE2752}" dt="2024-02-12T20:01:05.595" v="282" actId="478"/>
          <ac:grpSpMkLst>
            <pc:docMk/>
            <pc:sldMk cId="3946891818" sldId="257"/>
            <ac:grpSpMk id="61" creationId="{7F3840F8-1A87-5342-0971-0AA6AD42A66E}"/>
          </ac:grpSpMkLst>
        </pc:grpChg>
        <pc:grpChg chg="add del mod">
          <ac:chgData name="Ying, Wenxiang" userId="d138f06a-6a01-4e29-85e1-6ed07ce5361e" providerId="ADAL" clId="{2192A92F-8460-4046-A06B-3E988FCE2752}" dt="2024-02-12T20:01:39.190" v="362" actId="478"/>
          <ac:grpSpMkLst>
            <pc:docMk/>
            <pc:sldMk cId="3946891818" sldId="257"/>
            <ac:grpSpMk id="73" creationId="{AF681D1C-0CDF-700C-64B7-398E05D55350}"/>
          </ac:grpSpMkLst>
        </pc:grpChg>
        <pc:grpChg chg="mod ord replST">
          <ac:chgData name="Ying, Wenxiang" userId="d138f06a-6a01-4e29-85e1-6ed07ce5361e" providerId="ADAL" clId="{2192A92F-8460-4046-A06B-3E988FCE2752}" dt="2024-02-12T20:01:39.206" v="376" actId="962"/>
          <ac:grpSpMkLst>
            <pc:docMk/>
            <pc:sldMk cId="3946891818" sldId="257"/>
            <ac:grpSpMk id="98" creationId="{58E7B7D3-2F3D-0988-C69B-9FFD1BB56102}"/>
          </ac:grpSpMkLst>
        </pc:grpChg>
        <pc:grpChg chg="del">
          <ac:chgData name="Ying, Wenxiang" userId="d138f06a-6a01-4e29-85e1-6ed07ce5361e" providerId="ADAL" clId="{2192A92F-8460-4046-A06B-3E988FCE2752}" dt="2024-02-12T20:01:39.190" v="374" actId="478"/>
          <ac:grpSpMkLst>
            <pc:docMk/>
            <pc:sldMk cId="3946891818" sldId="257"/>
            <ac:grpSpMk id="99" creationId="{770B9D6C-704C-5505-0A6D-A9D2A5F0D1E4}"/>
          </ac:grpSpMkLst>
        </pc:grpChg>
        <pc:picChg chg="add mod">
          <ac:chgData name="Ying, Wenxiang" userId="d138f06a-6a01-4e29-85e1-6ed07ce5361e" providerId="ADAL" clId="{2192A92F-8460-4046-A06B-3E988FCE2752}" dt="2024-02-12T19:58:34.262" v="78" actId="1076"/>
          <ac:picMkLst>
            <pc:docMk/>
            <pc:sldMk cId="3946891818" sldId="257"/>
            <ac:picMk id="5" creationId="{72A72DFC-2F69-F62B-76D8-D9F80A40679F}"/>
          </ac:picMkLst>
        </pc:picChg>
        <pc:picChg chg="add mod">
          <ac:chgData name="Ying, Wenxiang" userId="d138f06a-6a01-4e29-85e1-6ed07ce5361e" providerId="ADAL" clId="{2192A92F-8460-4046-A06B-3E988FCE2752}" dt="2024-02-12T19:58:34.262" v="78" actId="1076"/>
          <ac:picMkLst>
            <pc:docMk/>
            <pc:sldMk cId="3946891818" sldId="257"/>
            <ac:picMk id="7" creationId="{892E4450-AEDE-4463-6313-50161031B0F9}"/>
          </ac:picMkLst>
        </pc:picChg>
        <pc:picChg chg="add mod">
          <ac:chgData name="Ying, Wenxiang" userId="d138f06a-6a01-4e29-85e1-6ed07ce5361e" providerId="ADAL" clId="{2192A92F-8460-4046-A06B-3E988FCE2752}" dt="2024-02-12T19:58:34.262" v="78" actId="1076"/>
          <ac:picMkLst>
            <pc:docMk/>
            <pc:sldMk cId="3946891818" sldId="257"/>
            <ac:picMk id="9" creationId="{CE5E87C0-5ED6-3F3F-F712-D8F3FEE20912}"/>
          </ac:picMkLst>
        </pc:picChg>
        <pc:picChg chg="add mod ord">
          <ac:chgData name="Ying, Wenxiang" userId="d138f06a-6a01-4e29-85e1-6ed07ce5361e" providerId="ADAL" clId="{2192A92F-8460-4046-A06B-3E988FCE2752}" dt="2024-02-12T19:58:34.262" v="78" actId="1076"/>
          <ac:picMkLst>
            <pc:docMk/>
            <pc:sldMk cId="3946891818" sldId="257"/>
            <ac:picMk id="11" creationId="{DDE057E7-2BC6-EC62-9617-8550B62ECC38}"/>
          </ac:picMkLst>
        </pc:picChg>
        <pc:picChg chg="mod">
          <ac:chgData name="Ying, Wenxiang" userId="d138f06a-6a01-4e29-85e1-6ed07ce5361e" providerId="ADAL" clId="{2192A92F-8460-4046-A06B-3E988FCE2752}" dt="2024-02-12T20:00:46.720" v="127" actId="14100"/>
          <ac:picMkLst>
            <pc:docMk/>
            <pc:sldMk cId="3946891818" sldId="257"/>
            <ac:picMk id="32" creationId="{5020FF1D-1AE3-6703-A361-A97E267970C0}"/>
          </ac:picMkLst>
        </pc:picChg>
        <pc:picChg chg="mod">
          <ac:chgData name="Ying, Wenxiang" userId="d138f06a-6a01-4e29-85e1-6ed07ce5361e" providerId="ADAL" clId="{2192A92F-8460-4046-A06B-3E988FCE2752}" dt="2024-02-12T20:01:05.531" v="195" actId="14100"/>
          <ac:picMkLst>
            <pc:docMk/>
            <pc:sldMk cId="3946891818" sldId="257"/>
            <ac:picMk id="47" creationId="{344CADCE-240D-BC09-FCFC-F5D917C7F19E}"/>
          </ac:picMkLst>
        </pc:picChg>
        <pc:picChg chg="mod">
          <ac:chgData name="Ying, Wenxiang" userId="d138f06a-6a01-4e29-85e1-6ed07ce5361e" providerId="ADAL" clId="{2192A92F-8460-4046-A06B-3E988FCE2752}" dt="2024-02-12T20:01:39.159" v="291" actId="14100"/>
          <ac:picMkLst>
            <pc:docMk/>
            <pc:sldMk cId="3946891818" sldId="257"/>
            <ac:picMk id="86" creationId="{AA4C88AF-CE59-461F-BD40-AC2019B4568D}"/>
          </ac:picMkLst>
        </pc:picChg>
        <pc:cxnChg chg="add del">
          <ac:chgData name="Ying, Wenxiang" userId="d138f06a-6a01-4e29-85e1-6ed07ce5361e" providerId="ADAL" clId="{2192A92F-8460-4046-A06B-3E988FCE2752}" dt="2024-02-12T19:56:56" v="46" actId="26606"/>
          <ac:cxnSpMkLst>
            <pc:docMk/>
            <pc:sldMk cId="3946891818" sldId="257"/>
            <ac:cxnSpMk id="16" creationId="{91B6081D-D3E8-4209-B85B-EB1C655A6272}"/>
          </ac:cxnSpMkLst>
        </pc:cxnChg>
        <pc:cxnChg chg="add del">
          <ac:chgData name="Ying, Wenxiang" userId="d138f06a-6a01-4e29-85e1-6ed07ce5361e" providerId="ADAL" clId="{2192A92F-8460-4046-A06B-3E988FCE2752}" dt="2024-02-12T19:56:56" v="46" actId="26606"/>
          <ac:cxnSpMkLst>
            <pc:docMk/>
            <pc:sldMk cId="3946891818" sldId="257"/>
            <ac:cxnSpMk id="18" creationId="{28CA55E4-1295-45C8-BA05-5A9E705B749A}"/>
          </ac:cxnSpMkLst>
        </pc:cxnChg>
        <pc:cxnChg chg="add del">
          <ac:chgData name="Ying, Wenxiang" userId="d138f06a-6a01-4e29-85e1-6ed07ce5361e" providerId="ADAL" clId="{2192A92F-8460-4046-A06B-3E988FCE2752}" dt="2024-02-12T19:56:56" v="46" actId="26606"/>
          <ac:cxnSpMkLst>
            <pc:docMk/>
            <pc:sldMk cId="3946891818" sldId="257"/>
            <ac:cxnSpMk id="20" creationId="{08C5794E-A9A1-4A23-AF68-C79A7822334C}"/>
          </ac:cxnSpMkLst>
        </pc:cxnChg>
        <pc:cxnChg chg="add">
          <ac:chgData name="Ying, Wenxiang" userId="d138f06a-6a01-4e29-85e1-6ed07ce5361e" providerId="ADAL" clId="{2192A92F-8460-4046-A06B-3E988FCE2752}" dt="2024-02-12T19:56:58.664" v="49" actId="26606"/>
          <ac:cxnSpMkLst>
            <pc:docMk/>
            <pc:sldMk cId="3946891818" sldId="257"/>
            <ac:cxnSpMk id="26" creationId="{91B6081D-D3E8-4209-B85B-EB1C655A6272}"/>
          </ac:cxnSpMkLst>
        </pc:cxnChg>
        <pc:cxnChg chg="add">
          <ac:chgData name="Ying, Wenxiang" userId="d138f06a-6a01-4e29-85e1-6ed07ce5361e" providerId="ADAL" clId="{2192A92F-8460-4046-A06B-3E988FCE2752}" dt="2024-02-12T19:56:58.664" v="49" actId="26606"/>
          <ac:cxnSpMkLst>
            <pc:docMk/>
            <pc:sldMk cId="3946891818" sldId="257"/>
            <ac:cxnSpMk id="27" creationId="{28CA55E4-1295-45C8-BA05-5A9E705B749A}"/>
          </ac:cxnSpMkLst>
        </pc:cxnChg>
        <pc:cxnChg chg="add">
          <ac:chgData name="Ying, Wenxiang" userId="d138f06a-6a01-4e29-85e1-6ed07ce5361e" providerId="ADAL" clId="{2192A92F-8460-4046-A06B-3E988FCE2752}" dt="2024-02-12T19:56:58.664" v="49" actId="26606"/>
          <ac:cxnSpMkLst>
            <pc:docMk/>
            <pc:sldMk cId="3946891818" sldId="257"/>
            <ac:cxnSpMk id="28" creationId="{08C5794E-A9A1-4A23-AF68-C79A7822334C}"/>
          </ac:cxnSpMkLst>
        </pc:cxnChg>
      </pc:sldChg>
      <pc:sldChg chg="new">
        <pc:chgData name="Ying, Wenxiang" userId="d138f06a-6a01-4e29-85e1-6ed07ce5361e" providerId="ADAL" clId="{2192A92F-8460-4046-A06B-3E988FCE2752}" dt="2024-02-12T20:00:06.653" v="123" actId="680"/>
        <pc:sldMkLst>
          <pc:docMk/>
          <pc:sldMk cId="3746916197" sldId="258"/>
        </pc:sldMkLst>
      </pc:sldChg>
      <pc:sldChg chg="add del">
        <pc:chgData name="Ying, Wenxiang" userId="d138f06a-6a01-4e29-85e1-6ed07ce5361e" providerId="ADAL" clId="{2192A92F-8460-4046-A06B-3E988FCE2752}" dt="2024-02-12T21:38:18.482" v="378" actId="47"/>
        <pc:sldMkLst>
          <pc:docMk/>
          <pc:sldMk cId="1068871928" sldId="281"/>
        </pc:sldMkLst>
      </pc:sldChg>
      <pc:sldChg chg="add">
        <pc:chgData name="Ying, Wenxiang" userId="d138f06a-6a01-4e29-85e1-6ed07ce5361e" providerId="ADAL" clId="{2192A92F-8460-4046-A06B-3E988FCE2752}" dt="2024-02-12T21:38:15.196" v="377"/>
        <pc:sldMkLst>
          <pc:docMk/>
          <pc:sldMk cId="3740947774" sldId="282"/>
        </pc:sldMkLst>
      </pc:sldChg>
      <pc:sldChg chg="add">
        <pc:chgData name="Ying, Wenxiang" userId="d138f06a-6a01-4e29-85e1-6ed07ce5361e" providerId="ADAL" clId="{2192A92F-8460-4046-A06B-3E988FCE2752}" dt="2024-02-12T21:38:15.196" v="377"/>
        <pc:sldMkLst>
          <pc:docMk/>
          <pc:sldMk cId="845564375" sldId="336"/>
        </pc:sldMkLst>
      </pc:sldChg>
      <pc:sldChg chg="add">
        <pc:chgData name="Ying, Wenxiang" userId="d138f06a-6a01-4e29-85e1-6ed07ce5361e" providerId="ADAL" clId="{2192A92F-8460-4046-A06B-3E988FCE2752}" dt="2024-02-12T21:38:15.196" v="377"/>
        <pc:sldMkLst>
          <pc:docMk/>
          <pc:sldMk cId="3318268348" sldId="343"/>
        </pc:sldMkLst>
      </pc:sldChg>
      <pc:sldChg chg="add">
        <pc:chgData name="Ying, Wenxiang" userId="d138f06a-6a01-4e29-85e1-6ed07ce5361e" providerId="ADAL" clId="{2192A92F-8460-4046-A06B-3E988FCE2752}" dt="2024-02-12T21:38:15.196" v="377"/>
        <pc:sldMkLst>
          <pc:docMk/>
          <pc:sldMk cId="3264987252" sldId="356"/>
        </pc:sldMkLst>
      </pc:sldChg>
      <pc:sldChg chg="add">
        <pc:chgData name="Ying, Wenxiang" userId="d138f06a-6a01-4e29-85e1-6ed07ce5361e" providerId="ADAL" clId="{2192A92F-8460-4046-A06B-3E988FCE2752}" dt="2024-02-12T21:38:15.196" v="377"/>
        <pc:sldMkLst>
          <pc:docMk/>
          <pc:sldMk cId="4245259600" sldId="715"/>
        </pc:sldMkLst>
      </pc:sldChg>
      <pc:sldChg chg="new">
        <pc:chgData name="Ying, Wenxiang" userId="d138f06a-6a01-4e29-85e1-6ed07ce5361e" providerId="ADAL" clId="{2192A92F-8460-4046-A06B-3E988FCE2752}" dt="2024-02-12T23:31:17.223" v="379" actId="680"/>
        <pc:sldMkLst>
          <pc:docMk/>
          <pc:sldMk cId="648238347" sldId="716"/>
        </pc:sldMkLst>
      </pc:sldChg>
      <pc:sldChg chg="addSp delSp modSp new mod">
        <pc:chgData name="Ying, Wenxiang" userId="d138f06a-6a01-4e29-85e1-6ed07ce5361e" providerId="ADAL" clId="{2192A92F-8460-4046-A06B-3E988FCE2752}" dt="2024-02-13T19:16:11.158" v="696" actId="962"/>
        <pc:sldMkLst>
          <pc:docMk/>
          <pc:sldMk cId="1331008693" sldId="717"/>
        </pc:sldMkLst>
        <pc:spChg chg="del topLvl replST">
          <ac:chgData name="Ying, Wenxiang" userId="d138f06a-6a01-4e29-85e1-6ed07ce5361e" providerId="ADAL" clId="{2192A92F-8460-4046-A06B-3E988FCE2752}" dt="2024-02-13T19:15:21.116" v="524" actId="478"/>
          <ac:spMkLst>
            <pc:docMk/>
            <pc:sldMk cId="1331008693" sldId="717"/>
            <ac:spMk id="21" creationId="{92194C43-F042-CCE5-3AE7-826819E74A40}"/>
          </ac:spMkLst>
        </pc:spChg>
        <pc:spChg chg="del topLvl replST">
          <ac:chgData name="Ying, Wenxiang" userId="d138f06a-6a01-4e29-85e1-6ed07ce5361e" providerId="ADAL" clId="{2192A92F-8460-4046-A06B-3E988FCE2752}" dt="2024-02-13T19:15:21.116" v="520" actId="478"/>
          <ac:spMkLst>
            <pc:docMk/>
            <pc:sldMk cId="1331008693" sldId="717"/>
            <ac:spMk id="22" creationId="{2E62D182-63C2-4AD1-0B39-2E181C64928A}"/>
          </ac:spMkLst>
        </pc:spChg>
        <pc:spChg chg="del replST">
          <ac:chgData name="Ying, Wenxiang" userId="d138f06a-6a01-4e29-85e1-6ed07ce5361e" providerId="ADAL" clId="{2192A92F-8460-4046-A06B-3E988FCE2752}" dt="2024-02-13T19:15:21.116" v="519" actId="478"/>
          <ac:spMkLst>
            <pc:docMk/>
            <pc:sldMk cId="1331008693" sldId="717"/>
            <ac:spMk id="23" creationId="{12274C11-51EF-74D0-CF5B-952552B151CD}"/>
          </ac:spMkLst>
        </pc:spChg>
        <pc:spChg chg="mod replST">
          <ac:chgData name="Ying, Wenxiang" userId="d138f06a-6a01-4e29-85e1-6ed07ce5361e" providerId="ADAL" clId="{2192A92F-8460-4046-A06B-3E988FCE2752}" dt="2024-02-13T19:15:21.116" v="521" actId="108"/>
          <ac:spMkLst>
            <pc:docMk/>
            <pc:sldMk cId="1331008693" sldId="717"/>
            <ac:spMk id="28" creationId="{98FE7404-1BF4-8726-2856-76D3CDFE303B}"/>
          </ac:spMkLst>
        </pc:spChg>
        <pc:spChg chg="mod replST">
          <ac:chgData name="Ying, Wenxiang" userId="d138f06a-6a01-4e29-85e1-6ed07ce5361e" providerId="ADAL" clId="{2192A92F-8460-4046-A06B-3E988FCE2752}" dt="2024-02-13T19:15:21.116" v="522" actId="108"/>
          <ac:spMkLst>
            <pc:docMk/>
            <pc:sldMk cId="1331008693" sldId="717"/>
            <ac:spMk id="29" creationId="{C292F7D3-F46A-FB37-EA37-2AA793BA59F5}"/>
          </ac:spMkLst>
        </pc:spChg>
        <pc:spChg chg="mod replST">
          <ac:chgData name="Ying, Wenxiang" userId="d138f06a-6a01-4e29-85e1-6ed07ce5361e" providerId="ADAL" clId="{2192A92F-8460-4046-A06B-3E988FCE2752}" dt="2024-02-13T19:15:21.116" v="523" actId="108"/>
          <ac:spMkLst>
            <pc:docMk/>
            <pc:sldMk cId="1331008693" sldId="717"/>
            <ac:spMk id="30" creationId="{BEB3CD3F-9730-7D18-4CDA-31AA8C70CD52}"/>
          </ac:spMkLst>
        </pc:spChg>
        <pc:spChg chg="del mod topLvl">
          <ac:chgData name="Ying, Wenxiang" userId="d138f06a-6a01-4e29-85e1-6ed07ce5361e" providerId="ADAL" clId="{2192A92F-8460-4046-A06B-3E988FCE2752}" dt="2024-02-13T19:15:52.643" v="586" actId="478"/>
          <ac:spMkLst>
            <pc:docMk/>
            <pc:sldMk cId="1331008693" sldId="717"/>
            <ac:spMk id="37" creationId="{1C5B80FA-3666-262D-FB84-9F09AEAC814E}"/>
          </ac:spMkLst>
        </pc:spChg>
        <pc:spChg chg="del mod topLvl">
          <ac:chgData name="Ying, Wenxiang" userId="d138f06a-6a01-4e29-85e1-6ed07ce5361e" providerId="ADAL" clId="{2192A92F-8460-4046-A06B-3E988FCE2752}" dt="2024-02-13T19:15:52.635" v="582" actId="478"/>
          <ac:spMkLst>
            <pc:docMk/>
            <pc:sldMk cId="1331008693" sldId="717"/>
            <ac:spMk id="38" creationId="{4EACE7AF-8BFD-C6F8-C749-7EBC17446A3E}"/>
          </ac:spMkLst>
        </pc:spChg>
        <pc:spChg chg="del mod">
          <ac:chgData name="Ying, Wenxiang" userId="d138f06a-6a01-4e29-85e1-6ed07ce5361e" providerId="ADAL" clId="{2192A92F-8460-4046-A06B-3E988FCE2752}" dt="2024-02-13T19:15:52.635" v="581" actId="478"/>
          <ac:spMkLst>
            <pc:docMk/>
            <pc:sldMk cId="1331008693" sldId="717"/>
            <ac:spMk id="39" creationId="{26FF9F06-186B-4FD4-FB6F-B76563AF2EC5}"/>
          </ac:spMkLst>
        </pc:spChg>
        <pc:spChg chg="del mod topLvl">
          <ac:chgData name="Ying, Wenxiang" userId="d138f06a-6a01-4e29-85e1-6ed07ce5361e" providerId="ADAL" clId="{2192A92F-8460-4046-A06B-3E988FCE2752}" dt="2024-02-13T19:16:00.589" v="640" actId="478"/>
          <ac:spMkLst>
            <pc:docMk/>
            <pc:sldMk cId="1331008693" sldId="717"/>
            <ac:spMk id="41" creationId="{BD876CA8-E60B-9A16-5397-182823067123}"/>
          </ac:spMkLst>
        </pc:spChg>
        <pc:spChg chg="del mod topLvl">
          <ac:chgData name="Ying, Wenxiang" userId="d138f06a-6a01-4e29-85e1-6ed07ce5361e" providerId="ADAL" clId="{2192A92F-8460-4046-A06B-3E988FCE2752}" dt="2024-02-13T19:16:00.589" v="636" actId="478"/>
          <ac:spMkLst>
            <pc:docMk/>
            <pc:sldMk cId="1331008693" sldId="717"/>
            <ac:spMk id="42" creationId="{A7F92344-14E7-C9D0-14FE-87E5C6FE41AD}"/>
          </ac:spMkLst>
        </pc:spChg>
        <pc:spChg chg="del mod">
          <ac:chgData name="Ying, Wenxiang" userId="d138f06a-6a01-4e29-85e1-6ed07ce5361e" providerId="ADAL" clId="{2192A92F-8460-4046-A06B-3E988FCE2752}" dt="2024-02-13T19:16:00.589" v="635" actId="478"/>
          <ac:spMkLst>
            <pc:docMk/>
            <pc:sldMk cId="1331008693" sldId="717"/>
            <ac:spMk id="43" creationId="{3A440494-B290-C78C-EDBB-676F4B959456}"/>
          </ac:spMkLst>
        </pc:spChg>
        <pc:spChg chg="del mod topLvl">
          <ac:chgData name="Ying, Wenxiang" userId="d138f06a-6a01-4e29-85e1-6ed07ce5361e" providerId="ADAL" clId="{2192A92F-8460-4046-A06B-3E988FCE2752}" dt="2024-02-13T19:16:11.158" v="693" actId="478"/>
          <ac:spMkLst>
            <pc:docMk/>
            <pc:sldMk cId="1331008693" sldId="717"/>
            <ac:spMk id="45" creationId="{B8AD189E-E001-3B36-E62A-F14CC7FEE842}"/>
          </ac:spMkLst>
        </pc:spChg>
        <pc:spChg chg="del mod topLvl">
          <ac:chgData name="Ying, Wenxiang" userId="d138f06a-6a01-4e29-85e1-6ed07ce5361e" providerId="ADAL" clId="{2192A92F-8460-4046-A06B-3E988FCE2752}" dt="2024-02-13T19:16:11.158" v="689" actId="478"/>
          <ac:spMkLst>
            <pc:docMk/>
            <pc:sldMk cId="1331008693" sldId="717"/>
            <ac:spMk id="46" creationId="{42B50985-1BD7-D526-0F36-9D01BB234F0A}"/>
          </ac:spMkLst>
        </pc:spChg>
        <pc:spChg chg="del mod">
          <ac:chgData name="Ying, Wenxiang" userId="d138f06a-6a01-4e29-85e1-6ed07ce5361e" providerId="ADAL" clId="{2192A92F-8460-4046-A06B-3E988FCE2752}" dt="2024-02-13T19:16:11.158" v="688" actId="478"/>
          <ac:spMkLst>
            <pc:docMk/>
            <pc:sldMk cId="1331008693" sldId="717"/>
            <ac:spMk id="47" creationId="{B4C74C8C-F826-D7A3-CA5C-A6ACE36BAE04}"/>
          </ac:spMkLst>
        </pc:spChg>
        <pc:spChg chg="mod replST">
          <ac:chgData name="Ying, Wenxiang" userId="d138f06a-6a01-4e29-85e1-6ed07ce5361e" providerId="ADAL" clId="{2192A92F-8460-4046-A06B-3E988FCE2752}" dt="2024-02-13T19:15:52.643" v="583" actId="108"/>
          <ac:spMkLst>
            <pc:docMk/>
            <pc:sldMk cId="1331008693" sldId="717"/>
            <ac:spMk id="51" creationId="{0435C34C-5765-4D1A-7DA6-B532954E986E}"/>
          </ac:spMkLst>
        </pc:spChg>
        <pc:spChg chg="mod replST">
          <ac:chgData name="Ying, Wenxiang" userId="d138f06a-6a01-4e29-85e1-6ed07ce5361e" providerId="ADAL" clId="{2192A92F-8460-4046-A06B-3E988FCE2752}" dt="2024-02-13T19:15:52.643" v="584" actId="108"/>
          <ac:spMkLst>
            <pc:docMk/>
            <pc:sldMk cId="1331008693" sldId="717"/>
            <ac:spMk id="52" creationId="{574D36F4-64ED-9A03-D38C-E0328651B15C}"/>
          </ac:spMkLst>
        </pc:spChg>
        <pc:spChg chg="mod replST">
          <ac:chgData name="Ying, Wenxiang" userId="d138f06a-6a01-4e29-85e1-6ed07ce5361e" providerId="ADAL" clId="{2192A92F-8460-4046-A06B-3E988FCE2752}" dt="2024-02-13T19:15:52.643" v="585" actId="108"/>
          <ac:spMkLst>
            <pc:docMk/>
            <pc:sldMk cId="1331008693" sldId="717"/>
            <ac:spMk id="53" creationId="{777DE325-7722-9216-5491-97BCEF0A0A3F}"/>
          </ac:spMkLst>
        </pc:spChg>
        <pc:spChg chg="mod replST">
          <ac:chgData name="Ying, Wenxiang" userId="d138f06a-6a01-4e29-85e1-6ed07ce5361e" providerId="ADAL" clId="{2192A92F-8460-4046-A06B-3E988FCE2752}" dt="2024-02-13T19:16:00.589" v="637" actId="108"/>
          <ac:spMkLst>
            <pc:docMk/>
            <pc:sldMk cId="1331008693" sldId="717"/>
            <ac:spMk id="62" creationId="{AF3B63BD-8740-04CD-E3B0-32822872AD20}"/>
          </ac:spMkLst>
        </pc:spChg>
        <pc:spChg chg="mod replST">
          <ac:chgData name="Ying, Wenxiang" userId="d138f06a-6a01-4e29-85e1-6ed07ce5361e" providerId="ADAL" clId="{2192A92F-8460-4046-A06B-3E988FCE2752}" dt="2024-02-13T19:16:00.589" v="638" actId="108"/>
          <ac:spMkLst>
            <pc:docMk/>
            <pc:sldMk cId="1331008693" sldId="717"/>
            <ac:spMk id="63" creationId="{2B7FDD92-8850-7800-5289-0666104D1C38}"/>
          </ac:spMkLst>
        </pc:spChg>
        <pc:spChg chg="mod replST">
          <ac:chgData name="Ying, Wenxiang" userId="d138f06a-6a01-4e29-85e1-6ed07ce5361e" providerId="ADAL" clId="{2192A92F-8460-4046-A06B-3E988FCE2752}" dt="2024-02-13T19:16:00.589" v="639" actId="108"/>
          <ac:spMkLst>
            <pc:docMk/>
            <pc:sldMk cId="1331008693" sldId="717"/>
            <ac:spMk id="64" creationId="{7D1FB19F-FA91-0872-3E0B-AA9DF94606B0}"/>
          </ac:spMkLst>
        </pc:spChg>
        <pc:spChg chg="mod replST">
          <ac:chgData name="Ying, Wenxiang" userId="d138f06a-6a01-4e29-85e1-6ed07ce5361e" providerId="ADAL" clId="{2192A92F-8460-4046-A06B-3E988FCE2752}" dt="2024-02-13T19:16:11.158" v="690" actId="108"/>
          <ac:spMkLst>
            <pc:docMk/>
            <pc:sldMk cId="1331008693" sldId="717"/>
            <ac:spMk id="73" creationId="{38B8D8C9-CD76-4B7E-50F5-19713F338793}"/>
          </ac:spMkLst>
        </pc:spChg>
        <pc:spChg chg="mod replST">
          <ac:chgData name="Ying, Wenxiang" userId="d138f06a-6a01-4e29-85e1-6ed07ce5361e" providerId="ADAL" clId="{2192A92F-8460-4046-A06B-3E988FCE2752}" dt="2024-02-13T19:16:11.158" v="691" actId="108"/>
          <ac:spMkLst>
            <pc:docMk/>
            <pc:sldMk cId="1331008693" sldId="717"/>
            <ac:spMk id="74" creationId="{F1554524-7495-6C48-206C-B3E5D81D3AAD}"/>
          </ac:spMkLst>
        </pc:spChg>
        <pc:spChg chg="mod replST">
          <ac:chgData name="Ying, Wenxiang" userId="d138f06a-6a01-4e29-85e1-6ed07ce5361e" providerId="ADAL" clId="{2192A92F-8460-4046-A06B-3E988FCE2752}" dt="2024-02-13T19:16:11.158" v="692" actId="108"/>
          <ac:spMkLst>
            <pc:docMk/>
            <pc:sldMk cId="1331008693" sldId="717"/>
            <ac:spMk id="75" creationId="{70C6CD21-C502-E9BB-BC74-1B5A30061C82}"/>
          </ac:spMkLst>
        </pc:spChg>
        <pc:grpChg chg="del mod replST">
          <ac:chgData name="Ying, Wenxiang" userId="d138f06a-6a01-4e29-85e1-6ed07ce5361e" providerId="ADAL" clId="{2192A92F-8460-4046-A06B-3E988FCE2752}" dt="2024-02-13T19:15:21.116" v="520" actId="478"/>
          <ac:grpSpMkLst>
            <pc:docMk/>
            <pc:sldMk cId="1331008693" sldId="717"/>
            <ac:grpSpMk id="24" creationId="{C412E76A-2398-6243-2CA3-06A68D975C0E}"/>
          </ac:grpSpMkLst>
        </pc:grpChg>
        <pc:grpChg chg="mod ord replST">
          <ac:chgData name="Ying, Wenxiang" userId="d138f06a-6a01-4e29-85e1-6ed07ce5361e" providerId="ADAL" clId="{2192A92F-8460-4046-A06B-3E988FCE2752}" dt="2024-02-13T19:15:24.590" v="528" actId="1076"/>
          <ac:grpSpMkLst>
            <pc:docMk/>
            <pc:sldMk cId="1331008693" sldId="717"/>
            <ac:grpSpMk id="31" creationId="{F8AAD626-EC72-FE2A-05D3-F36D6C0DFEEA}"/>
          </ac:grpSpMkLst>
        </pc:grpChg>
        <pc:grpChg chg="del">
          <ac:chgData name="Ying, Wenxiang" userId="d138f06a-6a01-4e29-85e1-6ed07ce5361e" providerId="ADAL" clId="{2192A92F-8460-4046-A06B-3E988FCE2752}" dt="2024-02-13T19:15:21.132" v="525" actId="478"/>
          <ac:grpSpMkLst>
            <pc:docMk/>
            <pc:sldMk cId="1331008693" sldId="717"/>
            <ac:grpSpMk id="32" creationId="{C5A3E610-187A-E337-43B6-D36D80FBDA2F}"/>
          </ac:grpSpMkLst>
        </pc:grpChg>
        <pc:grpChg chg="add del mod">
          <ac:chgData name="Ying, Wenxiang" userId="d138f06a-6a01-4e29-85e1-6ed07ce5361e" providerId="ADAL" clId="{2192A92F-8460-4046-A06B-3E988FCE2752}" dt="2024-02-13T19:15:52.635" v="582" actId="478"/>
          <ac:grpSpMkLst>
            <pc:docMk/>
            <pc:sldMk cId="1331008693" sldId="717"/>
            <ac:grpSpMk id="36" creationId="{6F59AF98-80DA-B128-18CA-B287068256A9}"/>
          </ac:grpSpMkLst>
        </pc:grpChg>
        <pc:grpChg chg="add del mod">
          <ac:chgData name="Ying, Wenxiang" userId="d138f06a-6a01-4e29-85e1-6ed07ce5361e" providerId="ADAL" clId="{2192A92F-8460-4046-A06B-3E988FCE2752}" dt="2024-02-13T19:16:00.589" v="636" actId="478"/>
          <ac:grpSpMkLst>
            <pc:docMk/>
            <pc:sldMk cId="1331008693" sldId="717"/>
            <ac:grpSpMk id="40" creationId="{BC928075-DD6A-FFB2-BAD9-EBB77CEC23F5}"/>
          </ac:grpSpMkLst>
        </pc:grpChg>
        <pc:grpChg chg="add del mod">
          <ac:chgData name="Ying, Wenxiang" userId="d138f06a-6a01-4e29-85e1-6ed07ce5361e" providerId="ADAL" clId="{2192A92F-8460-4046-A06B-3E988FCE2752}" dt="2024-02-13T19:16:11.158" v="689" actId="478"/>
          <ac:grpSpMkLst>
            <pc:docMk/>
            <pc:sldMk cId="1331008693" sldId="717"/>
            <ac:grpSpMk id="44" creationId="{A80B4BD3-BFA8-82F5-2270-8702C798093E}"/>
          </ac:grpSpMkLst>
        </pc:grpChg>
        <pc:grpChg chg="mod ord replST">
          <ac:chgData name="Ying, Wenxiang" userId="d138f06a-6a01-4e29-85e1-6ed07ce5361e" providerId="ADAL" clId="{2192A92F-8460-4046-A06B-3E988FCE2752}" dt="2024-02-13T19:15:52.643" v="589" actId="962"/>
          <ac:grpSpMkLst>
            <pc:docMk/>
            <pc:sldMk cId="1331008693" sldId="717"/>
            <ac:grpSpMk id="54" creationId="{33BCDFC6-3118-1B13-5FDF-6A54555B4829}"/>
          </ac:grpSpMkLst>
        </pc:grpChg>
        <pc:grpChg chg="del">
          <ac:chgData name="Ying, Wenxiang" userId="d138f06a-6a01-4e29-85e1-6ed07ce5361e" providerId="ADAL" clId="{2192A92F-8460-4046-A06B-3E988FCE2752}" dt="2024-02-13T19:15:52.643" v="587" actId="478"/>
          <ac:grpSpMkLst>
            <pc:docMk/>
            <pc:sldMk cId="1331008693" sldId="717"/>
            <ac:grpSpMk id="55" creationId="{46C70E37-4F79-D835-F50A-ABD5EA12EC83}"/>
          </ac:grpSpMkLst>
        </pc:grpChg>
        <pc:grpChg chg="mod ord replST">
          <ac:chgData name="Ying, Wenxiang" userId="d138f06a-6a01-4e29-85e1-6ed07ce5361e" providerId="ADAL" clId="{2192A92F-8460-4046-A06B-3E988FCE2752}" dt="2024-02-13T19:16:00.589" v="643" actId="962"/>
          <ac:grpSpMkLst>
            <pc:docMk/>
            <pc:sldMk cId="1331008693" sldId="717"/>
            <ac:grpSpMk id="65" creationId="{3C7A7153-5E53-FC8B-B3D1-5BD8ACF8D9E9}"/>
          </ac:grpSpMkLst>
        </pc:grpChg>
        <pc:grpChg chg="del">
          <ac:chgData name="Ying, Wenxiang" userId="d138f06a-6a01-4e29-85e1-6ed07ce5361e" providerId="ADAL" clId="{2192A92F-8460-4046-A06B-3E988FCE2752}" dt="2024-02-13T19:16:00.589" v="641" actId="478"/>
          <ac:grpSpMkLst>
            <pc:docMk/>
            <pc:sldMk cId="1331008693" sldId="717"/>
            <ac:grpSpMk id="66" creationId="{16F2B7CB-BD1E-FBDB-CD87-358867A3B02D}"/>
          </ac:grpSpMkLst>
        </pc:grpChg>
        <pc:grpChg chg="mod ord replST">
          <ac:chgData name="Ying, Wenxiang" userId="d138f06a-6a01-4e29-85e1-6ed07ce5361e" providerId="ADAL" clId="{2192A92F-8460-4046-A06B-3E988FCE2752}" dt="2024-02-13T19:16:11.158" v="696" actId="962"/>
          <ac:grpSpMkLst>
            <pc:docMk/>
            <pc:sldMk cId="1331008693" sldId="717"/>
            <ac:grpSpMk id="76" creationId="{F7378321-733A-846C-A570-8B23C3001DA0}"/>
          </ac:grpSpMkLst>
        </pc:grpChg>
        <pc:grpChg chg="del">
          <ac:chgData name="Ying, Wenxiang" userId="d138f06a-6a01-4e29-85e1-6ed07ce5361e" providerId="ADAL" clId="{2192A92F-8460-4046-A06B-3E988FCE2752}" dt="2024-02-13T19:16:11.158" v="694" actId="478"/>
          <ac:grpSpMkLst>
            <pc:docMk/>
            <pc:sldMk cId="1331008693" sldId="717"/>
            <ac:grpSpMk id="77" creationId="{6230442E-015A-686C-4027-A456C54D3438}"/>
          </ac:grpSpMkLst>
        </pc:grpChg>
        <pc:picChg chg="add del mod">
          <ac:chgData name="Ying, Wenxiang" userId="d138f06a-6a01-4e29-85e1-6ed07ce5361e" providerId="ADAL" clId="{2192A92F-8460-4046-A06B-3E988FCE2752}" dt="2024-02-13T19:13:37.435" v="405"/>
          <ac:picMkLst>
            <pc:docMk/>
            <pc:sldMk cId="1331008693" sldId="717"/>
            <ac:picMk id="3" creationId="{2B9E9847-05B2-9C1C-4A3A-D84CAFD56C16}"/>
          </ac:picMkLst>
        </pc:picChg>
        <pc:picChg chg="add del mod">
          <ac:chgData name="Ying, Wenxiang" userId="d138f06a-6a01-4e29-85e1-6ed07ce5361e" providerId="ADAL" clId="{2192A92F-8460-4046-A06B-3E988FCE2752}" dt="2024-02-13T19:13:37.435" v="405"/>
          <ac:picMkLst>
            <pc:docMk/>
            <pc:sldMk cId="1331008693" sldId="717"/>
            <ac:picMk id="5" creationId="{7D0FBEC1-B06B-77CB-2981-7DEC2770C03F}"/>
          </ac:picMkLst>
        </pc:picChg>
        <pc:picChg chg="add del mod">
          <ac:chgData name="Ying, Wenxiang" userId="d138f06a-6a01-4e29-85e1-6ed07ce5361e" providerId="ADAL" clId="{2192A92F-8460-4046-A06B-3E988FCE2752}" dt="2024-02-13T19:13:37.435" v="405"/>
          <ac:picMkLst>
            <pc:docMk/>
            <pc:sldMk cId="1331008693" sldId="717"/>
            <ac:picMk id="7" creationId="{0E141018-EA5A-CF2B-2FA1-F4E4C7D08A49}"/>
          </ac:picMkLst>
        </pc:picChg>
        <pc:picChg chg="add del mod">
          <ac:chgData name="Ying, Wenxiang" userId="d138f06a-6a01-4e29-85e1-6ed07ce5361e" providerId="ADAL" clId="{2192A92F-8460-4046-A06B-3E988FCE2752}" dt="2024-02-13T19:13:37.435" v="405"/>
          <ac:picMkLst>
            <pc:docMk/>
            <pc:sldMk cId="1331008693" sldId="717"/>
            <ac:picMk id="9" creationId="{5BD9B7A3-87C7-4E68-3A7D-1C0F8610889D}"/>
          </ac:picMkLst>
        </pc:picChg>
        <pc:picChg chg="add mod">
          <ac:chgData name="Ying, Wenxiang" userId="d138f06a-6a01-4e29-85e1-6ed07ce5361e" providerId="ADAL" clId="{2192A92F-8460-4046-A06B-3E988FCE2752}" dt="2024-02-13T19:13:48.459" v="412" actId="1076"/>
          <ac:picMkLst>
            <pc:docMk/>
            <pc:sldMk cId="1331008693" sldId="717"/>
            <ac:picMk id="11" creationId="{71186A46-3134-BAAB-58A5-DF5626246B83}"/>
          </ac:picMkLst>
        </pc:picChg>
        <pc:picChg chg="add mod">
          <ac:chgData name="Ying, Wenxiang" userId="d138f06a-6a01-4e29-85e1-6ed07ce5361e" providerId="ADAL" clId="{2192A92F-8460-4046-A06B-3E988FCE2752}" dt="2024-02-13T19:14:01.188" v="418" actId="1076"/>
          <ac:picMkLst>
            <pc:docMk/>
            <pc:sldMk cId="1331008693" sldId="717"/>
            <ac:picMk id="13" creationId="{8D7021B2-5A86-2395-BD5F-1BF72EF5014C}"/>
          </ac:picMkLst>
        </pc:picChg>
        <pc:picChg chg="add mod">
          <ac:chgData name="Ying, Wenxiang" userId="d138f06a-6a01-4e29-85e1-6ed07ce5361e" providerId="ADAL" clId="{2192A92F-8460-4046-A06B-3E988FCE2752}" dt="2024-02-13T19:14:37.151" v="423" actId="1076"/>
          <ac:picMkLst>
            <pc:docMk/>
            <pc:sldMk cId="1331008693" sldId="717"/>
            <ac:picMk id="15" creationId="{52674492-E6B3-0E38-0B69-D9C5E3446AC6}"/>
          </ac:picMkLst>
        </pc:picChg>
        <pc:picChg chg="add mod">
          <ac:chgData name="Ying, Wenxiang" userId="d138f06a-6a01-4e29-85e1-6ed07ce5361e" providerId="ADAL" clId="{2192A92F-8460-4046-A06B-3E988FCE2752}" dt="2024-02-13T19:14:52.688" v="430" actId="14100"/>
          <ac:picMkLst>
            <pc:docMk/>
            <pc:sldMk cId="1331008693" sldId="717"/>
            <ac:picMk id="17" creationId="{AE6B174A-D013-9159-B151-C5BD9C14E203}"/>
          </ac:picMkLst>
        </pc:picChg>
        <pc:picChg chg="mod">
          <ac:chgData name="Ying, Wenxiang" userId="d138f06a-6a01-4e29-85e1-6ed07ce5361e" providerId="ADAL" clId="{2192A92F-8460-4046-A06B-3E988FCE2752}" dt="2024-02-13T19:15:09.414" v="434" actId="14100"/>
          <ac:picMkLst>
            <pc:docMk/>
            <pc:sldMk cId="1331008693" sldId="717"/>
            <ac:picMk id="19" creationId="{3BEA4566-EF78-3732-14B0-5836DB725594}"/>
          </ac:picMkLst>
        </pc:picChg>
        <pc:picChg chg="mod">
          <ac:chgData name="Ying, Wenxiang" userId="d138f06a-6a01-4e29-85e1-6ed07ce5361e" providerId="ADAL" clId="{2192A92F-8460-4046-A06B-3E988FCE2752}" dt="2024-02-13T19:15:21.085" v="478" actId="14100"/>
          <ac:picMkLst>
            <pc:docMk/>
            <pc:sldMk cId="1331008693" sldId="717"/>
            <ac:picMk id="26" creationId="{43934583-5FF0-1375-7D35-1BCC7F0516C4}"/>
          </ac:picMkLst>
        </pc:picChg>
        <pc:picChg chg="mod">
          <ac:chgData name="Ying, Wenxiang" userId="d138f06a-6a01-4e29-85e1-6ed07ce5361e" providerId="ADAL" clId="{2192A92F-8460-4046-A06B-3E988FCE2752}" dt="2024-02-13T19:15:52.612" v="538" actId="14100"/>
          <ac:picMkLst>
            <pc:docMk/>
            <pc:sldMk cId="1331008693" sldId="717"/>
            <ac:picMk id="49" creationId="{EE86A38A-5FAE-F265-65FB-588774BA09E0}"/>
          </ac:picMkLst>
        </pc:picChg>
        <pc:picChg chg="mod">
          <ac:chgData name="Ying, Wenxiang" userId="d138f06a-6a01-4e29-85e1-6ed07ce5361e" providerId="ADAL" clId="{2192A92F-8460-4046-A06B-3E988FCE2752}" dt="2024-02-13T19:16:00.573" v="593" actId="14100"/>
          <ac:picMkLst>
            <pc:docMk/>
            <pc:sldMk cId="1331008693" sldId="717"/>
            <ac:picMk id="60" creationId="{15DCF5E6-FC6F-2597-29A0-FCDD3D46E975}"/>
          </ac:picMkLst>
        </pc:picChg>
        <pc:picChg chg="mod">
          <ac:chgData name="Ying, Wenxiang" userId="d138f06a-6a01-4e29-85e1-6ed07ce5361e" providerId="ADAL" clId="{2192A92F-8460-4046-A06B-3E988FCE2752}" dt="2024-02-13T19:16:11.142" v="647" actId="14100"/>
          <ac:picMkLst>
            <pc:docMk/>
            <pc:sldMk cId="1331008693" sldId="717"/>
            <ac:picMk id="71" creationId="{03FBDDFC-3C87-68BF-133A-1E6FA7B5A540}"/>
          </ac:picMkLst>
        </pc:picChg>
      </pc:sldChg>
      <pc:sldChg chg="addSp delSp modSp new mod ord">
        <pc:chgData name="Ying, Wenxiang" userId="d138f06a-6a01-4e29-85e1-6ed07ce5361e" providerId="ADAL" clId="{2192A92F-8460-4046-A06B-3E988FCE2752}" dt="2024-02-17T20:13:55.725" v="832"/>
        <pc:sldMkLst>
          <pc:docMk/>
          <pc:sldMk cId="3234336949" sldId="718"/>
        </pc:sldMkLst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3" creationId="{EC1A0053-F79C-7E93-FF2C-14F48969089A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4" creationId="{979BDC5F-54C0-0B0F-FEA3-DA0DA3654AA9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5" creationId="{5C3B0A7E-BEAB-E21B-7258-4FBD11049D24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7" creationId="{33A4B1A2-77AE-7B08-6319-F54475A00B4C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8" creationId="{6B4F4E05-B6F4-93B8-734E-09C231A8A70C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9" creationId="{FFD266D2-5D41-43D5-275A-511F7181D8DF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1" creationId="{1604EA96-6B26-365C-9CBA-C923DC032B90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2" creationId="{9CFAD2EE-6492-B8EA-41B3-E09D28E4B78F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3" creationId="{0474F07E-1E92-BAB0-EEA3-05314C9F3AF3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5" creationId="{DFD08070-9BD4-4717-1ABF-0A38A0B336D0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6" creationId="{BD8C817B-68F3-C3E9-610E-3B8F07E5DB4D}"/>
          </ac:spMkLst>
        </pc:spChg>
        <pc:spChg chg="mod">
          <ac:chgData name="Ying, Wenxiang" userId="d138f06a-6a01-4e29-85e1-6ed07ce5361e" providerId="ADAL" clId="{2192A92F-8460-4046-A06B-3E988FCE2752}" dt="2024-02-13T19:23:24.435" v="697"/>
          <ac:spMkLst>
            <pc:docMk/>
            <pc:sldMk cId="3234336949" sldId="718"/>
            <ac:spMk id="17" creationId="{AA27D776-1C54-8DEC-5F43-32E8D3CC566C}"/>
          </ac:spMkLst>
        </pc:spChg>
        <pc:grpChg chg="add mod">
          <ac:chgData name="Ying, Wenxiang" userId="d138f06a-6a01-4e29-85e1-6ed07ce5361e" providerId="ADAL" clId="{2192A92F-8460-4046-A06B-3E988FCE2752}" dt="2024-02-13T19:23:24.435" v="697"/>
          <ac:grpSpMkLst>
            <pc:docMk/>
            <pc:sldMk cId="3234336949" sldId="718"/>
            <ac:grpSpMk id="2" creationId="{34E8021E-7E20-C0E0-E3E1-7E7B09963507}"/>
          </ac:grpSpMkLst>
        </pc:grpChg>
        <pc:grpChg chg="add mod">
          <ac:chgData name="Ying, Wenxiang" userId="d138f06a-6a01-4e29-85e1-6ed07ce5361e" providerId="ADAL" clId="{2192A92F-8460-4046-A06B-3E988FCE2752}" dt="2024-02-13T19:23:24.435" v="697"/>
          <ac:grpSpMkLst>
            <pc:docMk/>
            <pc:sldMk cId="3234336949" sldId="718"/>
            <ac:grpSpMk id="6" creationId="{F96CEF15-BDF3-7817-2FC5-A6141374A23E}"/>
          </ac:grpSpMkLst>
        </pc:grpChg>
        <pc:grpChg chg="add mod">
          <ac:chgData name="Ying, Wenxiang" userId="d138f06a-6a01-4e29-85e1-6ed07ce5361e" providerId="ADAL" clId="{2192A92F-8460-4046-A06B-3E988FCE2752}" dt="2024-02-13T19:25:37.211" v="777" actId="1076"/>
          <ac:grpSpMkLst>
            <pc:docMk/>
            <pc:sldMk cId="3234336949" sldId="718"/>
            <ac:grpSpMk id="10" creationId="{0D23D8A4-0ED0-AC48-155F-A4593918580D}"/>
          </ac:grpSpMkLst>
        </pc:grpChg>
        <pc:grpChg chg="add mod">
          <ac:chgData name="Ying, Wenxiang" userId="d138f06a-6a01-4e29-85e1-6ed07ce5361e" providerId="ADAL" clId="{2192A92F-8460-4046-A06B-3E988FCE2752}" dt="2024-02-13T19:25:19.058" v="776" actId="1076"/>
          <ac:grpSpMkLst>
            <pc:docMk/>
            <pc:sldMk cId="3234336949" sldId="718"/>
            <ac:grpSpMk id="14" creationId="{04773FE5-FFD1-AF0A-55D1-2713FB9256BE}"/>
          </ac:grpSpMkLst>
        </pc:grpChg>
        <pc:picChg chg="add del mod">
          <ac:chgData name="Ying, Wenxiang" userId="d138f06a-6a01-4e29-85e1-6ed07ce5361e" providerId="ADAL" clId="{2192A92F-8460-4046-A06B-3E988FCE2752}" dt="2024-02-13T19:23:53.138" v="705" actId="478"/>
          <ac:picMkLst>
            <pc:docMk/>
            <pc:sldMk cId="3234336949" sldId="718"/>
            <ac:picMk id="18" creationId="{4DC19167-DAFC-809A-8267-37C2541B5A00}"/>
          </ac:picMkLst>
        </pc:picChg>
        <pc:picChg chg="add mod ord">
          <ac:chgData name="Ying, Wenxiang" userId="d138f06a-6a01-4e29-85e1-6ed07ce5361e" providerId="ADAL" clId="{2192A92F-8460-4046-A06B-3E988FCE2752}" dt="2024-02-13T19:23:50.624" v="704" actId="167"/>
          <ac:picMkLst>
            <pc:docMk/>
            <pc:sldMk cId="3234336949" sldId="718"/>
            <ac:picMk id="20" creationId="{6A799297-8264-9462-4D1B-45955F09F0DB}"/>
          </ac:picMkLst>
        </pc:picChg>
        <pc:picChg chg="add mod ord">
          <ac:chgData name="Ying, Wenxiang" userId="d138f06a-6a01-4e29-85e1-6ed07ce5361e" providerId="ADAL" clId="{2192A92F-8460-4046-A06B-3E988FCE2752}" dt="2024-02-13T19:24:12.921" v="711" actId="167"/>
          <ac:picMkLst>
            <pc:docMk/>
            <pc:sldMk cId="3234336949" sldId="718"/>
            <ac:picMk id="22" creationId="{2C0288D2-B86D-B1C0-548C-6BBBC7E01789}"/>
          </ac:picMkLst>
        </pc:picChg>
        <pc:picChg chg="add mod ord">
          <ac:chgData name="Ying, Wenxiang" userId="d138f06a-6a01-4e29-85e1-6ed07ce5361e" providerId="ADAL" clId="{2192A92F-8460-4046-A06B-3E988FCE2752}" dt="2024-02-13T19:24:40.095" v="719" actId="167"/>
          <ac:picMkLst>
            <pc:docMk/>
            <pc:sldMk cId="3234336949" sldId="718"/>
            <ac:picMk id="24" creationId="{C1BFDEE1-A4ED-3A77-D305-32772F2209E9}"/>
          </ac:picMkLst>
        </pc:picChg>
        <pc:picChg chg="add mod ord">
          <ac:chgData name="Ying, Wenxiang" userId="d138f06a-6a01-4e29-85e1-6ed07ce5361e" providerId="ADAL" clId="{2192A92F-8460-4046-A06B-3E988FCE2752}" dt="2024-02-13T19:25:13.760" v="775" actId="167"/>
          <ac:picMkLst>
            <pc:docMk/>
            <pc:sldMk cId="3234336949" sldId="718"/>
            <ac:picMk id="26" creationId="{B56B3EFF-6640-3924-6F95-120B8550A26D}"/>
          </ac:picMkLst>
        </pc:picChg>
      </pc:sldChg>
      <pc:sldChg chg="addSp modSp new mod ord">
        <pc:chgData name="Ying, Wenxiang" userId="d138f06a-6a01-4e29-85e1-6ed07ce5361e" providerId="ADAL" clId="{2192A92F-8460-4046-A06B-3E988FCE2752}" dt="2024-02-17T20:14:37.071" v="845"/>
        <pc:sldMkLst>
          <pc:docMk/>
          <pc:sldMk cId="2470072785" sldId="719"/>
        </pc:sldMkLst>
        <pc:spChg chg="mod">
          <ac:chgData name="Ying, Wenxiang" userId="d138f06a-6a01-4e29-85e1-6ed07ce5361e" providerId="ADAL" clId="{2192A92F-8460-4046-A06B-3E988FCE2752}" dt="2024-02-14T19:01:02.832" v="805"/>
          <ac:spMkLst>
            <pc:docMk/>
            <pc:sldMk cId="2470072785" sldId="719"/>
            <ac:spMk id="11" creationId="{00E4B466-3371-B8B7-0F09-2CB96F6064A1}"/>
          </ac:spMkLst>
        </pc:spChg>
        <pc:spChg chg="mod">
          <ac:chgData name="Ying, Wenxiang" userId="d138f06a-6a01-4e29-85e1-6ed07ce5361e" providerId="ADAL" clId="{2192A92F-8460-4046-A06B-3E988FCE2752}" dt="2024-02-14T19:01:02.832" v="805"/>
          <ac:spMkLst>
            <pc:docMk/>
            <pc:sldMk cId="2470072785" sldId="719"/>
            <ac:spMk id="12" creationId="{432C4A22-6ADE-9EFB-D708-EE7F05E2C132}"/>
          </ac:spMkLst>
        </pc:spChg>
        <pc:spChg chg="mod">
          <ac:chgData name="Ying, Wenxiang" userId="d138f06a-6a01-4e29-85e1-6ed07ce5361e" providerId="ADAL" clId="{2192A92F-8460-4046-A06B-3E988FCE2752}" dt="2024-02-14T19:01:02.832" v="805"/>
          <ac:spMkLst>
            <pc:docMk/>
            <pc:sldMk cId="2470072785" sldId="719"/>
            <ac:spMk id="13" creationId="{B762514D-D9F2-748B-D999-20311240D5C6}"/>
          </ac:spMkLst>
        </pc:spChg>
        <pc:spChg chg="mod">
          <ac:chgData name="Ying, Wenxiang" userId="d138f06a-6a01-4e29-85e1-6ed07ce5361e" providerId="ADAL" clId="{2192A92F-8460-4046-A06B-3E988FCE2752}" dt="2024-02-14T19:01:11.673" v="807"/>
          <ac:spMkLst>
            <pc:docMk/>
            <pc:sldMk cId="2470072785" sldId="719"/>
            <ac:spMk id="15" creationId="{E95FDEDF-F5C4-64E7-B72A-5C01713D6247}"/>
          </ac:spMkLst>
        </pc:spChg>
        <pc:spChg chg="mod">
          <ac:chgData name="Ying, Wenxiang" userId="d138f06a-6a01-4e29-85e1-6ed07ce5361e" providerId="ADAL" clId="{2192A92F-8460-4046-A06B-3E988FCE2752}" dt="2024-02-14T19:01:11.673" v="807"/>
          <ac:spMkLst>
            <pc:docMk/>
            <pc:sldMk cId="2470072785" sldId="719"/>
            <ac:spMk id="16" creationId="{11367CB4-E133-E42B-F40A-B6DEE89CDE48}"/>
          </ac:spMkLst>
        </pc:spChg>
        <pc:spChg chg="mod">
          <ac:chgData name="Ying, Wenxiang" userId="d138f06a-6a01-4e29-85e1-6ed07ce5361e" providerId="ADAL" clId="{2192A92F-8460-4046-A06B-3E988FCE2752}" dt="2024-02-14T19:01:11.673" v="807"/>
          <ac:spMkLst>
            <pc:docMk/>
            <pc:sldMk cId="2470072785" sldId="719"/>
            <ac:spMk id="17" creationId="{423A4769-CA9F-8FC9-3304-C06A13ABC439}"/>
          </ac:spMkLst>
        </pc:spChg>
        <pc:spChg chg="mod">
          <ac:chgData name="Ying, Wenxiang" userId="d138f06a-6a01-4e29-85e1-6ed07ce5361e" providerId="ADAL" clId="{2192A92F-8460-4046-A06B-3E988FCE2752}" dt="2024-02-14T19:01:22.697" v="809"/>
          <ac:spMkLst>
            <pc:docMk/>
            <pc:sldMk cId="2470072785" sldId="719"/>
            <ac:spMk id="19" creationId="{0D9D1A06-E9B5-E27A-C4B2-997A23F70302}"/>
          </ac:spMkLst>
        </pc:spChg>
        <pc:spChg chg="mod">
          <ac:chgData name="Ying, Wenxiang" userId="d138f06a-6a01-4e29-85e1-6ed07ce5361e" providerId="ADAL" clId="{2192A92F-8460-4046-A06B-3E988FCE2752}" dt="2024-02-14T19:01:22.697" v="809"/>
          <ac:spMkLst>
            <pc:docMk/>
            <pc:sldMk cId="2470072785" sldId="719"/>
            <ac:spMk id="20" creationId="{C4A1A1CC-167C-8B9F-3AD9-BC66232468A2}"/>
          </ac:spMkLst>
        </pc:spChg>
        <pc:spChg chg="mod">
          <ac:chgData name="Ying, Wenxiang" userId="d138f06a-6a01-4e29-85e1-6ed07ce5361e" providerId="ADAL" clId="{2192A92F-8460-4046-A06B-3E988FCE2752}" dt="2024-02-14T19:01:22.697" v="809"/>
          <ac:spMkLst>
            <pc:docMk/>
            <pc:sldMk cId="2470072785" sldId="719"/>
            <ac:spMk id="21" creationId="{9D17ED97-8214-D036-D6DC-E631EBD9531A}"/>
          </ac:spMkLst>
        </pc:spChg>
        <pc:spChg chg="mod">
          <ac:chgData name="Ying, Wenxiang" userId="d138f06a-6a01-4e29-85e1-6ed07ce5361e" providerId="ADAL" clId="{2192A92F-8460-4046-A06B-3E988FCE2752}" dt="2024-02-14T19:01:35.924" v="811"/>
          <ac:spMkLst>
            <pc:docMk/>
            <pc:sldMk cId="2470072785" sldId="719"/>
            <ac:spMk id="23" creationId="{1F00B649-C5B7-9726-7588-2D54F9B8CD0A}"/>
          </ac:spMkLst>
        </pc:spChg>
        <pc:spChg chg="mod">
          <ac:chgData name="Ying, Wenxiang" userId="d138f06a-6a01-4e29-85e1-6ed07ce5361e" providerId="ADAL" clId="{2192A92F-8460-4046-A06B-3E988FCE2752}" dt="2024-02-14T19:01:35.924" v="811"/>
          <ac:spMkLst>
            <pc:docMk/>
            <pc:sldMk cId="2470072785" sldId="719"/>
            <ac:spMk id="24" creationId="{5AECA574-C7C2-E5AA-A1C0-52777D347984}"/>
          </ac:spMkLst>
        </pc:spChg>
        <pc:spChg chg="mod">
          <ac:chgData name="Ying, Wenxiang" userId="d138f06a-6a01-4e29-85e1-6ed07ce5361e" providerId="ADAL" clId="{2192A92F-8460-4046-A06B-3E988FCE2752}" dt="2024-02-14T19:01:35.924" v="811"/>
          <ac:spMkLst>
            <pc:docMk/>
            <pc:sldMk cId="2470072785" sldId="719"/>
            <ac:spMk id="25" creationId="{160EC9CC-A9FE-19E4-3484-4CADC2A94A0B}"/>
          </ac:spMkLst>
        </pc:spChg>
        <pc:grpChg chg="add mod">
          <ac:chgData name="Ying, Wenxiang" userId="d138f06a-6a01-4e29-85e1-6ed07ce5361e" providerId="ADAL" clId="{2192A92F-8460-4046-A06B-3E988FCE2752}" dt="2024-02-14T19:01:57.571" v="816" actId="1076"/>
          <ac:grpSpMkLst>
            <pc:docMk/>
            <pc:sldMk cId="2470072785" sldId="719"/>
            <ac:grpSpMk id="10" creationId="{8E68DA76-92D4-4106-C7BE-26FD04A42647}"/>
          </ac:grpSpMkLst>
        </pc:grpChg>
        <pc:grpChg chg="add mod">
          <ac:chgData name="Ying, Wenxiang" userId="d138f06a-6a01-4e29-85e1-6ed07ce5361e" providerId="ADAL" clId="{2192A92F-8460-4046-A06B-3E988FCE2752}" dt="2024-02-14T19:02:01.463" v="817" actId="1076"/>
          <ac:grpSpMkLst>
            <pc:docMk/>
            <pc:sldMk cId="2470072785" sldId="719"/>
            <ac:grpSpMk id="14" creationId="{5350F67D-8195-4D86-4AF3-5DA135E635F4}"/>
          </ac:grpSpMkLst>
        </pc:grpChg>
        <pc:grpChg chg="add mod">
          <ac:chgData name="Ying, Wenxiang" userId="d138f06a-6a01-4e29-85e1-6ed07ce5361e" providerId="ADAL" clId="{2192A92F-8460-4046-A06B-3E988FCE2752}" dt="2024-02-14T19:01:30.037" v="810" actId="1076"/>
          <ac:grpSpMkLst>
            <pc:docMk/>
            <pc:sldMk cId="2470072785" sldId="719"/>
            <ac:grpSpMk id="18" creationId="{2DBE3034-4212-2FA6-B859-72E45DBD2576}"/>
          </ac:grpSpMkLst>
        </pc:grpChg>
        <pc:grpChg chg="add mod">
          <ac:chgData name="Ying, Wenxiang" userId="d138f06a-6a01-4e29-85e1-6ed07ce5361e" providerId="ADAL" clId="{2192A92F-8460-4046-A06B-3E988FCE2752}" dt="2024-02-14T19:01:42.573" v="812" actId="1076"/>
          <ac:grpSpMkLst>
            <pc:docMk/>
            <pc:sldMk cId="2470072785" sldId="719"/>
            <ac:grpSpMk id="22" creationId="{71BB4BD7-9DEA-8945-AE35-BC77C9BFE2AF}"/>
          </ac:grpSpMkLst>
        </pc:grpChg>
        <pc:picChg chg="add mod modCrop">
          <ac:chgData name="Ying, Wenxiang" userId="d138f06a-6a01-4e29-85e1-6ed07ce5361e" providerId="ADAL" clId="{2192A92F-8460-4046-A06B-3E988FCE2752}" dt="2024-02-14T19:01:54.214" v="815" actId="1076"/>
          <ac:picMkLst>
            <pc:docMk/>
            <pc:sldMk cId="2470072785" sldId="719"/>
            <ac:picMk id="3" creationId="{C7C8770F-BEFA-93BC-CB56-0E761C0FE15A}"/>
          </ac:picMkLst>
        </pc:picChg>
        <pc:picChg chg="add mod">
          <ac:chgData name="Ying, Wenxiang" userId="d138f06a-6a01-4e29-85e1-6ed07ce5361e" providerId="ADAL" clId="{2192A92F-8460-4046-A06B-3E988FCE2752}" dt="2024-02-14T19:01:51.914" v="814" actId="14100"/>
          <ac:picMkLst>
            <pc:docMk/>
            <pc:sldMk cId="2470072785" sldId="719"/>
            <ac:picMk id="5" creationId="{CECC8CEB-4A5D-FEAB-E32C-5A2BC58AB251}"/>
          </ac:picMkLst>
        </pc:picChg>
        <pc:picChg chg="add mod">
          <ac:chgData name="Ying, Wenxiang" userId="d138f06a-6a01-4e29-85e1-6ed07ce5361e" providerId="ADAL" clId="{2192A92F-8460-4046-A06B-3E988FCE2752}" dt="2024-02-14T18:59:28.621" v="798" actId="1076"/>
          <ac:picMkLst>
            <pc:docMk/>
            <pc:sldMk cId="2470072785" sldId="719"/>
            <ac:picMk id="7" creationId="{096DF848-22A4-0749-0524-00A01D9F7DE3}"/>
          </ac:picMkLst>
        </pc:picChg>
        <pc:picChg chg="add mod">
          <ac:chgData name="Ying, Wenxiang" userId="d138f06a-6a01-4e29-85e1-6ed07ce5361e" providerId="ADAL" clId="{2192A92F-8460-4046-A06B-3E988FCE2752}" dt="2024-02-14T19:00:23.528" v="804" actId="1076"/>
          <ac:picMkLst>
            <pc:docMk/>
            <pc:sldMk cId="2470072785" sldId="719"/>
            <ac:picMk id="9" creationId="{0491FB22-819D-76F6-FC44-D51A1534F79D}"/>
          </ac:picMkLst>
        </pc:picChg>
      </pc:sldChg>
      <pc:sldChg chg="addSp delSp modSp add mod">
        <pc:chgData name="Ying, Wenxiang" userId="d138f06a-6a01-4e29-85e1-6ed07ce5361e" providerId="ADAL" clId="{2192A92F-8460-4046-A06B-3E988FCE2752}" dt="2024-02-17T20:19:21.807" v="866" actId="14100"/>
        <pc:sldMkLst>
          <pc:docMk/>
          <pc:sldMk cId="3518889682" sldId="720"/>
        </pc:sldMkLst>
        <pc:picChg chg="add del mod">
          <ac:chgData name="Ying, Wenxiang" userId="d138f06a-6a01-4e29-85e1-6ed07ce5361e" providerId="ADAL" clId="{2192A92F-8460-4046-A06B-3E988FCE2752}" dt="2024-02-17T20:16:44.629" v="850" actId="478"/>
          <ac:picMkLst>
            <pc:docMk/>
            <pc:sldMk cId="3518889682" sldId="720"/>
            <ac:picMk id="3" creationId="{94A601A8-52B5-FC83-0DAF-5BA5A6BDA336}"/>
          </ac:picMkLst>
        </pc:picChg>
        <pc:picChg chg="add mod">
          <ac:chgData name="Ying, Wenxiang" userId="d138f06a-6a01-4e29-85e1-6ed07ce5361e" providerId="ADAL" clId="{2192A92F-8460-4046-A06B-3E988FCE2752}" dt="2024-02-17T20:18:35.612" v="860" actId="14100"/>
          <ac:picMkLst>
            <pc:docMk/>
            <pc:sldMk cId="3518889682" sldId="720"/>
            <ac:picMk id="5" creationId="{D80A356F-FC88-2CEA-4EB2-5DC9722A6C2D}"/>
          </ac:picMkLst>
        </pc:picChg>
        <pc:picChg chg="add mod">
          <ac:chgData name="Ying, Wenxiang" userId="d138f06a-6a01-4e29-85e1-6ed07ce5361e" providerId="ADAL" clId="{2192A92F-8460-4046-A06B-3E988FCE2752}" dt="2024-02-17T20:18:39.292" v="861" actId="1076"/>
          <ac:picMkLst>
            <pc:docMk/>
            <pc:sldMk cId="3518889682" sldId="720"/>
            <ac:picMk id="7" creationId="{9E3467B8-038C-8D5F-5EF7-5FEFA0A39C6B}"/>
          </ac:picMkLst>
        </pc:picChg>
        <pc:picChg chg="add mod">
          <ac:chgData name="Ying, Wenxiang" userId="d138f06a-6a01-4e29-85e1-6ed07ce5361e" providerId="ADAL" clId="{2192A92F-8460-4046-A06B-3E988FCE2752}" dt="2024-02-17T20:18:40.924" v="862" actId="1076"/>
          <ac:picMkLst>
            <pc:docMk/>
            <pc:sldMk cId="3518889682" sldId="720"/>
            <ac:picMk id="9" creationId="{46C53C54-133F-AB9B-6ADE-B934A0DCDB84}"/>
          </ac:picMkLst>
        </pc:picChg>
        <pc:picChg chg="add mod">
          <ac:chgData name="Ying, Wenxiang" userId="d138f06a-6a01-4e29-85e1-6ed07ce5361e" providerId="ADAL" clId="{2192A92F-8460-4046-A06B-3E988FCE2752}" dt="2024-02-17T20:19:21.807" v="866" actId="14100"/>
          <ac:picMkLst>
            <pc:docMk/>
            <pc:sldMk cId="3518889682" sldId="720"/>
            <ac:picMk id="11" creationId="{EF3A1B59-FD1C-99B8-A79B-39206B51386F}"/>
          </ac:picMkLst>
        </pc:picChg>
      </pc:sldChg>
      <pc:sldChg chg="new ord">
        <pc:chgData name="Ying, Wenxiang" userId="d138f06a-6a01-4e29-85e1-6ed07ce5361e" providerId="ADAL" clId="{2192A92F-8460-4046-A06B-3E988FCE2752}" dt="2024-02-17T20:14:33.063" v="843"/>
        <pc:sldMkLst>
          <pc:docMk/>
          <pc:sldMk cId="2181092059" sldId="721"/>
        </pc:sldMkLst>
      </pc:sldChg>
      <pc:sldChg chg="addSp modSp add mod">
        <pc:chgData name="Ying, Wenxiang" userId="d138f06a-6a01-4e29-85e1-6ed07ce5361e" providerId="ADAL" clId="{2192A92F-8460-4046-A06B-3E988FCE2752}" dt="2024-02-17T20:14:25.056" v="841" actId="1037"/>
        <pc:sldMkLst>
          <pc:docMk/>
          <pc:sldMk cId="888347218" sldId="722"/>
        </pc:sldMkLst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5" creationId="{C5AB127B-10EA-9541-56CE-4E55676F243B}"/>
          </ac:spMkLst>
        </pc:spChg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6" creationId="{FDA96F7F-FF17-3AF5-224C-859C607FE7B3}"/>
          </ac:spMkLst>
        </pc:spChg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7" creationId="{3E3D36D4-9497-365A-16D4-A9EA670D65CB}"/>
          </ac:spMkLst>
        </pc:spChg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9" creationId="{04AAE466-048D-044A-02D2-F8A2286B7EF3}"/>
          </ac:spMkLst>
        </pc:spChg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10" creationId="{6A395783-76EE-E405-966F-721C48B095C0}"/>
          </ac:spMkLst>
        </pc:spChg>
        <pc:spChg chg="mod">
          <ac:chgData name="Ying, Wenxiang" userId="d138f06a-6a01-4e29-85e1-6ed07ce5361e" providerId="ADAL" clId="{2192A92F-8460-4046-A06B-3E988FCE2752}" dt="2024-02-17T20:13:46.922" v="829"/>
          <ac:spMkLst>
            <pc:docMk/>
            <pc:sldMk cId="888347218" sldId="722"/>
            <ac:spMk id="12" creationId="{C7F05C15-5AC7-E197-B29F-7382A1B3A08C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19" creationId="{2DED2B30-D4FC-2711-2672-0C969168A304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20" creationId="{D0D406BF-35CA-3714-5BC5-7773B26E7806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21" creationId="{DDEB33CC-A20F-F16B-D1C0-B566CD5AE308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23" creationId="{011FC825-A695-A982-E45E-155CFA76FBF7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24" creationId="{E0458077-B79E-F351-7574-01F9960BD081}"/>
          </ac:spMkLst>
        </pc:spChg>
        <pc:spChg chg="mod">
          <ac:chgData name="Ying, Wenxiang" userId="d138f06a-6a01-4e29-85e1-6ed07ce5361e" providerId="ADAL" clId="{2192A92F-8460-4046-A06B-3E988FCE2752}" dt="2024-02-17T20:14:05.156" v="833"/>
          <ac:spMkLst>
            <pc:docMk/>
            <pc:sldMk cId="888347218" sldId="722"/>
            <ac:spMk id="25" creationId="{7B6A3F6D-51C3-6D93-EDB0-5605B4D9A601}"/>
          </ac:spMkLst>
        </pc:spChg>
        <pc:grpChg chg="add mod">
          <ac:chgData name="Ying, Wenxiang" userId="d138f06a-6a01-4e29-85e1-6ed07ce5361e" providerId="ADAL" clId="{2192A92F-8460-4046-A06B-3E988FCE2752}" dt="2024-02-17T20:13:52.677" v="830" actId="1076"/>
          <ac:grpSpMkLst>
            <pc:docMk/>
            <pc:sldMk cId="888347218" sldId="722"/>
            <ac:grpSpMk id="4" creationId="{BDA94547-3068-516F-2BC1-C1A4EC8C481A}"/>
          </ac:grpSpMkLst>
        </pc:grpChg>
        <pc:grpChg chg="add mod">
          <ac:chgData name="Ying, Wenxiang" userId="d138f06a-6a01-4e29-85e1-6ed07ce5361e" providerId="ADAL" clId="{2192A92F-8460-4046-A06B-3E988FCE2752}" dt="2024-02-17T20:13:52.677" v="830" actId="1076"/>
          <ac:grpSpMkLst>
            <pc:docMk/>
            <pc:sldMk cId="888347218" sldId="722"/>
            <ac:grpSpMk id="8" creationId="{3F26A26D-0109-9FAF-2883-F877EAB822A5}"/>
          </ac:grpSpMkLst>
        </pc:grpChg>
        <pc:grpChg chg="add mod">
          <ac:chgData name="Ying, Wenxiang" userId="d138f06a-6a01-4e29-85e1-6ed07ce5361e" providerId="ADAL" clId="{2192A92F-8460-4046-A06B-3E988FCE2752}" dt="2024-02-17T20:14:25.056" v="841" actId="1037"/>
          <ac:grpSpMkLst>
            <pc:docMk/>
            <pc:sldMk cId="888347218" sldId="722"/>
            <ac:grpSpMk id="18" creationId="{935DD333-FF62-CBA3-66BB-FF74CB98B1A1}"/>
          </ac:grpSpMkLst>
        </pc:grpChg>
        <pc:grpChg chg="add mod">
          <ac:chgData name="Ying, Wenxiang" userId="d138f06a-6a01-4e29-85e1-6ed07ce5361e" providerId="ADAL" clId="{2192A92F-8460-4046-A06B-3E988FCE2752}" dt="2024-02-17T20:14:25.056" v="841" actId="1037"/>
          <ac:grpSpMkLst>
            <pc:docMk/>
            <pc:sldMk cId="888347218" sldId="722"/>
            <ac:grpSpMk id="22" creationId="{0E430353-CFBE-A822-3EDA-0124347942A9}"/>
          </ac:grpSpMkLst>
        </pc:grpChg>
        <pc:grpChg chg="mod">
          <ac:chgData name="Ying, Wenxiang" userId="d138f06a-6a01-4e29-85e1-6ed07ce5361e" providerId="ADAL" clId="{2192A92F-8460-4046-A06B-3E988FCE2752}" dt="2024-02-17T20:13:37.509" v="828" actId="1076"/>
          <ac:grpSpMkLst>
            <pc:docMk/>
            <pc:sldMk cId="888347218" sldId="722"/>
            <ac:grpSpMk id="31" creationId="{F8AAD626-EC72-FE2A-05D3-F36D6C0DFEEA}"/>
          </ac:grpSpMkLst>
        </pc:grpChg>
        <pc:grpChg chg="mod">
          <ac:chgData name="Ying, Wenxiang" userId="d138f06a-6a01-4e29-85e1-6ed07ce5361e" providerId="ADAL" clId="{2192A92F-8460-4046-A06B-3E988FCE2752}" dt="2024-02-17T20:13:37.509" v="828" actId="1076"/>
          <ac:grpSpMkLst>
            <pc:docMk/>
            <pc:sldMk cId="888347218" sldId="722"/>
            <ac:grpSpMk id="54" creationId="{33BCDFC6-3118-1B13-5FDF-6A54555B4829}"/>
          </ac:grpSpMkLst>
        </pc:grpChg>
        <pc:grpChg chg="mod">
          <ac:chgData name="Ying, Wenxiang" userId="d138f06a-6a01-4e29-85e1-6ed07ce5361e" providerId="ADAL" clId="{2192A92F-8460-4046-A06B-3E988FCE2752}" dt="2024-02-17T20:13:37.509" v="828" actId="1076"/>
          <ac:grpSpMkLst>
            <pc:docMk/>
            <pc:sldMk cId="888347218" sldId="722"/>
            <ac:grpSpMk id="65" creationId="{3C7A7153-5E53-FC8B-B3D1-5BD8ACF8D9E9}"/>
          </ac:grpSpMkLst>
        </pc:grpChg>
        <pc:grpChg chg="mod">
          <ac:chgData name="Ying, Wenxiang" userId="d138f06a-6a01-4e29-85e1-6ed07ce5361e" providerId="ADAL" clId="{2192A92F-8460-4046-A06B-3E988FCE2752}" dt="2024-02-17T20:13:37.509" v="828" actId="1076"/>
          <ac:grpSpMkLst>
            <pc:docMk/>
            <pc:sldMk cId="888347218" sldId="722"/>
            <ac:grpSpMk id="76" creationId="{F7378321-733A-846C-A570-8B23C3001DA0}"/>
          </ac:grpSpMkLst>
        </pc:grpChg>
        <pc:picChg chg="add mod">
          <ac:chgData name="Ying, Wenxiang" userId="d138f06a-6a01-4e29-85e1-6ed07ce5361e" providerId="ADAL" clId="{2192A92F-8460-4046-A06B-3E988FCE2752}" dt="2024-02-17T20:13:52.677" v="830" actId="1076"/>
          <ac:picMkLst>
            <pc:docMk/>
            <pc:sldMk cId="888347218" sldId="722"/>
            <ac:picMk id="2" creationId="{FD961539-D7C5-78ED-8F76-F254E1C17A5F}"/>
          </ac:picMkLst>
        </pc:picChg>
        <pc:picChg chg="add mod">
          <ac:chgData name="Ying, Wenxiang" userId="d138f06a-6a01-4e29-85e1-6ed07ce5361e" providerId="ADAL" clId="{2192A92F-8460-4046-A06B-3E988FCE2752}" dt="2024-02-17T20:13:52.677" v="830" actId="1076"/>
          <ac:picMkLst>
            <pc:docMk/>
            <pc:sldMk cId="888347218" sldId="722"/>
            <ac:picMk id="3" creationId="{E6FC82DC-91C3-BCE8-0529-4EA4AC0D1207}"/>
          </ac:picMkLst>
        </pc:picChg>
        <pc:picChg chg="mod">
          <ac:chgData name="Ying, Wenxiang" userId="d138f06a-6a01-4e29-85e1-6ed07ce5361e" providerId="ADAL" clId="{2192A92F-8460-4046-A06B-3E988FCE2752}" dt="2024-02-17T20:13:37.509" v="828" actId="1076"/>
          <ac:picMkLst>
            <pc:docMk/>
            <pc:sldMk cId="888347218" sldId="722"/>
            <ac:picMk id="11" creationId="{71186A46-3134-BAAB-58A5-DF5626246B83}"/>
          </ac:picMkLst>
        </pc:picChg>
        <pc:picChg chg="mod">
          <ac:chgData name="Ying, Wenxiang" userId="d138f06a-6a01-4e29-85e1-6ed07ce5361e" providerId="ADAL" clId="{2192A92F-8460-4046-A06B-3E988FCE2752}" dt="2024-02-17T20:13:37.509" v="828" actId="1076"/>
          <ac:picMkLst>
            <pc:docMk/>
            <pc:sldMk cId="888347218" sldId="722"/>
            <ac:picMk id="13" creationId="{8D7021B2-5A86-2395-BD5F-1BF72EF5014C}"/>
          </ac:picMkLst>
        </pc:picChg>
        <pc:picChg chg="add mod">
          <ac:chgData name="Ying, Wenxiang" userId="d138f06a-6a01-4e29-85e1-6ed07ce5361e" providerId="ADAL" clId="{2192A92F-8460-4046-A06B-3E988FCE2752}" dt="2024-02-17T20:14:25.056" v="841" actId="1037"/>
          <ac:picMkLst>
            <pc:docMk/>
            <pc:sldMk cId="888347218" sldId="722"/>
            <ac:picMk id="14" creationId="{5C09EFC2-B3EA-9F37-20D9-411E63EF7EDE}"/>
          </ac:picMkLst>
        </pc:picChg>
        <pc:picChg chg="mod">
          <ac:chgData name="Ying, Wenxiang" userId="d138f06a-6a01-4e29-85e1-6ed07ce5361e" providerId="ADAL" clId="{2192A92F-8460-4046-A06B-3E988FCE2752}" dt="2024-02-17T20:13:37.509" v="828" actId="1076"/>
          <ac:picMkLst>
            <pc:docMk/>
            <pc:sldMk cId="888347218" sldId="722"/>
            <ac:picMk id="15" creationId="{52674492-E6B3-0E38-0B69-D9C5E3446AC6}"/>
          </ac:picMkLst>
        </pc:picChg>
        <pc:picChg chg="add mod">
          <ac:chgData name="Ying, Wenxiang" userId="d138f06a-6a01-4e29-85e1-6ed07ce5361e" providerId="ADAL" clId="{2192A92F-8460-4046-A06B-3E988FCE2752}" dt="2024-02-17T20:14:25.056" v="841" actId="1037"/>
          <ac:picMkLst>
            <pc:docMk/>
            <pc:sldMk cId="888347218" sldId="722"/>
            <ac:picMk id="16" creationId="{FF2D990F-0E6D-61B3-B2D4-B58CE0A7524F}"/>
          </ac:picMkLst>
        </pc:picChg>
        <pc:picChg chg="mod">
          <ac:chgData name="Ying, Wenxiang" userId="d138f06a-6a01-4e29-85e1-6ed07ce5361e" providerId="ADAL" clId="{2192A92F-8460-4046-A06B-3E988FCE2752}" dt="2024-02-17T20:13:37.509" v="828" actId="1076"/>
          <ac:picMkLst>
            <pc:docMk/>
            <pc:sldMk cId="888347218" sldId="722"/>
            <ac:picMk id="17" creationId="{AE6B174A-D013-9159-B151-C5BD9C14E2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DBFA-F7EA-2003-3CA2-4714E708C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4AD16-4E0D-AF38-4EBF-A16DE72E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7CBED-E6FB-FBAE-58D2-78CD22F7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E2FDB-DB92-1DAE-9DA9-42780D5F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E0CA6-7725-7B77-41CC-34A13E7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05E7-CF7B-14F6-7A94-D363DB2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3584C-FBD3-6821-71F1-55C9D01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1924A-E146-8020-388D-E502BBFB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BFBA3-4323-C98D-5F8A-547BDD9B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ABA81-2195-BBE7-3B26-57C3EE3E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80C35-7948-CE8D-0189-47A87B16D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DF0A6-0F5B-95DE-F163-AE89BCEA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BE7A-E6D3-BF1F-CD62-61D9125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8A19-D947-4BF7-0E9A-D808C7FD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458D8-30B4-838D-91D1-4881E3D7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0F345-0FFB-EAE8-5C94-7E1328D1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C75B3-DEA4-02CC-5F74-34159EA1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7D695-249B-08F2-106C-09CAE0FB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E9FDA-B143-5A58-ED1C-0DD64E62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CEBC3-879A-81EC-6BA1-16CA592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E393-72A2-FADE-036B-24676EC8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471B-C473-6DCA-C036-37787D6F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B63F-FFA1-A5F4-BFC2-00A29359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B13F-0941-9E7A-A855-33E1E3B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4C8DD-CD53-7726-AC08-56D3C5EA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4AA5B-FA86-A13A-96DD-28A0654B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9296B-282B-E5EC-7DBF-FE326ED6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8B760-F470-DCD9-D948-F39EA9BF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E3DD2-C7CD-003A-50FC-2DDD6C10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77133-EEB2-B7D8-8353-416BAA2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51335-9346-749A-190D-88E245A4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E599E-E137-4A36-9911-6CE4E457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66B0E-7D42-50E4-BC10-F25CC783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57A1E-4FCD-9C12-D266-A2F1D1D19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AC0E9-565C-DF1D-6E09-7F12B821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C16405-4B42-46FF-C608-28E7DC508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07C27-B123-77D1-7644-D00578D9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F30530-0243-CD9D-7ED9-107F5218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64A570-62C3-D003-97CC-950C698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67A3-B848-C7AC-4412-334BB81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E2CCB5-F0A5-E90E-787F-2E3BCA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F0FDB-E578-9881-65C3-02DD9120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B7E97-C2B4-0FB4-73BF-6AFD625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26859-B103-282B-5A11-F8096547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6FADDC-2FCB-62FB-D44B-53D1AE1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4B477-E47E-04A7-7B6D-AA62BAC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AE0BB-A973-335B-8613-2CDBC3DA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3DE37-56CF-2DD8-8289-A11A7F54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8E84C-60EF-8F67-3C5E-AEFE419D1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8C090-28E5-6F00-7AB8-191FE091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C43FE-CDAF-2E63-FB0B-9703A7C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B7CDA-BF2D-8D21-55BA-CAF6990E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8D2D-33AE-472B-7AD6-D5C717BA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84AC2-FFE9-41F0-410B-033EA8936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905D8-3073-68A2-8465-A1144B2C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0A730-98B1-A3C8-02C6-5A6E45BB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94255-83DD-D12F-1129-729BB3DD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7E593-B1FB-0F81-90ED-007A9C2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A0EF5-5511-F159-2643-D93D9421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75E05-E060-B178-6B28-1AA916AE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D77D1-2E76-F749-89AB-C026EE02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4271-170D-4E24-96BF-1457F9C514F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2AA0C-59E0-035C-7675-584893479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E49AA-D45B-7BD7-C5F3-03AAFF3CF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C792-032A-4853-BDFA-608A33543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5.png"/><Relationship Id="rId3" Type="http://schemas.openxmlformats.org/officeDocument/2006/relationships/tags" Target="../tags/tag26.xml"/><Relationship Id="rId21" Type="http://schemas.openxmlformats.org/officeDocument/2006/relationships/image" Target="../media/image8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image" Target="../media/image7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6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9.png"/><Relationship Id="rId3" Type="http://schemas.openxmlformats.org/officeDocument/2006/relationships/tags" Target="../tags/tag42.xml"/><Relationship Id="rId21" Type="http://schemas.openxmlformats.org/officeDocument/2006/relationships/image" Target="../media/image12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image" Target="../media/image11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image" Target="../media/image10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image" Target="../media/image12.png"/><Relationship Id="rId21" Type="http://schemas.openxmlformats.org/officeDocument/2006/relationships/tags" Target="../tags/tag76.xml"/><Relationship Id="rId34" Type="http://schemas.openxmlformats.org/officeDocument/2006/relationships/image" Target="../media/image5.png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41" Type="http://schemas.openxmlformats.org/officeDocument/2006/relationships/image" Target="../media/image10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37" Type="http://schemas.openxmlformats.org/officeDocument/2006/relationships/image" Target="../media/image8.png"/><Relationship Id="rId40" Type="http://schemas.openxmlformats.org/officeDocument/2006/relationships/image" Target="../media/image9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image" Target="../media/image7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image" Target="../media/image6.png"/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slideLayout" Target="../slideLayouts/slideLayout7.xml"/><Relationship Id="rId38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image" Target="../media/image17.png"/><Relationship Id="rId3" Type="http://schemas.openxmlformats.org/officeDocument/2006/relationships/tags" Target="../tags/tag90.xml"/><Relationship Id="rId21" Type="http://schemas.openxmlformats.org/officeDocument/2006/relationships/image" Target="../media/image20.png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image" Target="../media/image1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image" Target="../media/image18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B59D3-3A15-8032-86FA-B6445F4C5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Motional Narrowing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4D1A7-8E67-BED5-F5A2-A8CE10ADC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Wenxiang Ying</a:t>
            </a:r>
          </a:p>
        </p:txBody>
      </p:sp>
    </p:spTree>
    <p:extLst>
      <p:ext uri="{BB962C8B-B14F-4D97-AF65-F5344CB8AC3E}">
        <p14:creationId xmlns:p14="http://schemas.microsoft.com/office/powerpoint/2010/main" val="15994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9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3CF16A-F177-4B76-E764-6444B91855CA}"/>
              </a:ext>
            </a:extLst>
          </p:cNvPr>
          <p:cNvGrpSpPr/>
          <p:nvPr/>
        </p:nvGrpSpPr>
        <p:grpSpPr>
          <a:xfrm>
            <a:off x="-52952" y="0"/>
            <a:ext cx="7328451" cy="6867508"/>
            <a:chOff x="2411603" y="-295411"/>
            <a:chExt cx="7633544" cy="7153411"/>
          </a:xfrm>
        </p:grpSpPr>
        <p:pic>
          <p:nvPicPr>
            <p:cNvPr id="14" name="Picture 2" descr="r/dankmemes - Big contrast">
              <a:extLst>
                <a:ext uri="{FF2B5EF4-FFF2-40B4-BE49-F238E27FC236}">
                  <a16:creationId xmlns:a16="http://schemas.microsoft.com/office/drawing/2014/main" id="{21367EF4-F9B8-D705-4C7B-EF8EE0DE4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052" b="93931"/>
            <a:stretch/>
          </p:blipFill>
          <p:spPr bwMode="auto">
            <a:xfrm>
              <a:off x="2411603" y="-295411"/>
              <a:ext cx="7625471" cy="1207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1A9350B-64A3-28A1-F9C0-AD6CF414A785}"/>
                </a:ext>
              </a:extLst>
            </p:cNvPr>
            <p:cNvGrpSpPr/>
            <p:nvPr/>
          </p:nvGrpSpPr>
          <p:grpSpPr>
            <a:xfrm>
              <a:off x="2419676" y="901148"/>
              <a:ext cx="7625471" cy="5956852"/>
              <a:chOff x="2484783" y="979212"/>
              <a:chExt cx="6096000" cy="5191125"/>
            </a:xfrm>
          </p:grpSpPr>
          <p:pic>
            <p:nvPicPr>
              <p:cNvPr id="1026" name="Picture 2" descr="r/dankmemes - Big contrast">
                <a:extLst>
                  <a:ext uri="{FF2B5EF4-FFF2-40B4-BE49-F238E27FC236}">
                    <a16:creationId xmlns:a16="http://schemas.microsoft.com/office/drawing/2014/main" id="{C19FFEAA-781C-D61A-BFA5-514BC4FD3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4783" y="979212"/>
                <a:ext cx="6096000" cy="5191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r/dankmemes - Big contrast">
                <a:extLst>
                  <a:ext uri="{FF2B5EF4-FFF2-40B4-BE49-F238E27FC236}">
                    <a16:creationId xmlns:a16="http://schemas.microsoft.com/office/drawing/2014/main" id="{0FC52A01-ADE7-8E58-013B-97B372C5E9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052" b="93931"/>
              <a:stretch/>
            </p:blipFill>
            <p:spPr bwMode="auto">
              <a:xfrm>
                <a:off x="2678126" y="1397744"/>
                <a:ext cx="2537396" cy="437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E04EB3F-4049-297C-CD15-5BE7FE65D826}"/>
              </a:ext>
            </a:extLst>
          </p:cNvPr>
          <p:cNvSpPr/>
          <p:nvPr/>
        </p:nvSpPr>
        <p:spPr>
          <a:xfrm>
            <a:off x="3077455" y="4718941"/>
            <a:ext cx="4205794" cy="1470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Polaron </a:t>
            </a:r>
          </a:p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Decoupling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7A3EB1-19EE-70FF-9170-5BB6AE0FD845}"/>
              </a:ext>
            </a:extLst>
          </p:cNvPr>
          <p:cNvSpPr/>
          <p:nvPr/>
        </p:nvSpPr>
        <p:spPr>
          <a:xfrm rot="16471250">
            <a:off x="-599809" y="1121171"/>
            <a:ext cx="2539904" cy="534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“Collectiveness” in PMET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C6F4B6-0CA0-E094-5514-FC29E4FD6FC5}"/>
              </a:ext>
            </a:extLst>
          </p:cNvPr>
          <p:cNvSpPr/>
          <p:nvPr/>
        </p:nvSpPr>
        <p:spPr>
          <a:xfrm rot="17450830">
            <a:off x="437805" y="937113"/>
            <a:ext cx="2237907" cy="479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“Motional Narrowing”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B90142-B726-D9FA-E5F4-73D0468942AB}"/>
              </a:ext>
            </a:extLst>
          </p:cNvPr>
          <p:cNvSpPr/>
          <p:nvPr/>
        </p:nvSpPr>
        <p:spPr>
          <a:xfrm rot="18403186">
            <a:off x="1408116" y="802385"/>
            <a:ext cx="2262511" cy="60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 of UP - LP Coherence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5C774-6A77-F287-0B82-FDD73F4F084A}"/>
              </a:ext>
            </a:extLst>
          </p:cNvPr>
          <p:cNvSpPr/>
          <p:nvPr/>
        </p:nvSpPr>
        <p:spPr>
          <a:xfrm rot="19642146">
            <a:off x="2298644" y="1068482"/>
            <a:ext cx="2767217" cy="50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Polariton Energy Gap Law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DA7526-D1CA-7B7B-A06C-F700BC68F9D2}"/>
              </a:ext>
            </a:extLst>
          </p:cNvPr>
          <p:cNvSpPr/>
          <p:nvPr/>
        </p:nvSpPr>
        <p:spPr>
          <a:xfrm rot="20722265">
            <a:off x="3131178" y="1688988"/>
            <a:ext cx="2505580" cy="452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Ballistic Transport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7B1DC2-3065-BA8B-8D87-25F3EB9C7E6E}"/>
              </a:ext>
            </a:extLst>
          </p:cNvPr>
          <p:cNvSpPr txBox="1"/>
          <p:nvPr/>
        </p:nvSpPr>
        <p:spPr>
          <a:xfrm>
            <a:off x="7521946" y="2558311"/>
            <a:ext cx="4366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PT Serif" panose="020F0502020204030204" pitchFamily="18" charset="0"/>
              </a:rPr>
              <a:t>“It is said that wisdom lies not in seeing things, but seeing through things.” </a:t>
            </a:r>
          </a:p>
          <a:p>
            <a:endParaRPr lang="en-US" altLang="zh-CN" sz="2800" dirty="0">
              <a:solidFill>
                <a:srgbClr val="000000"/>
              </a:solidFill>
              <a:latin typeface="PT Serif" panose="020F0502020204030204" pitchFamily="18" charset="0"/>
            </a:endParaRPr>
          </a:p>
          <a:p>
            <a:pPr algn="r"/>
            <a:r>
              <a:rPr lang="en-US" altLang="zh-CN" sz="2800" b="0" i="0" dirty="0">
                <a:solidFill>
                  <a:srgbClr val="000000"/>
                </a:solidFill>
                <a:effectLst/>
                <a:latin typeface="PT Serif" panose="020F0502020204030204" pitchFamily="18" charset="0"/>
              </a:rPr>
              <a:t>Manly P. Hall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56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79BF92B-FB08-A049-6416-E1DAD77F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6" y="1598270"/>
            <a:ext cx="5405611" cy="34210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6671587-851C-238D-2F11-FE2F8E991F40}"/>
              </a:ext>
            </a:extLst>
          </p:cNvPr>
          <p:cNvSpPr txBox="1"/>
          <p:nvPr/>
        </p:nvSpPr>
        <p:spPr>
          <a:xfrm>
            <a:off x="1229505" y="5365696"/>
            <a:ext cx="4645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R. </a:t>
            </a:r>
            <a:r>
              <a:rPr lang="en-US" altLang="zh-CN" sz="1600" b="0" i="0" dirty="0" err="1">
                <a:effectLst/>
                <a:latin typeface="Times New Roman" panose="02020603050405020304" pitchFamily="18" charset="0"/>
              </a:rPr>
              <a:t>Houdre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, et al., Phys. Rev. A. 53, 4 (1996)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956095-5BA2-B358-FD59-5580C80D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40" y="1672377"/>
            <a:ext cx="4828227" cy="3509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A13192-124F-564D-E8FC-511F78E88731}"/>
              </a:ext>
            </a:extLst>
          </p:cNvPr>
          <p:cNvSpPr txBox="1"/>
          <p:nvPr/>
        </p:nvSpPr>
        <p:spPr>
          <a:xfrm>
            <a:off x="8269508" y="5365696"/>
            <a:ext cx="2177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Numerical simulation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094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D4CFA6-621C-2D32-E182-1D645D9D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" y="302438"/>
            <a:ext cx="4671787" cy="3238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3CCD6E-5B93-BF01-DDEC-D6AB9EA3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5" y="3558399"/>
            <a:ext cx="3499512" cy="26133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9E4E10-8AB8-8DF1-13EF-2A8C0C31AA83}"/>
              </a:ext>
            </a:extLst>
          </p:cNvPr>
          <p:cNvSpPr txBox="1"/>
          <p:nvPr/>
        </p:nvSpPr>
        <p:spPr>
          <a:xfrm>
            <a:off x="447895" y="6348963"/>
            <a:ext cx="4645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F. J. Murphy, et al., Phys. Rev. B. 89, 205319 (2014)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6A34AB-3A55-2962-A44D-C8AD35292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89" y="1182314"/>
            <a:ext cx="6317881" cy="47174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4A2D86-B04B-910B-D925-17C0E5CCD3EB}"/>
              </a:ext>
            </a:extLst>
          </p:cNvPr>
          <p:cNvSpPr txBox="1"/>
          <p:nvPr/>
        </p:nvSpPr>
        <p:spPr>
          <a:xfrm>
            <a:off x="5481790" y="6348963"/>
            <a:ext cx="6317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Numerical simulation </a:t>
            </a:r>
            <a:r>
              <a:rPr lang="en-US" altLang="zh-CN" sz="1600" dirty="0">
                <a:latin typeface="Times New Roman" panose="02020603050405020304" pitchFamily="18" charset="0"/>
              </a:rPr>
              <a:t>(with N=16, </a:t>
            </a:r>
            <a:r>
              <a:rPr lang="en-US" altLang="zh-CN" sz="1600" dirty="0" err="1">
                <a:latin typeface="Times New Roman" panose="02020603050405020304" pitchFamily="18" charset="0"/>
              </a:rPr>
              <a:t>tauc</a:t>
            </a:r>
            <a:r>
              <a:rPr lang="en-US" altLang="zh-CN" sz="1600" dirty="0">
                <a:latin typeface="Times New Roman" panose="02020603050405020304" pitchFamily="18" charset="0"/>
              </a:rPr>
              <a:t> = 50 fs)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CD8146-4665-402D-6A77-E74DB2DEE806}"/>
              </a:ext>
            </a:extLst>
          </p:cNvPr>
          <p:cNvCxnSpPr/>
          <p:nvPr/>
        </p:nvCxnSpPr>
        <p:spPr>
          <a:xfrm>
            <a:off x="7589520" y="4023360"/>
            <a:ext cx="0" cy="63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8FB230-E6A5-9808-8735-E03549A91039}"/>
              </a:ext>
            </a:extLst>
          </p:cNvPr>
          <p:cNvCxnSpPr/>
          <p:nvPr/>
        </p:nvCxnSpPr>
        <p:spPr>
          <a:xfrm>
            <a:off x="8043672" y="3242931"/>
            <a:ext cx="0" cy="63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7793CA2-AF45-9101-26C7-AA214B0E4E2A}"/>
              </a:ext>
            </a:extLst>
          </p:cNvPr>
          <p:cNvCxnSpPr/>
          <p:nvPr/>
        </p:nvCxnSpPr>
        <p:spPr>
          <a:xfrm>
            <a:off x="8546592" y="1094232"/>
            <a:ext cx="0" cy="63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5FE4FF-9134-CECD-B440-6976EFBD5875}"/>
              </a:ext>
            </a:extLst>
          </p:cNvPr>
          <p:cNvCxnSpPr/>
          <p:nvPr/>
        </p:nvCxnSpPr>
        <p:spPr>
          <a:xfrm>
            <a:off x="8784336" y="771144"/>
            <a:ext cx="0" cy="63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EB8B03-2C77-FFC1-4C77-8C6895A5047D}"/>
              </a:ext>
            </a:extLst>
          </p:cNvPr>
          <p:cNvCxnSpPr/>
          <p:nvPr/>
        </p:nvCxnSpPr>
        <p:spPr>
          <a:xfrm>
            <a:off x="8866632" y="778764"/>
            <a:ext cx="0" cy="63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F4527-41D8-BF2F-3B44-14661A862097}"/>
              </a:ext>
            </a:extLst>
          </p:cNvPr>
          <p:cNvSpPr txBox="1"/>
          <p:nvPr/>
        </p:nvSpPr>
        <p:spPr>
          <a:xfrm>
            <a:off x="10261759" y="917335"/>
            <a:ext cx="1775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Cavity frequencies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498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933D8A-5884-258A-2D2C-323E52AE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633656"/>
            <a:ext cx="4459767" cy="53301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BF3D26-428C-873F-3966-32CE357658D8}"/>
              </a:ext>
            </a:extLst>
          </p:cNvPr>
          <p:cNvSpPr txBox="1"/>
          <p:nvPr/>
        </p:nvSpPr>
        <p:spPr>
          <a:xfrm>
            <a:off x="1315746" y="2587761"/>
            <a:ext cx="22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branch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C34FD8-647D-1B1C-71B3-807119DAFFA0}"/>
              </a:ext>
            </a:extLst>
          </p:cNvPr>
          <p:cNvSpPr txBox="1"/>
          <p:nvPr/>
        </p:nvSpPr>
        <p:spPr>
          <a:xfrm>
            <a:off x="1923570" y="4741921"/>
            <a:ext cx="22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branch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C25681-B749-8BDD-209B-73B6D28F3508}"/>
              </a:ext>
            </a:extLst>
          </p:cNvPr>
          <p:cNvSpPr txBox="1"/>
          <p:nvPr/>
        </p:nvSpPr>
        <p:spPr>
          <a:xfrm>
            <a:off x="332509" y="6106220"/>
            <a:ext cx="4645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D. M. Whittaker, et al., Phys. Rev. Lett. 77, 23 (1996)</a:t>
            </a:r>
            <a:endParaRPr lang="zh-CN" altLang="en-US" sz="16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91186A7-C17A-03D0-200C-3209CA82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09" y="470213"/>
            <a:ext cx="5312576" cy="53301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3D4BBC8-1134-5E66-354A-12CB92752E51}"/>
              </a:ext>
            </a:extLst>
          </p:cNvPr>
          <p:cNvSpPr txBox="1"/>
          <p:nvPr/>
        </p:nvSpPr>
        <p:spPr>
          <a:xfrm>
            <a:off x="6565658" y="6106220"/>
            <a:ext cx="4645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V. Savona, et al., Phys. Rev. Lett. 78, 23 (1997)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826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663541-0124-E510-A3E2-D2C1BDD6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74" y="501516"/>
            <a:ext cx="6913052" cy="54325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C5926B-4D55-A840-9B6A-4AB9D1504A1D}"/>
              </a:ext>
            </a:extLst>
          </p:cNvPr>
          <p:cNvSpPr txBox="1"/>
          <p:nvPr/>
        </p:nvSpPr>
        <p:spPr>
          <a:xfrm>
            <a:off x="2465277" y="6094874"/>
            <a:ext cx="7621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effectLst/>
                <a:latin typeface="Times New Roman" panose="02020603050405020304" pitchFamily="18" charset="0"/>
              </a:rPr>
              <a:t>Numerical simulation (N = 16, </a:t>
            </a:r>
            <a:r>
              <a:rPr lang="en-US" altLang="zh-CN" sz="2800" b="0" i="0" dirty="0" err="1">
                <a:effectLst/>
                <a:latin typeface="Times New Roman" panose="02020603050405020304" pitchFamily="18" charset="0"/>
              </a:rPr>
              <a:t>tauc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</a:rPr>
              <a:t> = 50 fs)</a:t>
            </a:r>
            <a:endParaRPr lang="zh-CN" altLang="en-US" sz="28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42A2A6B-1808-E18B-5F7E-9F279A7EF65B}"/>
              </a:ext>
            </a:extLst>
          </p:cNvPr>
          <p:cNvSpPr/>
          <p:nvPr/>
        </p:nvSpPr>
        <p:spPr>
          <a:xfrm>
            <a:off x="9947563" y="3993009"/>
            <a:ext cx="1884218" cy="768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4530F1-5CE7-ABD1-B882-6AD8C8C461E4}"/>
              </a:ext>
            </a:extLst>
          </p:cNvPr>
          <p:cNvSpPr txBox="1"/>
          <p:nvPr/>
        </p:nvSpPr>
        <p:spPr>
          <a:xfrm>
            <a:off x="9947563" y="3145277"/>
            <a:ext cx="188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Times New Roman" panose="02020603050405020304" pitchFamily="18" charset="0"/>
              </a:rPr>
              <a:t>Pure exciton</a:t>
            </a:r>
            <a:endParaRPr lang="zh-CN" altLang="en-US" sz="2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EBF529-346D-FB0C-51E6-DE7E2B824E8B}"/>
              </a:ext>
            </a:extLst>
          </p:cNvPr>
          <p:cNvSpPr/>
          <p:nvPr/>
        </p:nvSpPr>
        <p:spPr>
          <a:xfrm flipH="1" flipV="1">
            <a:off x="438727" y="3993008"/>
            <a:ext cx="1884218" cy="768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73B433-94FB-7842-9462-8B8D69FCE463}"/>
              </a:ext>
            </a:extLst>
          </p:cNvPr>
          <p:cNvSpPr txBox="1"/>
          <p:nvPr/>
        </p:nvSpPr>
        <p:spPr>
          <a:xfrm>
            <a:off x="557738" y="3145276"/>
            <a:ext cx="188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Times New Roman" panose="02020603050405020304" pitchFamily="18" charset="0"/>
              </a:rPr>
              <a:t>Pure photon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52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A94A-DD34-9466-40F7-E67B36ED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A1968-336E-4947-9A2A-5723406F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72A72DFC-2F69-F62B-76D8-D9F80A4067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28" y="3828335"/>
            <a:ext cx="3390956" cy="2543217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892E4450-AEDE-4463-6313-50161031B0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4" y="764621"/>
            <a:ext cx="3390956" cy="2543217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CE5E87C0-5ED6-3F3F-F712-D8F3FEE2091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45" y="761976"/>
            <a:ext cx="3394482" cy="2545862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DDE057E7-2BC6-EC62-9617-8550B62ECC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3828335"/>
            <a:ext cx="3404625" cy="25534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5D54A9-6366-EB3A-4F1B-DE5E6CC79FB5}"/>
              </a:ext>
            </a:extLst>
          </p:cNvPr>
          <p:cNvSpPr txBox="1"/>
          <p:nvPr/>
        </p:nvSpPr>
        <p:spPr>
          <a:xfrm>
            <a:off x="3147620" y="5773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60C5B-7518-ECA8-97BD-36191E020E1C}"/>
              </a:ext>
            </a:extLst>
          </p:cNvPr>
          <p:cNvSpPr txBox="1"/>
          <p:nvPr/>
        </p:nvSpPr>
        <p:spPr>
          <a:xfrm>
            <a:off x="8364316" y="5823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30975A-67A2-3E44-EB4B-B7656B04A4AE}"/>
              </a:ext>
            </a:extLst>
          </p:cNvPr>
          <p:cNvSpPr txBox="1"/>
          <p:nvPr/>
        </p:nvSpPr>
        <p:spPr>
          <a:xfrm>
            <a:off x="3157172" y="36486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FA144D-96A6-536E-CDDA-584B943EC400}"/>
              </a:ext>
            </a:extLst>
          </p:cNvPr>
          <p:cNvSpPr txBox="1"/>
          <p:nvPr/>
        </p:nvSpPr>
        <p:spPr>
          <a:xfrm>
            <a:off x="8364316" y="36486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7ADDF4-6C8E-3D31-2420-E3570AFA10DC}"/>
              </a:ext>
            </a:extLst>
          </p:cNvPr>
          <p:cNvSpPr txBox="1"/>
          <p:nvPr/>
        </p:nvSpPr>
        <p:spPr>
          <a:xfrm flipV="1">
            <a:off x="1336019" y="1561566"/>
            <a:ext cx="461665" cy="1111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Width (eV)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FC511C-EB30-B103-03B0-A9701814AC43}"/>
              </a:ext>
            </a:extLst>
          </p:cNvPr>
          <p:cNvSpPr txBox="1"/>
          <p:nvPr/>
        </p:nvSpPr>
        <p:spPr>
          <a:xfrm flipV="1">
            <a:off x="6610334" y="1561566"/>
            <a:ext cx="461665" cy="1111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Width (eV)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1036FE-163E-0A35-9DA5-18C987899A3D}"/>
              </a:ext>
            </a:extLst>
          </p:cNvPr>
          <p:cNvSpPr txBox="1"/>
          <p:nvPr/>
        </p:nvSpPr>
        <p:spPr>
          <a:xfrm flipV="1">
            <a:off x="1336019" y="4544021"/>
            <a:ext cx="461665" cy="1111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Width (eV)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1058F-40A4-0E78-9E90-39B4F831EE37}"/>
              </a:ext>
            </a:extLst>
          </p:cNvPr>
          <p:cNvSpPr txBox="1"/>
          <p:nvPr/>
        </p:nvSpPr>
        <p:spPr>
          <a:xfrm flipV="1">
            <a:off x="6540787" y="4544021"/>
            <a:ext cx="461665" cy="1111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Width (eV)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DD0C5E-7806-45FA-33A1-5D29ABA48101}"/>
              </a:ext>
            </a:extLst>
          </p:cNvPr>
          <p:cNvSpPr txBox="1"/>
          <p:nvPr/>
        </p:nvSpPr>
        <p:spPr>
          <a:xfrm rot="5400000" flipV="1">
            <a:off x="3252776" y="5511244"/>
            <a:ext cx="461665" cy="2100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Cavity frequency (eV)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BC6C3A-A5A9-A7CD-4B83-65053DF239BE}"/>
              </a:ext>
            </a:extLst>
          </p:cNvPr>
          <p:cNvSpPr txBox="1"/>
          <p:nvPr/>
        </p:nvSpPr>
        <p:spPr>
          <a:xfrm rot="5400000" flipV="1">
            <a:off x="8477561" y="5511244"/>
            <a:ext cx="461665" cy="2100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Cavity frequency (eV)</a:t>
            </a:r>
          </a:p>
        </p:txBody>
      </p:sp>
      <p:grpSp>
        <p:nvGrpSpPr>
          <p:cNvPr id="60" name="组合 59" descr="\documentclass{article}&#10;\usepackage{amsmath}&#10;\usepackage{bm}&#10;\pagestyle{empty}&#10;\begin{document}&#10;&#10;\begin{equation*}&#10;\Gamma_\mathrm{c} = 44.15~ \mathrm{meV}&#10;\end{equation*}&#10;&#10;&#10;\end{document}" title="IguanaTex Vector Display">
            <a:extLst>
              <a:ext uri="{FF2B5EF4-FFF2-40B4-BE49-F238E27FC236}">
                <a16:creationId xmlns:a16="http://schemas.microsoft.com/office/drawing/2014/main" id="{38415B09-6FF6-FB79-AF7C-5EDD850324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6510" y="724353"/>
            <a:ext cx="1752368" cy="219205"/>
            <a:chOff x="5322884" y="2133080"/>
            <a:chExt cx="1752368" cy="21920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A11E664-6727-4E6F-C9B3-3D5D1526F05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22884" y="2133863"/>
              <a:ext cx="138428" cy="177452"/>
            </a:xfrm>
            <a:custGeom>
              <a:avLst/>
              <a:gdLst>
                <a:gd name="connsiteX0" fmla="*/ 131567 w 138428"/>
                <a:gd name="connsiteY0" fmla="*/ 75 h 177452"/>
                <a:gd name="connsiteX1" fmla="*/ 199 w 138428"/>
                <a:gd name="connsiteY1" fmla="*/ 75 h 177452"/>
                <a:gd name="connsiteX2" fmla="*/ 199 w 138428"/>
                <a:gd name="connsiteY2" fmla="*/ 8164 h 177452"/>
                <a:gd name="connsiteX3" fmla="*/ 6250 w 138428"/>
                <a:gd name="connsiteY3" fmla="*/ 8164 h 177452"/>
                <a:gd name="connsiteX4" fmla="*/ 26170 w 138428"/>
                <a:gd name="connsiteY4" fmla="*/ 20430 h 177452"/>
                <a:gd name="connsiteX5" fmla="*/ 26170 w 138428"/>
                <a:gd name="connsiteY5" fmla="*/ 157172 h 177452"/>
                <a:gd name="connsiteX6" fmla="*/ 6250 w 138428"/>
                <a:gd name="connsiteY6" fmla="*/ 169437 h 177452"/>
                <a:gd name="connsiteX7" fmla="*/ 199 w 138428"/>
                <a:gd name="connsiteY7" fmla="*/ 169437 h 177452"/>
                <a:gd name="connsiteX8" fmla="*/ 199 w 138428"/>
                <a:gd name="connsiteY8" fmla="*/ 177527 h 177452"/>
                <a:gd name="connsiteX9" fmla="*/ 38525 w 138428"/>
                <a:gd name="connsiteY9" fmla="*/ 176744 h 177452"/>
                <a:gd name="connsiteX10" fmla="*/ 80886 w 138428"/>
                <a:gd name="connsiteY10" fmla="*/ 177527 h 177452"/>
                <a:gd name="connsiteX11" fmla="*/ 80886 w 138428"/>
                <a:gd name="connsiteY11" fmla="*/ 169437 h 177452"/>
                <a:gd name="connsiteX12" fmla="*/ 72565 w 138428"/>
                <a:gd name="connsiteY12" fmla="*/ 169437 h 177452"/>
                <a:gd name="connsiteX13" fmla="*/ 48611 w 138428"/>
                <a:gd name="connsiteY13" fmla="*/ 156911 h 177452"/>
                <a:gd name="connsiteX14" fmla="*/ 48611 w 138428"/>
                <a:gd name="connsiteY14" fmla="*/ 18603 h 177452"/>
                <a:gd name="connsiteX15" fmla="*/ 60966 w 138428"/>
                <a:gd name="connsiteY15" fmla="*/ 8164 h 177452"/>
                <a:gd name="connsiteX16" fmla="*/ 86937 w 138428"/>
                <a:gd name="connsiteY16" fmla="*/ 8164 h 177452"/>
                <a:gd name="connsiteX17" fmla="*/ 132324 w 138428"/>
                <a:gd name="connsiteY17" fmla="*/ 58790 h 177452"/>
                <a:gd name="connsiteX18" fmla="*/ 138628 w 138428"/>
                <a:gd name="connsiteY18" fmla="*/ 58790 h 177452"/>
                <a:gd name="connsiteX19" fmla="*/ 131567 w 138428"/>
                <a:gd name="connsiteY19" fmla="*/ 75 h 1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8428" h="177452">
                  <a:moveTo>
                    <a:pt x="131567" y="75"/>
                  </a:moveTo>
                  <a:lnTo>
                    <a:pt x="199" y="75"/>
                  </a:lnTo>
                  <a:lnTo>
                    <a:pt x="199" y="8164"/>
                  </a:lnTo>
                  <a:lnTo>
                    <a:pt x="6250" y="8164"/>
                  </a:lnTo>
                  <a:cubicBezTo>
                    <a:pt x="25666" y="8164"/>
                    <a:pt x="26170" y="11035"/>
                    <a:pt x="26170" y="20430"/>
                  </a:cubicBezTo>
                  <a:lnTo>
                    <a:pt x="26170" y="157172"/>
                  </a:lnTo>
                  <a:cubicBezTo>
                    <a:pt x="26170" y="166566"/>
                    <a:pt x="25666" y="169437"/>
                    <a:pt x="6250" y="169437"/>
                  </a:cubicBezTo>
                  <a:lnTo>
                    <a:pt x="199" y="169437"/>
                  </a:lnTo>
                  <a:lnTo>
                    <a:pt x="199" y="177527"/>
                  </a:lnTo>
                  <a:cubicBezTo>
                    <a:pt x="9024" y="176744"/>
                    <a:pt x="28691" y="176744"/>
                    <a:pt x="38525" y="176744"/>
                  </a:cubicBezTo>
                  <a:cubicBezTo>
                    <a:pt x="48863" y="176744"/>
                    <a:pt x="71809" y="176744"/>
                    <a:pt x="80886" y="177527"/>
                  </a:cubicBezTo>
                  <a:lnTo>
                    <a:pt x="80886" y="169437"/>
                  </a:lnTo>
                  <a:lnTo>
                    <a:pt x="72565" y="169437"/>
                  </a:lnTo>
                  <a:cubicBezTo>
                    <a:pt x="48611" y="169437"/>
                    <a:pt x="48611" y="166045"/>
                    <a:pt x="48611" y="156911"/>
                  </a:cubicBezTo>
                  <a:lnTo>
                    <a:pt x="48611" y="18603"/>
                  </a:lnTo>
                  <a:cubicBezTo>
                    <a:pt x="48611" y="9991"/>
                    <a:pt x="49115" y="8164"/>
                    <a:pt x="60966" y="8164"/>
                  </a:cubicBezTo>
                  <a:lnTo>
                    <a:pt x="86937" y="8164"/>
                  </a:lnTo>
                  <a:cubicBezTo>
                    <a:pt x="122994" y="8164"/>
                    <a:pt x="128290" y="23561"/>
                    <a:pt x="132324" y="58790"/>
                  </a:cubicBezTo>
                  <a:lnTo>
                    <a:pt x="138628" y="58790"/>
                  </a:lnTo>
                  <a:lnTo>
                    <a:pt x="131567" y="75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8F81CCD3-D92F-4692-4D49-7993BCCA26C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480275" y="2268987"/>
              <a:ext cx="74484" cy="83298"/>
            </a:xfrm>
            <a:custGeom>
              <a:avLst/>
              <a:gdLst>
                <a:gd name="connsiteX0" fmla="*/ 60745 w 74484"/>
                <a:gd name="connsiteY0" fmla="*/ 8662 h 83298"/>
                <a:gd name="connsiteX1" fmla="*/ 55803 w 74484"/>
                <a:gd name="connsiteY1" fmla="*/ 16699 h 83298"/>
                <a:gd name="connsiteX2" fmla="*/ 64099 w 74484"/>
                <a:gd name="connsiteY2" fmla="*/ 25285 h 83298"/>
                <a:gd name="connsiteX3" fmla="*/ 72571 w 74484"/>
                <a:gd name="connsiteY3" fmla="*/ 16334 h 83298"/>
                <a:gd name="connsiteX4" fmla="*/ 43095 w 74484"/>
                <a:gd name="connsiteY4" fmla="*/ 76 h 83298"/>
                <a:gd name="connsiteX5" fmla="*/ 205 w 74484"/>
                <a:gd name="connsiteY5" fmla="*/ 42091 h 83298"/>
                <a:gd name="connsiteX6" fmla="*/ 42213 w 74484"/>
                <a:gd name="connsiteY6" fmla="*/ 83374 h 83298"/>
                <a:gd name="connsiteX7" fmla="*/ 74689 w 74484"/>
                <a:gd name="connsiteY7" fmla="*/ 59627 h 83298"/>
                <a:gd name="connsiteX8" fmla="*/ 71689 w 74484"/>
                <a:gd name="connsiteY8" fmla="*/ 57435 h 83298"/>
                <a:gd name="connsiteX9" fmla="*/ 68335 w 74484"/>
                <a:gd name="connsiteY9" fmla="*/ 60540 h 83298"/>
                <a:gd name="connsiteX10" fmla="*/ 44331 w 74484"/>
                <a:gd name="connsiteY10" fmla="*/ 77529 h 83298"/>
                <a:gd name="connsiteX11" fmla="*/ 16267 w 74484"/>
                <a:gd name="connsiteY11" fmla="*/ 41908 h 83298"/>
                <a:gd name="connsiteX12" fmla="*/ 43625 w 74484"/>
                <a:gd name="connsiteY12" fmla="*/ 5922 h 83298"/>
                <a:gd name="connsiteX13" fmla="*/ 60745 w 74484"/>
                <a:gd name="connsiteY13" fmla="*/ 8662 h 8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484" h="83298">
                  <a:moveTo>
                    <a:pt x="60745" y="8662"/>
                  </a:moveTo>
                  <a:cubicBezTo>
                    <a:pt x="57568" y="10123"/>
                    <a:pt x="55803" y="13046"/>
                    <a:pt x="55803" y="16699"/>
                  </a:cubicBezTo>
                  <a:cubicBezTo>
                    <a:pt x="55803" y="21631"/>
                    <a:pt x="59157" y="25285"/>
                    <a:pt x="64099" y="25285"/>
                  </a:cubicBezTo>
                  <a:cubicBezTo>
                    <a:pt x="68865" y="25285"/>
                    <a:pt x="72571" y="22179"/>
                    <a:pt x="72571" y="16334"/>
                  </a:cubicBezTo>
                  <a:cubicBezTo>
                    <a:pt x="72571" y="76"/>
                    <a:pt x="48037" y="76"/>
                    <a:pt x="43095" y="76"/>
                  </a:cubicBezTo>
                  <a:cubicBezTo>
                    <a:pt x="16620" y="76"/>
                    <a:pt x="205" y="21083"/>
                    <a:pt x="205" y="42091"/>
                  </a:cubicBezTo>
                  <a:cubicBezTo>
                    <a:pt x="205" y="65107"/>
                    <a:pt x="19091" y="83374"/>
                    <a:pt x="42213" y="83374"/>
                  </a:cubicBezTo>
                  <a:cubicBezTo>
                    <a:pt x="68512" y="83374"/>
                    <a:pt x="74689" y="61819"/>
                    <a:pt x="74689" y="59627"/>
                  </a:cubicBezTo>
                  <a:cubicBezTo>
                    <a:pt x="74689" y="57435"/>
                    <a:pt x="72395" y="57435"/>
                    <a:pt x="71689" y="57435"/>
                  </a:cubicBezTo>
                  <a:cubicBezTo>
                    <a:pt x="69394" y="57435"/>
                    <a:pt x="69218" y="57983"/>
                    <a:pt x="68335" y="60540"/>
                  </a:cubicBezTo>
                  <a:cubicBezTo>
                    <a:pt x="64452" y="71866"/>
                    <a:pt x="55097" y="77529"/>
                    <a:pt x="44331" y="77529"/>
                  </a:cubicBezTo>
                  <a:cubicBezTo>
                    <a:pt x="32152" y="77529"/>
                    <a:pt x="16267" y="68213"/>
                    <a:pt x="16267" y="41908"/>
                  </a:cubicBezTo>
                  <a:cubicBezTo>
                    <a:pt x="16267" y="18709"/>
                    <a:pt x="27210" y="5922"/>
                    <a:pt x="43625" y="5922"/>
                  </a:cubicBezTo>
                  <a:cubicBezTo>
                    <a:pt x="45919" y="5922"/>
                    <a:pt x="54391" y="5922"/>
                    <a:pt x="60745" y="8662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0350BF-9991-AA8C-28D2-FCD0495C784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58575" y="2215543"/>
              <a:ext cx="167677" cy="61064"/>
            </a:xfrm>
            <a:custGeom>
              <a:avLst/>
              <a:gdLst>
                <a:gd name="connsiteX0" fmla="*/ 159317 w 167677"/>
                <a:gd name="connsiteY0" fmla="*/ 10513 h 61064"/>
                <a:gd name="connsiteX1" fmla="*/ 167890 w 167677"/>
                <a:gd name="connsiteY1" fmla="*/ 5294 h 61064"/>
                <a:gd name="connsiteX2" fmla="*/ 159569 w 167677"/>
                <a:gd name="connsiteY2" fmla="*/ 75 h 61064"/>
                <a:gd name="connsiteX3" fmla="*/ 8533 w 167677"/>
                <a:gd name="connsiteY3" fmla="*/ 75 h 61064"/>
                <a:gd name="connsiteX4" fmla="*/ 212 w 167677"/>
                <a:gd name="connsiteY4" fmla="*/ 5294 h 61064"/>
                <a:gd name="connsiteX5" fmla="*/ 8785 w 167677"/>
                <a:gd name="connsiteY5" fmla="*/ 10513 h 61064"/>
                <a:gd name="connsiteX6" fmla="*/ 159317 w 167677"/>
                <a:gd name="connsiteY6" fmla="*/ 10513 h 61064"/>
                <a:gd name="connsiteX7" fmla="*/ 159569 w 167677"/>
                <a:gd name="connsiteY7" fmla="*/ 61139 h 61064"/>
                <a:gd name="connsiteX8" fmla="*/ 167890 w 167677"/>
                <a:gd name="connsiteY8" fmla="*/ 55920 h 61064"/>
                <a:gd name="connsiteX9" fmla="*/ 159317 w 167677"/>
                <a:gd name="connsiteY9" fmla="*/ 50701 h 61064"/>
                <a:gd name="connsiteX10" fmla="*/ 8785 w 167677"/>
                <a:gd name="connsiteY10" fmla="*/ 50701 h 61064"/>
                <a:gd name="connsiteX11" fmla="*/ 212 w 167677"/>
                <a:gd name="connsiteY11" fmla="*/ 55920 h 61064"/>
                <a:gd name="connsiteX12" fmla="*/ 8533 w 167677"/>
                <a:gd name="connsiteY12" fmla="*/ 61139 h 61064"/>
                <a:gd name="connsiteX13" fmla="*/ 159569 w 167677"/>
                <a:gd name="connsiteY13" fmla="*/ 61139 h 6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677" h="61064">
                  <a:moveTo>
                    <a:pt x="159317" y="10513"/>
                  </a:moveTo>
                  <a:cubicBezTo>
                    <a:pt x="163099" y="10513"/>
                    <a:pt x="167890" y="10513"/>
                    <a:pt x="167890" y="5294"/>
                  </a:cubicBezTo>
                  <a:cubicBezTo>
                    <a:pt x="167890" y="75"/>
                    <a:pt x="163099" y="75"/>
                    <a:pt x="159569" y="75"/>
                  </a:cubicBezTo>
                  <a:lnTo>
                    <a:pt x="8533" y="75"/>
                  </a:lnTo>
                  <a:cubicBezTo>
                    <a:pt x="5003" y="75"/>
                    <a:pt x="212" y="75"/>
                    <a:pt x="212" y="5294"/>
                  </a:cubicBezTo>
                  <a:cubicBezTo>
                    <a:pt x="212" y="10513"/>
                    <a:pt x="5003" y="10513"/>
                    <a:pt x="8785" y="10513"/>
                  </a:cubicBezTo>
                  <a:lnTo>
                    <a:pt x="159317" y="10513"/>
                  </a:lnTo>
                  <a:close/>
                  <a:moveTo>
                    <a:pt x="159569" y="61139"/>
                  </a:moveTo>
                  <a:cubicBezTo>
                    <a:pt x="163099" y="61139"/>
                    <a:pt x="167890" y="61139"/>
                    <a:pt x="167890" y="55920"/>
                  </a:cubicBezTo>
                  <a:cubicBezTo>
                    <a:pt x="167890" y="50701"/>
                    <a:pt x="163099" y="50701"/>
                    <a:pt x="159317" y="50701"/>
                  </a:cubicBezTo>
                  <a:lnTo>
                    <a:pt x="8785" y="50701"/>
                  </a:lnTo>
                  <a:cubicBezTo>
                    <a:pt x="5003" y="50701"/>
                    <a:pt x="212" y="50701"/>
                    <a:pt x="212" y="55920"/>
                  </a:cubicBezTo>
                  <a:cubicBezTo>
                    <a:pt x="212" y="61139"/>
                    <a:pt x="5003" y="61139"/>
                    <a:pt x="8533" y="61139"/>
                  </a:cubicBezTo>
                  <a:lnTo>
                    <a:pt x="159569" y="61139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B21274A-E42D-AAF7-2FA8-427D1990F0E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17670" y="2134646"/>
              <a:ext cx="111701" cy="176669"/>
            </a:xfrm>
            <a:custGeom>
              <a:avLst/>
              <a:gdLst>
                <a:gd name="connsiteX0" fmla="*/ 67293 w 111701"/>
                <a:gd name="connsiteY0" fmla="*/ 133686 h 176669"/>
                <a:gd name="connsiteX1" fmla="*/ 67293 w 111701"/>
                <a:gd name="connsiteY1" fmla="*/ 156389 h 176669"/>
                <a:gd name="connsiteX2" fmla="*/ 48130 w 111701"/>
                <a:gd name="connsiteY2" fmla="*/ 168654 h 176669"/>
                <a:gd name="connsiteX3" fmla="*/ 42835 w 111701"/>
                <a:gd name="connsiteY3" fmla="*/ 168654 h 176669"/>
                <a:gd name="connsiteX4" fmla="*/ 42835 w 111701"/>
                <a:gd name="connsiteY4" fmla="*/ 176744 h 176669"/>
                <a:gd name="connsiteX5" fmla="*/ 76875 w 111701"/>
                <a:gd name="connsiteY5" fmla="*/ 175961 h 176669"/>
                <a:gd name="connsiteX6" fmla="*/ 111167 w 111701"/>
                <a:gd name="connsiteY6" fmla="*/ 176744 h 176669"/>
                <a:gd name="connsiteX7" fmla="*/ 111167 w 111701"/>
                <a:gd name="connsiteY7" fmla="*/ 168654 h 176669"/>
                <a:gd name="connsiteX8" fmla="*/ 105872 w 111701"/>
                <a:gd name="connsiteY8" fmla="*/ 168654 h 176669"/>
                <a:gd name="connsiteX9" fmla="*/ 86709 w 111701"/>
                <a:gd name="connsiteY9" fmla="*/ 156389 h 176669"/>
                <a:gd name="connsiteX10" fmla="*/ 86709 w 111701"/>
                <a:gd name="connsiteY10" fmla="*/ 133686 h 176669"/>
                <a:gd name="connsiteX11" fmla="*/ 111923 w 111701"/>
                <a:gd name="connsiteY11" fmla="*/ 133686 h 176669"/>
                <a:gd name="connsiteX12" fmla="*/ 111923 w 111701"/>
                <a:gd name="connsiteY12" fmla="*/ 125596 h 176669"/>
                <a:gd name="connsiteX13" fmla="*/ 86709 w 111701"/>
                <a:gd name="connsiteY13" fmla="*/ 125596 h 176669"/>
                <a:gd name="connsiteX14" fmla="*/ 86709 w 111701"/>
                <a:gd name="connsiteY14" fmla="*/ 6860 h 176669"/>
                <a:gd name="connsiteX15" fmla="*/ 82674 w 111701"/>
                <a:gd name="connsiteY15" fmla="*/ 75 h 176669"/>
                <a:gd name="connsiteX16" fmla="*/ 77631 w 111701"/>
                <a:gd name="connsiteY16" fmla="*/ 3206 h 176669"/>
                <a:gd name="connsiteX17" fmla="*/ 222 w 111701"/>
                <a:gd name="connsiteY17" fmla="*/ 125596 h 176669"/>
                <a:gd name="connsiteX18" fmla="*/ 222 w 111701"/>
                <a:gd name="connsiteY18" fmla="*/ 133686 h 176669"/>
                <a:gd name="connsiteX19" fmla="*/ 67293 w 111701"/>
                <a:gd name="connsiteY19" fmla="*/ 133686 h 176669"/>
                <a:gd name="connsiteX20" fmla="*/ 68806 w 111701"/>
                <a:gd name="connsiteY20" fmla="*/ 125596 h 176669"/>
                <a:gd name="connsiteX21" fmla="*/ 7282 w 111701"/>
                <a:gd name="connsiteY21" fmla="*/ 125596 h 176669"/>
                <a:gd name="connsiteX22" fmla="*/ 68806 w 111701"/>
                <a:gd name="connsiteY22" fmla="*/ 28258 h 176669"/>
                <a:gd name="connsiteX23" fmla="*/ 68806 w 111701"/>
                <a:gd name="connsiteY23" fmla="*/ 125596 h 1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701" h="176669">
                  <a:moveTo>
                    <a:pt x="67293" y="133686"/>
                  </a:moveTo>
                  <a:lnTo>
                    <a:pt x="67293" y="156389"/>
                  </a:lnTo>
                  <a:cubicBezTo>
                    <a:pt x="67293" y="165784"/>
                    <a:pt x="66789" y="168654"/>
                    <a:pt x="48130" y="168654"/>
                  </a:cubicBezTo>
                  <a:lnTo>
                    <a:pt x="42835" y="168654"/>
                  </a:lnTo>
                  <a:lnTo>
                    <a:pt x="42835" y="176744"/>
                  </a:lnTo>
                  <a:cubicBezTo>
                    <a:pt x="53173" y="175961"/>
                    <a:pt x="66285" y="175961"/>
                    <a:pt x="76875" y="175961"/>
                  </a:cubicBezTo>
                  <a:cubicBezTo>
                    <a:pt x="87465" y="175961"/>
                    <a:pt x="100829" y="175961"/>
                    <a:pt x="111167" y="176744"/>
                  </a:cubicBezTo>
                  <a:lnTo>
                    <a:pt x="111167" y="168654"/>
                  </a:lnTo>
                  <a:lnTo>
                    <a:pt x="105872" y="168654"/>
                  </a:lnTo>
                  <a:cubicBezTo>
                    <a:pt x="87213" y="168654"/>
                    <a:pt x="86709" y="165784"/>
                    <a:pt x="86709" y="156389"/>
                  </a:cubicBezTo>
                  <a:lnTo>
                    <a:pt x="86709" y="133686"/>
                  </a:lnTo>
                  <a:lnTo>
                    <a:pt x="111923" y="133686"/>
                  </a:lnTo>
                  <a:lnTo>
                    <a:pt x="111923" y="125596"/>
                  </a:lnTo>
                  <a:lnTo>
                    <a:pt x="86709" y="125596"/>
                  </a:lnTo>
                  <a:lnTo>
                    <a:pt x="86709" y="6860"/>
                  </a:lnTo>
                  <a:cubicBezTo>
                    <a:pt x="86709" y="1640"/>
                    <a:pt x="86709" y="75"/>
                    <a:pt x="82674" y="75"/>
                  </a:cubicBezTo>
                  <a:cubicBezTo>
                    <a:pt x="80405" y="75"/>
                    <a:pt x="79649" y="75"/>
                    <a:pt x="77631" y="3206"/>
                  </a:cubicBezTo>
                  <a:lnTo>
                    <a:pt x="222" y="125596"/>
                  </a:lnTo>
                  <a:lnTo>
                    <a:pt x="222" y="133686"/>
                  </a:lnTo>
                  <a:lnTo>
                    <a:pt x="67293" y="133686"/>
                  </a:lnTo>
                  <a:close/>
                  <a:moveTo>
                    <a:pt x="68806" y="125596"/>
                  </a:moveTo>
                  <a:lnTo>
                    <a:pt x="7282" y="125596"/>
                  </a:lnTo>
                  <a:lnTo>
                    <a:pt x="68806" y="28258"/>
                  </a:lnTo>
                  <a:lnTo>
                    <a:pt x="68806" y="125596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C390BEE-65C9-A9DB-2A37-9F3BCFF8013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043744" y="2134646"/>
              <a:ext cx="111701" cy="176669"/>
            </a:xfrm>
            <a:custGeom>
              <a:avLst/>
              <a:gdLst>
                <a:gd name="connsiteX0" fmla="*/ 67298 w 111701"/>
                <a:gd name="connsiteY0" fmla="*/ 133686 h 176669"/>
                <a:gd name="connsiteX1" fmla="*/ 67298 w 111701"/>
                <a:gd name="connsiteY1" fmla="*/ 156389 h 176669"/>
                <a:gd name="connsiteX2" fmla="*/ 48135 w 111701"/>
                <a:gd name="connsiteY2" fmla="*/ 168654 h 176669"/>
                <a:gd name="connsiteX3" fmla="*/ 42840 w 111701"/>
                <a:gd name="connsiteY3" fmla="*/ 168654 h 176669"/>
                <a:gd name="connsiteX4" fmla="*/ 42840 w 111701"/>
                <a:gd name="connsiteY4" fmla="*/ 176744 h 176669"/>
                <a:gd name="connsiteX5" fmla="*/ 76880 w 111701"/>
                <a:gd name="connsiteY5" fmla="*/ 175961 h 176669"/>
                <a:gd name="connsiteX6" fmla="*/ 111172 w 111701"/>
                <a:gd name="connsiteY6" fmla="*/ 176744 h 176669"/>
                <a:gd name="connsiteX7" fmla="*/ 111172 w 111701"/>
                <a:gd name="connsiteY7" fmla="*/ 168654 h 176669"/>
                <a:gd name="connsiteX8" fmla="*/ 105877 w 111701"/>
                <a:gd name="connsiteY8" fmla="*/ 168654 h 176669"/>
                <a:gd name="connsiteX9" fmla="*/ 86714 w 111701"/>
                <a:gd name="connsiteY9" fmla="*/ 156389 h 176669"/>
                <a:gd name="connsiteX10" fmla="*/ 86714 w 111701"/>
                <a:gd name="connsiteY10" fmla="*/ 133686 h 176669"/>
                <a:gd name="connsiteX11" fmla="*/ 111928 w 111701"/>
                <a:gd name="connsiteY11" fmla="*/ 133686 h 176669"/>
                <a:gd name="connsiteX12" fmla="*/ 111928 w 111701"/>
                <a:gd name="connsiteY12" fmla="*/ 125596 h 176669"/>
                <a:gd name="connsiteX13" fmla="*/ 86714 w 111701"/>
                <a:gd name="connsiteY13" fmla="*/ 125596 h 176669"/>
                <a:gd name="connsiteX14" fmla="*/ 86714 w 111701"/>
                <a:gd name="connsiteY14" fmla="*/ 6860 h 176669"/>
                <a:gd name="connsiteX15" fmla="*/ 82679 w 111701"/>
                <a:gd name="connsiteY15" fmla="*/ 75 h 176669"/>
                <a:gd name="connsiteX16" fmla="*/ 77636 w 111701"/>
                <a:gd name="connsiteY16" fmla="*/ 3206 h 176669"/>
                <a:gd name="connsiteX17" fmla="*/ 227 w 111701"/>
                <a:gd name="connsiteY17" fmla="*/ 125596 h 176669"/>
                <a:gd name="connsiteX18" fmla="*/ 227 w 111701"/>
                <a:gd name="connsiteY18" fmla="*/ 133686 h 176669"/>
                <a:gd name="connsiteX19" fmla="*/ 67298 w 111701"/>
                <a:gd name="connsiteY19" fmla="*/ 133686 h 176669"/>
                <a:gd name="connsiteX20" fmla="*/ 68811 w 111701"/>
                <a:gd name="connsiteY20" fmla="*/ 125596 h 176669"/>
                <a:gd name="connsiteX21" fmla="*/ 7287 w 111701"/>
                <a:gd name="connsiteY21" fmla="*/ 125596 h 176669"/>
                <a:gd name="connsiteX22" fmla="*/ 68811 w 111701"/>
                <a:gd name="connsiteY22" fmla="*/ 28258 h 176669"/>
                <a:gd name="connsiteX23" fmla="*/ 68811 w 111701"/>
                <a:gd name="connsiteY23" fmla="*/ 125596 h 1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701" h="176669">
                  <a:moveTo>
                    <a:pt x="67298" y="133686"/>
                  </a:moveTo>
                  <a:lnTo>
                    <a:pt x="67298" y="156389"/>
                  </a:lnTo>
                  <a:cubicBezTo>
                    <a:pt x="67298" y="165784"/>
                    <a:pt x="66794" y="168654"/>
                    <a:pt x="48135" y="168654"/>
                  </a:cubicBezTo>
                  <a:lnTo>
                    <a:pt x="42840" y="168654"/>
                  </a:lnTo>
                  <a:lnTo>
                    <a:pt x="42840" y="176744"/>
                  </a:lnTo>
                  <a:cubicBezTo>
                    <a:pt x="53178" y="175961"/>
                    <a:pt x="66290" y="175961"/>
                    <a:pt x="76880" y="175961"/>
                  </a:cubicBezTo>
                  <a:cubicBezTo>
                    <a:pt x="87470" y="175961"/>
                    <a:pt x="100834" y="175961"/>
                    <a:pt x="111172" y="176744"/>
                  </a:cubicBezTo>
                  <a:lnTo>
                    <a:pt x="111172" y="168654"/>
                  </a:lnTo>
                  <a:lnTo>
                    <a:pt x="105877" y="168654"/>
                  </a:lnTo>
                  <a:cubicBezTo>
                    <a:pt x="87218" y="168654"/>
                    <a:pt x="86714" y="165784"/>
                    <a:pt x="86714" y="156389"/>
                  </a:cubicBezTo>
                  <a:lnTo>
                    <a:pt x="86714" y="133686"/>
                  </a:lnTo>
                  <a:lnTo>
                    <a:pt x="111928" y="133686"/>
                  </a:lnTo>
                  <a:lnTo>
                    <a:pt x="111928" y="125596"/>
                  </a:lnTo>
                  <a:lnTo>
                    <a:pt x="86714" y="125596"/>
                  </a:lnTo>
                  <a:lnTo>
                    <a:pt x="86714" y="6860"/>
                  </a:lnTo>
                  <a:cubicBezTo>
                    <a:pt x="86714" y="1640"/>
                    <a:pt x="86714" y="75"/>
                    <a:pt x="82679" y="75"/>
                  </a:cubicBezTo>
                  <a:cubicBezTo>
                    <a:pt x="80410" y="75"/>
                    <a:pt x="79654" y="75"/>
                    <a:pt x="77636" y="3206"/>
                  </a:cubicBezTo>
                  <a:lnTo>
                    <a:pt x="227" y="125596"/>
                  </a:lnTo>
                  <a:lnTo>
                    <a:pt x="227" y="133686"/>
                  </a:lnTo>
                  <a:lnTo>
                    <a:pt x="67298" y="133686"/>
                  </a:lnTo>
                  <a:close/>
                  <a:moveTo>
                    <a:pt x="68811" y="125596"/>
                  </a:moveTo>
                  <a:lnTo>
                    <a:pt x="7287" y="125596"/>
                  </a:lnTo>
                  <a:lnTo>
                    <a:pt x="68811" y="28258"/>
                  </a:lnTo>
                  <a:lnTo>
                    <a:pt x="68811" y="125596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E9CA72A-0FC3-25F0-D691-72046E05571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184442" y="2283654"/>
              <a:ext cx="26727" cy="27661"/>
            </a:xfrm>
            <a:custGeom>
              <a:avLst/>
              <a:gdLst>
                <a:gd name="connsiteX0" fmla="*/ 26960 w 26727"/>
                <a:gd name="connsiteY0" fmla="*/ 13906 h 27661"/>
                <a:gd name="connsiteX1" fmla="*/ 13596 w 26727"/>
                <a:gd name="connsiteY1" fmla="*/ 75 h 27661"/>
                <a:gd name="connsiteX2" fmla="*/ 232 w 26727"/>
                <a:gd name="connsiteY2" fmla="*/ 13906 h 27661"/>
                <a:gd name="connsiteX3" fmla="*/ 13596 w 26727"/>
                <a:gd name="connsiteY3" fmla="*/ 27736 h 27661"/>
                <a:gd name="connsiteX4" fmla="*/ 26960 w 26727"/>
                <a:gd name="connsiteY4" fmla="*/ 13906 h 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27" h="27661">
                  <a:moveTo>
                    <a:pt x="26960" y="13906"/>
                  </a:moveTo>
                  <a:cubicBezTo>
                    <a:pt x="26960" y="6338"/>
                    <a:pt x="20908" y="75"/>
                    <a:pt x="13596" y="75"/>
                  </a:cubicBezTo>
                  <a:cubicBezTo>
                    <a:pt x="6284" y="75"/>
                    <a:pt x="232" y="6338"/>
                    <a:pt x="232" y="13906"/>
                  </a:cubicBezTo>
                  <a:cubicBezTo>
                    <a:pt x="232" y="21473"/>
                    <a:pt x="6284" y="27736"/>
                    <a:pt x="13596" y="27736"/>
                  </a:cubicBezTo>
                  <a:cubicBezTo>
                    <a:pt x="20908" y="27736"/>
                    <a:pt x="26960" y="21473"/>
                    <a:pt x="26960" y="13906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185F189-275C-472C-BFD8-B4785DAEE68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255240" y="2137517"/>
              <a:ext cx="83208" cy="173798"/>
            </a:xfrm>
            <a:custGeom>
              <a:avLst/>
              <a:gdLst>
                <a:gd name="connsiteX0" fmla="*/ 51925 w 83208"/>
                <a:gd name="connsiteY0" fmla="*/ 6860 h 173798"/>
                <a:gd name="connsiteX1" fmla="*/ 46126 w 83208"/>
                <a:gd name="connsiteY1" fmla="*/ 75 h 173798"/>
                <a:gd name="connsiteX2" fmla="*/ 235 w 83208"/>
                <a:gd name="connsiteY2" fmla="*/ 16776 h 173798"/>
                <a:gd name="connsiteX3" fmla="*/ 235 w 83208"/>
                <a:gd name="connsiteY3" fmla="*/ 24866 h 173798"/>
                <a:gd name="connsiteX4" fmla="*/ 33266 w 83208"/>
                <a:gd name="connsiteY4" fmla="*/ 18081 h 173798"/>
                <a:gd name="connsiteX5" fmla="*/ 33266 w 83208"/>
                <a:gd name="connsiteY5" fmla="*/ 153258 h 173798"/>
                <a:gd name="connsiteX6" fmla="*/ 9817 w 83208"/>
                <a:gd name="connsiteY6" fmla="*/ 165784 h 173798"/>
                <a:gd name="connsiteX7" fmla="*/ 1748 w 83208"/>
                <a:gd name="connsiteY7" fmla="*/ 165784 h 173798"/>
                <a:gd name="connsiteX8" fmla="*/ 1748 w 83208"/>
                <a:gd name="connsiteY8" fmla="*/ 173873 h 173798"/>
                <a:gd name="connsiteX9" fmla="*/ 42596 w 83208"/>
                <a:gd name="connsiteY9" fmla="*/ 173090 h 173798"/>
                <a:gd name="connsiteX10" fmla="*/ 83444 w 83208"/>
                <a:gd name="connsiteY10" fmla="*/ 173873 h 173798"/>
                <a:gd name="connsiteX11" fmla="*/ 83444 w 83208"/>
                <a:gd name="connsiteY11" fmla="*/ 165784 h 173798"/>
                <a:gd name="connsiteX12" fmla="*/ 75375 w 83208"/>
                <a:gd name="connsiteY12" fmla="*/ 165784 h 173798"/>
                <a:gd name="connsiteX13" fmla="*/ 51925 w 83208"/>
                <a:gd name="connsiteY13" fmla="*/ 153258 h 173798"/>
                <a:gd name="connsiteX14" fmla="*/ 51925 w 83208"/>
                <a:gd name="connsiteY14" fmla="*/ 6860 h 1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208" h="173798">
                  <a:moveTo>
                    <a:pt x="51925" y="6860"/>
                  </a:moveTo>
                  <a:cubicBezTo>
                    <a:pt x="51925" y="597"/>
                    <a:pt x="51925" y="75"/>
                    <a:pt x="46126" y="75"/>
                  </a:cubicBezTo>
                  <a:cubicBezTo>
                    <a:pt x="30493" y="16776"/>
                    <a:pt x="8304" y="16776"/>
                    <a:pt x="235" y="16776"/>
                  </a:cubicBezTo>
                  <a:lnTo>
                    <a:pt x="235" y="24866"/>
                  </a:lnTo>
                  <a:cubicBezTo>
                    <a:pt x="5278" y="24866"/>
                    <a:pt x="20155" y="24866"/>
                    <a:pt x="33266" y="18081"/>
                  </a:cubicBezTo>
                  <a:lnTo>
                    <a:pt x="33266" y="153258"/>
                  </a:lnTo>
                  <a:cubicBezTo>
                    <a:pt x="33266" y="162652"/>
                    <a:pt x="32510" y="165784"/>
                    <a:pt x="9817" y="165784"/>
                  </a:cubicBezTo>
                  <a:lnTo>
                    <a:pt x="1748" y="165784"/>
                  </a:lnTo>
                  <a:lnTo>
                    <a:pt x="1748" y="173873"/>
                  </a:lnTo>
                  <a:cubicBezTo>
                    <a:pt x="10573" y="173090"/>
                    <a:pt x="32510" y="173090"/>
                    <a:pt x="42596" y="173090"/>
                  </a:cubicBezTo>
                  <a:cubicBezTo>
                    <a:pt x="52682" y="173090"/>
                    <a:pt x="74618" y="173090"/>
                    <a:pt x="83444" y="173873"/>
                  </a:cubicBezTo>
                  <a:lnTo>
                    <a:pt x="83444" y="165784"/>
                  </a:lnTo>
                  <a:lnTo>
                    <a:pt x="75375" y="165784"/>
                  </a:lnTo>
                  <a:cubicBezTo>
                    <a:pt x="52682" y="165784"/>
                    <a:pt x="51925" y="162913"/>
                    <a:pt x="51925" y="153258"/>
                  </a:cubicBezTo>
                  <a:lnTo>
                    <a:pt x="51925" y="6860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8FB0E33-E975-1203-3AD0-5D42777E42E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371480" y="2137517"/>
              <a:ext cx="100606" cy="179539"/>
            </a:xfrm>
            <a:custGeom>
              <a:avLst/>
              <a:gdLst>
                <a:gd name="connsiteX0" fmla="*/ 100847 w 100606"/>
                <a:gd name="connsiteY0" fmla="*/ 121421 h 179539"/>
                <a:gd name="connsiteX1" fmla="*/ 52939 w 100606"/>
                <a:gd name="connsiteY1" fmla="*/ 64271 h 179539"/>
                <a:gd name="connsiteX2" fmla="*/ 20916 w 100606"/>
                <a:gd name="connsiteY2" fmla="*/ 77580 h 179539"/>
                <a:gd name="connsiteX3" fmla="*/ 20916 w 100606"/>
                <a:gd name="connsiteY3" fmla="*/ 26693 h 179539"/>
                <a:gd name="connsiteX4" fmla="*/ 42349 w 100606"/>
                <a:gd name="connsiteY4" fmla="*/ 30085 h 179539"/>
                <a:gd name="connsiteX5" fmla="*/ 91013 w 100606"/>
                <a:gd name="connsiteY5" fmla="*/ 2945 h 179539"/>
                <a:gd name="connsiteX6" fmla="*/ 88491 w 100606"/>
                <a:gd name="connsiteY6" fmla="*/ 75 h 179539"/>
                <a:gd name="connsiteX7" fmla="*/ 86474 w 100606"/>
                <a:gd name="connsiteY7" fmla="*/ 858 h 179539"/>
                <a:gd name="connsiteX8" fmla="*/ 52182 w 100606"/>
                <a:gd name="connsiteY8" fmla="*/ 8425 h 179539"/>
                <a:gd name="connsiteX9" fmla="*/ 18647 w 100606"/>
                <a:gd name="connsiteY9" fmla="*/ 1119 h 179539"/>
                <a:gd name="connsiteX10" fmla="*/ 15621 w 100606"/>
                <a:gd name="connsiteY10" fmla="*/ 336 h 179539"/>
                <a:gd name="connsiteX11" fmla="*/ 13099 w 100606"/>
                <a:gd name="connsiteY11" fmla="*/ 6599 h 179539"/>
                <a:gd name="connsiteX12" fmla="*/ 13099 w 100606"/>
                <a:gd name="connsiteY12" fmla="*/ 83843 h 179539"/>
                <a:gd name="connsiteX13" fmla="*/ 16630 w 100606"/>
                <a:gd name="connsiteY13" fmla="*/ 90627 h 179539"/>
                <a:gd name="connsiteX14" fmla="*/ 19907 w 100606"/>
                <a:gd name="connsiteY14" fmla="*/ 88279 h 179539"/>
                <a:gd name="connsiteX15" fmla="*/ 52434 w 100606"/>
                <a:gd name="connsiteY15" fmla="*/ 70012 h 179539"/>
                <a:gd name="connsiteX16" fmla="*/ 73867 w 100606"/>
                <a:gd name="connsiteY16" fmla="*/ 86713 h 179539"/>
                <a:gd name="connsiteX17" fmla="*/ 78406 w 100606"/>
                <a:gd name="connsiteY17" fmla="*/ 119594 h 179539"/>
                <a:gd name="connsiteX18" fmla="*/ 72354 w 100606"/>
                <a:gd name="connsiteY18" fmla="*/ 155345 h 179539"/>
                <a:gd name="connsiteX19" fmla="*/ 45374 w 100606"/>
                <a:gd name="connsiteY19" fmla="*/ 172308 h 179539"/>
                <a:gd name="connsiteX20" fmla="*/ 8309 w 100606"/>
                <a:gd name="connsiteY20" fmla="*/ 143080 h 179539"/>
                <a:gd name="connsiteX21" fmla="*/ 12595 w 100606"/>
                <a:gd name="connsiteY21" fmla="*/ 143602 h 179539"/>
                <a:gd name="connsiteX22" fmla="*/ 25203 w 100606"/>
                <a:gd name="connsiteY22" fmla="*/ 130815 h 179539"/>
                <a:gd name="connsiteX23" fmla="*/ 12595 w 100606"/>
                <a:gd name="connsiteY23" fmla="*/ 118028 h 179539"/>
                <a:gd name="connsiteX24" fmla="*/ 240 w 100606"/>
                <a:gd name="connsiteY24" fmla="*/ 131859 h 179539"/>
                <a:gd name="connsiteX25" fmla="*/ 45879 w 100606"/>
                <a:gd name="connsiteY25" fmla="*/ 179614 h 179539"/>
                <a:gd name="connsiteX26" fmla="*/ 100847 w 100606"/>
                <a:gd name="connsiteY26" fmla="*/ 121421 h 1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606" h="179539">
                  <a:moveTo>
                    <a:pt x="100847" y="121421"/>
                  </a:moveTo>
                  <a:cubicBezTo>
                    <a:pt x="100847" y="90366"/>
                    <a:pt x="80171" y="64271"/>
                    <a:pt x="52939" y="64271"/>
                  </a:cubicBezTo>
                  <a:cubicBezTo>
                    <a:pt x="40836" y="64271"/>
                    <a:pt x="29993" y="68446"/>
                    <a:pt x="20916" y="77580"/>
                  </a:cubicBezTo>
                  <a:lnTo>
                    <a:pt x="20916" y="26693"/>
                  </a:lnTo>
                  <a:cubicBezTo>
                    <a:pt x="25959" y="28258"/>
                    <a:pt x="34280" y="30085"/>
                    <a:pt x="42349" y="30085"/>
                  </a:cubicBezTo>
                  <a:cubicBezTo>
                    <a:pt x="73363" y="30085"/>
                    <a:pt x="91013" y="6338"/>
                    <a:pt x="91013" y="2945"/>
                  </a:cubicBezTo>
                  <a:cubicBezTo>
                    <a:pt x="91013" y="1380"/>
                    <a:pt x="90257" y="75"/>
                    <a:pt x="88491" y="75"/>
                  </a:cubicBezTo>
                  <a:cubicBezTo>
                    <a:pt x="88239" y="75"/>
                    <a:pt x="87735" y="75"/>
                    <a:pt x="86474" y="858"/>
                  </a:cubicBezTo>
                  <a:cubicBezTo>
                    <a:pt x="81431" y="3206"/>
                    <a:pt x="69076" y="8425"/>
                    <a:pt x="52182" y="8425"/>
                  </a:cubicBezTo>
                  <a:cubicBezTo>
                    <a:pt x="42096" y="8425"/>
                    <a:pt x="30498" y="6599"/>
                    <a:pt x="18647" y="1119"/>
                  </a:cubicBezTo>
                  <a:cubicBezTo>
                    <a:pt x="16630" y="336"/>
                    <a:pt x="16125" y="336"/>
                    <a:pt x="15621" y="336"/>
                  </a:cubicBezTo>
                  <a:cubicBezTo>
                    <a:pt x="13099" y="336"/>
                    <a:pt x="13099" y="2423"/>
                    <a:pt x="13099" y="6599"/>
                  </a:cubicBezTo>
                  <a:lnTo>
                    <a:pt x="13099" y="83843"/>
                  </a:lnTo>
                  <a:cubicBezTo>
                    <a:pt x="13099" y="88540"/>
                    <a:pt x="13099" y="90627"/>
                    <a:pt x="16630" y="90627"/>
                  </a:cubicBezTo>
                  <a:cubicBezTo>
                    <a:pt x="18395" y="90627"/>
                    <a:pt x="18899" y="89845"/>
                    <a:pt x="19907" y="88279"/>
                  </a:cubicBezTo>
                  <a:cubicBezTo>
                    <a:pt x="22681" y="84103"/>
                    <a:pt x="32011" y="70012"/>
                    <a:pt x="52434" y="70012"/>
                  </a:cubicBezTo>
                  <a:cubicBezTo>
                    <a:pt x="65546" y="70012"/>
                    <a:pt x="71850" y="82016"/>
                    <a:pt x="73867" y="86713"/>
                  </a:cubicBezTo>
                  <a:cubicBezTo>
                    <a:pt x="77901" y="96369"/>
                    <a:pt x="78406" y="106546"/>
                    <a:pt x="78406" y="119594"/>
                  </a:cubicBezTo>
                  <a:cubicBezTo>
                    <a:pt x="78406" y="128727"/>
                    <a:pt x="78406" y="144385"/>
                    <a:pt x="72354" y="155345"/>
                  </a:cubicBezTo>
                  <a:cubicBezTo>
                    <a:pt x="66303" y="165523"/>
                    <a:pt x="56973" y="172308"/>
                    <a:pt x="45374" y="172308"/>
                  </a:cubicBezTo>
                  <a:cubicBezTo>
                    <a:pt x="26968" y="172308"/>
                    <a:pt x="12595" y="158477"/>
                    <a:pt x="8309" y="143080"/>
                  </a:cubicBezTo>
                  <a:cubicBezTo>
                    <a:pt x="9065" y="143341"/>
                    <a:pt x="9822" y="143602"/>
                    <a:pt x="12595" y="143602"/>
                  </a:cubicBezTo>
                  <a:cubicBezTo>
                    <a:pt x="20916" y="143602"/>
                    <a:pt x="25203" y="137078"/>
                    <a:pt x="25203" y="130815"/>
                  </a:cubicBezTo>
                  <a:cubicBezTo>
                    <a:pt x="25203" y="124552"/>
                    <a:pt x="20916" y="118028"/>
                    <a:pt x="12595" y="118028"/>
                  </a:cubicBezTo>
                  <a:cubicBezTo>
                    <a:pt x="9065" y="118028"/>
                    <a:pt x="240" y="119855"/>
                    <a:pt x="240" y="131859"/>
                  </a:cubicBezTo>
                  <a:cubicBezTo>
                    <a:pt x="240" y="154301"/>
                    <a:pt x="17638" y="179614"/>
                    <a:pt x="45879" y="179614"/>
                  </a:cubicBezTo>
                  <a:cubicBezTo>
                    <a:pt x="75128" y="179614"/>
                    <a:pt x="100847" y="154562"/>
                    <a:pt x="100847" y="121421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FCCC5693-6C6E-B607-7FFA-67E9D0424F8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577065" y="2195971"/>
              <a:ext cx="196927" cy="115343"/>
            </a:xfrm>
            <a:custGeom>
              <a:avLst/>
              <a:gdLst>
                <a:gd name="connsiteX0" fmla="*/ 19916 w 196927"/>
                <a:gd name="connsiteY0" fmla="*/ 25649 h 115343"/>
                <a:gd name="connsiteX1" fmla="*/ 19916 w 196927"/>
                <a:gd name="connsiteY1" fmla="*/ 95586 h 115343"/>
                <a:gd name="connsiteX2" fmla="*/ 248 w 196927"/>
                <a:gd name="connsiteY2" fmla="*/ 107329 h 115343"/>
                <a:gd name="connsiteX3" fmla="*/ 248 w 196927"/>
                <a:gd name="connsiteY3" fmla="*/ 115419 h 115343"/>
                <a:gd name="connsiteX4" fmla="*/ 28741 w 196927"/>
                <a:gd name="connsiteY4" fmla="*/ 114636 h 115343"/>
                <a:gd name="connsiteX5" fmla="*/ 56981 w 196927"/>
                <a:gd name="connsiteY5" fmla="*/ 115419 h 115343"/>
                <a:gd name="connsiteX6" fmla="*/ 56981 w 196927"/>
                <a:gd name="connsiteY6" fmla="*/ 107329 h 115343"/>
                <a:gd name="connsiteX7" fmla="*/ 37314 w 196927"/>
                <a:gd name="connsiteY7" fmla="*/ 95586 h 115343"/>
                <a:gd name="connsiteX8" fmla="*/ 37314 w 196927"/>
                <a:gd name="connsiteY8" fmla="*/ 47569 h 115343"/>
                <a:gd name="connsiteX9" fmla="*/ 71354 w 196927"/>
                <a:gd name="connsiteY9" fmla="*/ 5816 h 115343"/>
                <a:gd name="connsiteX10" fmla="*/ 90013 w 196927"/>
                <a:gd name="connsiteY10" fmla="*/ 34782 h 115343"/>
                <a:gd name="connsiteX11" fmla="*/ 90013 w 196927"/>
                <a:gd name="connsiteY11" fmla="*/ 95586 h 115343"/>
                <a:gd name="connsiteX12" fmla="*/ 70345 w 196927"/>
                <a:gd name="connsiteY12" fmla="*/ 107329 h 115343"/>
                <a:gd name="connsiteX13" fmla="*/ 70345 w 196927"/>
                <a:gd name="connsiteY13" fmla="*/ 115419 h 115343"/>
                <a:gd name="connsiteX14" fmla="*/ 98838 w 196927"/>
                <a:gd name="connsiteY14" fmla="*/ 114636 h 115343"/>
                <a:gd name="connsiteX15" fmla="*/ 127078 w 196927"/>
                <a:gd name="connsiteY15" fmla="*/ 115419 h 115343"/>
                <a:gd name="connsiteX16" fmla="*/ 127078 w 196927"/>
                <a:gd name="connsiteY16" fmla="*/ 107329 h 115343"/>
                <a:gd name="connsiteX17" fmla="*/ 107411 w 196927"/>
                <a:gd name="connsiteY17" fmla="*/ 95586 h 115343"/>
                <a:gd name="connsiteX18" fmla="*/ 107411 w 196927"/>
                <a:gd name="connsiteY18" fmla="*/ 47569 h 115343"/>
                <a:gd name="connsiteX19" fmla="*/ 141451 w 196927"/>
                <a:gd name="connsiteY19" fmla="*/ 5816 h 115343"/>
                <a:gd name="connsiteX20" fmla="*/ 160110 w 196927"/>
                <a:gd name="connsiteY20" fmla="*/ 34782 h 115343"/>
                <a:gd name="connsiteX21" fmla="*/ 160110 w 196927"/>
                <a:gd name="connsiteY21" fmla="*/ 95586 h 115343"/>
                <a:gd name="connsiteX22" fmla="*/ 140442 w 196927"/>
                <a:gd name="connsiteY22" fmla="*/ 107329 h 115343"/>
                <a:gd name="connsiteX23" fmla="*/ 140442 w 196927"/>
                <a:gd name="connsiteY23" fmla="*/ 115419 h 115343"/>
                <a:gd name="connsiteX24" fmla="*/ 168935 w 196927"/>
                <a:gd name="connsiteY24" fmla="*/ 114636 h 115343"/>
                <a:gd name="connsiteX25" fmla="*/ 197175 w 196927"/>
                <a:gd name="connsiteY25" fmla="*/ 115419 h 115343"/>
                <a:gd name="connsiteX26" fmla="*/ 197175 w 196927"/>
                <a:gd name="connsiteY26" fmla="*/ 107329 h 115343"/>
                <a:gd name="connsiteX27" fmla="*/ 177508 w 196927"/>
                <a:gd name="connsiteY27" fmla="*/ 99500 h 115343"/>
                <a:gd name="connsiteX28" fmla="*/ 177508 w 196927"/>
                <a:gd name="connsiteY28" fmla="*/ 49657 h 115343"/>
                <a:gd name="connsiteX29" fmla="*/ 169691 w 196927"/>
                <a:gd name="connsiteY29" fmla="*/ 9730 h 115343"/>
                <a:gd name="connsiteX30" fmla="*/ 143216 w 196927"/>
                <a:gd name="connsiteY30" fmla="*/ 75 h 115343"/>
                <a:gd name="connsiteX31" fmla="*/ 106654 w 196927"/>
                <a:gd name="connsiteY31" fmla="*/ 25649 h 115343"/>
                <a:gd name="connsiteX32" fmla="*/ 73119 w 196927"/>
                <a:gd name="connsiteY32" fmla="*/ 75 h 115343"/>
                <a:gd name="connsiteX33" fmla="*/ 35801 w 196927"/>
                <a:gd name="connsiteY33" fmla="*/ 27475 h 115343"/>
                <a:gd name="connsiteX34" fmla="*/ 35801 w 196927"/>
                <a:gd name="connsiteY34" fmla="*/ 75 h 115343"/>
                <a:gd name="connsiteX35" fmla="*/ 248 w 196927"/>
                <a:gd name="connsiteY35" fmla="*/ 2945 h 115343"/>
                <a:gd name="connsiteX36" fmla="*/ 248 w 196927"/>
                <a:gd name="connsiteY36" fmla="*/ 11035 h 115343"/>
                <a:gd name="connsiteX37" fmla="*/ 19916 w 196927"/>
                <a:gd name="connsiteY37" fmla="*/ 25649 h 11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927" h="115343">
                  <a:moveTo>
                    <a:pt x="19916" y="25649"/>
                  </a:moveTo>
                  <a:lnTo>
                    <a:pt x="19916" y="95586"/>
                  </a:lnTo>
                  <a:cubicBezTo>
                    <a:pt x="19916" y="107329"/>
                    <a:pt x="17142" y="107329"/>
                    <a:pt x="248" y="107329"/>
                  </a:cubicBezTo>
                  <a:lnTo>
                    <a:pt x="248" y="115419"/>
                  </a:lnTo>
                  <a:cubicBezTo>
                    <a:pt x="9073" y="115158"/>
                    <a:pt x="21933" y="114636"/>
                    <a:pt x="28741" y="114636"/>
                  </a:cubicBezTo>
                  <a:cubicBezTo>
                    <a:pt x="35297" y="114636"/>
                    <a:pt x="48408" y="115158"/>
                    <a:pt x="56981" y="115419"/>
                  </a:cubicBezTo>
                  <a:lnTo>
                    <a:pt x="56981" y="107329"/>
                  </a:lnTo>
                  <a:cubicBezTo>
                    <a:pt x="40088" y="107329"/>
                    <a:pt x="37314" y="107329"/>
                    <a:pt x="37314" y="95586"/>
                  </a:cubicBezTo>
                  <a:lnTo>
                    <a:pt x="37314" y="47569"/>
                  </a:lnTo>
                  <a:cubicBezTo>
                    <a:pt x="37314" y="20430"/>
                    <a:pt x="55216" y="5816"/>
                    <a:pt x="71354" y="5816"/>
                  </a:cubicBezTo>
                  <a:cubicBezTo>
                    <a:pt x="87239" y="5816"/>
                    <a:pt x="90013" y="19908"/>
                    <a:pt x="90013" y="34782"/>
                  </a:cubicBezTo>
                  <a:lnTo>
                    <a:pt x="90013" y="95586"/>
                  </a:lnTo>
                  <a:cubicBezTo>
                    <a:pt x="90013" y="107329"/>
                    <a:pt x="87239" y="107329"/>
                    <a:pt x="70345" y="107329"/>
                  </a:cubicBezTo>
                  <a:lnTo>
                    <a:pt x="70345" y="115419"/>
                  </a:lnTo>
                  <a:cubicBezTo>
                    <a:pt x="79170" y="115158"/>
                    <a:pt x="92030" y="114636"/>
                    <a:pt x="98838" y="114636"/>
                  </a:cubicBezTo>
                  <a:cubicBezTo>
                    <a:pt x="105394" y="114636"/>
                    <a:pt x="118505" y="115158"/>
                    <a:pt x="127078" y="115419"/>
                  </a:cubicBezTo>
                  <a:lnTo>
                    <a:pt x="127078" y="107329"/>
                  </a:lnTo>
                  <a:cubicBezTo>
                    <a:pt x="110184" y="107329"/>
                    <a:pt x="107411" y="107329"/>
                    <a:pt x="107411" y="95586"/>
                  </a:cubicBezTo>
                  <a:lnTo>
                    <a:pt x="107411" y="47569"/>
                  </a:lnTo>
                  <a:cubicBezTo>
                    <a:pt x="107411" y="20430"/>
                    <a:pt x="125313" y="5816"/>
                    <a:pt x="141451" y="5816"/>
                  </a:cubicBezTo>
                  <a:cubicBezTo>
                    <a:pt x="157336" y="5816"/>
                    <a:pt x="160110" y="19908"/>
                    <a:pt x="160110" y="34782"/>
                  </a:cubicBezTo>
                  <a:lnTo>
                    <a:pt x="160110" y="95586"/>
                  </a:lnTo>
                  <a:cubicBezTo>
                    <a:pt x="160110" y="107329"/>
                    <a:pt x="157336" y="107329"/>
                    <a:pt x="140442" y="107329"/>
                  </a:cubicBezTo>
                  <a:lnTo>
                    <a:pt x="140442" y="115419"/>
                  </a:lnTo>
                  <a:cubicBezTo>
                    <a:pt x="149267" y="115158"/>
                    <a:pt x="162127" y="114636"/>
                    <a:pt x="168935" y="114636"/>
                  </a:cubicBezTo>
                  <a:cubicBezTo>
                    <a:pt x="175491" y="114636"/>
                    <a:pt x="188602" y="115158"/>
                    <a:pt x="197175" y="115419"/>
                  </a:cubicBezTo>
                  <a:lnTo>
                    <a:pt x="197175" y="107329"/>
                  </a:lnTo>
                  <a:cubicBezTo>
                    <a:pt x="184064" y="107329"/>
                    <a:pt x="177760" y="107329"/>
                    <a:pt x="177508" y="99500"/>
                  </a:cubicBezTo>
                  <a:lnTo>
                    <a:pt x="177508" y="49657"/>
                  </a:lnTo>
                  <a:cubicBezTo>
                    <a:pt x="177508" y="27214"/>
                    <a:pt x="177508" y="19125"/>
                    <a:pt x="169691" y="9730"/>
                  </a:cubicBezTo>
                  <a:cubicBezTo>
                    <a:pt x="166161" y="5294"/>
                    <a:pt x="157840" y="75"/>
                    <a:pt x="143216" y="75"/>
                  </a:cubicBezTo>
                  <a:cubicBezTo>
                    <a:pt x="122035" y="75"/>
                    <a:pt x="110941" y="15732"/>
                    <a:pt x="106654" y="25649"/>
                  </a:cubicBezTo>
                  <a:cubicBezTo>
                    <a:pt x="103124" y="2945"/>
                    <a:pt x="84465" y="75"/>
                    <a:pt x="73119" y="75"/>
                  </a:cubicBezTo>
                  <a:cubicBezTo>
                    <a:pt x="54712" y="75"/>
                    <a:pt x="42861" y="11296"/>
                    <a:pt x="35801" y="27475"/>
                  </a:cubicBezTo>
                  <a:lnTo>
                    <a:pt x="35801" y="75"/>
                  </a:lnTo>
                  <a:lnTo>
                    <a:pt x="248" y="2945"/>
                  </a:lnTo>
                  <a:lnTo>
                    <a:pt x="248" y="11035"/>
                  </a:lnTo>
                  <a:cubicBezTo>
                    <a:pt x="17899" y="11035"/>
                    <a:pt x="19916" y="12862"/>
                    <a:pt x="19916" y="25649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B39DEB3B-530F-5CCA-A56E-6E7039A2BD7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786180" y="2194406"/>
              <a:ext cx="97581" cy="119780"/>
            </a:xfrm>
            <a:custGeom>
              <a:avLst/>
              <a:gdLst>
                <a:gd name="connsiteX0" fmla="*/ 21437 w 97581"/>
                <a:gd name="connsiteY0" fmla="*/ 51223 h 119780"/>
                <a:gd name="connsiteX1" fmla="*/ 52703 w 97581"/>
                <a:gd name="connsiteY1" fmla="*/ 5816 h 119780"/>
                <a:gd name="connsiteX2" fmla="*/ 81196 w 97581"/>
                <a:gd name="connsiteY2" fmla="*/ 51223 h 119780"/>
                <a:gd name="connsiteX3" fmla="*/ 21437 w 97581"/>
                <a:gd name="connsiteY3" fmla="*/ 51223 h 119780"/>
                <a:gd name="connsiteX4" fmla="*/ 21185 w 97581"/>
                <a:gd name="connsiteY4" fmla="*/ 56703 h 119780"/>
                <a:gd name="connsiteX5" fmla="*/ 91534 w 97581"/>
                <a:gd name="connsiteY5" fmla="*/ 56703 h 119780"/>
                <a:gd name="connsiteX6" fmla="*/ 97838 w 97581"/>
                <a:gd name="connsiteY6" fmla="*/ 51223 h 119780"/>
                <a:gd name="connsiteX7" fmla="*/ 52703 w 97581"/>
                <a:gd name="connsiteY7" fmla="*/ 75 h 119780"/>
                <a:gd name="connsiteX8" fmla="*/ 257 w 97581"/>
                <a:gd name="connsiteY8" fmla="*/ 59573 h 119780"/>
                <a:gd name="connsiteX9" fmla="*/ 55729 w 97581"/>
                <a:gd name="connsiteY9" fmla="*/ 119855 h 119780"/>
                <a:gd name="connsiteX10" fmla="*/ 97838 w 97581"/>
                <a:gd name="connsiteY10" fmla="*/ 85930 h 119780"/>
                <a:gd name="connsiteX11" fmla="*/ 94560 w 97581"/>
                <a:gd name="connsiteY11" fmla="*/ 82799 h 119780"/>
                <a:gd name="connsiteX12" fmla="*/ 91282 w 97581"/>
                <a:gd name="connsiteY12" fmla="*/ 86452 h 119780"/>
                <a:gd name="connsiteX13" fmla="*/ 57242 w 97581"/>
                <a:gd name="connsiteY13" fmla="*/ 113331 h 119780"/>
                <a:gd name="connsiteX14" fmla="*/ 28749 w 97581"/>
                <a:gd name="connsiteY14" fmla="*/ 95847 h 119780"/>
                <a:gd name="connsiteX15" fmla="*/ 21185 w 97581"/>
                <a:gd name="connsiteY15" fmla="*/ 56703 h 11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581" h="119780">
                  <a:moveTo>
                    <a:pt x="21437" y="51223"/>
                  </a:moveTo>
                  <a:cubicBezTo>
                    <a:pt x="22950" y="12340"/>
                    <a:pt x="44130" y="5816"/>
                    <a:pt x="52703" y="5816"/>
                  </a:cubicBezTo>
                  <a:cubicBezTo>
                    <a:pt x="78674" y="5816"/>
                    <a:pt x="81196" y="41045"/>
                    <a:pt x="81196" y="51223"/>
                  </a:cubicBezTo>
                  <a:lnTo>
                    <a:pt x="21437" y="51223"/>
                  </a:lnTo>
                  <a:close/>
                  <a:moveTo>
                    <a:pt x="21185" y="56703"/>
                  </a:moveTo>
                  <a:lnTo>
                    <a:pt x="91534" y="56703"/>
                  </a:lnTo>
                  <a:cubicBezTo>
                    <a:pt x="97081" y="56703"/>
                    <a:pt x="97838" y="56703"/>
                    <a:pt x="97838" y="51223"/>
                  </a:cubicBezTo>
                  <a:cubicBezTo>
                    <a:pt x="97838" y="25388"/>
                    <a:pt x="84222" y="75"/>
                    <a:pt x="52703" y="75"/>
                  </a:cubicBezTo>
                  <a:cubicBezTo>
                    <a:pt x="23454" y="75"/>
                    <a:pt x="257" y="26953"/>
                    <a:pt x="257" y="59573"/>
                  </a:cubicBezTo>
                  <a:cubicBezTo>
                    <a:pt x="257" y="94542"/>
                    <a:pt x="26732" y="119855"/>
                    <a:pt x="55729" y="119855"/>
                  </a:cubicBezTo>
                  <a:cubicBezTo>
                    <a:pt x="86491" y="119855"/>
                    <a:pt x="97838" y="90888"/>
                    <a:pt x="97838" y="85930"/>
                  </a:cubicBezTo>
                  <a:cubicBezTo>
                    <a:pt x="97838" y="83321"/>
                    <a:pt x="95820" y="82799"/>
                    <a:pt x="94560" y="82799"/>
                  </a:cubicBezTo>
                  <a:cubicBezTo>
                    <a:pt x="92290" y="82799"/>
                    <a:pt x="91786" y="84364"/>
                    <a:pt x="91282" y="86452"/>
                  </a:cubicBezTo>
                  <a:cubicBezTo>
                    <a:pt x="82457" y="113331"/>
                    <a:pt x="59763" y="113331"/>
                    <a:pt x="57242" y="113331"/>
                  </a:cubicBezTo>
                  <a:cubicBezTo>
                    <a:pt x="44634" y="113331"/>
                    <a:pt x="34549" y="105502"/>
                    <a:pt x="28749" y="95847"/>
                  </a:cubicBezTo>
                  <a:cubicBezTo>
                    <a:pt x="21185" y="83321"/>
                    <a:pt x="21185" y="66097"/>
                    <a:pt x="21185" y="56703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CA1B430-534E-3B4C-9099-62F12EBF82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895976" y="2133080"/>
              <a:ext cx="179276" cy="183976"/>
            </a:xfrm>
            <a:custGeom>
              <a:avLst/>
              <a:gdLst>
                <a:gd name="connsiteX0" fmla="*/ 152054 w 179276"/>
                <a:gd name="connsiteY0" fmla="*/ 25649 h 183976"/>
                <a:gd name="connsiteX1" fmla="*/ 179538 w 179276"/>
                <a:gd name="connsiteY1" fmla="*/ 8164 h 183976"/>
                <a:gd name="connsiteX2" fmla="*/ 179538 w 179276"/>
                <a:gd name="connsiteY2" fmla="*/ 75 h 183976"/>
                <a:gd name="connsiteX3" fmla="*/ 155079 w 179276"/>
                <a:gd name="connsiteY3" fmla="*/ 858 h 183976"/>
                <a:gd name="connsiteX4" fmla="*/ 126335 w 179276"/>
                <a:gd name="connsiteY4" fmla="*/ 75 h 183976"/>
                <a:gd name="connsiteX5" fmla="*/ 126335 w 179276"/>
                <a:gd name="connsiteY5" fmla="*/ 8164 h 183976"/>
                <a:gd name="connsiteX6" fmla="*/ 144741 w 179276"/>
                <a:gd name="connsiteY6" fmla="*/ 21212 h 183976"/>
                <a:gd name="connsiteX7" fmla="*/ 143481 w 179276"/>
                <a:gd name="connsiteY7" fmla="*/ 26432 h 183976"/>
                <a:gd name="connsiteX8" fmla="*/ 97338 w 179276"/>
                <a:gd name="connsiteY8" fmla="*/ 152214 h 183976"/>
                <a:gd name="connsiteX9" fmla="*/ 49178 w 179276"/>
                <a:gd name="connsiteY9" fmla="*/ 20430 h 183976"/>
                <a:gd name="connsiteX10" fmla="*/ 47665 w 179276"/>
                <a:gd name="connsiteY10" fmla="*/ 15732 h 183976"/>
                <a:gd name="connsiteX11" fmla="*/ 68341 w 179276"/>
                <a:gd name="connsiteY11" fmla="*/ 8164 h 183976"/>
                <a:gd name="connsiteX12" fmla="*/ 68341 w 179276"/>
                <a:gd name="connsiteY12" fmla="*/ 75 h 183976"/>
                <a:gd name="connsiteX13" fmla="*/ 32284 w 179276"/>
                <a:gd name="connsiteY13" fmla="*/ 858 h 183976"/>
                <a:gd name="connsiteX14" fmla="*/ 261 w 179276"/>
                <a:gd name="connsiteY14" fmla="*/ 75 h 183976"/>
                <a:gd name="connsiteX15" fmla="*/ 261 w 179276"/>
                <a:gd name="connsiteY15" fmla="*/ 8164 h 183976"/>
                <a:gd name="connsiteX16" fmla="*/ 24971 w 179276"/>
                <a:gd name="connsiteY16" fmla="*/ 18081 h 183976"/>
                <a:gd name="connsiteX17" fmla="*/ 83470 w 179276"/>
                <a:gd name="connsiteY17" fmla="*/ 178310 h 183976"/>
                <a:gd name="connsiteX18" fmla="*/ 89773 w 179276"/>
                <a:gd name="connsiteY18" fmla="*/ 184051 h 183976"/>
                <a:gd name="connsiteX19" fmla="*/ 95825 w 179276"/>
                <a:gd name="connsiteY19" fmla="*/ 179093 h 183976"/>
                <a:gd name="connsiteX20" fmla="*/ 152054 w 179276"/>
                <a:gd name="connsiteY20" fmla="*/ 25649 h 1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276" h="183976">
                  <a:moveTo>
                    <a:pt x="152054" y="25649"/>
                  </a:moveTo>
                  <a:cubicBezTo>
                    <a:pt x="155584" y="15993"/>
                    <a:pt x="162392" y="8425"/>
                    <a:pt x="179538" y="8164"/>
                  </a:cubicBezTo>
                  <a:lnTo>
                    <a:pt x="179538" y="75"/>
                  </a:lnTo>
                  <a:cubicBezTo>
                    <a:pt x="171721" y="597"/>
                    <a:pt x="161635" y="858"/>
                    <a:pt x="155079" y="858"/>
                  </a:cubicBezTo>
                  <a:cubicBezTo>
                    <a:pt x="147515" y="858"/>
                    <a:pt x="132890" y="336"/>
                    <a:pt x="126335" y="75"/>
                  </a:cubicBezTo>
                  <a:lnTo>
                    <a:pt x="126335" y="8164"/>
                  </a:lnTo>
                  <a:cubicBezTo>
                    <a:pt x="139446" y="8425"/>
                    <a:pt x="144741" y="15210"/>
                    <a:pt x="144741" y="21212"/>
                  </a:cubicBezTo>
                  <a:cubicBezTo>
                    <a:pt x="144741" y="23300"/>
                    <a:pt x="143985" y="24866"/>
                    <a:pt x="143481" y="26432"/>
                  </a:cubicBezTo>
                  <a:lnTo>
                    <a:pt x="97338" y="152214"/>
                  </a:lnTo>
                  <a:lnTo>
                    <a:pt x="49178" y="20430"/>
                  </a:lnTo>
                  <a:cubicBezTo>
                    <a:pt x="47665" y="16776"/>
                    <a:pt x="47665" y="16254"/>
                    <a:pt x="47665" y="15732"/>
                  </a:cubicBezTo>
                  <a:cubicBezTo>
                    <a:pt x="47665" y="8164"/>
                    <a:pt x="62037" y="8164"/>
                    <a:pt x="68341" y="8164"/>
                  </a:cubicBezTo>
                  <a:lnTo>
                    <a:pt x="68341" y="75"/>
                  </a:lnTo>
                  <a:cubicBezTo>
                    <a:pt x="59263" y="858"/>
                    <a:pt x="41865" y="858"/>
                    <a:pt x="32284" y="858"/>
                  </a:cubicBezTo>
                  <a:cubicBezTo>
                    <a:pt x="20181" y="858"/>
                    <a:pt x="9338" y="336"/>
                    <a:pt x="261" y="75"/>
                  </a:cubicBezTo>
                  <a:lnTo>
                    <a:pt x="261" y="8164"/>
                  </a:lnTo>
                  <a:cubicBezTo>
                    <a:pt x="16651" y="8164"/>
                    <a:pt x="21441" y="8164"/>
                    <a:pt x="24971" y="18081"/>
                  </a:cubicBezTo>
                  <a:lnTo>
                    <a:pt x="83470" y="178310"/>
                  </a:lnTo>
                  <a:cubicBezTo>
                    <a:pt x="85235" y="183268"/>
                    <a:pt x="86495" y="184051"/>
                    <a:pt x="89773" y="184051"/>
                  </a:cubicBezTo>
                  <a:cubicBezTo>
                    <a:pt x="94060" y="184051"/>
                    <a:pt x="94564" y="182746"/>
                    <a:pt x="95825" y="179093"/>
                  </a:cubicBezTo>
                  <a:lnTo>
                    <a:pt x="152054" y="25649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8" name="组合 97" descr="\documentclass{article}&#10;\usepackage{amsmath}&#10;\usepackage{bm}&#10;\pagestyle{empty}&#10;\begin{document}&#10;&#10;\begin{equation*}&#10;g_\mathrm{c} = 68.1~ \mathrm{meV}&#10;\end{equation*}&#10;&#10;&#10;\end{document}" title="IguanaTex Vector Display">
            <a:extLst>
              <a:ext uri="{FF2B5EF4-FFF2-40B4-BE49-F238E27FC236}">
                <a16:creationId xmlns:a16="http://schemas.microsoft.com/office/drawing/2014/main" id="{58E7B7D3-2F3D-0988-C69B-9FFD1BB5610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6700" y="254000"/>
            <a:ext cx="1618257" cy="224709"/>
            <a:chOff x="5459653" y="1981957"/>
            <a:chExt cx="1618257" cy="224709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7B4CB50B-F01E-2896-8272-759276CB1A3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459653" y="2042942"/>
              <a:ext cx="117533" cy="163724"/>
            </a:xfrm>
            <a:custGeom>
              <a:avLst/>
              <a:gdLst>
                <a:gd name="connsiteX0" fmla="*/ 116967 w 117533"/>
                <a:gd name="connsiteY0" fmla="*/ 16523 h 163724"/>
                <a:gd name="connsiteX1" fmla="*/ 117735 w 117533"/>
                <a:gd name="connsiteY1" fmla="*/ 11968 h 163724"/>
                <a:gd name="connsiteX2" fmla="*/ 110309 w 117533"/>
                <a:gd name="connsiteY2" fmla="*/ 5136 h 163724"/>
                <a:gd name="connsiteX3" fmla="*/ 99811 w 117533"/>
                <a:gd name="connsiteY3" fmla="*/ 16017 h 163724"/>
                <a:gd name="connsiteX4" fmla="*/ 75997 w 117533"/>
                <a:gd name="connsiteY4" fmla="*/ 75 h 163724"/>
                <a:gd name="connsiteX5" fmla="*/ 15054 w 117533"/>
                <a:gd name="connsiteY5" fmla="*/ 71941 h 163724"/>
                <a:gd name="connsiteX6" fmla="*/ 49110 w 117533"/>
                <a:gd name="connsiteY6" fmla="*/ 111923 h 163724"/>
                <a:gd name="connsiteX7" fmla="*/ 78813 w 117533"/>
                <a:gd name="connsiteY7" fmla="*/ 97246 h 163724"/>
                <a:gd name="connsiteX8" fmla="*/ 79069 w 117533"/>
                <a:gd name="connsiteY8" fmla="*/ 97499 h 163724"/>
                <a:gd name="connsiteX9" fmla="*/ 70619 w 117533"/>
                <a:gd name="connsiteY9" fmla="*/ 130902 h 163724"/>
                <a:gd name="connsiteX10" fmla="*/ 33746 w 117533"/>
                <a:gd name="connsiteY10" fmla="*/ 158232 h 163724"/>
                <a:gd name="connsiteX11" fmla="*/ 13261 w 117533"/>
                <a:gd name="connsiteY11" fmla="*/ 155701 h 163724"/>
                <a:gd name="connsiteX12" fmla="*/ 23760 w 117533"/>
                <a:gd name="connsiteY12" fmla="*/ 142542 h 163724"/>
                <a:gd name="connsiteX13" fmla="*/ 14029 w 117533"/>
                <a:gd name="connsiteY13" fmla="*/ 133686 h 163724"/>
                <a:gd name="connsiteX14" fmla="*/ 202 w 117533"/>
                <a:gd name="connsiteY14" fmla="*/ 148363 h 163724"/>
                <a:gd name="connsiteX15" fmla="*/ 34258 w 117533"/>
                <a:gd name="connsiteY15" fmla="*/ 163799 h 163724"/>
                <a:gd name="connsiteX16" fmla="*/ 88544 w 117533"/>
                <a:gd name="connsiteY16" fmla="*/ 128878 h 163724"/>
                <a:gd name="connsiteX17" fmla="*/ 116967 w 117533"/>
                <a:gd name="connsiteY17" fmla="*/ 16523 h 163724"/>
                <a:gd name="connsiteX18" fmla="*/ 83679 w 117533"/>
                <a:gd name="connsiteY18" fmla="*/ 79533 h 163724"/>
                <a:gd name="connsiteX19" fmla="*/ 70619 w 117533"/>
                <a:gd name="connsiteY19" fmla="*/ 97246 h 163724"/>
                <a:gd name="connsiteX20" fmla="*/ 49878 w 117533"/>
                <a:gd name="connsiteY20" fmla="*/ 106356 h 163724"/>
                <a:gd name="connsiteX21" fmla="*/ 33234 w 117533"/>
                <a:gd name="connsiteY21" fmla="*/ 83075 h 163724"/>
                <a:gd name="connsiteX22" fmla="*/ 47574 w 117533"/>
                <a:gd name="connsiteY22" fmla="*/ 28163 h 163724"/>
                <a:gd name="connsiteX23" fmla="*/ 76253 w 117533"/>
                <a:gd name="connsiteY23" fmla="*/ 5642 h 163724"/>
                <a:gd name="connsiteX24" fmla="*/ 96738 w 117533"/>
                <a:gd name="connsiteY24" fmla="*/ 27404 h 163724"/>
                <a:gd name="connsiteX25" fmla="*/ 95970 w 117533"/>
                <a:gd name="connsiteY25" fmla="*/ 31200 h 163724"/>
                <a:gd name="connsiteX26" fmla="*/ 83679 w 117533"/>
                <a:gd name="connsiteY26" fmla="*/ 79533 h 16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533" h="163724">
                  <a:moveTo>
                    <a:pt x="116967" y="16523"/>
                  </a:moveTo>
                  <a:cubicBezTo>
                    <a:pt x="117223" y="15005"/>
                    <a:pt x="117735" y="13739"/>
                    <a:pt x="117735" y="11968"/>
                  </a:cubicBezTo>
                  <a:cubicBezTo>
                    <a:pt x="117735" y="7666"/>
                    <a:pt x="114662" y="5136"/>
                    <a:pt x="110309" y="5136"/>
                  </a:cubicBezTo>
                  <a:cubicBezTo>
                    <a:pt x="107749" y="5136"/>
                    <a:pt x="100835" y="6907"/>
                    <a:pt x="99811" y="16017"/>
                  </a:cubicBezTo>
                  <a:cubicBezTo>
                    <a:pt x="95201" y="6654"/>
                    <a:pt x="86239" y="75"/>
                    <a:pt x="75997" y="75"/>
                  </a:cubicBezTo>
                  <a:cubicBezTo>
                    <a:pt x="46805" y="75"/>
                    <a:pt x="15054" y="35502"/>
                    <a:pt x="15054" y="71941"/>
                  </a:cubicBezTo>
                  <a:cubicBezTo>
                    <a:pt x="15054" y="96993"/>
                    <a:pt x="30673" y="111923"/>
                    <a:pt x="49110" y="111923"/>
                  </a:cubicBezTo>
                  <a:cubicBezTo>
                    <a:pt x="64218" y="111923"/>
                    <a:pt x="76253" y="100030"/>
                    <a:pt x="78813" y="97246"/>
                  </a:cubicBezTo>
                  <a:lnTo>
                    <a:pt x="79069" y="97499"/>
                  </a:lnTo>
                  <a:cubicBezTo>
                    <a:pt x="73692" y="120021"/>
                    <a:pt x="70619" y="130396"/>
                    <a:pt x="70619" y="130902"/>
                  </a:cubicBezTo>
                  <a:cubicBezTo>
                    <a:pt x="69595" y="133180"/>
                    <a:pt x="60889" y="158232"/>
                    <a:pt x="33746" y="158232"/>
                  </a:cubicBezTo>
                  <a:cubicBezTo>
                    <a:pt x="28881" y="158232"/>
                    <a:pt x="20431" y="157979"/>
                    <a:pt x="13261" y="155701"/>
                  </a:cubicBezTo>
                  <a:cubicBezTo>
                    <a:pt x="20943" y="153424"/>
                    <a:pt x="23760" y="146844"/>
                    <a:pt x="23760" y="142542"/>
                  </a:cubicBezTo>
                  <a:cubicBezTo>
                    <a:pt x="23760" y="138494"/>
                    <a:pt x="20943" y="133686"/>
                    <a:pt x="14029" y="133686"/>
                  </a:cubicBezTo>
                  <a:cubicBezTo>
                    <a:pt x="8396" y="133686"/>
                    <a:pt x="202" y="138241"/>
                    <a:pt x="202" y="148363"/>
                  </a:cubicBezTo>
                  <a:cubicBezTo>
                    <a:pt x="202" y="158738"/>
                    <a:pt x="9676" y="163799"/>
                    <a:pt x="34258" y="163799"/>
                  </a:cubicBezTo>
                  <a:cubicBezTo>
                    <a:pt x="66266" y="163799"/>
                    <a:pt x="84703" y="144061"/>
                    <a:pt x="88544" y="128878"/>
                  </a:cubicBezTo>
                  <a:lnTo>
                    <a:pt x="116967" y="16523"/>
                  </a:lnTo>
                  <a:close/>
                  <a:moveTo>
                    <a:pt x="83679" y="79533"/>
                  </a:moveTo>
                  <a:cubicBezTo>
                    <a:pt x="82142" y="86112"/>
                    <a:pt x="76253" y="92438"/>
                    <a:pt x="70619" y="97246"/>
                  </a:cubicBezTo>
                  <a:cubicBezTo>
                    <a:pt x="65242" y="101801"/>
                    <a:pt x="57304" y="106356"/>
                    <a:pt x="49878" y="106356"/>
                  </a:cubicBezTo>
                  <a:cubicBezTo>
                    <a:pt x="37075" y="106356"/>
                    <a:pt x="33234" y="93198"/>
                    <a:pt x="33234" y="83075"/>
                  </a:cubicBezTo>
                  <a:cubicBezTo>
                    <a:pt x="33234" y="70929"/>
                    <a:pt x="40660" y="41069"/>
                    <a:pt x="47574" y="28163"/>
                  </a:cubicBezTo>
                  <a:cubicBezTo>
                    <a:pt x="54487" y="15764"/>
                    <a:pt x="65498" y="5642"/>
                    <a:pt x="76253" y="5642"/>
                  </a:cubicBezTo>
                  <a:cubicBezTo>
                    <a:pt x="93153" y="5642"/>
                    <a:pt x="96738" y="26139"/>
                    <a:pt x="96738" y="27404"/>
                  </a:cubicBezTo>
                  <a:cubicBezTo>
                    <a:pt x="96738" y="28669"/>
                    <a:pt x="96226" y="30188"/>
                    <a:pt x="95970" y="31200"/>
                  </a:cubicBezTo>
                  <a:lnTo>
                    <a:pt x="83679" y="79533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31FD1B54-39B7-9BAA-4608-DB469AD8125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586192" y="2113745"/>
              <a:ext cx="75641" cy="80773"/>
            </a:xfrm>
            <a:custGeom>
              <a:avLst/>
              <a:gdLst>
                <a:gd name="connsiteX0" fmla="*/ 61688 w 75641"/>
                <a:gd name="connsiteY0" fmla="*/ 8402 h 80773"/>
                <a:gd name="connsiteX1" fmla="*/ 56669 w 75641"/>
                <a:gd name="connsiteY1" fmla="*/ 16196 h 80773"/>
                <a:gd name="connsiteX2" fmla="*/ 65093 w 75641"/>
                <a:gd name="connsiteY2" fmla="*/ 24521 h 80773"/>
                <a:gd name="connsiteX3" fmla="*/ 73697 w 75641"/>
                <a:gd name="connsiteY3" fmla="*/ 15841 h 80773"/>
                <a:gd name="connsiteX4" fmla="*/ 43763 w 75641"/>
                <a:gd name="connsiteY4" fmla="*/ 76 h 80773"/>
                <a:gd name="connsiteX5" fmla="*/ 207 w 75641"/>
                <a:gd name="connsiteY5" fmla="*/ 40817 h 80773"/>
                <a:gd name="connsiteX6" fmla="*/ 42867 w 75641"/>
                <a:gd name="connsiteY6" fmla="*/ 80850 h 80773"/>
                <a:gd name="connsiteX7" fmla="*/ 75848 w 75641"/>
                <a:gd name="connsiteY7" fmla="*/ 57822 h 80773"/>
                <a:gd name="connsiteX8" fmla="*/ 72801 w 75641"/>
                <a:gd name="connsiteY8" fmla="*/ 55697 h 80773"/>
                <a:gd name="connsiteX9" fmla="*/ 69395 w 75641"/>
                <a:gd name="connsiteY9" fmla="*/ 58708 h 80773"/>
                <a:gd name="connsiteX10" fmla="*/ 45018 w 75641"/>
                <a:gd name="connsiteY10" fmla="*/ 75182 h 80773"/>
                <a:gd name="connsiteX11" fmla="*/ 16518 w 75641"/>
                <a:gd name="connsiteY11" fmla="*/ 40640 h 80773"/>
                <a:gd name="connsiteX12" fmla="*/ 44301 w 75641"/>
                <a:gd name="connsiteY12" fmla="*/ 5745 h 80773"/>
                <a:gd name="connsiteX13" fmla="*/ 61688 w 75641"/>
                <a:gd name="connsiteY13" fmla="*/ 840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641" h="80773">
                  <a:moveTo>
                    <a:pt x="61688" y="8402"/>
                  </a:moveTo>
                  <a:cubicBezTo>
                    <a:pt x="58461" y="9819"/>
                    <a:pt x="56669" y="12653"/>
                    <a:pt x="56669" y="16196"/>
                  </a:cubicBezTo>
                  <a:cubicBezTo>
                    <a:pt x="56669" y="20978"/>
                    <a:pt x="60074" y="24521"/>
                    <a:pt x="65093" y="24521"/>
                  </a:cubicBezTo>
                  <a:cubicBezTo>
                    <a:pt x="69933" y="24521"/>
                    <a:pt x="73697" y="21510"/>
                    <a:pt x="73697" y="15841"/>
                  </a:cubicBezTo>
                  <a:cubicBezTo>
                    <a:pt x="73697" y="76"/>
                    <a:pt x="48782" y="76"/>
                    <a:pt x="43763" y="76"/>
                  </a:cubicBezTo>
                  <a:cubicBezTo>
                    <a:pt x="16876" y="76"/>
                    <a:pt x="207" y="20447"/>
                    <a:pt x="207" y="40817"/>
                  </a:cubicBezTo>
                  <a:cubicBezTo>
                    <a:pt x="207" y="63137"/>
                    <a:pt x="19386" y="80850"/>
                    <a:pt x="42867" y="80850"/>
                  </a:cubicBezTo>
                  <a:cubicBezTo>
                    <a:pt x="69574" y="80850"/>
                    <a:pt x="75848" y="59948"/>
                    <a:pt x="75848" y="57822"/>
                  </a:cubicBezTo>
                  <a:cubicBezTo>
                    <a:pt x="75848" y="55697"/>
                    <a:pt x="73518" y="55697"/>
                    <a:pt x="72801" y="55697"/>
                  </a:cubicBezTo>
                  <a:cubicBezTo>
                    <a:pt x="70470" y="55697"/>
                    <a:pt x="70291" y="56228"/>
                    <a:pt x="69395" y="58708"/>
                  </a:cubicBezTo>
                  <a:cubicBezTo>
                    <a:pt x="65452" y="69691"/>
                    <a:pt x="55952" y="75182"/>
                    <a:pt x="45018" y="75182"/>
                  </a:cubicBezTo>
                  <a:cubicBezTo>
                    <a:pt x="32650" y="75182"/>
                    <a:pt x="16518" y="66148"/>
                    <a:pt x="16518" y="40640"/>
                  </a:cubicBezTo>
                  <a:cubicBezTo>
                    <a:pt x="16518" y="18144"/>
                    <a:pt x="27631" y="5745"/>
                    <a:pt x="44301" y="5745"/>
                  </a:cubicBezTo>
                  <a:cubicBezTo>
                    <a:pt x="46631" y="5745"/>
                    <a:pt x="55235" y="5745"/>
                    <a:pt x="61688" y="8402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EBE048EE-463E-0FF4-3DB4-DD502253B4F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767261" y="2061921"/>
              <a:ext cx="170282" cy="59213"/>
            </a:xfrm>
            <a:custGeom>
              <a:avLst/>
              <a:gdLst>
                <a:gd name="connsiteX0" fmla="*/ 161790 w 170282"/>
                <a:gd name="connsiteY0" fmla="*/ 10197 h 59213"/>
                <a:gd name="connsiteX1" fmla="*/ 170496 w 170282"/>
                <a:gd name="connsiteY1" fmla="*/ 5136 h 59213"/>
                <a:gd name="connsiteX2" fmla="*/ 162046 w 170282"/>
                <a:gd name="connsiteY2" fmla="*/ 75 h 59213"/>
                <a:gd name="connsiteX3" fmla="*/ 8664 w 170282"/>
                <a:gd name="connsiteY3" fmla="*/ 75 h 59213"/>
                <a:gd name="connsiteX4" fmla="*/ 213 w 170282"/>
                <a:gd name="connsiteY4" fmla="*/ 5136 h 59213"/>
                <a:gd name="connsiteX5" fmla="*/ 8920 w 170282"/>
                <a:gd name="connsiteY5" fmla="*/ 10197 h 59213"/>
                <a:gd name="connsiteX6" fmla="*/ 161790 w 170282"/>
                <a:gd name="connsiteY6" fmla="*/ 10197 h 59213"/>
                <a:gd name="connsiteX7" fmla="*/ 162046 w 170282"/>
                <a:gd name="connsiteY7" fmla="*/ 59289 h 59213"/>
                <a:gd name="connsiteX8" fmla="*/ 170496 w 170282"/>
                <a:gd name="connsiteY8" fmla="*/ 54228 h 59213"/>
                <a:gd name="connsiteX9" fmla="*/ 161790 w 170282"/>
                <a:gd name="connsiteY9" fmla="*/ 49167 h 59213"/>
                <a:gd name="connsiteX10" fmla="*/ 8920 w 170282"/>
                <a:gd name="connsiteY10" fmla="*/ 49167 h 59213"/>
                <a:gd name="connsiteX11" fmla="*/ 213 w 170282"/>
                <a:gd name="connsiteY11" fmla="*/ 54228 h 59213"/>
                <a:gd name="connsiteX12" fmla="*/ 8664 w 170282"/>
                <a:gd name="connsiteY12" fmla="*/ 59289 h 59213"/>
                <a:gd name="connsiteX13" fmla="*/ 162046 w 170282"/>
                <a:gd name="connsiteY13" fmla="*/ 5928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282" h="59213">
                  <a:moveTo>
                    <a:pt x="161790" y="10197"/>
                  </a:moveTo>
                  <a:cubicBezTo>
                    <a:pt x="165631" y="10197"/>
                    <a:pt x="170496" y="10197"/>
                    <a:pt x="170496" y="5136"/>
                  </a:cubicBezTo>
                  <a:cubicBezTo>
                    <a:pt x="170496" y="75"/>
                    <a:pt x="165631" y="75"/>
                    <a:pt x="162046" y="75"/>
                  </a:cubicBezTo>
                  <a:lnTo>
                    <a:pt x="8664" y="75"/>
                  </a:lnTo>
                  <a:cubicBezTo>
                    <a:pt x="5079" y="75"/>
                    <a:pt x="213" y="75"/>
                    <a:pt x="213" y="5136"/>
                  </a:cubicBezTo>
                  <a:cubicBezTo>
                    <a:pt x="213" y="10197"/>
                    <a:pt x="5079" y="10197"/>
                    <a:pt x="8920" y="10197"/>
                  </a:cubicBezTo>
                  <a:lnTo>
                    <a:pt x="161790" y="10197"/>
                  </a:lnTo>
                  <a:close/>
                  <a:moveTo>
                    <a:pt x="162046" y="59289"/>
                  </a:moveTo>
                  <a:cubicBezTo>
                    <a:pt x="165631" y="59289"/>
                    <a:pt x="170496" y="59289"/>
                    <a:pt x="170496" y="54228"/>
                  </a:cubicBezTo>
                  <a:cubicBezTo>
                    <a:pt x="170496" y="49167"/>
                    <a:pt x="165631" y="49167"/>
                    <a:pt x="161790" y="49167"/>
                  </a:cubicBezTo>
                  <a:lnTo>
                    <a:pt x="8920" y="49167"/>
                  </a:lnTo>
                  <a:cubicBezTo>
                    <a:pt x="5079" y="49167"/>
                    <a:pt x="213" y="49167"/>
                    <a:pt x="213" y="54228"/>
                  </a:cubicBezTo>
                  <a:cubicBezTo>
                    <a:pt x="213" y="59289"/>
                    <a:pt x="5079" y="59289"/>
                    <a:pt x="8664" y="59289"/>
                  </a:cubicBezTo>
                  <a:lnTo>
                    <a:pt x="162046" y="59289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FC2F630-B9E4-49BC-CCB5-E9D51939A97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033965" y="1986258"/>
              <a:ext cx="106266" cy="174099"/>
            </a:xfrm>
            <a:custGeom>
              <a:avLst/>
              <a:gdLst>
                <a:gd name="connsiteX0" fmla="*/ 23270 w 106266"/>
                <a:gd name="connsiteY0" fmla="*/ 85606 h 174099"/>
                <a:gd name="connsiteX1" fmla="*/ 23270 w 106266"/>
                <a:gd name="connsiteY1" fmla="*/ 79533 h 174099"/>
                <a:gd name="connsiteX2" fmla="*/ 68081 w 106266"/>
                <a:gd name="connsiteY2" fmla="*/ 6401 h 174099"/>
                <a:gd name="connsiteX3" fmla="*/ 90614 w 106266"/>
                <a:gd name="connsiteY3" fmla="*/ 16523 h 174099"/>
                <a:gd name="connsiteX4" fmla="*/ 76531 w 106266"/>
                <a:gd name="connsiteY4" fmla="*/ 27910 h 174099"/>
                <a:gd name="connsiteX5" fmla="*/ 88310 w 106266"/>
                <a:gd name="connsiteY5" fmla="*/ 39551 h 174099"/>
                <a:gd name="connsiteX6" fmla="*/ 100089 w 106266"/>
                <a:gd name="connsiteY6" fmla="*/ 27404 h 174099"/>
                <a:gd name="connsiteX7" fmla="*/ 67569 w 106266"/>
                <a:gd name="connsiteY7" fmla="*/ 75 h 174099"/>
                <a:gd name="connsiteX8" fmla="*/ 224 w 106266"/>
                <a:gd name="connsiteY8" fmla="*/ 88643 h 174099"/>
                <a:gd name="connsiteX9" fmla="*/ 53741 w 106266"/>
                <a:gd name="connsiteY9" fmla="*/ 174174 h 174099"/>
                <a:gd name="connsiteX10" fmla="*/ 106490 w 106266"/>
                <a:gd name="connsiteY10" fmla="*/ 116984 h 174099"/>
                <a:gd name="connsiteX11" fmla="*/ 55278 w 106266"/>
                <a:gd name="connsiteY11" fmla="*/ 60554 h 174099"/>
                <a:gd name="connsiteX12" fmla="*/ 23270 w 106266"/>
                <a:gd name="connsiteY12" fmla="*/ 85606 h 174099"/>
                <a:gd name="connsiteX13" fmla="*/ 53741 w 106266"/>
                <a:gd name="connsiteY13" fmla="*/ 167088 h 174099"/>
                <a:gd name="connsiteX14" fmla="*/ 28391 w 106266"/>
                <a:gd name="connsiteY14" fmla="*/ 148110 h 174099"/>
                <a:gd name="connsiteX15" fmla="*/ 23782 w 106266"/>
                <a:gd name="connsiteY15" fmla="*/ 111417 h 174099"/>
                <a:gd name="connsiteX16" fmla="*/ 55022 w 106266"/>
                <a:gd name="connsiteY16" fmla="*/ 66374 h 174099"/>
                <a:gd name="connsiteX17" fmla="*/ 78835 w 106266"/>
                <a:gd name="connsiteY17" fmla="*/ 82063 h 174099"/>
                <a:gd name="connsiteX18" fmla="*/ 83445 w 106266"/>
                <a:gd name="connsiteY18" fmla="*/ 116731 h 174099"/>
                <a:gd name="connsiteX19" fmla="*/ 79092 w 106266"/>
                <a:gd name="connsiteY19" fmla="*/ 150640 h 174099"/>
                <a:gd name="connsiteX20" fmla="*/ 53741 w 106266"/>
                <a:gd name="connsiteY20" fmla="*/ 167088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266" h="174099">
                  <a:moveTo>
                    <a:pt x="23270" y="85606"/>
                  </a:moveTo>
                  <a:lnTo>
                    <a:pt x="23270" y="79533"/>
                  </a:lnTo>
                  <a:cubicBezTo>
                    <a:pt x="23270" y="15511"/>
                    <a:pt x="55022" y="6401"/>
                    <a:pt x="68081" y="6401"/>
                  </a:cubicBezTo>
                  <a:cubicBezTo>
                    <a:pt x="74226" y="6401"/>
                    <a:pt x="84981" y="7919"/>
                    <a:pt x="90614" y="16523"/>
                  </a:cubicBezTo>
                  <a:cubicBezTo>
                    <a:pt x="86773" y="16523"/>
                    <a:pt x="76531" y="16523"/>
                    <a:pt x="76531" y="27910"/>
                  </a:cubicBezTo>
                  <a:cubicBezTo>
                    <a:pt x="76531" y="35755"/>
                    <a:pt x="82676" y="39551"/>
                    <a:pt x="88310" y="39551"/>
                  </a:cubicBezTo>
                  <a:cubicBezTo>
                    <a:pt x="92407" y="39551"/>
                    <a:pt x="100089" y="37273"/>
                    <a:pt x="100089" y="27404"/>
                  </a:cubicBezTo>
                  <a:cubicBezTo>
                    <a:pt x="100089" y="12221"/>
                    <a:pt x="88822" y="75"/>
                    <a:pt x="67569" y="75"/>
                  </a:cubicBezTo>
                  <a:cubicBezTo>
                    <a:pt x="34793" y="75"/>
                    <a:pt x="224" y="32718"/>
                    <a:pt x="224" y="88643"/>
                  </a:cubicBezTo>
                  <a:cubicBezTo>
                    <a:pt x="224" y="156207"/>
                    <a:pt x="29927" y="174174"/>
                    <a:pt x="53741" y="174174"/>
                  </a:cubicBezTo>
                  <a:cubicBezTo>
                    <a:pt x="82164" y="174174"/>
                    <a:pt x="106490" y="150387"/>
                    <a:pt x="106490" y="116984"/>
                  </a:cubicBezTo>
                  <a:cubicBezTo>
                    <a:pt x="106490" y="84847"/>
                    <a:pt x="83701" y="60554"/>
                    <a:pt x="55278" y="60554"/>
                  </a:cubicBezTo>
                  <a:cubicBezTo>
                    <a:pt x="37865" y="60554"/>
                    <a:pt x="28391" y="73460"/>
                    <a:pt x="23270" y="85606"/>
                  </a:cubicBezTo>
                  <a:close/>
                  <a:moveTo>
                    <a:pt x="53741" y="167088"/>
                  </a:moveTo>
                  <a:cubicBezTo>
                    <a:pt x="37609" y="167088"/>
                    <a:pt x="29927" y="151905"/>
                    <a:pt x="28391" y="148110"/>
                  </a:cubicBezTo>
                  <a:cubicBezTo>
                    <a:pt x="23782" y="136216"/>
                    <a:pt x="23782" y="115972"/>
                    <a:pt x="23782" y="111417"/>
                  </a:cubicBezTo>
                  <a:cubicBezTo>
                    <a:pt x="23782" y="91679"/>
                    <a:pt x="31976" y="66374"/>
                    <a:pt x="55022" y="66374"/>
                  </a:cubicBezTo>
                  <a:cubicBezTo>
                    <a:pt x="59119" y="66374"/>
                    <a:pt x="70898" y="66374"/>
                    <a:pt x="78835" y="82063"/>
                  </a:cubicBezTo>
                  <a:cubicBezTo>
                    <a:pt x="83445" y="91426"/>
                    <a:pt x="83445" y="104332"/>
                    <a:pt x="83445" y="116731"/>
                  </a:cubicBezTo>
                  <a:cubicBezTo>
                    <a:pt x="83445" y="128878"/>
                    <a:pt x="83445" y="141530"/>
                    <a:pt x="79092" y="150640"/>
                  </a:cubicBezTo>
                  <a:cubicBezTo>
                    <a:pt x="71410" y="165823"/>
                    <a:pt x="59631" y="167088"/>
                    <a:pt x="53741" y="167088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A17B6425-EBF5-F4A1-D50A-29FC66BFC7F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61997" y="1986258"/>
              <a:ext cx="106266" cy="174099"/>
            </a:xfrm>
            <a:custGeom>
              <a:avLst/>
              <a:gdLst>
                <a:gd name="connsiteX0" fmla="*/ 31213 w 106266"/>
                <a:gd name="connsiteY0" fmla="*/ 52962 h 174099"/>
                <a:gd name="connsiteX1" fmla="*/ 18409 w 106266"/>
                <a:gd name="connsiteY1" fmla="*/ 32465 h 174099"/>
                <a:gd name="connsiteX2" fmla="*/ 53234 w 106266"/>
                <a:gd name="connsiteY2" fmla="*/ 6401 h 174099"/>
                <a:gd name="connsiteX3" fmla="*/ 88315 w 106266"/>
                <a:gd name="connsiteY3" fmla="*/ 37779 h 174099"/>
                <a:gd name="connsiteX4" fmla="*/ 62965 w 106266"/>
                <a:gd name="connsiteY4" fmla="*/ 73206 h 174099"/>
                <a:gd name="connsiteX5" fmla="*/ 31213 w 106266"/>
                <a:gd name="connsiteY5" fmla="*/ 52962 h 174099"/>
                <a:gd name="connsiteX6" fmla="*/ 68598 w 106266"/>
                <a:gd name="connsiteY6" fmla="*/ 77002 h 174099"/>
                <a:gd name="connsiteX7" fmla="*/ 99582 w 106266"/>
                <a:gd name="connsiteY7" fmla="*/ 37779 h 174099"/>
                <a:gd name="connsiteX8" fmla="*/ 53490 w 106266"/>
                <a:gd name="connsiteY8" fmla="*/ 75 h 174099"/>
                <a:gd name="connsiteX9" fmla="*/ 7143 w 106266"/>
                <a:gd name="connsiteY9" fmla="*/ 42334 h 174099"/>
                <a:gd name="connsiteX10" fmla="*/ 18409 w 106266"/>
                <a:gd name="connsiteY10" fmla="*/ 70170 h 174099"/>
                <a:gd name="connsiteX11" fmla="*/ 37102 w 106266"/>
                <a:gd name="connsiteY11" fmla="*/ 83835 h 174099"/>
                <a:gd name="connsiteX12" fmla="*/ 229 w 106266"/>
                <a:gd name="connsiteY12" fmla="*/ 130396 h 174099"/>
                <a:gd name="connsiteX13" fmla="*/ 53234 w 106266"/>
                <a:gd name="connsiteY13" fmla="*/ 174174 h 174099"/>
                <a:gd name="connsiteX14" fmla="*/ 106495 w 106266"/>
                <a:gd name="connsiteY14" fmla="*/ 126094 h 174099"/>
                <a:gd name="connsiteX15" fmla="*/ 93948 w 106266"/>
                <a:gd name="connsiteY15" fmla="*/ 94969 h 174099"/>
                <a:gd name="connsiteX16" fmla="*/ 68598 w 106266"/>
                <a:gd name="connsiteY16" fmla="*/ 77002 h 174099"/>
                <a:gd name="connsiteX17" fmla="*/ 42992 w 106266"/>
                <a:gd name="connsiteY17" fmla="*/ 87630 h 174099"/>
                <a:gd name="connsiteX18" fmla="*/ 74487 w 106266"/>
                <a:gd name="connsiteY18" fmla="*/ 107368 h 174099"/>
                <a:gd name="connsiteX19" fmla="*/ 93692 w 106266"/>
                <a:gd name="connsiteY19" fmla="*/ 135204 h 174099"/>
                <a:gd name="connsiteX20" fmla="*/ 53490 w 106266"/>
                <a:gd name="connsiteY20" fmla="*/ 167088 h 174099"/>
                <a:gd name="connsiteX21" fmla="*/ 13032 w 106266"/>
                <a:gd name="connsiteY21" fmla="*/ 130396 h 174099"/>
                <a:gd name="connsiteX22" fmla="*/ 42992 w 106266"/>
                <a:gd name="connsiteY22" fmla="*/ 87630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266" h="174099">
                  <a:moveTo>
                    <a:pt x="31213" y="52962"/>
                  </a:moveTo>
                  <a:cubicBezTo>
                    <a:pt x="19434" y="45371"/>
                    <a:pt x="18409" y="36767"/>
                    <a:pt x="18409" y="32465"/>
                  </a:cubicBezTo>
                  <a:cubicBezTo>
                    <a:pt x="18409" y="17029"/>
                    <a:pt x="35054" y="6401"/>
                    <a:pt x="53234" y="6401"/>
                  </a:cubicBezTo>
                  <a:cubicBezTo>
                    <a:pt x="71927" y="6401"/>
                    <a:pt x="88315" y="19560"/>
                    <a:pt x="88315" y="37779"/>
                  </a:cubicBezTo>
                  <a:cubicBezTo>
                    <a:pt x="88315" y="52203"/>
                    <a:pt x="78328" y="64350"/>
                    <a:pt x="62965" y="73206"/>
                  </a:cubicBezTo>
                  <a:lnTo>
                    <a:pt x="31213" y="52962"/>
                  </a:lnTo>
                  <a:close/>
                  <a:moveTo>
                    <a:pt x="68598" y="77002"/>
                  </a:moveTo>
                  <a:cubicBezTo>
                    <a:pt x="87035" y="67639"/>
                    <a:pt x="99582" y="54481"/>
                    <a:pt x="99582" y="37779"/>
                  </a:cubicBezTo>
                  <a:cubicBezTo>
                    <a:pt x="99582" y="14499"/>
                    <a:pt x="76792" y="75"/>
                    <a:pt x="53490" y="75"/>
                  </a:cubicBezTo>
                  <a:cubicBezTo>
                    <a:pt x="27884" y="75"/>
                    <a:pt x="7143" y="18800"/>
                    <a:pt x="7143" y="42334"/>
                  </a:cubicBezTo>
                  <a:cubicBezTo>
                    <a:pt x="7143" y="46889"/>
                    <a:pt x="7655" y="58276"/>
                    <a:pt x="18409" y="70170"/>
                  </a:cubicBezTo>
                  <a:cubicBezTo>
                    <a:pt x="21226" y="73206"/>
                    <a:pt x="30701" y="79533"/>
                    <a:pt x="37102" y="83835"/>
                  </a:cubicBezTo>
                  <a:cubicBezTo>
                    <a:pt x="22250" y="91173"/>
                    <a:pt x="229" y="105344"/>
                    <a:pt x="229" y="130396"/>
                  </a:cubicBezTo>
                  <a:cubicBezTo>
                    <a:pt x="229" y="157219"/>
                    <a:pt x="26347" y="174174"/>
                    <a:pt x="53234" y="174174"/>
                  </a:cubicBezTo>
                  <a:cubicBezTo>
                    <a:pt x="82169" y="174174"/>
                    <a:pt x="106495" y="153171"/>
                    <a:pt x="106495" y="126094"/>
                  </a:cubicBezTo>
                  <a:cubicBezTo>
                    <a:pt x="106495" y="116984"/>
                    <a:pt x="103679" y="105597"/>
                    <a:pt x="93948" y="94969"/>
                  </a:cubicBezTo>
                  <a:cubicBezTo>
                    <a:pt x="89083" y="89655"/>
                    <a:pt x="84986" y="87124"/>
                    <a:pt x="68598" y="77002"/>
                  </a:cubicBezTo>
                  <a:close/>
                  <a:moveTo>
                    <a:pt x="42992" y="87630"/>
                  </a:moveTo>
                  <a:lnTo>
                    <a:pt x="74487" y="107368"/>
                  </a:lnTo>
                  <a:cubicBezTo>
                    <a:pt x="81657" y="112176"/>
                    <a:pt x="93692" y="119768"/>
                    <a:pt x="93692" y="135204"/>
                  </a:cubicBezTo>
                  <a:cubicBezTo>
                    <a:pt x="93692" y="153930"/>
                    <a:pt x="74487" y="167088"/>
                    <a:pt x="53490" y="167088"/>
                  </a:cubicBezTo>
                  <a:cubicBezTo>
                    <a:pt x="31469" y="167088"/>
                    <a:pt x="13032" y="151399"/>
                    <a:pt x="13032" y="130396"/>
                  </a:cubicBezTo>
                  <a:cubicBezTo>
                    <a:pt x="13032" y="115719"/>
                    <a:pt x="21226" y="99524"/>
                    <a:pt x="42992" y="87630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18AFE0A-5B8F-D9E3-54B1-323D1037D0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301296" y="2127967"/>
              <a:ext cx="27142" cy="26823"/>
            </a:xfrm>
            <a:custGeom>
              <a:avLst/>
              <a:gdLst>
                <a:gd name="connsiteX0" fmla="*/ 27377 w 27142"/>
                <a:gd name="connsiteY0" fmla="*/ 13486 h 26823"/>
                <a:gd name="connsiteX1" fmla="*/ 13805 w 27142"/>
                <a:gd name="connsiteY1" fmla="*/ 75 h 26823"/>
                <a:gd name="connsiteX2" fmla="*/ 234 w 27142"/>
                <a:gd name="connsiteY2" fmla="*/ 13486 h 26823"/>
                <a:gd name="connsiteX3" fmla="*/ 13805 w 27142"/>
                <a:gd name="connsiteY3" fmla="*/ 26898 h 26823"/>
                <a:gd name="connsiteX4" fmla="*/ 27377 w 27142"/>
                <a:gd name="connsiteY4" fmla="*/ 1348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2" h="26823">
                  <a:moveTo>
                    <a:pt x="27377" y="13486"/>
                  </a:moveTo>
                  <a:cubicBezTo>
                    <a:pt x="27377" y="6148"/>
                    <a:pt x="21231" y="75"/>
                    <a:pt x="13805" y="75"/>
                  </a:cubicBezTo>
                  <a:cubicBezTo>
                    <a:pt x="6379" y="75"/>
                    <a:pt x="234" y="6148"/>
                    <a:pt x="234" y="13486"/>
                  </a:cubicBezTo>
                  <a:cubicBezTo>
                    <a:pt x="234" y="20825"/>
                    <a:pt x="6379" y="26898"/>
                    <a:pt x="13805" y="26898"/>
                  </a:cubicBezTo>
                  <a:cubicBezTo>
                    <a:pt x="21231" y="26898"/>
                    <a:pt x="27377" y="20825"/>
                    <a:pt x="27377" y="13486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F48B5F36-E693-48EB-E8C2-FDACCF50DD5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373193" y="1986258"/>
              <a:ext cx="84500" cy="168531"/>
            </a:xfrm>
            <a:custGeom>
              <a:avLst/>
              <a:gdLst>
                <a:gd name="connsiteX0" fmla="*/ 52730 w 84500"/>
                <a:gd name="connsiteY0" fmla="*/ 6654 h 168531"/>
                <a:gd name="connsiteX1" fmla="*/ 46840 w 84500"/>
                <a:gd name="connsiteY1" fmla="*/ 75 h 168531"/>
                <a:gd name="connsiteX2" fmla="*/ 237 w 84500"/>
                <a:gd name="connsiteY2" fmla="*/ 16270 h 168531"/>
                <a:gd name="connsiteX3" fmla="*/ 237 w 84500"/>
                <a:gd name="connsiteY3" fmla="*/ 24115 h 168531"/>
                <a:gd name="connsiteX4" fmla="*/ 33781 w 84500"/>
                <a:gd name="connsiteY4" fmla="*/ 17535 h 168531"/>
                <a:gd name="connsiteX5" fmla="*/ 33781 w 84500"/>
                <a:gd name="connsiteY5" fmla="*/ 148616 h 168531"/>
                <a:gd name="connsiteX6" fmla="*/ 9967 w 84500"/>
                <a:gd name="connsiteY6" fmla="*/ 160762 h 168531"/>
                <a:gd name="connsiteX7" fmla="*/ 1773 w 84500"/>
                <a:gd name="connsiteY7" fmla="*/ 160762 h 168531"/>
                <a:gd name="connsiteX8" fmla="*/ 1773 w 84500"/>
                <a:gd name="connsiteY8" fmla="*/ 168607 h 168531"/>
                <a:gd name="connsiteX9" fmla="*/ 43255 w 84500"/>
                <a:gd name="connsiteY9" fmla="*/ 167848 h 168531"/>
                <a:gd name="connsiteX10" fmla="*/ 84738 w 84500"/>
                <a:gd name="connsiteY10" fmla="*/ 168607 h 168531"/>
                <a:gd name="connsiteX11" fmla="*/ 84738 w 84500"/>
                <a:gd name="connsiteY11" fmla="*/ 160762 h 168531"/>
                <a:gd name="connsiteX12" fmla="*/ 76544 w 84500"/>
                <a:gd name="connsiteY12" fmla="*/ 160762 h 168531"/>
                <a:gd name="connsiteX13" fmla="*/ 52730 w 84500"/>
                <a:gd name="connsiteY13" fmla="*/ 148616 h 168531"/>
                <a:gd name="connsiteX14" fmla="*/ 52730 w 84500"/>
                <a:gd name="connsiteY14" fmla="*/ 665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500" h="168531">
                  <a:moveTo>
                    <a:pt x="52730" y="6654"/>
                  </a:moveTo>
                  <a:cubicBezTo>
                    <a:pt x="52730" y="581"/>
                    <a:pt x="52730" y="75"/>
                    <a:pt x="46840" y="75"/>
                  </a:cubicBezTo>
                  <a:cubicBezTo>
                    <a:pt x="30964" y="16270"/>
                    <a:pt x="8431" y="16270"/>
                    <a:pt x="237" y="16270"/>
                  </a:cubicBezTo>
                  <a:lnTo>
                    <a:pt x="237" y="24115"/>
                  </a:lnTo>
                  <a:cubicBezTo>
                    <a:pt x="5358" y="24115"/>
                    <a:pt x="20466" y="24115"/>
                    <a:pt x="33781" y="17535"/>
                  </a:cubicBezTo>
                  <a:lnTo>
                    <a:pt x="33781" y="148616"/>
                  </a:lnTo>
                  <a:cubicBezTo>
                    <a:pt x="33781" y="157726"/>
                    <a:pt x="33013" y="160762"/>
                    <a:pt x="9967" y="160762"/>
                  </a:cubicBezTo>
                  <a:lnTo>
                    <a:pt x="1773" y="160762"/>
                  </a:lnTo>
                  <a:lnTo>
                    <a:pt x="1773" y="168607"/>
                  </a:lnTo>
                  <a:cubicBezTo>
                    <a:pt x="10735" y="167848"/>
                    <a:pt x="33013" y="167848"/>
                    <a:pt x="43255" y="167848"/>
                  </a:cubicBezTo>
                  <a:cubicBezTo>
                    <a:pt x="53498" y="167848"/>
                    <a:pt x="75775" y="167848"/>
                    <a:pt x="84738" y="168607"/>
                  </a:cubicBezTo>
                  <a:lnTo>
                    <a:pt x="84738" y="160762"/>
                  </a:lnTo>
                  <a:lnTo>
                    <a:pt x="76544" y="160762"/>
                  </a:lnTo>
                  <a:cubicBezTo>
                    <a:pt x="53498" y="160762"/>
                    <a:pt x="52730" y="157979"/>
                    <a:pt x="52730" y="148616"/>
                  </a:cubicBezTo>
                  <a:lnTo>
                    <a:pt x="52730" y="6654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73990D4-970C-241B-348B-A15D5CCFF2E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571984" y="2042942"/>
              <a:ext cx="199985" cy="111848"/>
            </a:xfrm>
            <a:custGeom>
              <a:avLst/>
              <a:gdLst>
                <a:gd name="connsiteX0" fmla="*/ 20218 w 199985"/>
                <a:gd name="connsiteY0" fmla="*/ 24874 h 111848"/>
                <a:gd name="connsiteX1" fmla="*/ 20218 w 199985"/>
                <a:gd name="connsiteY1" fmla="*/ 92691 h 111848"/>
                <a:gd name="connsiteX2" fmla="*/ 245 w 199985"/>
                <a:gd name="connsiteY2" fmla="*/ 104079 h 111848"/>
                <a:gd name="connsiteX3" fmla="*/ 245 w 199985"/>
                <a:gd name="connsiteY3" fmla="*/ 111923 h 111848"/>
                <a:gd name="connsiteX4" fmla="*/ 29180 w 199985"/>
                <a:gd name="connsiteY4" fmla="*/ 111164 h 111848"/>
                <a:gd name="connsiteX5" fmla="*/ 57859 w 199985"/>
                <a:gd name="connsiteY5" fmla="*/ 111923 h 111848"/>
                <a:gd name="connsiteX6" fmla="*/ 57859 w 199985"/>
                <a:gd name="connsiteY6" fmla="*/ 104079 h 111848"/>
                <a:gd name="connsiteX7" fmla="*/ 37886 w 199985"/>
                <a:gd name="connsiteY7" fmla="*/ 92691 h 111848"/>
                <a:gd name="connsiteX8" fmla="*/ 37886 w 199985"/>
                <a:gd name="connsiteY8" fmla="*/ 46130 h 111848"/>
                <a:gd name="connsiteX9" fmla="*/ 72455 w 199985"/>
                <a:gd name="connsiteY9" fmla="*/ 5642 h 111848"/>
                <a:gd name="connsiteX10" fmla="*/ 91404 w 199985"/>
                <a:gd name="connsiteY10" fmla="*/ 33731 h 111848"/>
                <a:gd name="connsiteX11" fmla="*/ 91404 w 199985"/>
                <a:gd name="connsiteY11" fmla="*/ 92691 h 111848"/>
                <a:gd name="connsiteX12" fmla="*/ 71431 w 199985"/>
                <a:gd name="connsiteY12" fmla="*/ 104079 h 111848"/>
                <a:gd name="connsiteX13" fmla="*/ 71431 w 199985"/>
                <a:gd name="connsiteY13" fmla="*/ 111923 h 111848"/>
                <a:gd name="connsiteX14" fmla="*/ 100366 w 199985"/>
                <a:gd name="connsiteY14" fmla="*/ 111164 h 111848"/>
                <a:gd name="connsiteX15" fmla="*/ 129045 w 199985"/>
                <a:gd name="connsiteY15" fmla="*/ 111923 h 111848"/>
                <a:gd name="connsiteX16" fmla="*/ 129045 w 199985"/>
                <a:gd name="connsiteY16" fmla="*/ 104079 h 111848"/>
                <a:gd name="connsiteX17" fmla="*/ 109072 w 199985"/>
                <a:gd name="connsiteY17" fmla="*/ 92691 h 111848"/>
                <a:gd name="connsiteX18" fmla="*/ 109072 w 199985"/>
                <a:gd name="connsiteY18" fmla="*/ 46130 h 111848"/>
                <a:gd name="connsiteX19" fmla="*/ 143641 w 199985"/>
                <a:gd name="connsiteY19" fmla="*/ 5642 h 111848"/>
                <a:gd name="connsiteX20" fmla="*/ 162589 w 199985"/>
                <a:gd name="connsiteY20" fmla="*/ 33731 h 111848"/>
                <a:gd name="connsiteX21" fmla="*/ 162589 w 199985"/>
                <a:gd name="connsiteY21" fmla="*/ 92691 h 111848"/>
                <a:gd name="connsiteX22" fmla="*/ 142616 w 199985"/>
                <a:gd name="connsiteY22" fmla="*/ 104079 h 111848"/>
                <a:gd name="connsiteX23" fmla="*/ 142616 w 199985"/>
                <a:gd name="connsiteY23" fmla="*/ 111923 h 111848"/>
                <a:gd name="connsiteX24" fmla="*/ 171552 w 199985"/>
                <a:gd name="connsiteY24" fmla="*/ 111164 h 111848"/>
                <a:gd name="connsiteX25" fmla="*/ 200231 w 199985"/>
                <a:gd name="connsiteY25" fmla="*/ 111923 h 111848"/>
                <a:gd name="connsiteX26" fmla="*/ 200231 w 199985"/>
                <a:gd name="connsiteY26" fmla="*/ 104079 h 111848"/>
                <a:gd name="connsiteX27" fmla="*/ 180258 w 199985"/>
                <a:gd name="connsiteY27" fmla="*/ 96487 h 111848"/>
                <a:gd name="connsiteX28" fmla="*/ 180258 w 199985"/>
                <a:gd name="connsiteY28" fmla="*/ 48154 h 111848"/>
                <a:gd name="connsiteX29" fmla="*/ 172320 w 199985"/>
                <a:gd name="connsiteY29" fmla="*/ 9438 h 111848"/>
                <a:gd name="connsiteX30" fmla="*/ 145433 w 199985"/>
                <a:gd name="connsiteY30" fmla="*/ 75 h 111848"/>
                <a:gd name="connsiteX31" fmla="*/ 108304 w 199985"/>
                <a:gd name="connsiteY31" fmla="*/ 24874 h 111848"/>
                <a:gd name="connsiteX32" fmla="*/ 74247 w 199985"/>
                <a:gd name="connsiteY32" fmla="*/ 75 h 111848"/>
                <a:gd name="connsiteX33" fmla="*/ 36350 w 199985"/>
                <a:gd name="connsiteY33" fmla="*/ 26645 h 111848"/>
                <a:gd name="connsiteX34" fmla="*/ 36350 w 199985"/>
                <a:gd name="connsiteY34" fmla="*/ 75 h 111848"/>
                <a:gd name="connsiteX35" fmla="*/ 245 w 199985"/>
                <a:gd name="connsiteY35" fmla="*/ 2858 h 111848"/>
                <a:gd name="connsiteX36" fmla="*/ 245 w 199985"/>
                <a:gd name="connsiteY36" fmla="*/ 10703 h 111848"/>
                <a:gd name="connsiteX37" fmla="*/ 20218 w 199985"/>
                <a:gd name="connsiteY37" fmla="*/ 24874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9985" h="111848">
                  <a:moveTo>
                    <a:pt x="20218" y="24874"/>
                  </a:moveTo>
                  <a:lnTo>
                    <a:pt x="20218" y="92691"/>
                  </a:lnTo>
                  <a:cubicBezTo>
                    <a:pt x="20218" y="104079"/>
                    <a:pt x="17401" y="104079"/>
                    <a:pt x="245" y="104079"/>
                  </a:cubicBezTo>
                  <a:lnTo>
                    <a:pt x="245" y="111923"/>
                  </a:lnTo>
                  <a:cubicBezTo>
                    <a:pt x="9207" y="111670"/>
                    <a:pt x="22266" y="111164"/>
                    <a:pt x="29180" y="111164"/>
                  </a:cubicBezTo>
                  <a:cubicBezTo>
                    <a:pt x="35838" y="111164"/>
                    <a:pt x="49153" y="111670"/>
                    <a:pt x="57859" y="111923"/>
                  </a:cubicBezTo>
                  <a:lnTo>
                    <a:pt x="57859" y="104079"/>
                  </a:lnTo>
                  <a:cubicBezTo>
                    <a:pt x="40703" y="104079"/>
                    <a:pt x="37886" y="104079"/>
                    <a:pt x="37886" y="92691"/>
                  </a:cubicBezTo>
                  <a:lnTo>
                    <a:pt x="37886" y="46130"/>
                  </a:lnTo>
                  <a:cubicBezTo>
                    <a:pt x="37886" y="19813"/>
                    <a:pt x="56067" y="5642"/>
                    <a:pt x="72455" y="5642"/>
                  </a:cubicBezTo>
                  <a:cubicBezTo>
                    <a:pt x="88587" y="5642"/>
                    <a:pt x="91404" y="19307"/>
                    <a:pt x="91404" y="33731"/>
                  </a:cubicBezTo>
                  <a:lnTo>
                    <a:pt x="91404" y="92691"/>
                  </a:lnTo>
                  <a:cubicBezTo>
                    <a:pt x="91404" y="104079"/>
                    <a:pt x="88587" y="104079"/>
                    <a:pt x="71431" y="104079"/>
                  </a:cubicBezTo>
                  <a:lnTo>
                    <a:pt x="71431" y="111923"/>
                  </a:lnTo>
                  <a:cubicBezTo>
                    <a:pt x="80393" y="111670"/>
                    <a:pt x="93452" y="111164"/>
                    <a:pt x="100366" y="111164"/>
                  </a:cubicBezTo>
                  <a:cubicBezTo>
                    <a:pt x="107024" y="111164"/>
                    <a:pt x="120339" y="111670"/>
                    <a:pt x="129045" y="111923"/>
                  </a:cubicBezTo>
                  <a:lnTo>
                    <a:pt x="129045" y="104079"/>
                  </a:lnTo>
                  <a:cubicBezTo>
                    <a:pt x="111889" y="104079"/>
                    <a:pt x="109072" y="104079"/>
                    <a:pt x="109072" y="92691"/>
                  </a:cubicBezTo>
                  <a:lnTo>
                    <a:pt x="109072" y="46130"/>
                  </a:lnTo>
                  <a:cubicBezTo>
                    <a:pt x="109072" y="19813"/>
                    <a:pt x="127253" y="5642"/>
                    <a:pt x="143641" y="5642"/>
                  </a:cubicBezTo>
                  <a:cubicBezTo>
                    <a:pt x="159773" y="5642"/>
                    <a:pt x="162589" y="19307"/>
                    <a:pt x="162589" y="33731"/>
                  </a:cubicBezTo>
                  <a:lnTo>
                    <a:pt x="162589" y="92691"/>
                  </a:lnTo>
                  <a:cubicBezTo>
                    <a:pt x="162589" y="104079"/>
                    <a:pt x="159773" y="104079"/>
                    <a:pt x="142616" y="104079"/>
                  </a:cubicBezTo>
                  <a:lnTo>
                    <a:pt x="142616" y="111923"/>
                  </a:lnTo>
                  <a:cubicBezTo>
                    <a:pt x="151579" y="111670"/>
                    <a:pt x="164638" y="111164"/>
                    <a:pt x="171552" y="111164"/>
                  </a:cubicBezTo>
                  <a:cubicBezTo>
                    <a:pt x="178209" y="111164"/>
                    <a:pt x="191525" y="111670"/>
                    <a:pt x="200231" y="111923"/>
                  </a:cubicBezTo>
                  <a:lnTo>
                    <a:pt x="200231" y="104079"/>
                  </a:lnTo>
                  <a:cubicBezTo>
                    <a:pt x="186915" y="104079"/>
                    <a:pt x="180514" y="104079"/>
                    <a:pt x="180258" y="96487"/>
                  </a:cubicBezTo>
                  <a:lnTo>
                    <a:pt x="180258" y="48154"/>
                  </a:lnTo>
                  <a:cubicBezTo>
                    <a:pt x="180258" y="26392"/>
                    <a:pt x="180258" y="18547"/>
                    <a:pt x="172320" y="9438"/>
                  </a:cubicBezTo>
                  <a:cubicBezTo>
                    <a:pt x="168735" y="5136"/>
                    <a:pt x="160285" y="75"/>
                    <a:pt x="145433" y="75"/>
                  </a:cubicBezTo>
                  <a:cubicBezTo>
                    <a:pt x="123924" y="75"/>
                    <a:pt x="112657" y="15258"/>
                    <a:pt x="108304" y="24874"/>
                  </a:cubicBezTo>
                  <a:cubicBezTo>
                    <a:pt x="104719" y="2858"/>
                    <a:pt x="85770" y="75"/>
                    <a:pt x="74247" y="75"/>
                  </a:cubicBezTo>
                  <a:cubicBezTo>
                    <a:pt x="55555" y="75"/>
                    <a:pt x="43520" y="10956"/>
                    <a:pt x="36350" y="26645"/>
                  </a:cubicBezTo>
                  <a:lnTo>
                    <a:pt x="36350" y="75"/>
                  </a:lnTo>
                  <a:lnTo>
                    <a:pt x="245" y="2858"/>
                  </a:lnTo>
                  <a:lnTo>
                    <a:pt x="245" y="10703"/>
                  </a:lnTo>
                  <a:cubicBezTo>
                    <a:pt x="18169" y="10703"/>
                    <a:pt x="20218" y="12474"/>
                    <a:pt x="20218" y="24874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C46C1E0-E66C-5AB1-37FF-A7D3B32E9FA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784347" y="2041424"/>
              <a:ext cx="99096" cy="116150"/>
            </a:xfrm>
            <a:custGeom>
              <a:avLst/>
              <a:gdLst>
                <a:gd name="connsiteX0" fmla="*/ 21763 w 99096"/>
                <a:gd name="connsiteY0" fmla="*/ 49673 h 116150"/>
                <a:gd name="connsiteX1" fmla="*/ 53515 w 99096"/>
                <a:gd name="connsiteY1" fmla="*/ 5642 h 116150"/>
                <a:gd name="connsiteX2" fmla="*/ 82450 w 99096"/>
                <a:gd name="connsiteY2" fmla="*/ 49673 h 116150"/>
                <a:gd name="connsiteX3" fmla="*/ 21763 w 99096"/>
                <a:gd name="connsiteY3" fmla="*/ 49673 h 116150"/>
                <a:gd name="connsiteX4" fmla="*/ 21507 w 99096"/>
                <a:gd name="connsiteY4" fmla="*/ 54987 h 116150"/>
                <a:gd name="connsiteX5" fmla="*/ 92948 w 99096"/>
                <a:gd name="connsiteY5" fmla="*/ 54987 h 116150"/>
                <a:gd name="connsiteX6" fmla="*/ 99350 w 99096"/>
                <a:gd name="connsiteY6" fmla="*/ 49673 h 116150"/>
                <a:gd name="connsiteX7" fmla="*/ 53515 w 99096"/>
                <a:gd name="connsiteY7" fmla="*/ 75 h 116150"/>
                <a:gd name="connsiteX8" fmla="*/ 253 w 99096"/>
                <a:gd name="connsiteY8" fmla="*/ 57770 h 116150"/>
                <a:gd name="connsiteX9" fmla="*/ 56587 w 99096"/>
                <a:gd name="connsiteY9" fmla="*/ 116225 h 116150"/>
                <a:gd name="connsiteX10" fmla="*/ 99350 w 99096"/>
                <a:gd name="connsiteY10" fmla="*/ 83329 h 116150"/>
                <a:gd name="connsiteX11" fmla="*/ 96021 w 99096"/>
                <a:gd name="connsiteY11" fmla="*/ 80292 h 116150"/>
                <a:gd name="connsiteX12" fmla="*/ 92692 w 99096"/>
                <a:gd name="connsiteY12" fmla="*/ 83835 h 116150"/>
                <a:gd name="connsiteX13" fmla="*/ 58124 w 99096"/>
                <a:gd name="connsiteY13" fmla="*/ 109899 h 116150"/>
                <a:gd name="connsiteX14" fmla="*/ 29188 w 99096"/>
                <a:gd name="connsiteY14" fmla="*/ 92944 h 116150"/>
                <a:gd name="connsiteX15" fmla="*/ 21507 w 99096"/>
                <a:gd name="connsiteY15" fmla="*/ 549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096" h="116150">
                  <a:moveTo>
                    <a:pt x="21763" y="49673"/>
                  </a:moveTo>
                  <a:cubicBezTo>
                    <a:pt x="23299" y="11968"/>
                    <a:pt x="44808" y="5642"/>
                    <a:pt x="53515" y="5642"/>
                  </a:cubicBezTo>
                  <a:cubicBezTo>
                    <a:pt x="79889" y="5642"/>
                    <a:pt x="82450" y="39804"/>
                    <a:pt x="82450" y="49673"/>
                  </a:cubicBezTo>
                  <a:lnTo>
                    <a:pt x="21763" y="49673"/>
                  </a:lnTo>
                  <a:close/>
                  <a:moveTo>
                    <a:pt x="21507" y="54987"/>
                  </a:moveTo>
                  <a:lnTo>
                    <a:pt x="92948" y="54987"/>
                  </a:lnTo>
                  <a:cubicBezTo>
                    <a:pt x="98582" y="54987"/>
                    <a:pt x="99350" y="54987"/>
                    <a:pt x="99350" y="49673"/>
                  </a:cubicBezTo>
                  <a:cubicBezTo>
                    <a:pt x="99350" y="24621"/>
                    <a:pt x="85522" y="75"/>
                    <a:pt x="53515" y="75"/>
                  </a:cubicBezTo>
                  <a:cubicBezTo>
                    <a:pt x="23811" y="75"/>
                    <a:pt x="253" y="26139"/>
                    <a:pt x="253" y="57770"/>
                  </a:cubicBezTo>
                  <a:cubicBezTo>
                    <a:pt x="253" y="91679"/>
                    <a:pt x="27140" y="116225"/>
                    <a:pt x="56587" y="116225"/>
                  </a:cubicBezTo>
                  <a:cubicBezTo>
                    <a:pt x="87827" y="116225"/>
                    <a:pt x="99350" y="88136"/>
                    <a:pt x="99350" y="83329"/>
                  </a:cubicBezTo>
                  <a:cubicBezTo>
                    <a:pt x="99350" y="80798"/>
                    <a:pt x="97301" y="80292"/>
                    <a:pt x="96021" y="80292"/>
                  </a:cubicBezTo>
                  <a:cubicBezTo>
                    <a:pt x="93717" y="80292"/>
                    <a:pt x="93204" y="81810"/>
                    <a:pt x="92692" y="83835"/>
                  </a:cubicBezTo>
                  <a:cubicBezTo>
                    <a:pt x="83730" y="109899"/>
                    <a:pt x="60684" y="109899"/>
                    <a:pt x="58124" y="109899"/>
                  </a:cubicBezTo>
                  <a:cubicBezTo>
                    <a:pt x="45321" y="109899"/>
                    <a:pt x="35078" y="102307"/>
                    <a:pt x="29188" y="92944"/>
                  </a:cubicBezTo>
                  <a:cubicBezTo>
                    <a:pt x="21507" y="80798"/>
                    <a:pt x="21507" y="64097"/>
                    <a:pt x="21507" y="54987"/>
                  </a:cubicBez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6E03F201-F714-9D16-F81E-3DBCE2E1475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95849" y="1981957"/>
              <a:ext cx="182061" cy="178400"/>
            </a:xfrm>
            <a:custGeom>
              <a:avLst/>
              <a:gdLst>
                <a:gd name="connsiteX0" fmla="*/ 154408 w 182061"/>
                <a:gd name="connsiteY0" fmla="*/ 24874 h 178400"/>
                <a:gd name="connsiteX1" fmla="*/ 182319 w 182061"/>
                <a:gd name="connsiteY1" fmla="*/ 7919 h 178400"/>
                <a:gd name="connsiteX2" fmla="*/ 182319 w 182061"/>
                <a:gd name="connsiteY2" fmla="*/ 75 h 178400"/>
                <a:gd name="connsiteX3" fmla="*/ 157481 w 182061"/>
                <a:gd name="connsiteY3" fmla="*/ 834 h 178400"/>
                <a:gd name="connsiteX4" fmla="*/ 128290 w 182061"/>
                <a:gd name="connsiteY4" fmla="*/ 75 h 178400"/>
                <a:gd name="connsiteX5" fmla="*/ 128290 w 182061"/>
                <a:gd name="connsiteY5" fmla="*/ 7919 h 178400"/>
                <a:gd name="connsiteX6" fmla="*/ 146982 w 182061"/>
                <a:gd name="connsiteY6" fmla="*/ 20572 h 178400"/>
                <a:gd name="connsiteX7" fmla="*/ 145702 w 182061"/>
                <a:gd name="connsiteY7" fmla="*/ 25633 h 178400"/>
                <a:gd name="connsiteX8" fmla="*/ 98842 w 182061"/>
                <a:gd name="connsiteY8" fmla="*/ 147603 h 178400"/>
                <a:gd name="connsiteX9" fmla="*/ 49934 w 182061"/>
                <a:gd name="connsiteY9" fmla="*/ 19813 h 178400"/>
                <a:gd name="connsiteX10" fmla="*/ 48398 w 182061"/>
                <a:gd name="connsiteY10" fmla="*/ 15258 h 178400"/>
                <a:gd name="connsiteX11" fmla="*/ 69395 w 182061"/>
                <a:gd name="connsiteY11" fmla="*/ 7919 h 178400"/>
                <a:gd name="connsiteX12" fmla="*/ 69395 w 182061"/>
                <a:gd name="connsiteY12" fmla="*/ 75 h 178400"/>
                <a:gd name="connsiteX13" fmla="*/ 32778 w 182061"/>
                <a:gd name="connsiteY13" fmla="*/ 834 h 178400"/>
                <a:gd name="connsiteX14" fmla="*/ 258 w 182061"/>
                <a:gd name="connsiteY14" fmla="*/ 75 h 178400"/>
                <a:gd name="connsiteX15" fmla="*/ 258 w 182061"/>
                <a:gd name="connsiteY15" fmla="*/ 7919 h 178400"/>
                <a:gd name="connsiteX16" fmla="*/ 25352 w 182061"/>
                <a:gd name="connsiteY16" fmla="*/ 17535 h 178400"/>
                <a:gd name="connsiteX17" fmla="*/ 84759 w 182061"/>
                <a:gd name="connsiteY17" fmla="*/ 172909 h 178400"/>
                <a:gd name="connsiteX18" fmla="*/ 91160 w 182061"/>
                <a:gd name="connsiteY18" fmla="*/ 178476 h 178400"/>
                <a:gd name="connsiteX19" fmla="*/ 97306 w 182061"/>
                <a:gd name="connsiteY19" fmla="*/ 173668 h 178400"/>
                <a:gd name="connsiteX20" fmla="*/ 154408 w 182061"/>
                <a:gd name="connsiteY20" fmla="*/ 24874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061" h="178400">
                  <a:moveTo>
                    <a:pt x="154408" y="24874"/>
                  </a:moveTo>
                  <a:cubicBezTo>
                    <a:pt x="157993" y="15511"/>
                    <a:pt x="164907" y="8172"/>
                    <a:pt x="182319" y="7919"/>
                  </a:cubicBezTo>
                  <a:lnTo>
                    <a:pt x="182319" y="75"/>
                  </a:lnTo>
                  <a:cubicBezTo>
                    <a:pt x="174381" y="581"/>
                    <a:pt x="164138" y="834"/>
                    <a:pt x="157481" y="834"/>
                  </a:cubicBezTo>
                  <a:cubicBezTo>
                    <a:pt x="149799" y="834"/>
                    <a:pt x="134947" y="328"/>
                    <a:pt x="128290" y="75"/>
                  </a:cubicBezTo>
                  <a:lnTo>
                    <a:pt x="128290" y="7919"/>
                  </a:lnTo>
                  <a:cubicBezTo>
                    <a:pt x="141605" y="8172"/>
                    <a:pt x="146982" y="14752"/>
                    <a:pt x="146982" y="20572"/>
                  </a:cubicBezTo>
                  <a:cubicBezTo>
                    <a:pt x="146982" y="22596"/>
                    <a:pt x="146214" y="24115"/>
                    <a:pt x="145702" y="25633"/>
                  </a:cubicBezTo>
                  <a:lnTo>
                    <a:pt x="98842" y="147603"/>
                  </a:lnTo>
                  <a:lnTo>
                    <a:pt x="49934" y="19813"/>
                  </a:lnTo>
                  <a:cubicBezTo>
                    <a:pt x="48398" y="16270"/>
                    <a:pt x="48398" y="15764"/>
                    <a:pt x="48398" y="15258"/>
                  </a:cubicBezTo>
                  <a:cubicBezTo>
                    <a:pt x="48398" y="7919"/>
                    <a:pt x="62993" y="7919"/>
                    <a:pt x="69395" y="7919"/>
                  </a:cubicBezTo>
                  <a:lnTo>
                    <a:pt x="69395" y="75"/>
                  </a:lnTo>
                  <a:cubicBezTo>
                    <a:pt x="60177" y="834"/>
                    <a:pt x="42508" y="834"/>
                    <a:pt x="32778" y="834"/>
                  </a:cubicBezTo>
                  <a:cubicBezTo>
                    <a:pt x="20487" y="834"/>
                    <a:pt x="9476" y="328"/>
                    <a:pt x="258" y="75"/>
                  </a:cubicBezTo>
                  <a:lnTo>
                    <a:pt x="258" y="7919"/>
                  </a:lnTo>
                  <a:cubicBezTo>
                    <a:pt x="16902" y="7919"/>
                    <a:pt x="21767" y="7919"/>
                    <a:pt x="25352" y="17535"/>
                  </a:cubicBezTo>
                  <a:lnTo>
                    <a:pt x="84759" y="172909"/>
                  </a:lnTo>
                  <a:cubicBezTo>
                    <a:pt x="86551" y="177717"/>
                    <a:pt x="87831" y="178476"/>
                    <a:pt x="91160" y="178476"/>
                  </a:cubicBezTo>
                  <a:cubicBezTo>
                    <a:pt x="95513" y="178476"/>
                    <a:pt x="96026" y="177210"/>
                    <a:pt x="97306" y="173668"/>
                  </a:cubicBezTo>
                  <a:lnTo>
                    <a:pt x="154408" y="24874"/>
                  </a:lnTo>
                  <a:close/>
                </a:path>
              </a:pathLst>
            </a:custGeom>
            <a:solidFill>
              <a:srgbClr val="000000"/>
            </a:solidFill>
            <a:ln w="2548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8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3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1186A46-3134-BAAB-58A5-DF5626246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5" y="1246847"/>
            <a:ext cx="2916583" cy="2182153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D7021B2-5A86-2395-BD5F-1BF72EF501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08" y="1246847"/>
            <a:ext cx="2916583" cy="2182153"/>
          </a:xfrm>
          <a:prstGeom prst="rect">
            <a:avLst/>
          </a:prstGeom>
        </p:spPr>
      </p:pic>
      <p:pic>
        <p:nvPicPr>
          <p:cNvPr id="15" name="图片 14" descr="图表, 散点图&#10;&#10;描述已自动生成">
            <a:extLst>
              <a:ext uri="{FF2B5EF4-FFF2-40B4-BE49-F238E27FC236}">
                <a16:creationId xmlns:a16="http://schemas.microsoft.com/office/drawing/2014/main" id="{52674492-E6B3-0E38-0B69-D9C5E3446A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5" y="3429000"/>
            <a:ext cx="2916583" cy="2182153"/>
          </a:xfrm>
          <a:prstGeom prst="rect">
            <a:avLst/>
          </a:prstGeom>
        </p:spPr>
      </p:pic>
      <p:pic>
        <p:nvPicPr>
          <p:cNvPr id="17" name="图片 16" descr="图表, 散点图&#10;&#10;描述已自动生成">
            <a:extLst>
              <a:ext uri="{FF2B5EF4-FFF2-40B4-BE49-F238E27FC236}">
                <a16:creationId xmlns:a16="http://schemas.microsoft.com/office/drawing/2014/main" id="{AE6B174A-D013-9159-B151-C5BD9C14E2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08" y="3429001"/>
            <a:ext cx="2916583" cy="2182154"/>
          </a:xfrm>
          <a:prstGeom prst="rect">
            <a:avLst/>
          </a:prstGeom>
        </p:spPr>
      </p:pic>
      <p:grpSp>
        <p:nvGrpSpPr>
          <p:cNvPr id="31" name="组合 30" descr="\documentclass{article}&#10;\usepackage{amsmath}&#10;\usepackage{bm}&#10;\pagestyle{empty}&#10;\begin{document}&#10;&#10;\begin{equation*}&#10;N=1&#10;\end{equation*}&#10;&#10;&#10;\end{document}" title="IguanaTex Vector Display">
            <a:extLst>
              <a:ext uri="{FF2B5EF4-FFF2-40B4-BE49-F238E27FC236}">
                <a16:creationId xmlns:a16="http://schemas.microsoft.com/office/drawing/2014/main" id="{F8AAD626-EC72-FE2A-05D3-F36D6C0DFE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92400" y="2237927"/>
            <a:ext cx="797359" cy="199993"/>
            <a:chOff x="9311218" y="4416054"/>
            <a:chExt cx="797359" cy="199993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8FE7404-1BF4-8726-2856-76D3CDFE303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311218" y="4416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292F7D3-F46A-FB37-EA37-2AA793BA59F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677818" y="4508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EB3CD3F-9730-7D18-4CDA-31AA8C70CD5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008369" y="4421032"/>
              <a:ext cx="100208" cy="195015"/>
            </a:xfrm>
            <a:custGeom>
              <a:avLst/>
              <a:gdLst>
                <a:gd name="connsiteX0" fmla="*/ 62493 w 100208"/>
                <a:gd name="connsiteY0" fmla="*/ 7688 h 195015"/>
                <a:gd name="connsiteX1" fmla="*/ 55509 w 100208"/>
                <a:gd name="connsiteY1" fmla="*/ 75 h 195015"/>
                <a:gd name="connsiteX2" fmla="*/ 242 w 100208"/>
                <a:gd name="connsiteY2" fmla="*/ 18815 h 195015"/>
                <a:gd name="connsiteX3" fmla="*/ 242 w 100208"/>
                <a:gd name="connsiteY3" fmla="*/ 27892 h 195015"/>
                <a:gd name="connsiteX4" fmla="*/ 40022 w 100208"/>
                <a:gd name="connsiteY4" fmla="*/ 20279 h 195015"/>
                <a:gd name="connsiteX5" fmla="*/ 40022 w 100208"/>
                <a:gd name="connsiteY5" fmla="*/ 171958 h 195015"/>
                <a:gd name="connsiteX6" fmla="*/ 11781 w 100208"/>
                <a:gd name="connsiteY6" fmla="*/ 186013 h 195015"/>
                <a:gd name="connsiteX7" fmla="*/ 2064 w 100208"/>
                <a:gd name="connsiteY7" fmla="*/ 186013 h 195015"/>
                <a:gd name="connsiteX8" fmla="*/ 2064 w 100208"/>
                <a:gd name="connsiteY8" fmla="*/ 195090 h 195015"/>
                <a:gd name="connsiteX9" fmla="*/ 51257 w 100208"/>
                <a:gd name="connsiteY9" fmla="*/ 194212 h 195015"/>
                <a:gd name="connsiteX10" fmla="*/ 100451 w 100208"/>
                <a:gd name="connsiteY10" fmla="*/ 195090 h 195015"/>
                <a:gd name="connsiteX11" fmla="*/ 100451 w 100208"/>
                <a:gd name="connsiteY11" fmla="*/ 186013 h 195015"/>
                <a:gd name="connsiteX12" fmla="*/ 90733 w 100208"/>
                <a:gd name="connsiteY12" fmla="*/ 186013 h 195015"/>
                <a:gd name="connsiteX13" fmla="*/ 62493 w 100208"/>
                <a:gd name="connsiteY13" fmla="*/ 171958 h 195015"/>
                <a:gd name="connsiteX14" fmla="*/ 62493 w 100208"/>
                <a:gd name="connsiteY14" fmla="*/ 7688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208" h="195015">
                  <a:moveTo>
                    <a:pt x="62493" y="7688"/>
                  </a:moveTo>
                  <a:cubicBezTo>
                    <a:pt x="62493" y="660"/>
                    <a:pt x="62493" y="75"/>
                    <a:pt x="55509" y="75"/>
                  </a:cubicBezTo>
                  <a:cubicBezTo>
                    <a:pt x="36682" y="18815"/>
                    <a:pt x="9959" y="18815"/>
                    <a:pt x="242" y="18815"/>
                  </a:cubicBezTo>
                  <a:lnTo>
                    <a:pt x="242" y="27892"/>
                  </a:lnTo>
                  <a:cubicBezTo>
                    <a:pt x="6316" y="27892"/>
                    <a:pt x="24232" y="27892"/>
                    <a:pt x="40022" y="20279"/>
                  </a:cubicBezTo>
                  <a:lnTo>
                    <a:pt x="40022" y="171958"/>
                  </a:lnTo>
                  <a:cubicBezTo>
                    <a:pt x="40022" y="182499"/>
                    <a:pt x="39111" y="186013"/>
                    <a:pt x="11781" y="186013"/>
                  </a:cubicBezTo>
                  <a:lnTo>
                    <a:pt x="2064" y="186013"/>
                  </a:lnTo>
                  <a:lnTo>
                    <a:pt x="2064" y="195090"/>
                  </a:lnTo>
                  <a:cubicBezTo>
                    <a:pt x="12692" y="194212"/>
                    <a:pt x="39111" y="194212"/>
                    <a:pt x="51257" y="194212"/>
                  </a:cubicBezTo>
                  <a:cubicBezTo>
                    <a:pt x="63404" y="194212"/>
                    <a:pt x="89822" y="194212"/>
                    <a:pt x="100451" y="195090"/>
                  </a:cubicBezTo>
                  <a:lnTo>
                    <a:pt x="100451" y="186013"/>
                  </a:lnTo>
                  <a:lnTo>
                    <a:pt x="90733" y="186013"/>
                  </a:lnTo>
                  <a:cubicBezTo>
                    <a:pt x="63404" y="186013"/>
                    <a:pt x="62493" y="182792"/>
                    <a:pt x="62493" y="171958"/>
                  </a:cubicBezTo>
                  <a:lnTo>
                    <a:pt x="62493" y="7688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组合 53" descr="\documentclass{article}&#10;\usepackage{amsmath}&#10;\usepackage{bm}&#10;\pagestyle{empty}&#10;\begin{document}&#10;&#10;\begin{equation*}&#10;N=2&#10;\end{equation*}&#10;&#10;&#10;\end{document}" title="IguanaTex Vector Display">
            <a:extLst>
              <a:ext uri="{FF2B5EF4-FFF2-40B4-BE49-F238E27FC236}">
                <a16:creationId xmlns:a16="http://schemas.microsoft.com/office/drawing/2014/main" id="{33BCDFC6-3118-1B13-5FDF-6A54555B482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13400" y="2235200"/>
            <a:ext cx="806469" cy="199993"/>
            <a:chOff x="12334496" y="4234054"/>
            <a:chExt cx="806469" cy="199993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435C34C-5765-4D1A-7DA6-B532954E986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334496" y="4234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74D36F4-64ED-9A03-D38C-E0328651B15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1096" y="4326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77DE325-7722-9216-5491-97BCEF0A0A3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3019805" y="4239032"/>
              <a:ext cx="121160" cy="195015"/>
            </a:xfrm>
            <a:custGeom>
              <a:avLst/>
              <a:gdLst>
                <a:gd name="connsiteX0" fmla="*/ 23624 w 121160"/>
                <a:gd name="connsiteY0" fmla="*/ 172543 h 195015"/>
                <a:gd name="connsiteX1" fmla="*/ 55812 w 121160"/>
                <a:gd name="connsiteY1" fmla="*/ 142383 h 195015"/>
                <a:gd name="connsiteX2" fmla="*/ 121403 w 121160"/>
                <a:gd name="connsiteY2" fmla="*/ 56881 h 195015"/>
                <a:gd name="connsiteX3" fmla="*/ 57027 w 121160"/>
                <a:gd name="connsiteY3" fmla="*/ 75 h 195015"/>
                <a:gd name="connsiteX4" fmla="*/ 242 w 121160"/>
                <a:gd name="connsiteY4" fmla="*/ 53074 h 195015"/>
                <a:gd name="connsiteX5" fmla="*/ 16336 w 121160"/>
                <a:gd name="connsiteY5" fmla="*/ 69472 h 195015"/>
                <a:gd name="connsiteX6" fmla="*/ 32127 w 121160"/>
                <a:gd name="connsiteY6" fmla="*/ 53953 h 195015"/>
                <a:gd name="connsiteX7" fmla="*/ 16033 w 121160"/>
                <a:gd name="connsiteY7" fmla="*/ 38726 h 195015"/>
                <a:gd name="connsiteX8" fmla="*/ 12085 w 121160"/>
                <a:gd name="connsiteY8" fmla="*/ 39019 h 195015"/>
                <a:gd name="connsiteX9" fmla="*/ 53079 w 121160"/>
                <a:gd name="connsiteY9" fmla="*/ 9152 h 195015"/>
                <a:gd name="connsiteX10" fmla="*/ 93770 w 121160"/>
                <a:gd name="connsiteY10" fmla="*/ 56881 h 195015"/>
                <a:gd name="connsiteX11" fmla="*/ 61886 w 121160"/>
                <a:gd name="connsiteY11" fmla="*/ 121593 h 195015"/>
                <a:gd name="connsiteX12" fmla="*/ 3583 w 121160"/>
                <a:gd name="connsiteY12" fmla="*/ 184256 h 195015"/>
                <a:gd name="connsiteX13" fmla="*/ 242 w 121160"/>
                <a:gd name="connsiteY13" fmla="*/ 195090 h 195015"/>
                <a:gd name="connsiteX14" fmla="*/ 112901 w 121160"/>
                <a:gd name="connsiteY14" fmla="*/ 195090 h 195015"/>
                <a:gd name="connsiteX15" fmla="*/ 121403 w 121160"/>
                <a:gd name="connsiteY15" fmla="*/ 144140 h 195015"/>
                <a:gd name="connsiteX16" fmla="*/ 113812 w 121160"/>
                <a:gd name="connsiteY16" fmla="*/ 144140 h 195015"/>
                <a:gd name="connsiteX17" fmla="*/ 107131 w 121160"/>
                <a:gd name="connsiteY17" fmla="*/ 170201 h 195015"/>
                <a:gd name="connsiteX18" fmla="*/ 78283 w 121160"/>
                <a:gd name="connsiteY18" fmla="*/ 172543 h 195015"/>
                <a:gd name="connsiteX19" fmla="*/ 23624 w 121160"/>
                <a:gd name="connsiteY19" fmla="*/ 172543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160" h="195015">
                  <a:moveTo>
                    <a:pt x="23624" y="172543"/>
                  </a:moveTo>
                  <a:lnTo>
                    <a:pt x="55812" y="142383"/>
                  </a:lnTo>
                  <a:cubicBezTo>
                    <a:pt x="103183" y="101975"/>
                    <a:pt x="121403" y="86163"/>
                    <a:pt x="121403" y="56881"/>
                  </a:cubicBezTo>
                  <a:cubicBezTo>
                    <a:pt x="121403" y="23500"/>
                    <a:pt x="94074" y="75"/>
                    <a:pt x="57027" y="75"/>
                  </a:cubicBezTo>
                  <a:cubicBezTo>
                    <a:pt x="22713" y="75"/>
                    <a:pt x="242" y="27014"/>
                    <a:pt x="242" y="53074"/>
                  </a:cubicBezTo>
                  <a:cubicBezTo>
                    <a:pt x="242" y="69472"/>
                    <a:pt x="15425" y="69472"/>
                    <a:pt x="16336" y="69472"/>
                  </a:cubicBezTo>
                  <a:cubicBezTo>
                    <a:pt x="21499" y="69472"/>
                    <a:pt x="32127" y="65958"/>
                    <a:pt x="32127" y="53953"/>
                  </a:cubicBezTo>
                  <a:cubicBezTo>
                    <a:pt x="32127" y="46340"/>
                    <a:pt x="26661" y="38726"/>
                    <a:pt x="16033" y="38726"/>
                  </a:cubicBezTo>
                  <a:cubicBezTo>
                    <a:pt x="13603" y="38726"/>
                    <a:pt x="12996" y="38726"/>
                    <a:pt x="12085" y="39019"/>
                  </a:cubicBezTo>
                  <a:cubicBezTo>
                    <a:pt x="19069" y="19986"/>
                    <a:pt x="35467" y="9152"/>
                    <a:pt x="53079" y="9152"/>
                  </a:cubicBezTo>
                  <a:cubicBezTo>
                    <a:pt x="80713" y="9152"/>
                    <a:pt x="93770" y="32870"/>
                    <a:pt x="93770" y="56881"/>
                  </a:cubicBezTo>
                  <a:cubicBezTo>
                    <a:pt x="93770" y="80306"/>
                    <a:pt x="78587" y="103439"/>
                    <a:pt x="61886" y="121593"/>
                  </a:cubicBezTo>
                  <a:lnTo>
                    <a:pt x="3583" y="184256"/>
                  </a:lnTo>
                  <a:cubicBezTo>
                    <a:pt x="242" y="187477"/>
                    <a:pt x="242" y="188063"/>
                    <a:pt x="242" y="195090"/>
                  </a:cubicBezTo>
                  <a:lnTo>
                    <a:pt x="112901" y="195090"/>
                  </a:lnTo>
                  <a:lnTo>
                    <a:pt x="121403" y="144140"/>
                  </a:lnTo>
                  <a:lnTo>
                    <a:pt x="113812" y="144140"/>
                  </a:lnTo>
                  <a:cubicBezTo>
                    <a:pt x="112293" y="152925"/>
                    <a:pt x="110168" y="165809"/>
                    <a:pt x="107131" y="170201"/>
                  </a:cubicBezTo>
                  <a:cubicBezTo>
                    <a:pt x="105005" y="172543"/>
                    <a:pt x="84964" y="172543"/>
                    <a:pt x="78283" y="172543"/>
                  </a:cubicBezTo>
                  <a:lnTo>
                    <a:pt x="23624" y="172543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组合 64" descr="\documentclass{article}&#10;\usepackage{amsmath}&#10;\usepackage{bm}&#10;\pagestyle{empty}&#10;\begin{document}&#10;&#10;\begin{equation*}&#10;N=4&#10;\end{equation*}&#10;&#10;&#10;\end{document}" title="IguanaTex Vector Display">
            <a:extLst>
              <a:ext uri="{FF2B5EF4-FFF2-40B4-BE49-F238E27FC236}">
                <a16:creationId xmlns:a16="http://schemas.microsoft.com/office/drawing/2014/main" id="{3C7A7153-5E53-FC8B-B3D1-5BD8ACF8D9E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692400" y="4787900"/>
            <a:ext cx="813149" cy="199993"/>
            <a:chOff x="9408200" y="6787909"/>
            <a:chExt cx="813149" cy="199993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AF3B63BD-8740-04CD-E3B0-32822872AD2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408200" y="6787909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2B7FDD92-8850-7800-5289-0666104D1C3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74800" y="6880439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D1FB19F-FA91-0872-3E0B-AA9DF94606B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086828" y="6789666"/>
              <a:ext cx="134521" cy="198236"/>
            </a:xfrm>
            <a:custGeom>
              <a:avLst/>
              <a:gdLst>
                <a:gd name="connsiteX0" fmla="*/ 81016 w 134521"/>
                <a:gd name="connsiteY0" fmla="*/ 149997 h 198236"/>
                <a:gd name="connsiteX1" fmla="*/ 81016 w 134521"/>
                <a:gd name="connsiteY1" fmla="*/ 175472 h 198236"/>
                <a:gd name="connsiteX2" fmla="*/ 57938 w 134521"/>
                <a:gd name="connsiteY2" fmla="*/ 189234 h 198236"/>
                <a:gd name="connsiteX3" fmla="*/ 51561 w 134521"/>
                <a:gd name="connsiteY3" fmla="*/ 189234 h 198236"/>
                <a:gd name="connsiteX4" fmla="*/ 51561 w 134521"/>
                <a:gd name="connsiteY4" fmla="*/ 198311 h 198236"/>
                <a:gd name="connsiteX5" fmla="*/ 92555 w 134521"/>
                <a:gd name="connsiteY5" fmla="*/ 197433 h 198236"/>
                <a:gd name="connsiteX6" fmla="*/ 133853 w 134521"/>
                <a:gd name="connsiteY6" fmla="*/ 198311 h 198236"/>
                <a:gd name="connsiteX7" fmla="*/ 133853 w 134521"/>
                <a:gd name="connsiteY7" fmla="*/ 189234 h 198236"/>
                <a:gd name="connsiteX8" fmla="*/ 127476 w 134521"/>
                <a:gd name="connsiteY8" fmla="*/ 189234 h 198236"/>
                <a:gd name="connsiteX9" fmla="*/ 104398 w 134521"/>
                <a:gd name="connsiteY9" fmla="*/ 175472 h 198236"/>
                <a:gd name="connsiteX10" fmla="*/ 104398 w 134521"/>
                <a:gd name="connsiteY10" fmla="*/ 149997 h 198236"/>
                <a:gd name="connsiteX11" fmla="*/ 134764 w 134521"/>
                <a:gd name="connsiteY11" fmla="*/ 149997 h 198236"/>
                <a:gd name="connsiteX12" fmla="*/ 134764 w 134521"/>
                <a:gd name="connsiteY12" fmla="*/ 140919 h 198236"/>
                <a:gd name="connsiteX13" fmla="*/ 104398 w 134521"/>
                <a:gd name="connsiteY13" fmla="*/ 140919 h 198236"/>
                <a:gd name="connsiteX14" fmla="*/ 104398 w 134521"/>
                <a:gd name="connsiteY14" fmla="*/ 7688 h 198236"/>
                <a:gd name="connsiteX15" fmla="*/ 99540 w 134521"/>
                <a:gd name="connsiteY15" fmla="*/ 75 h 198236"/>
                <a:gd name="connsiteX16" fmla="*/ 93466 w 134521"/>
                <a:gd name="connsiteY16" fmla="*/ 3588 h 198236"/>
                <a:gd name="connsiteX17" fmla="*/ 242 w 134521"/>
                <a:gd name="connsiteY17" fmla="*/ 140919 h 198236"/>
                <a:gd name="connsiteX18" fmla="*/ 242 w 134521"/>
                <a:gd name="connsiteY18" fmla="*/ 149997 h 198236"/>
                <a:gd name="connsiteX19" fmla="*/ 81016 w 134521"/>
                <a:gd name="connsiteY19" fmla="*/ 149997 h 198236"/>
                <a:gd name="connsiteX20" fmla="*/ 82838 w 134521"/>
                <a:gd name="connsiteY20" fmla="*/ 140919 h 198236"/>
                <a:gd name="connsiteX21" fmla="*/ 8745 w 134521"/>
                <a:gd name="connsiteY21" fmla="*/ 140919 h 198236"/>
                <a:gd name="connsiteX22" fmla="*/ 82838 w 134521"/>
                <a:gd name="connsiteY22" fmla="*/ 31699 h 198236"/>
                <a:gd name="connsiteX23" fmla="*/ 82838 w 134521"/>
                <a:gd name="connsiteY23" fmla="*/ 140919 h 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521" h="198236">
                  <a:moveTo>
                    <a:pt x="81016" y="149997"/>
                  </a:moveTo>
                  <a:lnTo>
                    <a:pt x="81016" y="175472"/>
                  </a:lnTo>
                  <a:cubicBezTo>
                    <a:pt x="81016" y="186013"/>
                    <a:pt x="80409" y="189234"/>
                    <a:pt x="57938" y="189234"/>
                  </a:cubicBezTo>
                  <a:lnTo>
                    <a:pt x="51561" y="189234"/>
                  </a:lnTo>
                  <a:lnTo>
                    <a:pt x="51561" y="198311"/>
                  </a:lnTo>
                  <a:cubicBezTo>
                    <a:pt x="64011" y="197433"/>
                    <a:pt x="79802" y="197433"/>
                    <a:pt x="92555" y="197433"/>
                  </a:cubicBezTo>
                  <a:cubicBezTo>
                    <a:pt x="105309" y="197433"/>
                    <a:pt x="121403" y="197433"/>
                    <a:pt x="133853" y="198311"/>
                  </a:cubicBezTo>
                  <a:lnTo>
                    <a:pt x="133853" y="189234"/>
                  </a:lnTo>
                  <a:lnTo>
                    <a:pt x="127476" y="189234"/>
                  </a:lnTo>
                  <a:cubicBezTo>
                    <a:pt x="105005" y="189234"/>
                    <a:pt x="104398" y="186013"/>
                    <a:pt x="104398" y="175472"/>
                  </a:cubicBezTo>
                  <a:lnTo>
                    <a:pt x="104398" y="149997"/>
                  </a:lnTo>
                  <a:lnTo>
                    <a:pt x="134764" y="149997"/>
                  </a:lnTo>
                  <a:lnTo>
                    <a:pt x="134764" y="140919"/>
                  </a:lnTo>
                  <a:lnTo>
                    <a:pt x="104398" y="140919"/>
                  </a:lnTo>
                  <a:lnTo>
                    <a:pt x="104398" y="7688"/>
                  </a:lnTo>
                  <a:cubicBezTo>
                    <a:pt x="104398" y="1832"/>
                    <a:pt x="104398" y="75"/>
                    <a:pt x="99540" y="75"/>
                  </a:cubicBezTo>
                  <a:cubicBezTo>
                    <a:pt x="96807" y="75"/>
                    <a:pt x="95896" y="75"/>
                    <a:pt x="93466" y="3588"/>
                  </a:cubicBezTo>
                  <a:lnTo>
                    <a:pt x="242" y="140919"/>
                  </a:lnTo>
                  <a:lnTo>
                    <a:pt x="242" y="149997"/>
                  </a:lnTo>
                  <a:lnTo>
                    <a:pt x="81016" y="149997"/>
                  </a:lnTo>
                  <a:close/>
                  <a:moveTo>
                    <a:pt x="82838" y="140919"/>
                  </a:moveTo>
                  <a:lnTo>
                    <a:pt x="8745" y="140919"/>
                  </a:lnTo>
                  <a:lnTo>
                    <a:pt x="82838" y="31699"/>
                  </a:lnTo>
                  <a:lnTo>
                    <a:pt x="82838" y="140919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6" name="组合 75" descr="\documentclass{article}&#10;\usepackage{amsmath}&#10;\usepackage{bm}&#10;\pagestyle{empty}&#10;\begin{document}&#10;&#10;\begin{equation*}&#10;N=8&#10;\end{equation*}&#10;&#10;&#10;\end{document}" title="IguanaTex Vector Display">
            <a:extLst>
              <a:ext uri="{FF2B5EF4-FFF2-40B4-BE49-F238E27FC236}">
                <a16:creationId xmlns:a16="http://schemas.microsoft.com/office/drawing/2014/main" id="{F7378321-733A-846C-A570-8B23C3001DA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588000" y="4787900"/>
            <a:ext cx="808898" cy="206435"/>
            <a:chOff x="12302416" y="6780442"/>
            <a:chExt cx="808898" cy="206435"/>
          </a:xfrm>
        </p:grpSpPr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8B8D8C9-CD76-4B7E-50F5-19713F33879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302416" y="6780442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1554524-7495-6C48-206C-B3E5D81D3A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669016" y="6872972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70C6CD21-C502-E9BB-BC74-1B5A30061C8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985295" y="6785420"/>
              <a:ext cx="126019" cy="201457"/>
            </a:xfrm>
            <a:custGeom>
              <a:avLst/>
              <a:gdLst>
                <a:gd name="connsiteX0" fmla="*/ 36985 w 126019"/>
                <a:gd name="connsiteY0" fmla="*/ 61273 h 201457"/>
                <a:gd name="connsiteX1" fmla="*/ 21802 w 126019"/>
                <a:gd name="connsiteY1" fmla="*/ 37555 h 201457"/>
                <a:gd name="connsiteX2" fmla="*/ 63100 w 126019"/>
                <a:gd name="connsiteY2" fmla="*/ 7395 h 201457"/>
                <a:gd name="connsiteX3" fmla="*/ 104702 w 126019"/>
                <a:gd name="connsiteY3" fmla="*/ 43704 h 201457"/>
                <a:gd name="connsiteX4" fmla="*/ 74639 w 126019"/>
                <a:gd name="connsiteY4" fmla="*/ 84699 h 201457"/>
                <a:gd name="connsiteX5" fmla="*/ 36985 w 126019"/>
                <a:gd name="connsiteY5" fmla="*/ 61273 h 201457"/>
                <a:gd name="connsiteX6" fmla="*/ 81320 w 126019"/>
                <a:gd name="connsiteY6" fmla="*/ 89091 h 201457"/>
                <a:gd name="connsiteX7" fmla="*/ 118063 w 126019"/>
                <a:gd name="connsiteY7" fmla="*/ 43704 h 201457"/>
                <a:gd name="connsiteX8" fmla="*/ 63404 w 126019"/>
                <a:gd name="connsiteY8" fmla="*/ 75 h 201457"/>
                <a:gd name="connsiteX9" fmla="*/ 8441 w 126019"/>
                <a:gd name="connsiteY9" fmla="*/ 48975 h 201457"/>
                <a:gd name="connsiteX10" fmla="*/ 21802 w 126019"/>
                <a:gd name="connsiteY10" fmla="*/ 81185 h 201457"/>
                <a:gd name="connsiteX11" fmla="*/ 43970 w 126019"/>
                <a:gd name="connsiteY11" fmla="*/ 96997 h 201457"/>
                <a:gd name="connsiteX12" fmla="*/ 242 w 126019"/>
                <a:gd name="connsiteY12" fmla="*/ 150875 h 201457"/>
                <a:gd name="connsiteX13" fmla="*/ 63100 w 126019"/>
                <a:gd name="connsiteY13" fmla="*/ 201532 h 201457"/>
                <a:gd name="connsiteX14" fmla="*/ 126262 w 126019"/>
                <a:gd name="connsiteY14" fmla="*/ 145897 h 201457"/>
                <a:gd name="connsiteX15" fmla="*/ 111382 w 126019"/>
                <a:gd name="connsiteY15" fmla="*/ 109881 h 201457"/>
                <a:gd name="connsiteX16" fmla="*/ 81320 w 126019"/>
                <a:gd name="connsiteY16" fmla="*/ 89091 h 201457"/>
                <a:gd name="connsiteX17" fmla="*/ 50954 w 126019"/>
                <a:gd name="connsiteY17" fmla="*/ 101389 h 201457"/>
                <a:gd name="connsiteX18" fmla="*/ 88304 w 126019"/>
                <a:gd name="connsiteY18" fmla="*/ 124229 h 201457"/>
                <a:gd name="connsiteX19" fmla="*/ 111079 w 126019"/>
                <a:gd name="connsiteY19" fmla="*/ 156439 h 201457"/>
                <a:gd name="connsiteX20" fmla="*/ 63404 w 126019"/>
                <a:gd name="connsiteY20" fmla="*/ 193333 h 201457"/>
                <a:gd name="connsiteX21" fmla="*/ 15425 w 126019"/>
                <a:gd name="connsiteY21" fmla="*/ 150875 h 201457"/>
                <a:gd name="connsiteX22" fmla="*/ 50954 w 126019"/>
                <a:gd name="connsiteY22" fmla="*/ 101389 h 2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019" h="201457">
                  <a:moveTo>
                    <a:pt x="36985" y="61273"/>
                  </a:moveTo>
                  <a:cubicBezTo>
                    <a:pt x="23017" y="52489"/>
                    <a:pt x="21802" y="42533"/>
                    <a:pt x="21802" y="37555"/>
                  </a:cubicBezTo>
                  <a:cubicBezTo>
                    <a:pt x="21802" y="19693"/>
                    <a:pt x="41540" y="7395"/>
                    <a:pt x="63100" y="7395"/>
                  </a:cubicBezTo>
                  <a:cubicBezTo>
                    <a:pt x="85267" y="7395"/>
                    <a:pt x="104702" y="22622"/>
                    <a:pt x="104702" y="43704"/>
                  </a:cubicBezTo>
                  <a:cubicBezTo>
                    <a:pt x="104702" y="60395"/>
                    <a:pt x="92859" y="74450"/>
                    <a:pt x="74639" y="84699"/>
                  </a:cubicBezTo>
                  <a:lnTo>
                    <a:pt x="36985" y="61273"/>
                  </a:lnTo>
                  <a:close/>
                  <a:moveTo>
                    <a:pt x="81320" y="89091"/>
                  </a:moveTo>
                  <a:cubicBezTo>
                    <a:pt x="103183" y="78257"/>
                    <a:pt x="118063" y="63030"/>
                    <a:pt x="118063" y="43704"/>
                  </a:cubicBezTo>
                  <a:cubicBezTo>
                    <a:pt x="118063" y="16765"/>
                    <a:pt x="91037" y="75"/>
                    <a:pt x="63404" y="75"/>
                  </a:cubicBezTo>
                  <a:cubicBezTo>
                    <a:pt x="33038" y="75"/>
                    <a:pt x="8441" y="21743"/>
                    <a:pt x="8441" y="48975"/>
                  </a:cubicBezTo>
                  <a:cubicBezTo>
                    <a:pt x="8441" y="54246"/>
                    <a:pt x="9048" y="67422"/>
                    <a:pt x="21802" y="81185"/>
                  </a:cubicBezTo>
                  <a:cubicBezTo>
                    <a:pt x="25143" y="84699"/>
                    <a:pt x="36378" y="92019"/>
                    <a:pt x="43970" y="96997"/>
                  </a:cubicBezTo>
                  <a:cubicBezTo>
                    <a:pt x="26357" y="105489"/>
                    <a:pt x="242" y="121886"/>
                    <a:pt x="242" y="150875"/>
                  </a:cubicBezTo>
                  <a:cubicBezTo>
                    <a:pt x="242" y="181914"/>
                    <a:pt x="31216" y="201532"/>
                    <a:pt x="63100" y="201532"/>
                  </a:cubicBezTo>
                  <a:cubicBezTo>
                    <a:pt x="97414" y="201532"/>
                    <a:pt x="126262" y="177229"/>
                    <a:pt x="126262" y="145897"/>
                  </a:cubicBezTo>
                  <a:cubicBezTo>
                    <a:pt x="126262" y="135356"/>
                    <a:pt x="122921" y="122179"/>
                    <a:pt x="111382" y="109881"/>
                  </a:cubicBezTo>
                  <a:cubicBezTo>
                    <a:pt x="105613" y="103732"/>
                    <a:pt x="100754" y="100804"/>
                    <a:pt x="81320" y="89091"/>
                  </a:cubicBezTo>
                  <a:close/>
                  <a:moveTo>
                    <a:pt x="50954" y="101389"/>
                  </a:moveTo>
                  <a:lnTo>
                    <a:pt x="88304" y="124229"/>
                  </a:lnTo>
                  <a:cubicBezTo>
                    <a:pt x="96807" y="129792"/>
                    <a:pt x="111079" y="138577"/>
                    <a:pt x="111079" y="156439"/>
                  </a:cubicBezTo>
                  <a:cubicBezTo>
                    <a:pt x="111079" y="178107"/>
                    <a:pt x="88304" y="193333"/>
                    <a:pt x="63404" y="193333"/>
                  </a:cubicBezTo>
                  <a:cubicBezTo>
                    <a:pt x="37289" y="193333"/>
                    <a:pt x="15425" y="175179"/>
                    <a:pt x="15425" y="150875"/>
                  </a:cubicBezTo>
                  <a:cubicBezTo>
                    <a:pt x="15425" y="133892"/>
                    <a:pt x="25143" y="115151"/>
                    <a:pt x="50954" y="101389"/>
                  </a:cubicBez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图表, 散点图&#10;&#10;描述已自动生成">
            <a:extLst>
              <a:ext uri="{FF2B5EF4-FFF2-40B4-BE49-F238E27FC236}">
                <a16:creationId xmlns:a16="http://schemas.microsoft.com/office/drawing/2014/main" id="{B56B3EFF-6640-3924-6F95-120B8550A2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47" y="3428999"/>
            <a:ext cx="2955722" cy="2211437"/>
          </a:xfrm>
          <a:prstGeom prst="rect">
            <a:avLst/>
          </a:prstGeom>
        </p:spPr>
      </p:pic>
      <p:pic>
        <p:nvPicPr>
          <p:cNvPr id="24" name="图片 23" descr="图表, 散点图&#10;&#10;描述已自动生成">
            <a:extLst>
              <a:ext uri="{FF2B5EF4-FFF2-40B4-BE49-F238E27FC236}">
                <a16:creationId xmlns:a16="http://schemas.microsoft.com/office/drawing/2014/main" id="{C1BFDEE1-A4ED-3A77-D305-32772F2209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5" y="3429000"/>
            <a:ext cx="2955721" cy="2211436"/>
          </a:xfrm>
          <a:prstGeom prst="rect">
            <a:avLst/>
          </a:prstGeom>
        </p:spPr>
      </p:pic>
      <p:pic>
        <p:nvPicPr>
          <p:cNvPr id="22" name="图片 21" descr="图表, 散点图&#10;&#10;描述已自动生成">
            <a:extLst>
              <a:ext uri="{FF2B5EF4-FFF2-40B4-BE49-F238E27FC236}">
                <a16:creationId xmlns:a16="http://schemas.microsoft.com/office/drawing/2014/main" id="{2C0288D2-B86D-B1C0-548C-6BBBC7E017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77" y="1249157"/>
            <a:ext cx="2955721" cy="2179844"/>
          </a:xfrm>
          <a:prstGeom prst="rect">
            <a:avLst/>
          </a:prstGeom>
        </p:spPr>
      </p:pic>
      <p:pic>
        <p:nvPicPr>
          <p:cNvPr id="20" name="图片 19" descr="图表, 散点图&#10;&#10;描述已自动生成">
            <a:extLst>
              <a:ext uri="{FF2B5EF4-FFF2-40B4-BE49-F238E27FC236}">
                <a16:creationId xmlns:a16="http://schemas.microsoft.com/office/drawing/2014/main" id="{6A799297-8264-9462-4D1B-45955F09F0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5" y="1246847"/>
            <a:ext cx="2958852" cy="2182153"/>
          </a:xfrm>
          <a:prstGeom prst="rect">
            <a:avLst/>
          </a:prstGeom>
        </p:spPr>
      </p:pic>
      <p:grpSp>
        <p:nvGrpSpPr>
          <p:cNvPr id="2" name="组合 1" descr="\documentclass{article}&#10;\usepackage{amsmath}&#10;\usepackage{bm}&#10;\pagestyle{empty}&#10;\begin{document}&#10;&#10;\begin{equation*}&#10;N=1&#10;\end{equation*}&#10;&#10;&#10;\end{document}" title="IguanaTex Vector Display">
            <a:extLst>
              <a:ext uri="{FF2B5EF4-FFF2-40B4-BE49-F238E27FC236}">
                <a16:creationId xmlns:a16="http://schemas.microsoft.com/office/drawing/2014/main" id="{34E8021E-7E20-C0E0-E3E1-7E7B0996350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92400" y="2237927"/>
            <a:ext cx="797359" cy="199993"/>
            <a:chOff x="9311218" y="4416054"/>
            <a:chExt cx="797359" cy="19999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EC1A0053-F79C-7E93-FF2C-14F48969089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311218" y="4416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79BDC5F-54C0-0B0F-FEA3-DA0DA3654AA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677818" y="4508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C3B0A7E-BEAB-E21B-7258-4FBD11049D2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008369" y="4421032"/>
              <a:ext cx="100208" cy="195015"/>
            </a:xfrm>
            <a:custGeom>
              <a:avLst/>
              <a:gdLst>
                <a:gd name="connsiteX0" fmla="*/ 62493 w 100208"/>
                <a:gd name="connsiteY0" fmla="*/ 7688 h 195015"/>
                <a:gd name="connsiteX1" fmla="*/ 55509 w 100208"/>
                <a:gd name="connsiteY1" fmla="*/ 75 h 195015"/>
                <a:gd name="connsiteX2" fmla="*/ 242 w 100208"/>
                <a:gd name="connsiteY2" fmla="*/ 18815 h 195015"/>
                <a:gd name="connsiteX3" fmla="*/ 242 w 100208"/>
                <a:gd name="connsiteY3" fmla="*/ 27892 h 195015"/>
                <a:gd name="connsiteX4" fmla="*/ 40022 w 100208"/>
                <a:gd name="connsiteY4" fmla="*/ 20279 h 195015"/>
                <a:gd name="connsiteX5" fmla="*/ 40022 w 100208"/>
                <a:gd name="connsiteY5" fmla="*/ 171958 h 195015"/>
                <a:gd name="connsiteX6" fmla="*/ 11781 w 100208"/>
                <a:gd name="connsiteY6" fmla="*/ 186013 h 195015"/>
                <a:gd name="connsiteX7" fmla="*/ 2064 w 100208"/>
                <a:gd name="connsiteY7" fmla="*/ 186013 h 195015"/>
                <a:gd name="connsiteX8" fmla="*/ 2064 w 100208"/>
                <a:gd name="connsiteY8" fmla="*/ 195090 h 195015"/>
                <a:gd name="connsiteX9" fmla="*/ 51257 w 100208"/>
                <a:gd name="connsiteY9" fmla="*/ 194212 h 195015"/>
                <a:gd name="connsiteX10" fmla="*/ 100451 w 100208"/>
                <a:gd name="connsiteY10" fmla="*/ 195090 h 195015"/>
                <a:gd name="connsiteX11" fmla="*/ 100451 w 100208"/>
                <a:gd name="connsiteY11" fmla="*/ 186013 h 195015"/>
                <a:gd name="connsiteX12" fmla="*/ 90733 w 100208"/>
                <a:gd name="connsiteY12" fmla="*/ 186013 h 195015"/>
                <a:gd name="connsiteX13" fmla="*/ 62493 w 100208"/>
                <a:gd name="connsiteY13" fmla="*/ 171958 h 195015"/>
                <a:gd name="connsiteX14" fmla="*/ 62493 w 100208"/>
                <a:gd name="connsiteY14" fmla="*/ 7688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208" h="195015">
                  <a:moveTo>
                    <a:pt x="62493" y="7688"/>
                  </a:moveTo>
                  <a:cubicBezTo>
                    <a:pt x="62493" y="660"/>
                    <a:pt x="62493" y="75"/>
                    <a:pt x="55509" y="75"/>
                  </a:cubicBezTo>
                  <a:cubicBezTo>
                    <a:pt x="36682" y="18815"/>
                    <a:pt x="9959" y="18815"/>
                    <a:pt x="242" y="18815"/>
                  </a:cubicBezTo>
                  <a:lnTo>
                    <a:pt x="242" y="27892"/>
                  </a:lnTo>
                  <a:cubicBezTo>
                    <a:pt x="6316" y="27892"/>
                    <a:pt x="24232" y="27892"/>
                    <a:pt x="40022" y="20279"/>
                  </a:cubicBezTo>
                  <a:lnTo>
                    <a:pt x="40022" y="171958"/>
                  </a:lnTo>
                  <a:cubicBezTo>
                    <a:pt x="40022" y="182499"/>
                    <a:pt x="39111" y="186013"/>
                    <a:pt x="11781" y="186013"/>
                  </a:cubicBezTo>
                  <a:lnTo>
                    <a:pt x="2064" y="186013"/>
                  </a:lnTo>
                  <a:lnTo>
                    <a:pt x="2064" y="195090"/>
                  </a:lnTo>
                  <a:cubicBezTo>
                    <a:pt x="12692" y="194212"/>
                    <a:pt x="39111" y="194212"/>
                    <a:pt x="51257" y="194212"/>
                  </a:cubicBezTo>
                  <a:cubicBezTo>
                    <a:pt x="63404" y="194212"/>
                    <a:pt x="89822" y="194212"/>
                    <a:pt x="100451" y="195090"/>
                  </a:cubicBezTo>
                  <a:lnTo>
                    <a:pt x="100451" y="186013"/>
                  </a:lnTo>
                  <a:lnTo>
                    <a:pt x="90733" y="186013"/>
                  </a:lnTo>
                  <a:cubicBezTo>
                    <a:pt x="63404" y="186013"/>
                    <a:pt x="62493" y="182792"/>
                    <a:pt x="62493" y="171958"/>
                  </a:cubicBezTo>
                  <a:lnTo>
                    <a:pt x="62493" y="7688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组合 5" descr="\documentclass{article}&#10;\usepackage{amsmath}&#10;\usepackage{bm}&#10;\pagestyle{empty}&#10;\begin{document}&#10;&#10;\begin{equation*}&#10;N=2&#10;\end{equation*}&#10;&#10;&#10;\end{document}" title="IguanaTex Vector Display">
            <a:extLst>
              <a:ext uri="{FF2B5EF4-FFF2-40B4-BE49-F238E27FC236}">
                <a16:creationId xmlns:a16="http://schemas.microsoft.com/office/drawing/2014/main" id="{F96CEF15-BDF3-7817-2FC5-A6141374A2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13400" y="2235200"/>
            <a:ext cx="806469" cy="199993"/>
            <a:chOff x="12334496" y="4234054"/>
            <a:chExt cx="806469" cy="19999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3A4B1A2-77AE-7B08-6319-F54475A00B4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334496" y="4234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B4F4E05-B6F4-93B8-734E-09C231A8A70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1096" y="4326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FD266D2-5D41-43D5-275A-511F7181D8D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3019805" y="4239032"/>
              <a:ext cx="121160" cy="195015"/>
            </a:xfrm>
            <a:custGeom>
              <a:avLst/>
              <a:gdLst>
                <a:gd name="connsiteX0" fmla="*/ 23624 w 121160"/>
                <a:gd name="connsiteY0" fmla="*/ 172543 h 195015"/>
                <a:gd name="connsiteX1" fmla="*/ 55812 w 121160"/>
                <a:gd name="connsiteY1" fmla="*/ 142383 h 195015"/>
                <a:gd name="connsiteX2" fmla="*/ 121403 w 121160"/>
                <a:gd name="connsiteY2" fmla="*/ 56881 h 195015"/>
                <a:gd name="connsiteX3" fmla="*/ 57027 w 121160"/>
                <a:gd name="connsiteY3" fmla="*/ 75 h 195015"/>
                <a:gd name="connsiteX4" fmla="*/ 242 w 121160"/>
                <a:gd name="connsiteY4" fmla="*/ 53074 h 195015"/>
                <a:gd name="connsiteX5" fmla="*/ 16336 w 121160"/>
                <a:gd name="connsiteY5" fmla="*/ 69472 h 195015"/>
                <a:gd name="connsiteX6" fmla="*/ 32127 w 121160"/>
                <a:gd name="connsiteY6" fmla="*/ 53953 h 195015"/>
                <a:gd name="connsiteX7" fmla="*/ 16033 w 121160"/>
                <a:gd name="connsiteY7" fmla="*/ 38726 h 195015"/>
                <a:gd name="connsiteX8" fmla="*/ 12085 w 121160"/>
                <a:gd name="connsiteY8" fmla="*/ 39019 h 195015"/>
                <a:gd name="connsiteX9" fmla="*/ 53079 w 121160"/>
                <a:gd name="connsiteY9" fmla="*/ 9152 h 195015"/>
                <a:gd name="connsiteX10" fmla="*/ 93770 w 121160"/>
                <a:gd name="connsiteY10" fmla="*/ 56881 h 195015"/>
                <a:gd name="connsiteX11" fmla="*/ 61886 w 121160"/>
                <a:gd name="connsiteY11" fmla="*/ 121593 h 195015"/>
                <a:gd name="connsiteX12" fmla="*/ 3583 w 121160"/>
                <a:gd name="connsiteY12" fmla="*/ 184256 h 195015"/>
                <a:gd name="connsiteX13" fmla="*/ 242 w 121160"/>
                <a:gd name="connsiteY13" fmla="*/ 195090 h 195015"/>
                <a:gd name="connsiteX14" fmla="*/ 112901 w 121160"/>
                <a:gd name="connsiteY14" fmla="*/ 195090 h 195015"/>
                <a:gd name="connsiteX15" fmla="*/ 121403 w 121160"/>
                <a:gd name="connsiteY15" fmla="*/ 144140 h 195015"/>
                <a:gd name="connsiteX16" fmla="*/ 113812 w 121160"/>
                <a:gd name="connsiteY16" fmla="*/ 144140 h 195015"/>
                <a:gd name="connsiteX17" fmla="*/ 107131 w 121160"/>
                <a:gd name="connsiteY17" fmla="*/ 170201 h 195015"/>
                <a:gd name="connsiteX18" fmla="*/ 78283 w 121160"/>
                <a:gd name="connsiteY18" fmla="*/ 172543 h 195015"/>
                <a:gd name="connsiteX19" fmla="*/ 23624 w 121160"/>
                <a:gd name="connsiteY19" fmla="*/ 172543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160" h="195015">
                  <a:moveTo>
                    <a:pt x="23624" y="172543"/>
                  </a:moveTo>
                  <a:lnTo>
                    <a:pt x="55812" y="142383"/>
                  </a:lnTo>
                  <a:cubicBezTo>
                    <a:pt x="103183" y="101975"/>
                    <a:pt x="121403" y="86163"/>
                    <a:pt x="121403" y="56881"/>
                  </a:cubicBezTo>
                  <a:cubicBezTo>
                    <a:pt x="121403" y="23500"/>
                    <a:pt x="94074" y="75"/>
                    <a:pt x="57027" y="75"/>
                  </a:cubicBezTo>
                  <a:cubicBezTo>
                    <a:pt x="22713" y="75"/>
                    <a:pt x="242" y="27014"/>
                    <a:pt x="242" y="53074"/>
                  </a:cubicBezTo>
                  <a:cubicBezTo>
                    <a:pt x="242" y="69472"/>
                    <a:pt x="15425" y="69472"/>
                    <a:pt x="16336" y="69472"/>
                  </a:cubicBezTo>
                  <a:cubicBezTo>
                    <a:pt x="21499" y="69472"/>
                    <a:pt x="32127" y="65958"/>
                    <a:pt x="32127" y="53953"/>
                  </a:cubicBezTo>
                  <a:cubicBezTo>
                    <a:pt x="32127" y="46340"/>
                    <a:pt x="26661" y="38726"/>
                    <a:pt x="16033" y="38726"/>
                  </a:cubicBezTo>
                  <a:cubicBezTo>
                    <a:pt x="13603" y="38726"/>
                    <a:pt x="12996" y="38726"/>
                    <a:pt x="12085" y="39019"/>
                  </a:cubicBezTo>
                  <a:cubicBezTo>
                    <a:pt x="19069" y="19986"/>
                    <a:pt x="35467" y="9152"/>
                    <a:pt x="53079" y="9152"/>
                  </a:cubicBezTo>
                  <a:cubicBezTo>
                    <a:pt x="80713" y="9152"/>
                    <a:pt x="93770" y="32870"/>
                    <a:pt x="93770" y="56881"/>
                  </a:cubicBezTo>
                  <a:cubicBezTo>
                    <a:pt x="93770" y="80306"/>
                    <a:pt x="78587" y="103439"/>
                    <a:pt x="61886" y="121593"/>
                  </a:cubicBezTo>
                  <a:lnTo>
                    <a:pt x="3583" y="184256"/>
                  </a:lnTo>
                  <a:cubicBezTo>
                    <a:pt x="242" y="187477"/>
                    <a:pt x="242" y="188063"/>
                    <a:pt x="242" y="195090"/>
                  </a:cubicBezTo>
                  <a:lnTo>
                    <a:pt x="112901" y="195090"/>
                  </a:lnTo>
                  <a:lnTo>
                    <a:pt x="121403" y="144140"/>
                  </a:lnTo>
                  <a:lnTo>
                    <a:pt x="113812" y="144140"/>
                  </a:lnTo>
                  <a:cubicBezTo>
                    <a:pt x="112293" y="152925"/>
                    <a:pt x="110168" y="165809"/>
                    <a:pt x="107131" y="170201"/>
                  </a:cubicBezTo>
                  <a:cubicBezTo>
                    <a:pt x="105005" y="172543"/>
                    <a:pt x="84964" y="172543"/>
                    <a:pt x="78283" y="172543"/>
                  </a:cubicBezTo>
                  <a:lnTo>
                    <a:pt x="23624" y="172543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组合 9" descr="\documentclass{article}&#10;\usepackage{amsmath}&#10;\usepackage{bm}&#10;\pagestyle{empty}&#10;\begin{document}&#10;&#10;\begin{equation*}&#10;N=4&#10;\end{equation*}&#10;&#10;&#10;\end{document}" title="IguanaTex Vector Display">
            <a:extLst>
              <a:ext uri="{FF2B5EF4-FFF2-40B4-BE49-F238E27FC236}">
                <a16:creationId xmlns:a16="http://schemas.microsoft.com/office/drawing/2014/main" id="{0D23D8A4-0ED0-AC48-155F-A4593918580D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676610" y="5163796"/>
            <a:ext cx="813149" cy="199993"/>
            <a:chOff x="9408200" y="6787909"/>
            <a:chExt cx="813149" cy="19999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604EA96-6B26-365C-9CBA-C923DC032B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408200" y="6787909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CFAD2EE-6492-B8EA-41B3-E09D28E4B78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74800" y="6880439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474F07E-1E92-BAB0-EEA3-05314C9F3AF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086828" y="6789666"/>
              <a:ext cx="134521" cy="198236"/>
            </a:xfrm>
            <a:custGeom>
              <a:avLst/>
              <a:gdLst>
                <a:gd name="connsiteX0" fmla="*/ 81016 w 134521"/>
                <a:gd name="connsiteY0" fmla="*/ 149997 h 198236"/>
                <a:gd name="connsiteX1" fmla="*/ 81016 w 134521"/>
                <a:gd name="connsiteY1" fmla="*/ 175472 h 198236"/>
                <a:gd name="connsiteX2" fmla="*/ 57938 w 134521"/>
                <a:gd name="connsiteY2" fmla="*/ 189234 h 198236"/>
                <a:gd name="connsiteX3" fmla="*/ 51561 w 134521"/>
                <a:gd name="connsiteY3" fmla="*/ 189234 h 198236"/>
                <a:gd name="connsiteX4" fmla="*/ 51561 w 134521"/>
                <a:gd name="connsiteY4" fmla="*/ 198311 h 198236"/>
                <a:gd name="connsiteX5" fmla="*/ 92555 w 134521"/>
                <a:gd name="connsiteY5" fmla="*/ 197433 h 198236"/>
                <a:gd name="connsiteX6" fmla="*/ 133853 w 134521"/>
                <a:gd name="connsiteY6" fmla="*/ 198311 h 198236"/>
                <a:gd name="connsiteX7" fmla="*/ 133853 w 134521"/>
                <a:gd name="connsiteY7" fmla="*/ 189234 h 198236"/>
                <a:gd name="connsiteX8" fmla="*/ 127476 w 134521"/>
                <a:gd name="connsiteY8" fmla="*/ 189234 h 198236"/>
                <a:gd name="connsiteX9" fmla="*/ 104398 w 134521"/>
                <a:gd name="connsiteY9" fmla="*/ 175472 h 198236"/>
                <a:gd name="connsiteX10" fmla="*/ 104398 w 134521"/>
                <a:gd name="connsiteY10" fmla="*/ 149997 h 198236"/>
                <a:gd name="connsiteX11" fmla="*/ 134764 w 134521"/>
                <a:gd name="connsiteY11" fmla="*/ 149997 h 198236"/>
                <a:gd name="connsiteX12" fmla="*/ 134764 w 134521"/>
                <a:gd name="connsiteY12" fmla="*/ 140919 h 198236"/>
                <a:gd name="connsiteX13" fmla="*/ 104398 w 134521"/>
                <a:gd name="connsiteY13" fmla="*/ 140919 h 198236"/>
                <a:gd name="connsiteX14" fmla="*/ 104398 w 134521"/>
                <a:gd name="connsiteY14" fmla="*/ 7688 h 198236"/>
                <a:gd name="connsiteX15" fmla="*/ 99540 w 134521"/>
                <a:gd name="connsiteY15" fmla="*/ 75 h 198236"/>
                <a:gd name="connsiteX16" fmla="*/ 93466 w 134521"/>
                <a:gd name="connsiteY16" fmla="*/ 3588 h 198236"/>
                <a:gd name="connsiteX17" fmla="*/ 242 w 134521"/>
                <a:gd name="connsiteY17" fmla="*/ 140919 h 198236"/>
                <a:gd name="connsiteX18" fmla="*/ 242 w 134521"/>
                <a:gd name="connsiteY18" fmla="*/ 149997 h 198236"/>
                <a:gd name="connsiteX19" fmla="*/ 81016 w 134521"/>
                <a:gd name="connsiteY19" fmla="*/ 149997 h 198236"/>
                <a:gd name="connsiteX20" fmla="*/ 82838 w 134521"/>
                <a:gd name="connsiteY20" fmla="*/ 140919 h 198236"/>
                <a:gd name="connsiteX21" fmla="*/ 8745 w 134521"/>
                <a:gd name="connsiteY21" fmla="*/ 140919 h 198236"/>
                <a:gd name="connsiteX22" fmla="*/ 82838 w 134521"/>
                <a:gd name="connsiteY22" fmla="*/ 31699 h 198236"/>
                <a:gd name="connsiteX23" fmla="*/ 82838 w 134521"/>
                <a:gd name="connsiteY23" fmla="*/ 140919 h 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521" h="198236">
                  <a:moveTo>
                    <a:pt x="81016" y="149997"/>
                  </a:moveTo>
                  <a:lnTo>
                    <a:pt x="81016" y="175472"/>
                  </a:lnTo>
                  <a:cubicBezTo>
                    <a:pt x="81016" y="186013"/>
                    <a:pt x="80409" y="189234"/>
                    <a:pt x="57938" y="189234"/>
                  </a:cubicBezTo>
                  <a:lnTo>
                    <a:pt x="51561" y="189234"/>
                  </a:lnTo>
                  <a:lnTo>
                    <a:pt x="51561" y="198311"/>
                  </a:lnTo>
                  <a:cubicBezTo>
                    <a:pt x="64011" y="197433"/>
                    <a:pt x="79802" y="197433"/>
                    <a:pt x="92555" y="197433"/>
                  </a:cubicBezTo>
                  <a:cubicBezTo>
                    <a:pt x="105309" y="197433"/>
                    <a:pt x="121403" y="197433"/>
                    <a:pt x="133853" y="198311"/>
                  </a:cubicBezTo>
                  <a:lnTo>
                    <a:pt x="133853" y="189234"/>
                  </a:lnTo>
                  <a:lnTo>
                    <a:pt x="127476" y="189234"/>
                  </a:lnTo>
                  <a:cubicBezTo>
                    <a:pt x="105005" y="189234"/>
                    <a:pt x="104398" y="186013"/>
                    <a:pt x="104398" y="175472"/>
                  </a:cubicBezTo>
                  <a:lnTo>
                    <a:pt x="104398" y="149997"/>
                  </a:lnTo>
                  <a:lnTo>
                    <a:pt x="134764" y="149997"/>
                  </a:lnTo>
                  <a:lnTo>
                    <a:pt x="134764" y="140919"/>
                  </a:lnTo>
                  <a:lnTo>
                    <a:pt x="104398" y="140919"/>
                  </a:lnTo>
                  <a:lnTo>
                    <a:pt x="104398" y="7688"/>
                  </a:lnTo>
                  <a:cubicBezTo>
                    <a:pt x="104398" y="1832"/>
                    <a:pt x="104398" y="75"/>
                    <a:pt x="99540" y="75"/>
                  </a:cubicBezTo>
                  <a:cubicBezTo>
                    <a:pt x="96807" y="75"/>
                    <a:pt x="95896" y="75"/>
                    <a:pt x="93466" y="3588"/>
                  </a:cubicBezTo>
                  <a:lnTo>
                    <a:pt x="242" y="140919"/>
                  </a:lnTo>
                  <a:lnTo>
                    <a:pt x="242" y="149997"/>
                  </a:lnTo>
                  <a:lnTo>
                    <a:pt x="81016" y="149997"/>
                  </a:lnTo>
                  <a:close/>
                  <a:moveTo>
                    <a:pt x="82838" y="140919"/>
                  </a:moveTo>
                  <a:lnTo>
                    <a:pt x="8745" y="140919"/>
                  </a:lnTo>
                  <a:lnTo>
                    <a:pt x="82838" y="31699"/>
                  </a:lnTo>
                  <a:lnTo>
                    <a:pt x="82838" y="140919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组合 13" descr="\documentclass{article}&#10;\usepackage{amsmath}&#10;\usepackage{bm}&#10;\pagestyle{empty}&#10;\begin{document}&#10;&#10;\begin{equation*}&#10;N=8&#10;\end{equation*}&#10;&#10;&#10;\end{document}" title="IguanaTex Vector Display">
            <a:extLst>
              <a:ext uri="{FF2B5EF4-FFF2-40B4-BE49-F238E27FC236}">
                <a16:creationId xmlns:a16="http://schemas.microsoft.com/office/drawing/2014/main" id="{04773FE5-FFD1-AF0A-55D1-2713FB9256B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575551" y="5157354"/>
            <a:ext cx="808898" cy="206435"/>
            <a:chOff x="12302416" y="6780442"/>
            <a:chExt cx="808898" cy="20643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FD08070-9BD4-4717-1ABF-0A38A0B336D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302416" y="6780442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8C817B-68F3-C3E9-610E-3B8F07E5DB4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669016" y="6872972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A27D776-1C54-8DEC-5F43-32E8D3CC566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985295" y="6785420"/>
              <a:ext cx="126019" cy="201457"/>
            </a:xfrm>
            <a:custGeom>
              <a:avLst/>
              <a:gdLst>
                <a:gd name="connsiteX0" fmla="*/ 36985 w 126019"/>
                <a:gd name="connsiteY0" fmla="*/ 61273 h 201457"/>
                <a:gd name="connsiteX1" fmla="*/ 21802 w 126019"/>
                <a:gd name="connsiteY1" fmla="*/ 37555 h 201457"/>
                <a:gd name="connsiteX2" fmla="*/ 63100 w 126019"/>
                <a:gd name="connsiteY2" fmla="*/ 7395 h 201457"/>
                <a:gd name="connsiteX3" fmla="*/ 104702 w 126019"/>
                <a:gd name="connsiteY3" fmla="*/ 43704 h 201457"/>
                <a:gd name="connsiteX4" fmla="*/ 74639 w 126019"/>
                <a:gd name="connsiteY4" fmla="*/ 84699 h 201457"/>
                <a:gd name="connsiteX5" fmla="*/ 36985 w 126019"/>
                <a:gd name="connsiteY5" fmla="*/ 61273 h 201457"/>
                <a:gd name="connsiteX6" fmla="*/ 81320 w 126019"/>
                <a:gd name="connsiteY6" fmla="*/ 89091 h 201457"/>
                <a:gd name="connsiteX7" fmla="*/ 118063 w 126019"/>
                <a:gd name="connsiteY7" fmla="*/ 43704 h 201457"/>
                <a:gd name="connsiteX8" fmla="*/ 63404 w 126019"/>
                <a:gd name="connsiteY8" fmla="*/ 75 h 201457"/>
                <a:gd name="connsiteX9" fmla="*/ 8441 w 126019"/>
                <a:gd name="connsiteY9" fmla="*/ 48975 h 201457"/>
                <a:gd name="connsiteX10" fmla="*/ 21802 w 126019"/>
                <a:gd name="connsiteY10" fmla="*/ 81185 h 201457"/>
                <a:gd name="connsiteX11" fmla="*/ 43970 w 126019"/>
                <a:gd name="connsiteY11" fmla="*/ 96997 h 201457"/>
                <a:gd name="connsiteX12" fmla="*/ 242 w 126019"/>
                <a:gd name="connsiteY12" fmla="*/ 150875 h 201457"/>
                <a:gd name="connsiteX13" fmla="*/ 63100 w 126019"/>
                <a:gd name="connsiteY13" fmla="*/ 201532 h 201457"/>
                <a:gd name="connsiteX14" fmla="*/ 126262 w 126019"/>
                <a:gd name="connsiteY14" fmla="*/ 145897 h 201457"/>
                <a:gd name="connsiteX15" fmla="*/ 111382 w 126019"/>
                <a:gd name="connsiteY15" fmla="*/ 109881 h 201457"/>
                <a:gd name="connsiteX16" fmla="*/ 81320 w 126019"/>
                <a:gd name="connsiteY16" fmla="*/ 89091 h 201457"/>
                <a:gd name="connsiteX17" fmla="*/ 50954 w 126019"/>
                <a:gd name="connsiteY17" fmla="*/ 101389 h 201457"/>
                <a:gd name="connsiteX18" fmla="*/ 88304 w 126019"/>
                <a:gd name="connsiteY18" fmla="*/ 124229 h 201457"/>
                <a:gd name="connsiteX19" fmla="*/ 111079 w 126019"/>
                <a:gd name="connsiteY19" fmla="*/ 156439 h 201457"/>
                <a:gd name="connsiteX20" fmla="*/ 63404 w 126019"/>
                <a:gd name="connsiteY20" fmla="*/ 193333 h 201457"/>
                <a:gd name="connsiteX21" fmla="*/ 15425 w 126019"/>
                <a:gd name="connsiteY21" fmla="*/ 150875 h 201457"/>
                <a:gd name="connsiteX22" fmla="*/ 50954 w 126019"/>
                <a:gd name="connsiteY22" fmla="*/ 101389 h 2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019" h="201457">
                  <a:moveTo>
                    <a:pt x="36985" y="61273"/>
                  </a:moveTo>
                  <a:cubicBezTo>
                    <a:pt x="23017" y="52489"/>
                    <a:pt x="21802" y="42533"/>
                    <a:pt x="21802" y="37555"/>
                  </a:cubicBezTo>
                  <a:cubicBezTo>
                    <a:pt x="21802" y="19693"/>
                    <a:pt x="41540" y="7395"/>
                    <a:pt x="63100" y="7395"/>
                  </a:cubicBezTo>
                  <a:cubicBezTo>
                    <a:pt x="85267" y="7395"/>
                    <a:pt x="104702" y="22622"/>
                    <a:pt x="104702" y="43704"/>
                  </a:cubicBezTo>
                  <a:cubicBezTo>
                    <a:pt x="104702" y="60395"/>
                    <a:pt x="92859" y="74450"/>
                    <a:pt x="74639" y="84699"/>
                  </a:cubicBezTo>
                  <a:lnTo>
                    <a:pt x="36985" y="61273"/>
                  </a:lnTo>
                  <a:close/>
                  <a:moveTo>
                    <a:pt x="81320" y="89091"/>
                  </a:moveTo>
                  <a:cubicBezTo>
                    <a:pt x="103183" y="78257"/>
                    <a:pt x="118063" y="63030"/>
                    <a:pt x="118063" y="43704"/>
                  </a:cubicBezTo>
                  <a:cubicBezTo>
                    <a:pt x="118063" y="16765"/>
                    <a:pt x="91037" y="75"/>
                    <a:pt x="63404" y="75"/>
                  </a:cubicBezTo>
                  <a:cubicBezTo>
                    <a:pt x="33038" y="75"/>
                    <a:pt x="8441" y="21743"/>
                    <a:pt x="8441" y="48975"/>
                  </a:cubicBezTo>
                  <a:cubicBezTo>
                    <a:pt x="8441" y="54246"/>
                    <a:pt x="9048" y="67422"/>
                    <a:pt x="21802" y="81185"/>
                  </a:cubicBezTo>
                  <a:cubicBezTo>
                    <a:pt x="25143" y="84699"/>
                    <a:pt x="36378" y="92019"/>
                    <a:pt x="43970" y="96997"/>
                  </a:cubicBezTo>
                  <a:cubicBezTo>
                    <a:pt x="26357" y="105489"/>
                    <a:pt x="242" y="121886"/>
                    <a:pt x="242" y="150875"/>
                  </a:cubicBezTo>
                  <a:cubicBezTo>
                    <a:pt x="242" y="181914"/>
                    <a:pt x="31216" y="201532"/>
                    <a:pt x="63100" y="201532"/>
                  </a:cubicBezTo>
                  <a:cubicBezTo>
                    <a:pt x="97414" y="201532"/>
                    <a:pt x="126262" y="177229"/>
                    <a:pt x="126262" y="145897"/>
                  </a:cubicBezTo>
                  <a:cubicBezTo>
                    <a:pt x="126262" y="135356"/>
                    <a:pt x="122921" y="122179"/>
                    <a:pt x="111382" y="109881"/>
                  </a:cubicBezTo>
                  <a:cubicBezTo>
                    <a:pt x="105613" y="103732"/>
                    <a:pt x="100754" y="100804"/>
                    <a:pt x="81320" y="89091"/>
                  </a:cubicBezTo>
                  <a:close/>
                  <a:moveTo>
                    <a:pt x="50954" y="101389"/>
                  </a:moveTo>
                  <a:lnTo>
                    <a:pt x="88304" y="124229"/>
                  </a:lnTo>
                  <a:cubicBezTo>
                    <a:pt x="96807" y="129792"/>
                    <a:pt x="111079" y="138577"/>
                    <a:pt x="111079" y="156439"/>
                  </a:cubicBezTo>
                  <a:cubicBezTo>
                    <a:pt x="111079" y="178107"/>
                    <a:pt x="88304" y="193333"/>
                    <a:pt x="63404" y="193333"/>
                  </a:cubicBezTo>
                  <a:cubicBezTo>
                    <a:pt x="37289" y="193333"/>
                    <a:pt x="15425" y="175179"/>
                    <a:pt x="15425" y="150875"/>
                  </a:cubicBezTo>
                  <a:cubicBezTo>
                    <a:pt x="15425" y="133892"/>
                    <a:pt x="25143" y="115151"/>
                    <a:pt x="50954" y="101389"/>
                  </a:cubicBez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33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71186A46-3134-BAAB-58A5-DF5626246B8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5" y="625032"/>
            <a:ext cx="2916583" cy="2182153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D7021B2-5A86-2395-BD5F-1BF72EF5014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67" y="638432"/>
            <a:ext cx="2916583" cy="2182153"/>
          </a:xfrm>
          <a:prstGeom prst="rect">
            <a:avLst/>
          </a:prstGeom>
        </p:spPr>
      </p:pic>
      <p:pic>
        <p:nvPicPr>
          <p:cNvPr id="15" name="图片 14" descr="图表, 散点图&#10;&#10;描述已自动生成">
            <a:extLst>
              <a:ext uri="{FF2B5EF4-FFF2-40B4-BE49-F238E27FC236}">
                <a16:creationId xmlns:a16="http://schemas.microsoft.com/office/drawing/2014/main" id="{52674492-E6B3-0E38-0B69-D9C5E3446AC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18" y="617564"/>
            <a:ext cx="2916583" cy="2182153"/>
          </a:xfrm>
          <a:prstGeom prst="rect">
            <a:avLst/>
          </a:prstGeom>
        </p:spPr>
      </p:pic>
      <p:pic>
        <p:nvPicPr>
          <p:cNvPr id="17" name="图片 16" descr="图表, 散点图&#10;&#10;描述已自动生成">
            <a:extLst>
              <a:ext uri="{FF2B5EF4-FFF2-40B4-BE49-F238E27FC236}">
                <a16:creationId xmlns:a16="http://schemas.microsoft.com/office/drawing/2014/main" id="{AE6B174A-D013-9159-B151-C5BD9C14E20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1" y="617565"/>
            <a:ext cx="2916583" cy="2182154"/>
          </a:xfrm>
          <a:prstGeom prst="rect">
            <a:avLst/>
          </a:prstGeom>
        </p:spPr>
      </p:pic>
      <p:grpSp>
        <p:nvGrpSpPr>
          <p:cNvPr id="31" name="组合 30" descr="\documentclass{article}&#10;\usepackage{amsmath}&#10;\usepackage{bm}&#10;\pagestyle{empty}&#10;\begin{document}&#10;&#10;\begin{equation*}&#10;N=1&#10;\end{equation*}&#10;&#10;&#10;\end{document}" title="IguanaTex Vector Display">
            <a:extLst>
              <a:ext uri="{FF2B5EF4-FFF2-40B4-BE49-F238E27FC236}">
                <a16:creationId xmlns:a16="http://schemas.microsoft.com/office/drawing/2014/main" id="{F8AAD626-EC72-FE2A-05D3-F36D6C0DFE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1141" y="1968997"/>
            <a:ext cx="797359" cy="199993"/>
            <a:chOff x="9311218" y="4416054"/>
            <a:chExt cx="797359" cy="199993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8FE7404-1BF4-8726-2856-76D3CDFE303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311218" y="4416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292F7D3-F46A-FB37-EA37-2AA793BA59F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677818" y="4508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EB3CD3F-9730-7D18-4CDA-31AA8C70CD5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008369" y="4421032"/>
              <a:ext cx="100208" cy="195015"/>
            </a:xfrm>
            <a:custGeom>
              <a:avLst/>
              <a:gdLst>
                <a:gd name="connsiteX0" fmla="*/ 62493 w 100208"/>
                <a:gd name="connsiteY0" fmla="*/ 7688 h 195015"/>
                <a:gd name="connsiteX1" fmla="*/ 55509 w 100208"/>
                <a:gd name="connsiteY1" fmla="*/ 75 h 195015"/>
                <a:gd name="connsiteX2" fmla="*/ 242 w 100208"/>
                <a:gd name="connsiteY2" fmla="*/ 18815 h 195015"/>
                <a:gd name="connsiteX3" fmla="*/ 242 w 100208"/>
                <a:gd name="connsiteY3" fmla="*/ 27892 h 195015"/>
                <a:gd name="connsiteX4" fmla="*/ 40022 w 100208"/>
                <a:gd name="connsiteY4" fmla="*/ 20279 h 195015"/>
                <a:gd name="connsiteX5" fmla="*/ 40022 w 100208"/>
                <a:gd name="connsiteY5" fmla="*/ 171958 h 195015"/>
                <a:gd name="connsiteX6" fmla="*/ 11781 w 100208"/>
                <a:gd name="connsiteY6" fmla="*/ 186013 h 195015"/>
                <a:gd name="connsiteX7" fmla="*/ 2064 w 100208"/>
                <a:gd name="connsiteY7" fmla="*/ 186013 h 195015"/>
                <a:gd name="connsiteX8" fmla="*/ 2064 w 100208"/>
                <a:gd name="connsiteY8" fmla="*/ 195090 h 195015"/>
                <a:gd name="connsiteX9" fmla="*/ 51257 w 100208"/>
                <a:gd name="connsiteY9" fmla="*/ 194212 h 195015"/>
                <a:gd name="connsiteX10" fmla="*/ 100451 w 100208"/>
                <a:gd name="connsiteY10" fmla="*/ 195090 h 195015"/>
                <a:gd name="connsiteX11" fmla="*/ 100451 w 100208"/>
                <a:gd name="connsiteY11" fmla="*/ 186013 h 195015"/>
                <a:gd name="connsiteX12" fmla="*/ 90733 w 100208"/>
                <a:gd name="connsiteY12" fmla="*/ 186013 h 195015"/>
                <a:gd name="connsiteX13" fmla="*/ 62493 w 100208"/>
                <a:gd name="connsiteY13" fmla="*/ 171958 h 195015"/>
                <a:gd name="connsiteX14" fmla="*/ 62493 w 100208"/>
                <a:gd name="connsiteY14" fmla="*/ 7688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208" h="195015">
                  <a:moveTo>
                    <a:pt x="62493" y="7688"/>
                  </a:moveTo>
                  <a:cubicBezTo>
                    <a:pt x="62493" y="660"/>
                    <a:pt x="62493" y="75"/>
                    <a:pt x="55509" y="75"/>
                  </a:cubicBezTo>
                  <a:cubicBezTo>
                    <a:pt x="36682" y="18815"/>
                    <a:pt x="9959" y="18815"/>
                    <a:pt x="242" y="18815"/>
                  </a:cubicBezTo>
                  <a:lnTo>
                    <a:pt x="242" y="27892"/>
                  </a:lnTo>
                  <a:cubicBezTo>
                    <a:pt x="6316" y="27892"/>
                    <a:pt x="24232" y="27892"/>
                    <a:pt x="40022" y="20279"/>
                  </a:cubicBezTo>
                  <a:lnTo>
                    <a:pt x="40022" y="171958"/>
                  </a:lnTo>
                  <a:cubicBezTo>
                    <a:pt x="40022" y="182499"/>
                    <a:pt x="39111" y="186013"/>
                    <a:pt x="11781" y="186013"/>
                  </a:cubicBezTo>
                  <a:lnTo>
                    <a:pt x="2064" y="186013"/>
                  </a:lnTo>
                  <a:lnTo>
                    <a:pt x="2064" y="195090"/>
                  </a:lnTo>
                  <a:cubicBezTo>
                    <a:pt x="12692" y="194212"/>
                    <a:pt x="39111" y="194212"/>
                    <a:pt x="51257" y="194212"/>
                  </a:cubicBezTo>
                  <a:cubicBezTo>
                    <a:pt x="63404" y="194212"/>
                    <a:pt x="89822" y="194212"/>
                    <a:pt x="100451" y="195090"/>
                  </a:cubicBezTo>
                  <a:lnTo>
                    <a:pt x="100451" y="186013"/>
                  </a:lnTo>
                  <a:lnTo>
                    <a:pt x="90733" y="186013"/>
                  </a:lnTo>
                  <a:cubicBezTo>
                    <a:pt x="63404" y="186013"/>
                    <a:pt x="62493" y="182792"/>
                    <a:pt x="62493" y="171958"/>
                  </a:cubicBezTo>
                  <a:lnTo>
                    <a:pt x="62493" y="7688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组合 53" descr="\documentclass{article}&#10;\usepackage{amsmath}&#10;\usepackage{bm}&#10;\pagestyle{empty}&#10;\begin{document}&#10;&#10;\begin{equation*}&#10;N=2&#10;\end{equation*}&#10;&#10;&#10;\end{document}" title="IguanaTex Vector Display">
            <a:extLst>
              <a:ext uri="{FF2B5EF4-FFF2-40B4-BE49-F238E27FC236}">
                <a16:creationId xmlns:a16="http://schemas.microsoft.com/office/drawing/2014/main" id="{33BCDFC6-3118-1B13-5FDF-6A54555B482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533290" y="1979670"/>
            <a:ext cx="806469" cy="199993"/>
            <a:chOff x="12334496" y="4234054"/>
            <a:chExt cx="806469" cy="199993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435C34C-5765-4D1A-7DA6-B532954E986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2334496" y="4234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74D36F4-64ED-9A03-D38C-E0328651B15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2701096" y="4326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77DE325-7722-9216-5491-97BCEF0A0A3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3019805" y="4239032"/>
              <a:ext cx="121160" cy="195015"/>
            </a:xfrm>
            <a:custGeom>
              <a:avLst/>
              <a:gdLst>
                <a:gd name="connsiteX0" fmla="*/ 23624 w 121160"/>
                <a:gd name="connsiteY0" fmla="*/ 172543 h 195015"/>
                <a:gd name="connsiteX1" fmla="*/ 55812 w 121160"/>
                <a:gd name="connsiteY1" fmla="*/ 142383 h 195015"/>
                <a:gd name="connsiteX2" fmla="*/ 121403 w 121160"/>
                <a:gd name="connsiteY2" fmla="*/ 56881 h 195015"/>
                <a:gd name="connsiteX3" fmla="*/ 57027 w 121160"/>
                <a:gd name="connsiteY3" fmla="*/ 75 h 195015"/>
                <a:gd name="connsiteX4" fmla="*/ 242 w 121160"/>
                <a:gd name="connsiteY4" fmla="*/ 53074 h 195015"/>
                <a:gd name="connsiteX5" fmla="*/ 16336 w 121160"/>
                <a:gd name="connsiteY5" fmla="*/ 69472 h 195015"/>
                <a:gd name="connsiteX6" fmla="*/ 32127 w 121160"/>
                <a:gd name="connsiteY6" fmla="*/ 53953 h 195015"/>
                <a:gd name="connsiteX7" fmla="*/ 16033 w 121160"/>
                <a:gd name="connsiteY7" fmla="*/ 38726 h 195015"/>
                <a:gd name="connsiteX8" fmla="*/ 12085 w 121160"/>
                <a:gd name="connsiteY8" fmla="*/ 39019 h 195015"/>
                <a:gd name="connsiteX9" fmla="*/ 53079 w 121160"/>
                <a:gd name="connsiteY9" fmla="*/ 9152 h 195015"/>
                <a:gd name="connsiteX10" fmla="*/ 93770 w 121160"/>
                <a:gd name="connsiteY10" fmla="*/ 56881 h 195015"/>
                <a:gd name="connsiteX11" fmla="*/ 61886 w 121160"/>
                <a:gd name="connsiteY11" fmla="*/ 121593 h 195015"/>
                <a:gd name="connsiteX12" fmla="*/ 3583 w 121160"/>
                <a:gd name="connsiteY12" fmla="*/ 184256 h 195015"/>
                <a:gd name="connsiteX13" fmla="*/ 242 w 121160"/>
                <a:gd name="connsiteY13" fmla="*/ 195090 h 195015"/>
                <a:gd name="connsiteX14" fmla="*/ 112901 w 121160"/>
                <a:gd name="connsiteY14" fmla="*/ 195090 h 195015"/>
                <a:gd name="connsiteX15" fmla="*/ 121403 w 121160"/>
                <a:gd name="connsiteY15" fmla="*/ 144140 h 195015"/>
                <a:gd name="connsiteX16" fmla="*/ 113812 w 121160"/>
                <a:gd name="connsiteY16" fmla="*/ 144140 h 195015"/>
                <a:gd name="connsiteX17" fmla="*/ 107131 w 121160"/>
                <a:gd name="connsiteY17" fmla="*/ 170201 h 195015"/>
                <a:gd name="connsiteX18" fmla="*/ 78283 w 121160"/>
                <a:gd name="connsiteY18" fmla="*/ 172543 h 195015"/>
                <a:gd name="connsiteX19" fmla="*/ 23624 w 121160"/>
                <a:gd name="connsiteY19" fmla="*/ 172543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160" h="195015">
                  <a:moveTo>
                    <a:pt x="23624" y="172543"/>
                  </a:moveTo>
                  <a:lnTo>
                    <a:pt x="55812" y="142383"/>
                  </a:lnTo>
                  <a:cubicBezTo>
                    <a:pt x="103183" y="101975"/>
                    <a:pt x="121403" y="86163"/>
                    <a:pt x="121403" y="56881"/>
                  </a:cubicBezTo>
                  <a:cubicBezTo>
                    <a:pt x="121403" y="23500"/>
                    <a:pt x="94074" y="75"/>
                    <a:pt x="57027" y="75"/>
                  </a:cubicBezTo>
                  <a:cubicBezTo>
                    <a:pt x="22713" y="75"/>
                    <a:pt x="242" y="27014"/>
                    <a:pt x="242" y="53074"/>
                  </a:cubicBezTo>
                  <a:cubicBezTo>
                    <a:pt x="242" y="69472"/>
                    <a:pt x="15425" y="69472"/>
                    <a:pt x="16336" y="69472"/>
                  </a:cubicBezTo>
                  <a:cubicBezTo>
                    <a:pt x="21499" y="69472"/>
                    <a:pt x="32127" y="65958"/>
                    <a:pt x="32127" y="53953"/>
                  </a:cubicBezTo>
                  <a:cubicBezTo>
                    <a:pt x="32127" y="46340"/>
                    <a:pt x="26661" y="38726"/>
                    <a:pt x="16033" y="38726"/>
                  </a:cubicBezTo>
                  <a:cubicBezTo>
                    <a:pt x="13603" y="38726"/>
                    <a:pt x="12996" y="38726"/>
                    <a:pt x="12085" y="39019"/>
                  </a:cubicBezTo>
                  <a:cubicBezTo>
                    <a:pt x="19069" y="19986"/>
                    <a:pt x="35467" y="9152"/>
                    <a:pt x="53079" y="9152"/>
                  </a:cubicBezTo>
                  <a:cubicBezTo>
                    <a:pt x="80713" y="9152"/>
                    <a:pt x="93770" y="32870"/>
                    <a:pt x="93770" y="56881"/>
                  </a:cubicBezTo>
                  <a:cubicBezTo>
                    <a:pt x="93770" y="80306"/>
                    <a:pt x="78587" y="103439"/>
                    <a:pt x="61886" y="121593"/>
                  </a:cubicBezTo>
                  <a:lnTo>
                    <a:pt x="3583" y="184256"/>
                  </a:lnTo>
                  <a:cubicBezTo>
                    <a:pt x="242" y="187477"/>
                    <a:pt x="242" y="188063"/>
                    <a:pt x="242" y="195090"/>
                  </a:cubicBezTo>
                  <a:lnTo>
                    <a:pt x="112901" y="195090"/>
                  </a:lnTo>
                  <a:lnTo>
                    <a:pt x="121403" y="144140"/>
                  </a:lnTo>
                  <a:lnTo>
                    <a:pt x="113812" y="144140"/>
                  </a:lnTo>
                  <a:cubicBezTo>
                    <a:pt x="112293" y="152925"/>
                    <a:pt x="110168" y="165809"/>
                    <a:pt x="107131" y="170201"/>
                  </a:cubicBezTo>
                  <a:cubicBezTo>
                    <a:pt x="105005" y="172543"/>
                    <a:pt x="84964" y="172543"/>
                    <a:pt x="78283" y="172543"/>
                  </a:cubicBezTo>
                  <a:lnTo>
                    <a:pt x="23624" y="172543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组合 64" descr="\documentclass{article}&#10;\usepackage{amsmath}&#10;\usepackage{bm}&#10;\pagestyle{empty}&#10;\begin{document}&#10;&#10;\begin{equation*}&#10;N=4&#10;\end{equation*}&#10;&#10;&#10;\end{document}" title="IguanaTex Vector Display">
            <a:extLst>
              <a:ext uri="{FF2B5EF4-FFF2-40B4-BE49-F238E27FC236}">
                <a16:creationId xmlns:a16="http://schemas.microsoft.com/office/drawing/2014/main" id="{3C7A7153-5E53-FC8B-B3D1-5BD8ACF8D9E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443193" y="1976464"/>
            <a:ext cx="813149" cy="199993"/>
            <a:chOff x="9408200" y="6787909"/>
            <a:chExt cx="813149" cy="199993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AF3B63BD-8740-04CD-E3B0-32822872AD2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408200" y="6787909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2B7FDD92-8850-7800-5289-0666104D1C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774800" y="6880439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D1FB19F-FA91-0872-3E0B-AA9DF94606B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086828" y="6789666"/>
              <a:ext cx="134521" cy="198236"/>
            </a:xfrm>
            <a:custGeom>
              <a:avLst/>
              <a:gdLst>
                <a:gd name="connsiteX0" fmla="*/ 81016 w 134521"/>
                <a:gd name="connsiteY0" fmla="*/ 149997 h 198236"/>
                <a:gd name="connsiteX1" fmla="*/ 81016 w 134521"/>
                <a:gd name="connsiteY1" fmla="*/ 175472 h 198236"/>
                <a:gd name="connsiteX2" fmla="*/ 57938 w 134521"/>
                <a:gd name="connsiteY2" fmla="*/ 189234 h 198236"/>
                <a:gd name="connsiteX3" fmla="*/ 51561 w 134521"/>
                <a:gd name="connsiteY3" fmla="*/ 189234 h 198236"/>
                <a:gd name="connsiteX4" fmla="*/ 51561 w 134521"/>
                <a:gd name="connsiteY4" fmla="*/ 198311 h 198236"/>
                <a:gd name="connsiteX5" fmla="*/ 92555 w 134521"/>
                <a:gd name="connsiteY5" fmla="*/ 197433 h 198236"/>
                <a:gd name="connsiteX6" fmla="*/ 133853 w 134521"/>
                <a:gd name="connsiteY6" fmla="*/ 198311 h 198236"/>
                <a:gd name="connsiteX7" fmla="*/ 133853 w 134521"/>
                <a:gd name="connsiteY7" fmla="*/ 189234 h 198236"/>
                <a:gd name="connsiteX8" fmla="*/ 127476 w 134521"/>
                <a:gd name="connsiteY8" fmla="*/ 189234 h 198236"/>
                <a:gd name="connsiteX9" fmla="*/ 104398 w 134521"/>
                <a:gd name="connsiteY9" fmla="*/ 175472 h 198236"/>
                <a:gd name="connsiteX10" fmla="*/ 104398 w 134521"/>
                <a:gd name="connsiteY10" fmla="*/ 149997 h 198236"/>
                <a:gd name="connsiteX11" fmla="*/ 134764 w 134521"/>
                <a:gd name="connsiteY11" fmla="*/ 149997 h 198236"/>
                <a:gd name="connsiteX12" fmla="*/ 134764 w 134521"/>
                <a:gd name="connsiteY12" fmla="*/ 140919 h 198236"/>
                <a:gd name="connsiteX13" fmla="*/ 104398 w 134521"/>
                <a:gd name="connsiteY13" fmla="*/ 140919 h 198236"/>
                <a:gd name="connsiteX14" fmla="*/ 104398 w 134521"/>
                <a:gd name="connsiteY14" fmla="*/ 7688 h 198236"/>
                <a:gd name="connsiteX15" fmla="*/ 99540 w 134521"/>
                <a:gd name="connsiteY15" fmla="*/ 75 h 198236"/>
                <a:gd name="connsiteX16" fmla="*/ 93466 w 134521"/>
                <a:gd name="connsiteY16" fmla="*/ 3588 h 198236"/>
                <a:gd name="connsiteX17" fmla="*/ 242 w 134521"/>
                <a:gd name="connsiteY17" fmla="*/ 140919 h 198236"/>
                <a:gd name="connsiteX18" fmla="*/ 242 w 134521"/>
                <a:gd name="connsiteY18" fmla="*/ 149997 h 198236"/>
                <a:gd name="connsiteX19" fmla="*/ 81016 w 134521"/>
                <a:gd name="connsiteY19" fmla="*/ 149997 h 198236"/>
                <a:gd name="connsiteX20" fmla="*/ 82838 w 134521"/>
                <a:gd name="connsiteY20" fmla="*/ 140919 h 198236"/>
                <a:gd name="connsiteX21" fmla="*/ 8745 w 134521"/>
                <a:gd name="connsiteY21" fmla="*/ 140919 h 198236"/>
                <a:gd name="connsiteX22" fmla="*/ 82838 w 134521"/>
                <a:gd name="connsiteY22" fmla="*/ 31699 h 198236"/>
                <a:gd name="connsiteX23" fmla="*/ 82838 w 134521"/>
                <a:gd name="connsiteY23" fmla="*/ 140919 h 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521" h="198236">
                  <a:moveTo>
                    <a:pt x="81016" y="149997"/>
                  </a:moveTo>
                  <a:lnTo>
                    <a:pt x="81016" y="175472"/>
                  </a:lnTo>
                  <a:cubicBezTo>
                    <a:pt x="81016" y="186013"/>
                    <a:pt x="80409" y="189234"/>
                    <a:pt x="57938" y="189234"/>
                  </a:cubicBezTo>
                  <a:lnTo>
                    <a:pt x="51561" y="189234"/>
                  </a:lnTo>
                  <a:lnTo>
                    <a:pt x="51561" y="198311"/>
                  </a:lnTo>
                  <a:cubicBezTo>
                    <a:pt x="64011" y="197433"/>
                    <a:pt x="79802" y="197433"/>
                    <a:pt x="92555" y="197433"/>
                  </a:cubicBezTo>
                  <a:cubicBezTo>
                    <a:pt x="105309" y="197433"/>
                    <a:pt x="121403" y="197433"/>
                    <a:pt x="133853" y="198311"/>
                  </a:cubicBezTo>
                  <a:lnTo>
                    <a:pt x="133853" y="189234"/>
                  </a:lnTo>
                  <a:lnTo>
                    <a:pt x="127476" y="189234"/>
                  </a:lnTo>
                  <a:cubicBezTo>
                    <a:pt x="105005" y="189234"/>
                    <a:pt x="104398" y="186013"/>
                    <a:pt x="104398" y="175472"/>
                  </a:cubicBezTo>
                  <a:lnTo>
                    <a:pt x="104398" y="149997"/>
                  </a:lnTo>
                  <a:lnTo>
                    <a:pt x="134764" y="149997"/>
                  </a:lnTo>
                  <a:lnTo>
                    <a:pt x="134764" y="140919"/>
                  </a:lnTo>
                  <a:lnTo>
                    <a:pt x="104398" y="140919"/>
                  </a:lnTo>
                  <a:lnTo>
                    <a:pt x="104398" y="7688"/>
                  </a:lnTo>
                  <a:cubicBezTo>
                    <a:pt x="104398" y="1832"/>
                    <a:pt x="104398" y="75"/>
                    <a:pt x="99540" y="75"/>
                  </a:cubicBezTo>
                  <a:cubicBezTo>
                    <a:pt x="96807" y="75"/>
                    <a:pt x="95896" y="75"/>
                    <a:pt x="93466" y="3588"/>
                  </a:cubicBezTo>
                  <a:lnTo>
                    <a:pt x="242" y="140919"/>
                  </a:lnTo>
                  <a:lnTo>
                    <a:pt x="242" y="149997"/>
                  </a:lnTo>
                  <a:lnTo>
                    <a:pt x="81016" y="149997"/>
                  </a:lnTo>
                  <a:close/>
                  <a:moveTo>
                    <a:pt x="82838" y="140919"/>
                  </a:moveTo>
                  <a:lnTo>
                    <a:pt x="8745" y="140919"/>
                  </a:lnTo>
                  <a:lnTo>
                    <a:pt x="82838" y="31699"/>
                  </a:lnTo>
                  <a:lnTo>
                    <a:pt x="82838" y="140919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6" name="组合 75" descr="\documentclass{article}&#10;\usepackage{amsmath}&#10;\usepackage{bm}&#10;\pagestyle{empty}&#10;\begin{document}&#10;&#10;\begin{equation*}&#10;N=8&#10;\end{equation*}&#10;&#10;&#10;\end{document}" title="IguanaTex Vector Display">
            <a:extLst>
              <a:ext uri="{FF2B5EF4-FFF2-40B4-BE49-F238E27FC236}">
                <a16:creationId xmlns:a16="http://schemas.microsoft.com/office/drawing/2014/main" id="{F7378321-733A-846C-A570-8B23C3001DA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338793" y="1976464"/>
            <a:ext cx="808898" cy="206435"/>
            <a:chOff x="12302416" y="6780442"/>
            <a:chExt cx="808898" cy="206435"/>
          </a:xfrm>
        </p:grpSpPr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8B8D8C9-CD76-4B7E-50F5-19713F33879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302416" y="6780442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1554524-7495-6C48-206C-B3E5D81D3AA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669016" y="6872972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70C6CD21-C502-E9BB-BC74-1B5A30061C8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985295" y="6785420"/>
              <a:ext cx="126019" cy="201457"/>
            </a:xfrm>
            <a:custGeom>
              <a:avLst/>
              <a:gdLst>
                <a:gd name="connsiteX0" fmla="*/ 36985 w 126019"/>
                <a:gd name="connsiteY0" fmla="*/ 61273 h 201457"/>
                <a:gd name="connsiteX1" fmla="*/ 21802 w 126019"/>
                <a:gd name="connsiteY1" fmla="*/ 37555 h 201457"/>
                <a:gd name="connsiteX2" fmla="*/ 63100 w 126019"/>
                <a:gd name="connsiteY2" fmla="*/ 7395 h 201457"/>
                <a:gd name="connsiteX3" fmla="*/ 104702 w 126019"/>
                <a:gd name="connsiteY3" fmla="*/ 43704 h 201457"/>
                <a:gd name="connsiteX4" fmla="*/ 74639 w 126019"/>
                <a:gd name="connsiteY4" fmla="*/ 84699 h 201457"/>
                <a:gd name="connsiteX5" fmla="*/ 36985 w 126019"/>
                <a:gd name="connsiteY5" fmla="*/ 61273 h 201457"/>
                <a:gd name="connsiteX6" fmla="*/ 81320 w 126019"/>
                <a:gd name="connsiteY6" fmla="*/ 89091 h 201457"/>
                <a:gd name="connsiteX7" fmla="*/ 118063 w 126019"/>
                <a:gd name="connsiteY7" fmla="*/ 43704 h 201457"/>
                <a:gd name="connsiteX8" fmla="*/ 63404 w 126019"/>
                <a:gd name="connsiteY8" fmla="*/ 75 h 201457"/>
                <a:gd name="connsiteX9" fmla="*/ 8441 w 126019"/>
                <a:gd name="connsiteY9" fmla="*/ 48975 h 201457"/>
                <a:gd name="connsiteX10" fmla="*/ 21802 w 126019"/>
                <a:gd name="connsiteY10" fmla="*/ 81185 h 201457"/>
                <a:gd name="connsiteX11" fmla="*/ 43970 w 126019"/>
                <a:gd name="connsiteY11" fmla="*/ 96997 h 201457"/>
                <a:gd name="connsiteX12" fmla="*/ 242 w 126019"/>
                <a:gd name="connsiteY12" fmla="*/ 150875 h 201457"/>
                <a:gd name="connsiteX13" fmla="*/ 63100 w 126019"/>
                <a:gd name="connsiteY13" fmla="*/ 201532 h 201457"/>
                <a:gd name="connsiteX14" fmla="*/ 126262 w 126019"/>
                <a:gd name="connsiteY14" fmla="*/ 145897 h 201457"/>
                <a:gd name="connsiteX15" fmla="*/ 111382 w 126019"/>
                <a:gd name="connsiteY15" fmla="*/ 109881 h 201457"/>
                <a:gd name="connsiteX16" fmla="*/ 81320 w 126019"/>
                <a:gd name="connsiteY16" fmla="*/ 89091 h 201457"/>
                <a:gd name="connsiteX17" fmla="*/ 50954 w 126019"/>
                <a:gd name="connsiteY17" fmla="*/ 101389 h 201457"/>
                <a:gd name="connsiteX18" fmla="*/ 88304 w 126019"/>
                <a:gd name="connsiteY18" fmla="*/ 124229 h 201457"/>
                <a:gd name="connsiteX19" fmla="*/ 111079 w 126019"/>
                <a:gd name="connsiteY19" fmla="*/ 156439 h 201457"/>
                <a:gd name="connsiteX20" fmla="*/ 63404 w 126019"/>
                <a:gd name="connsiteY20" fmla="*/ 193333 h 201457"/>
                <a:gd name="connsiteX21" fmla="*/ 15425 w 126019"/>
                <a:gd name="connsiteY21" fmla="*/ 150875 h 201457"/>
                <a:gd name="connsiteX22" fmla="*/ 50954 w 126019"/>
                <a:gd name="connsiteY22" fmla="*/ 101389 h 2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019" h="201457">
                  <a:moveTo>
                    <a:pt x="36985" y="61273"/>
                  </a:moveTo>
                  <a:cubicBezTo>
                    <a:pt x="23017" y="52489"/>
                    <a:pt x="21802" y="42533"/>
                    <a:pt x="21802" y="37555"/>
                  </a:cubicBezTo>
                  <a:cubicBezTo>
                    <a:pt x="21802" y="19693"/>
                    <a:pt x="41540" y="7395"/>
                    <a:pt x="63100" y="7395"/>
                  </a:cubicBezTo>
                  <a:cubicBezTo>
                    <a:pt x="85267" y="7395"/>
                    <a:pt x="104702" y="22622"/>
                    <a:pt x="104702" y="43704"/>
                  </a:cubicBezTo>
                  <a:cubicBezTo>
                    <a:pt x="104702" y="60395"/>
                    <a:pt x="92859" y="74450"/>
                    <a:pt x="74639" y="84699"/>
                  </a:cubicBezTo>
                  <a:lnTo>
                    <a:pt x="36985" y="61273"/>
                  </a:lnTo>
                  <a:close/>
                  <a:moveTo>
                    <a:pt x="81320" y="89091"/>
                  </a:moveTo>
                  <a:cubicBezTo>
                    <a:pt x="103183" y="78257"/>
                    <a:pt x="118063" y="63030"/>
                    <a:pt x="118063" y="43704"/>
                  </a:cubicBezTo>
                  <a:cubicBezTo>
                    <a:pt x="118063" y="16765"/>
                    <a:pt x="91037" y="75"/>
                    <a:pt x="63404" y="75"/>
                  </a:cubicBezTo>
                  <a:cubicBezTo>
                    <a:pt x="33038" y="75"/>
                    <a:pt x="8441" y="21743"/>
                    <a:pt x="8441" y="48975"/>
                  </a:cubicBezTo>
                  <a:cubicBezTo>
                    <a:pt x="8441" y="54246"/>
                    <a:pt x="9048" y="67422"/>
                    <a:pt x="21802" y="81185"/>
                  </a:cubicBezTo>
                  <a:cubicBezTo>
                    <a:pt x="25143" y="84699"/>
                    <a:pt x="36378" y="92019"/>
                    <a:pt x="43970" y="96997"/>
                  </a:cubicBezTo>
                  <a:cubicBezTo>
                    <a:pt x="26357" y="105489"/>
                    <a:pt x="242" y="121886"/>
                    <a:pt x="242" y="150875"/>
                  </a:cubicBezTo>
                  <a:cubicBezTo>
                    <a:pt x="242" y="181914"/>
                    <a:pt x="31216" y="201532"/>
                    <a:pt x="63100" y="201532"/>
                  </a:cubicBezTo>
                  <a:cubicBezTo>
                    <a:pt x="97414" y="201532"/>
                    <a:pt x="126262" y="177229"/>
                    <a:pt x="126262" y="145897"/>
                  </a:cubicBezTo>
                  <a:cubicBezTo>
                    <a:pt x="126262" y="135356"/>
                    <a:pt x="122921" y="122179"/>
                    <a:pt x="111382" y="109881"/>
                  </a:cubicBezTo>
                  <a:cubicBezTo>
                    <a:pt x="105613" y="103732"/>
                    <a:pt x="100754" y="100804"/>
                    <a:pt x="81320" y="89091"/>
                  </a:cubicBezTo>
                  <a:close/>
                  <a:moveTo>
                    <a:pt x="50954" y="101389"/>
                  </a:moveTo>
                  <a:lnTo>
                    <a:pt x="88304" y="124229"/>
                  </a:lnTo>
                  <a:cubicBezTo>
                    <a:pt x="96807" y="129792"/>
                    <a:pt x="111079" y="138577"/>
                    <a:pt x="111079" y="156439"/>
                  </a:cubicBezTo>
                  <a:cubicBezTo>
                    <a:pt x="111079" y="178107"/>
                    <a:pt x="88304" y="193333"/>
                    <a:pt x="63404" y="193333"/>
                  </a:cubicBezTo>
                  <a:cubicBezTo>
                    <a:pt x="37289" y="193333"/>
                    <a:pt x="15425" y="175179"/>
                    <a:pt x="15425" y="150875"/>
                  </a:cubicBezTo>
                  <a:cubicBezTo>
                    <a:pt x="15425" y="133892"/>
                    <a:pt x="25143" y="115151"/>
                    <a:pt x="50954" y="101389"/>
                  </a:cubicBez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" name="图片 1" descr="图表, 散点图&#10;&#10;描述已自动生成">
            <a:extLst>
              <a:ext uri="{FF2B5EF4-FFF2-40B4-BE49-F238E27FC236}">
                <a16:creationId xmlns:a16="http://schemas.microsoft.com/office/drawing/2014/main" id="{FD961539-D7C5-78ED-8F76-F254E1C17A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87" y="3955411"/>
            <a:ext cx="2955721" cy="2179844"/>
          </a:xfrm>
          <a:prstGeom prst="rect">
            <a:avLst/>
          </a:prstGeom>
        </p:spPr>
      </p:pic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E6FC82DC-91C3-BCE8-0529-4EA4AC0D120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5" y="3953101"/>
            <a:ext cx="2958852" cy="2182153"/>
          </a:xfrm>
          <a:prstGeom prst="rect">
            <a:avLst/>
          </a:prstGeom>
        </p:spPr>
      </p:pic>
      <p:grpSp>
        <p:nvGrpSpPr>
          <p:cNvPr id="4" name="组合 3" descr="\documentclass{article}&#10;\usepackage{amsmath}&#10;\usepackage{bm}&#10;\pagestyle{empty}&#10;\begin{document}&#10;&#10;\begin{equation*}&#10;N=1&#10;\end{equation*}&#10;&#10;&#10;\end{document}" title="IguanaTex Vector Display">
            <a:extLst>
              <a:ext uri="{FF2B5EF4-FFF2-40B4-BE49-F238E27FC236}">
                <a16:creationId xmlns:a16="http://schemas.microsoft.com/office/drawing/2014/main" id="{BDA94547-3068-516F-2BC1-C1A4EC8C481A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05610" y="4944181"/>
            <a:ext cx="797359" cy="199993"/>
            <a:chOff x="9311218" y="4416054"/>
            <a:chExt cx="797359" cy="19999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5AB127B-10EA-9541-56CE-4E55676F243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311218" y="4416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DA96F7F-FF17-3AF5-224C-859C607FE7B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677818" y="4508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E3D36D4-9497-365A-16D4-A9EA670D65C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008369" y="4421032"/>
              <a:ext cx="100208" cy="195015"/>
            </a:xfrm>
            <a:custGeom>
              <a:avLst/>
              <a:gdLst>
                <a:gd name="connsiteX0" fmla="*/ 62493 w 100208"/>
                <a:gd name="connsiteY0" fmla="*/ 7688 h 195015"/>
                <a:gd name="connsiteX1" fmla="*/ 55509 w 100208"/>
                <a:gd name="connsiteY1" fmla="*/ 75 h 195015"/>
                <a:gd name="connsiteX2" fmla="*/ 242 w 100208"/>
                <a:gd name="connsiteY2" fmla="*/ 18815 h 195015"/>
                <a:gd name="connsiteX3" fmla="*/ 242 w 100208"/>
                <a:gd name="connsiteY3" fmla="*/ 27892 h 195015"/>
                <a:gd name="connsiteX4" fmla="*/ 40022 w 100208"/>
                <a:gd name="connsiteY4" fmla="*/ 20279 h 195015"/>
                <a:gd name="connsiteX5" fmla="*/ 40022 w 100208"/>
                <a:gd name="connsiteY5" fmla="*/ 171958 h 195015"/>
                <a:gd name="connsiteX6" fmla="*/ 11781 w 100208"/>
                <a:gd name="connsiteY6" fmla="*/ 186013 h 195015"/>
                <a:gd name="connsiteX7" fmla="*/ 2064 w 100208"/>
                <a:gd name="connsiteY7" fmla="*/ 186013 h 195015"/>
                <a:gd name="connsiteX8" fmla="*/ 2064 w 100208"/>
                <a:gd name="connsiteY8" fmla="*/ 195090 h 195015"/>
                <a:gd name="connsiteX9" fmla="*/ 51257 w 100208"/>
                <a:gd name="connsiteY9" fmla="*/ 194212 h 195015"/>
                <a:gd name="connsiteX10" fmla="*/ 100451 w 100208"/>
                <a:gd name="connsiteY10" fmla="*/ 195090 h 195015"/>
                <a:gd name="connsiteX11" fmla="*/ 100451 w 100208"/>
                <a:gd name="connsiteY11" fmla="*/ 186013 h 195015"/>
                <a:gd name="connsiteX12" fmla="*/ 90733 w 100208"/>
                <a:gd name="connsiteY12" fmla="*/ 186013 h 195015"/>
                <a:gd name="connsiteX13" fmla="*/ 62493 w 100208"/>
                <a:gd name="connsiteY13" fmla="*/ 171958 h 195015"/>
                <a:gd name="connsiteX14" fmla="*/ 62493 w 100208"/>
                <a:gd name="connsiteY14" fmla="*/ 7688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208" h="195015">
                  <a:moveTo>
                    <a:pt x="62493" y="7688"/>
                  </a:moveTo>
                  <a:cubicBezTo>
                    <a:pt x="62493" y="660"/>
                    <a:pt x="62493" y="75"/>
                    <a:pt x="55509" y="75"/>
                  </a:cubicBezTo>
                  <a:cubicBezTo>
                    <a:pt x="36682" y="18815"/>
                    <a:pt x="9959" y="18815"/>
                    <a:pt x="242" y="18815"/>
                  </a:cubicBezTo>
                  <a:lnTo>
                    <a:pt x="242" y="27892"/>
                  </a:lnTo>
                  <a:cubicBezTo>
                    <a:pt x="6316" y="27892"/>
                    <a:pt x="24232" y="27892"/>
                    <a:pt x="40022" y="20279"/>
                  </a:cubicBezTo>
                  <a:lnTo>
                    <a:pt x="40022" y="171958"/>
                  </a:lnTo>
                  <a:cubicBezTo>
                    <a:pt x="40022" y="182499"/>
                    <a:pt x="39111" y="186013"/>
                    <a:pt x="11781" y="186013"/>
                  </a:cubicBezTo>
                  <a:lnTo>
                    <a:pt x="2064" y="186013"/>
                  </a:lnTo>
                  <a:lnTo>
                    <a:pt x="2064" y="195090"/>
                  </a:lnTo>
                  <a:cubicBezTo>
                    <a:pt x="12692" y="194212"/>
                    <a:pt x="39111" y="194212"/>
                    <a:pt x="51257" y="194212"/>
                  </a:cubicBezTo>
                  <a:cubicBezTo>
                    <a:pt x="63404" y="194212"/>
                    <a:pt x="89822" y="194212"/>
                    <a:pt x="100451" y="195090"/>
                  </a:cubicBezTo>
                  <a:lnTo>
                    <a:pt x="100451" y="186013"/>
                  </a:lnTo>
                  <a:lnTo>
                    <a:pt x="90733" y="186013"/>
                  </a:lnTo>
                  <a:cubicBezTo>
                    <a:pt x="63404" y="186013"/>
                    <a:pt x="62493" y="182792"/>
                    <a:pt x="62493" y="171958"/>
                  </a:cubicBezTo>
                  <a:lnTo>
                    <a:pt x="62493" y="7688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组合 7" descr="\documentclass{article}&#10;\usepackage{amsmath}&#10;\usepackage{bm}&#10;\pagestyle{empty}&#10;\begin{document}&#10;&#10;\begin{equation*}&#10;N=2&#10;\end{equation*}&#10;&#10;&#10;\end{document}" title="IguanaTex Vector Display">
            <a:extLst>
              <a:ext uri="{FF2B5EF4-FFF2-40B4-BE49-F238E27FC236}">
                <a16:creationId xmlns:a16="http://schemas.microsoft.com/office/drawing/2014/main" id="{3F26A26D-0109-9FAF-2883-F877EAB822A5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526610" y="4941454"/>
            <a:ext cx="806469" cy="199993"/>
            <a:chOff x="12334496" y="4234054"/>
            <a:chExt cx="806469" cy="199993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4AAE466-048D-044A-02D2-F8A2286B7EF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334496" y="4234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A395783-76EE-E405-966F-721C48B095C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701096" y="4326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7F05C15-5AC7-E197-B29F-7382A1B3A08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19805" y="4239032"/>
              <a:ext cx="121160" cy="195015"/>
            </a:xfrm>
            <a:custGeom>
              <a:avLst/>
              <a:gdLst>
                <a:gd name="connsiteX0" fmla="*/ 23624 w 121160"/>
                <a:gd name="connsiteY0" fmla="*/ 172543 h 195015"/>
                <a:gd name="connsiteX1" fmla="*/ 55812 w 121160"/>
                <a:gd name="connsiteY1" fmla="*/ 142383 h 195015"/>
                <a:gd name="connsiteX2" fmla="*/ 121403 w 121160"/>
                <a:gd name="connsiteY2" fmla="*/ 56881 h 195015"/>
                <a:gd name="connsiteX3" fmla="*/ 57027 w 121160"/>
                <a:gd name="connsiteY3" fmla="*/ 75 h 195015"/>
                <a:gd name="connsiteX4" fmla="*/ 242 w 121160"/>
                <a:gd name="connsiteY4" fmla="*/ 53074 h 195015"/>
                <a:gd name="connsiteX5" fmla="*/ 16336 w 121160"/>
                <a:gd name="connsiteY5" fmla="*/ 69472 h 195015"/>
                <a:gd name="connsiteX6" fmla="*/ 32127 w 121160"/>
                <a:gd name="connsiteY6" fmla="*/ 53953 h 195015"/>
                <a:gd name="connsiteX7" fmla="*/ 16033 w 121160"/>
                <a:gd name="connsiteY7" fmla="*/ 38726 h 195015"/>
                <a:gd name="connsiteX8" fmla="*/ 12085 w 121160"/>
                <a:gd name="connsiteY8" fmla="*/ 39019 h 195015"/>
                <a:gd name="connsiteX9" fmla="*/ 53079 w 121160"/>
                <a:gd name="connsiteY9" fmla="*/ 9152 h 195015"/>
                <a:gd name="connsiteX10" fmla="*/ 93770 w 121160"/>
                <a:gd name="connsiteY10" fmla="*/ 56881 h 195015"/>
                <a:gd name="connsiteX11" fmla="*/ 61886 w 121160"/>
                <a:gd name="connsiteY11" fmla="*/ 121593 h 195015"/>
                <a:gd name="connsiteX12" fmla="*/ 3583 w 121160"/>
                <a:gd name="connsiteY12" fmla="*/ 184256 h 195015"/>
                <a:gd name="connsiteX13" fmla="*/ 242 w 121160"/>
                <a:gd name="connsiteY13" fmla="*/ 195090 h 195015"/>
                <a:gd name="connsiteX14" fmla="*/ 112901 w 121160"/>
                <a:gd name="connsiteY14" fmla="*/ 195090 h 195015"/>
                <a:gd name="connsiteX15" fmla="*/ 121403 w 121160"/>
                <a:gd name="connsiteY15" fmla="*/ 144140 h 195015"/>
                <a:gd name="connsiteX16" fmla="*/ 113812 w 121160"/>
                <a:gd name="connsiteY16" fmla="*/ 144140 h 195015"/>
                <a:gd name="connsiteX17" fmla="*/ 107131 w 121160"/>
                <a:gd name="connsiteY17" fmla="*/ 170201 h 195015"/>
                <a:gd name="connsiteX18" fmla="*/ 78283 w 121160"/>
                <a:gd name="connsiteY18" fmla="*/ 172543 h 195015"/>
                <a:gd name="connsiteX19" fmla="*/ 23624 w 121160"/>
                <a:gd name="connsiteY19" fmla="*/ 172543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160" h="195015">
                  <a:moveTo>
                    <a:pt x="23624" y="172543"/>
                  </a:moveTo>
                  <a:lnTo>
                    <a:pt x="55812" y="142383"/>
                  </a:lnTo>
                  <a:cubicBezTo>
                    <a:pt x="103183" y="101975"/>
                    <a:pt x="121403" y="86163"/>
                    <a:pt x="121403" y="56881"/>
                  </a:cubicBezTo>
                  <a:cubicBezTo>
                    <a:pt x="121403" y="23500"/>
                    <a:pt x="94074" y="75"/>
                    <a:pt x="57027" y="75"/>
                  </a:cubicBezTo>
                  <a:cubicBezTo>
                    <a:pt x="22713" y="75"/>
                    <a:pt x="242" y="27014"/>
                    <a:pt x="242" y="53074"/>
                  </a:cubicBezTo>
                  <a:cubicBezTo>
                    <a:pt x="242" y="69472"/>
                    <a:pt x="15425" y="69472"/>
                    <a:pt x="16336" y="69472"/>
                  </a:cubicBezTo>
                  <a:cubicBezTo>
                    <a:pt x="21499" y="69472"/>
                    <a:pt x="32127" y="65958"/>
                    <a:pt x="32127" y="53953"/>
                  </a:cubicBezTo>
                  <a:cubicBezTo>
                    <a:pt x="32127" y="46340"/>
                    <a:pt x="26661" y="38726"/>
                    <a:pt x="16033" y="38726"/>
                  </a:cubicBezTo>
                  <a:cubicBezTo>
                    <a:pt x="13603" y="38726"/>
                    <a:pt x="12996" y="38726"/>
                    <a:pt x="12085" y="39019"/>
                  </a:cubicBezTo>
                  <a:cubicBezTo>
                    <a:pt x="19069" y="19986"/>
                    <a:pt x="35467" y="9152"/>
                    <a:pt x="53079" y="9152"/>
                  </a:cubicBezTo>
                  <a:cubicBezTo>
                    <a:pt x="80713" y="9152"/>
                    <a:pt x="93770" y="32870"/>
                    <a:pt x="93770" y="56881"/>
                  </a:cubicBezTo>
                  <a:cubicBezTo>
                    <a:pt x="93770" y="80306"/>
                    <a:pt x="78587" y="103439"/>
                    <a:pt x="61886" y="121593"/>
                  </a:cubicBezTo>
                  <a:lnTo>
                    <a:pt x="3583" y="184256"/>
                  </a:lnTo>
                  <a:cubicBezTo>
                    <a:pt x="242" y="187477"/>
                    <a:pt x="242" y="188063"/>
                    <a:pt x="242" y="195090"/>
                  </a:cubicBezTo>
                  <a:lnTo>
                    <a:pt x="112901" y="195090"/>
                  </a:lnTo>
                  <a:lnTo>
                    <a:pt x="121403" y="144140"/>
                  </a:lnTo>
                  <a:lnTo>
                    <a:pt x="113812" y="144140"/>
                  </a:lnTo>
                  <a:cubicBezTo>
                    <a:pt x="112293" y="152925"/>
                    <a:pt x="110168" y="165809"/>
                    <a:pt x="107131" y="170201"/>
                  </a:cubicBezTo>
                  <a:cubicBezTo>
                    <a:pt x="105005" y="172543"/>
                    <a:pt x="84964" y="172543"/>
                    <a:pt x="78283" y="172543"/>
                  </a:cubicBezTo>
                  <a:lnTo>
                    <a:pt x="23624" y="172543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5C09EFC2-B3EA-9F37-20D9-411E63EF7ED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80" y="3928265"/>
            <a:ext cx="2955722" cy="2211437"/>
          </a:xfrm>
          <a:prstGeom prst="rect">
            <a:avLst/>
          </a:prstGeom>
        </p:spPr>
      </p:pic>
      <p:pic>
        <p:nvPicPr>
          <p:cNvPr id="16" name="图片 15" descr="图表, 散点图&#10;&#10;描述已自动生成">
            <a:extLst>
              <a:ext uri="{FF2B5EF4-FFF2-40B4-BE49-F238E27FC236}">
                <a16:creationId xmlns:a16="http://schemas.microsoft.com/office/drawing/2014/main" id="{FF2D990F-0E6D-61B3-B2D4-B58CE0A7524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58" y="3928266"/>
            <a:ext cx="2955721" cy="2211436"/>
          </a:xfrm>
          <a:prstGeom prst="rect">
            <a:avLst/>
          </a:prstGeom>
        </p:spPr>
      </p:pic>
      <p:grpSp>
        <p:nvGrpSpPr>
          <p:cNvPr id="18" name="组合 17" descr="\documentclass{article}&#10;\usepackage{amsmath}&#10;\usepackage{bm}&#10;\pagestyle{empty}&#10;\begin{document}&#10;&#10;\begin{equation*}&#10;N=4&#10;\end{equation*}&#10;&#10;&#10;\end{document}" title="IguanaTex Vector Display">
            <a:extLst>
              <a:ext uri="{FF2B5EF4-FFF2-40B4-BE49-F238E27FC236}">
                <a16:creationId xmlns:a16="http://schemas.microsoft.com/office/drawing/2014/main" id="{935DD333-FF62-CBA3-66BB-FF74CB98B1A1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471843" y="5663062"/>
            <a:ext cx="813149" cy="199993"/>
            <a:chOff x="9408200" y="6787909"/>
            <a:chExt cx="813149" cy="199993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DED2B30-D4FC-2711-2672-0C969168A3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408200" y="6787909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0D406BF-35CA-3714-5BC5-7773B26E78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774800" y="6880439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DEB33CC-A20F-F16B-D1C0-B566CD5AE3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086828" y="6789666"/>
              <a:ext cx="134521" cy="198236"/>
            </a:xfrm>
            <a:custGeom>
              <a:avLst/>
              <a:gdLst>
                <a:gd name="connsiteX0" fmla="*/ 81016 w 134521"/>
                <a:gd name="connsiteY0" fmla="*/ 149997 h 198236"/>
                <a:gd name="connsiteX1" fmla="*/ 81016 w 134521"/>
                <a:gd name="connsiteY1" fmla="*/ 175472 h 198236"/>
                <a:gd name="connsiteX2" fmla="*/ 57938 w 134521"/>
                <a:gd name="connsiteY2" fmla="*/ 189234 h 198236"/>
                <a:gd name="connsiteX3" fmla="*/ 51561 w 134521"/>
                <a:gd name="connsiteY3" fmla="*/ 189234 h 198236"/>
                <a:gd name="connsiteX4" fmla="*/ 51561 w 134521"/>
                <a:gd name="connsiteY4" fmla="*/ 198311 h 198236"/>
                <a:gd name="connsiteX5" fmla="*/ 92555 w 134521"/>
                <a:gd name="connsiteY5" fmla="*/ 197433 h 198236"/>
                <a:gd name="connsiteX6" fmla="*/ 133853 w 134521"/>
                <a:gd name="connsiteY6" fmla="*/ 198311 h 198236"/>
                <a:gd name="connsiteX7" fmla="*/ 133853 w 134521"/>
                <a:gd name="connsiteY7" fmla="*/ 189234 h 198236"/>
                <a:gd name="connsiteX8" fmla="*/ 127476 w 134521"/>
                <a:gd name="connsiteY8" fmla="*/ 189234 h 198236"/>
                <a:gd name="connsiteX9" fmla="*/ 104398 w 134521"/>
                <a:gd name="connsiteY9" fmla="*/ 175472 h 198236"/>
                <a:gd name="connsiteX10" fmla="*/ 104398 w 134521"/>
                <a:gd name="connsiteY10" fmla="*/ 149997 h 198236"/>
                <a:gd name="connsiteX11" fmla="*/ 134764 w 134521"/>
                <a:gd name="connsiteY11" fmla="*/ 149997 h 198236"/>
                <a:gd name="connsiteX12" fmla="*/ 134764 w 134521"/>
                <a:gd name="connsiteY12" fmla="*/ 140919 h 198236"/>
                <a:gd name="connsiteX13" fmla="*/ 104398 w 134521"/>
                <a:gd name="connsiteY13" fmla="*/ 140919 h 198236"/>
                <a:gd name="connsiteX14" fmla="*/ 104398 w 134521"/>
                <a:gd name="connsiteY14" fmla="*/ 7688 h 198236"/>
                <a:gd name="connsiteX15" fmla="*/ 99540 w 134521"/>
                <a:gd name="connsiteY15" fmla="*/ 75 h 198236"/>
                <a:gd name="connsiteX16" fmla="*/ 93466 w 134521"/>
                <a:gd name="connsiteY16" fmla="*/ 3588 h 198236"/>
                <a:gd name="connsiteX17" fmla="*/ 242 w 134521"/>
                <a:gd name="connsiteY17" fmla="*/ 140919 h 198236"/>
                <a:gd name="connsiteX18" fmla="*/ 242 w 134521"/>
                <a:gd name="connsiteY18" fmla="*/ 149997 h 198236"/>
                <a:gd name="connsiteX19" fmla="*/ 81016 w 134521"/>
                <a:gd name="connsiteY19" fmla="*/ 149997 h 198236"/>
                <a:gd name="connsiteX20" fmla="*/ 82838 w 134521"/>
                <a:gd name="connsiteY20" fmla="*/ 140919 h 198236"/>
                <a:gd name="connsiteX21" fmla="*/ 8745 w 134521"/>
                <a:gd name="connsiteY21" fmla="*/ 140919 h 198236"/>
                <a:gd name="connsiteX22" fmla="*/ 82838 w 134521"/>
                <a:gd name="connsiteY22" fmla="*/ 31699 h 198236"/>
                <a:gd name="connsiteX23" fmla="*/ 82838 w 134521"/>
                <a:gd name="connsiteY23" fmla="*/ 140919 h 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521" h="198236">
                  <a:moveTo>
                    <a:pt x="81016" y="149997"/>
                  </a:moveTo>
                  <a:lnTo>
                    <a:pt x="81016" y="175472"/>
                  </a:lnTo>
                  <a:cubicBezTo>
                    <a:pt x="81016" y="186013"/>
                    <a:pt x="80409" y="189234"/>
                    <a:pt x="57938" y="189234"/>
                  </a:cubicBezTo>
                  <a:lnTo>
                    <a:pt x="51561" y="189234"/>
                  </a:lnTo>
                  <a:lnTo>
                    <a:pt x="51561" y="198311"/>
                  </a:lnTo>
                  <a:cubicBezTo>
                    <a:pt x="64011" y="197433"/>
                    <a:pt x="79802" y="197433"/>
                    <a:pt x="92555" y="197433"/>
                  </a:cubicBezTo>
                  <a:cubicBezTo>
                    <a:pt x="105309" y="197433"/>
                    <a:pt x="121403" y="197433"/>
                    <a:pt x="133853" y="198311"/>
                  </a:cubicBezTo>
                  <a:lnTo>
                    <a:pt x="133853" y="189234"/>
                  </a:lnTo>
                  <a:lnTo>
                    <a:pt x="127476" y="189234"/>
                  </a:lnTo>
                  <a:cubicBezTo>
                    <a:pt x="105005" y="189234"/>
                    <a:pt x="104398" y="186013"/>
                    <a:pt x="104398" y="175472"/>
                  </a:cubicBezTo>
                  <a:lnTo>
                    <a:pt x="104398" y="149997"/>
                  </a:lnTo>
                  <a:lnTo>
                    <a:pt x="134764" y="149997"/>
                  </a:lnTo>
                  <a:lnTo>
                    <a:pt x="134764" y="140919"/>
                  </a:lnTo>
                  <a:lnTo>
                    <a:pt x="104398" y="140919"/>
                  </a:lnTo>
                  <a:lnTo>
                    <a:pt x="104398" y="7688"/>
                  </a:lnTo>
                  <a:cubicBezTo>
                    <a:pt x="104398" y="1832"/>
                    <a:pt x="104398" y="75"/>
                    <a:pt x="99540" y="75"/>
                  </a:cubicBezTo>
                  <a:cubicBezTo>
                    <a:pt x="96807" y="75"/>
                    <a:pt x="95896" y="75"/>
                    <a:pt x="93466" y="3588"/>
                  </a:cubicBezTo>
                  <a:lnTo>
                    <a:pt x="242" y="140919"/>
                  </a:lnTo>
                  <a:lnTo>
                    <a:pt x="242" y="149997"/>
                  </a:lnTo>
                  <a:lnTo>
                    <a:pt x="81016" y="149997"/>
                  </a:lnTo>
                  <a:close/>
                  <a:moveTo>
                    <a:pt x="82838" y="140919"/>
                  </a:moveTo>
                  <a:lnTo>
                    <a:pt x="8745" y="140919"/>
                  </a:lnTo>
                  <a:lnTo>
                    <a:pt x="82838" y="31699"/>
                  </a:lnTo>
                  <a:lnTo>
                    <a:pt x="82838" y="140919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2" name="组合 21" descr="\documentclass{article}&#10;\usepackage{amsmath}&#10;\usepackage{bm}&#10;\pagestyle{empty}&#10;\begin{document}&#10;&#10;\begin{equation*}&#10;N=8&#10;\end{equation*}&#10;&#10;&#10;\end{document}" title="IguanaTex Vector Display">
            <a:extLst>
              <a:ext uri="{FF2B5EF4-FFF2-40B4-BE49-F238E27FC236}">
                <a16:creationId xmlns:a16="http://schemas.microsoft.com/office/drawing/2014/main" id="{0E430353-CFBE-A822-3EDA-0124347942A9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9370784" y="5656620"/>
            <a:ext cx="808898" cy="206435"/>
            <a:chOff x="12302416" y="6780442"/>
            <a:chExt cx="808898" cy="206435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11FC825-A695-A982-E45E-155CFA76FBF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302416" y="6780442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0458077-B79E-F351-7574-01F9960BD08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669016" y="6872972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B6A3F6D-51C3-6D93-EDB0-5605B4D9A60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985295" y="6785420"/>
              <a:ext cx="126019" cy="201457"/>
            </a:xfrm>
            <a:custGeom>
              <a:avLst/>
              <a:gdLst>
                <a:gd name="connsiteX0" fmla="*/ 36985 w 126019"/>
                <a:gd name="connsiteY0" fmla="*/ 61273 h 201457"/>
                <a:gd name="connsiteX1" fmla="*/ 21802 w 126019"/>
                <a:gd name="connsiteY1" fmla="*/ 37555 h 201457"/>
                <a:gd name="connsiteX2" fmla="*/ 63100 w 126019"/>
                <a:gd name="connsiteY2" fmla="*/ 7395 h 201457"/>
                <a:gd name="connsiteX3" fmla="*/ 104702 w 126019"/>
                <a:gd name="connsiteY3" fmla="*/ 43704 h 201457"/>
                <a:gd name="connsiteX4" fmla="*/ 74639 w 126019"/>
                <a:gd name="connsiteY4" fmla="*/ 84699 h 201457"/>
                <a:gd name="connsiteX5" fmla="*/ 36985 w 126019"/>
                <a:gd name="connsiteY5" fmla="*/ 61273 h 201457"/>
                <a:gd name="connsiteX6" fmla="*/ 81320 w 126019"/>
                <a:gd name="connsiteY6" fmla="*/ 89091 h 201457"/>
                <a:gd name="connsiteX7" fmla="*/ 118063 w 126019"/>
                <a:gd name="connsiteY7" fmla="*/ 43704 h 201457"/>
                <a:gd name="connsiteX8" fmla="*/ 63404 w 126019"/>
                <a:gd name="connsiteY8" fmla="*/ 75 h 201457"/>
                <a:gd name="connsiteX9" fmla="*/ 8441 w 126019"/>
                <a:gd name="connsiteY9" fmla="*/ 48975 h 201457"/>
                <a:gd name="connsiteX10" fmla="*/ 21802 w 126019"/>
                <a:gd name="connsiteY10" fmla="*/ 81185 h 201457"/>
                <a:gd name="connsiteX11" fmla="*/ 43970 w 126019"/>
                <a:gd name="connsiteY11" fmla="*/ 96997 h 201457"/>
                <a:gd name="connsiteX12" fmla="*/ 242 w 126019"/>
                <a:gd name="connsiteY12" fmla="*/ 150875 h 201457"/>
                <a:gd name="connsiteX13" fmla="*/ 63100 w 126019"/>
                <a:gd name="connsiteY13" fmla="*/ 201532 h 201457"/>
                <a:gd name="connsiteX14" fmla="*/ 126262 w 126019"/>
                <a:gd name="connsiteY14" fmla="*/ 145897 h 201457"/>
                <a:gd name="connsiteX15" fmla="*/ 111382 w 126019"/>
                <a:gd name="connsiteY15" fmla="*/ 109881 h 201457"/>
                <a:gd name="connsiteX16" fmla="*/ 81320 w 126019"/>
                <a:gd name="connsiteY16" fmla="*/ 89091 h 201457"/>
                <a:gd name="connsiteX17" fmla="*/ 50954 w 126019"/>
                <a:gd name="connsiteY17" fmla="*/ 101389 h 201457"/>
                <a:gd name="connsiteX18" fmla="*/ 88304 w 126019"/>
                <a:gd name="connsiteY18" fmla="*/ 124229 h 201457"/>
                <a:gd name="connsiteX19" fmla="*/ 111079 w 126019"/>
                <a:gd name="connsiteY19" fmla="*/ 156439 h 201457"/>
                <a:gd name="connsiteX20" fmla="*/ 63404 w 126019"/>
                <a:gd name="connsiteY20" fmla="*/ 193333 h 201457"/>
                <a:gd name="connsiteX21" fmla="*/ 15425 w 126019"/>
                <a:gd name="connsiteY21" fmla="*/ 150875 h 201457"/>
                <a:gd name="connsiteX22" fmla="*/ 50954 w 126019"/>
                <a:gd name="connsiteY22" fmla="*/ 101389 h 2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019" h="201457">
                  <a:moveTo>
                    <a:pt x="36985" y="61273"/>
                  </a:moveTo>
                  <a:cubicBezTo>
                    <a:pt x="23017" y="52489"/>
                    <a:pt x="21802" y="42533"/>
                    <a:pt x="21802" y="37555"/>
                  </a:cubicBezTo>
                  <a:cubicBezTo>
                    <a:pt x="21802" y="19693"/>
                    <a:pt x="41540" y="7395"/>
                    <a:pt x="63100" y="7395"/>
                  </a:cubicBezTo>
                  <a:cubicBezTo>
                    <a:pt x="85267" y="7395"/>
                    <a:pt x="104702" y="22622"/>
                    <a:pt x="104702" y="43704"/>
                  </a:cubicBezTo>
                  <a:cubicBezTo>
                    <a:pt x="104702" y="60395"/>
                    <a:pt x="92859" y="74450"/>
                    <a:pt x="74639" y="84699"/>
                  </a:cubicBezTo>
                  <a:lnTo>
                    <a:pt x="36985" y="61273"/>
                  </a:lnTo>
                  <a:close/>
                  <a:moveTo>
                    <a:pt x="81320" y="89091"/>
                  </a:moveTo>
                  <a:cubicBezTo>
                    <a:pt x="103183" y="78257"/>
                    <a:pt x="118063" y="63030"/>
                    <a:pt x="118063" y="43704"/>
                  </a:cubicBezTo>
                  <a:cubicBezTo>
                    <a:pt x="118063" y="16765"/>
                    <a:pt x="91037" y="75"/>
                    <a:pt x="63404" y="75"/>
                  </a:cubicBezTo>
                  <a:cubicBezTo>
                    <a:pt x="33038" y="75"/>
                    <a:pt x="8441" y="21743"/>
                    <a:pt x="8441" y="48975"/>
                  </a:cubicBezTo>
                  <a:cubicBezTo>
                    <a:pt x="8441" y="54246"/>
                    <a:pt x="9048" y="67422"/>
                    <a:pt x="21802" y="81185"/>
                  </a:cubicBezTo>
                  <a:cubicBezTo>
                    <a:pt x="25143" y="84699"/>
                    <a:pt x="36378" y="92019"/>
                    <a:pt x="43970" y="96997"/>
                  </a:cubicBezTo>
                  <a:cubicBezTo>
                    <a:pt x="26357" y="105489"/>
                    <a:pt x="242" y="121886"/>
                    <a:pt x="242" y="150875"/>
                  </a:cubicBezTo>
                  <a:cubicBezTo>
                    <a:pt x="242" y="181914"/>
                    <a:pt x="31216" y="201532"/>
                    <a:pt x="63100" y="201532"/>
                  </a:cubicBezTo>
                  <a:cubicBezTo>
                    <a:pt x="97414" y="201532"/>
                    <a:pt x="126262" y="177229"/>
                    <a:pt x="126262" y="145897"/>
                  </a:cubicBezTo>
                  <a:cubicBezTo>
                    <a:pt x="126262" y="135356"/>
                    <a:pt x="122921" y="122179"/>
                    <a:pt x="111382" y="109881"/>
                  </a:cubicBezTo>
                  <a:cubicBezTo>
                    <a:pt x="105613" y="103732"/>
                    <a:pt x="100754" y="100804"/>
                    <a:pt x="81320" y="89091"/>
                  </a:cubicBezTo>
                  <a:close/>
                  <a:moveTo>
                    <a:pt x="50954" y="101389"/>
                  </a:moveTo>
                  <a:lnTo>
                    <a:pt x="88304" y="124229"/>
                  </a:lnTo>
                  <a:cubicBezTo>
                    <a:pt x="96807" y="129792"/>
                    <a:pt x="111079" y="138577"/>
                    <a:pt x="111079" y="156439"/>
                  </a:cubicBezTo>
                  <a:cubicBezTo>
                    <a:pt x="111079" y="178107"/>
                    <a:pt x="88304" y="193333"/>
                    <a:pt x="63404" y="193333"/>
                  </a:cubicBezTo>
                  <a:cubicBezTo>
                    <a:pt x="37289" y="193333"/>
                    <a:pt x="15425" y="175179"/>
                    <a:pt x="15425" y="150875"/>
                  </a:cubicBezTo>
                  <a:cubicBezTo>
                    <a:pt x="15425" y="133892"/>
                    <a:pt x="25143" y="115151"/>
                    <a:pt x="50954" y="101389"/>
                  </a:cubicBez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3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0A356F-FC88-2CEA-4EB2-5DC9722A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1" y="987299"/>
            <a:ext cx="2779116" cy="44431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3467B8-038C-8D5F-5EF7-5FEFA0A3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43" y="987297"/>
            <a:ext cx="2761783" cy="44431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C53C54-133F-AB9B-6ADE-B934A0DC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402" y="987297"/>
            <a:ext cx="2727116" cy="4443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3A1B59-FD1C-99B8-A79B-39206B513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095" y="987299"/>
            <a:ext cx="2744448" cy="44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8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C8770F-BEFA-93BC-CB56-0E761C0FE15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730"/>
          <a:stretch/>
        </p:blipFill>
        <p:spPr>
          <a:xfrm>
            <a:off x="615348" y="1074254"/>
            <a:ext cx="2742408" cy="40110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CC8CEB-4A5D-FEAB-E32C-5A2BC58AB2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16264" y="1074255"/>
            <a:ext cx="2742409" cy="4011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6DF848-22A4-0749-0524-00A01D9F7D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79464" y="1074255"/>
            <a:ext cx="2581868" cy="401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91FB22-819D-76F6-FC44-D51A1534F79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82122" y="1074254"/>
            <a:ext cx="2577031" cy="4011023"/>
          </a:xfrm>
          <a:prstGeom prst="rect">
            <a:avLst/>
          </a:prstGeom>
        </p:spPr>
      </p:pic>
      <p:grpSp>
        <p:nvGrpSpPr>
          <p:cNvPr id="10" name="组合 9" descr="\documentclass{article}&#10;\usepackage{amsmath}&#10;\usepackage{bm}&#10;\pagestyle{empty}&#10;\begin{document}&#10;&#10;\begin{equation*}&#10;N=1&#10;\end{equation*}&#10;&#10;&#10;\end{document}" title="IguanaTex Vector Display">
            <a:extLst>
              <a:ext uri="{FF2B5EF4-FFF2-40B4-BE49-F238E27FC236}">
                <a16:creationId xmlns:a16="http://schemas.microsoft.com/office/drawing/2014/main" id="{8E68DA76-92D4-4106-C7BE-26FD04A4264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76055" y="2049500"/>
            <a:ext cx="797359" cy="199993"/>
            <a:chOff x="9311218" y="4416054"/>
            <a:chExt cx="797359" cy="19999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0E4B466-3371-B8B7-0F09-2CB96F6064A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311218" y="4416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32C4A22-6ADE-9EFB-D708-EE7F05E2C1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677818" y="4508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762514D-D9F2-748B-D999-20311240D5C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008369" y="4421032"/>
              <a:ext cx="100208" cy="195015"/>
            </a:xfrm>
            <a:custGeom>
              <a:avLst/>
              <a:gdLst>
                <a:gd name="connsiteX0" fmla="*/ 62493 w 100208"/>
                <a:gd name="connsiteY0" fmla="*/ 7688 h 195015"/>
                <a:gd name="connsiteX1" fmla="*/ 55509 w 100208"/>
                <a:gd name="connsiteY1" fmla="*/ 75 h 195015"/>
                <a:gd name="connsiteX2" fmla="*/ 242 w 100208"/>
                <a:gd name="connsiteY2" fmla="*/ 18815 h 195015"/>
                <a:gd name="connsiteX3" fmla="*/ 242 w 100208"/>
                <a:gd name="connsiteY3" fmla="*/ 27892 h 195015"/>
                <a:gd name="connsiteX4" fmla="*/ 40022 w 100208"/>
                <a:gd name="connsiteY4" fmla="*/ 20279 h 195015"/>
                <a:gd name="connsiteX5" fmla="*/ 40022 w 100208"/>
                <a:gd name="connsiteY5" fmla="*/ 171958 h 195015"/>
                <a:gd name="connsiteX6" fmla="*/ 11781 w 100208"/>
                <a:gd name="connsiteY6" fmla="*/ 186013 h 195015"/>
                <a:gd name="connsiteX7" fmla="*/ 2064 w 100208"/>
                <a:gd name="connsiteY7" fmla="*/ 186013 h 195015"/>
                <a:gd name="connsiteX8" fmla="*/ 2064 w 100208"/>
                <a:gd name="connsiteY8" fmla="*/ 195090 h 195015"/>
                <a:gd name="connsiteX9" fmla="*/ 51257 w 100208"/>
                <a:gd name="connsiteY9" fmla="*/ 194212 h 195015"/>
                <a:gd name="connsiteX10" fmla="*/ 100451 w 100208"/>
                <a:gd name="connsiteY10" fmla="*/ 195090 h 195015"/>
                <a:gd name="connsiteX11" fmla="*/ 100451 w 100208"/>
                <a:gd name="connsiteY11" fmla="*/ 186013 h 195015"/>
                <a:gd name="connsiteX12" fmla="*/ 90733 w 100208"/>
                <a:gd name="connsiteY12" fmla="*/ 186013 h 195015"/>
                <a:gd name="connsiteX13" fmla="*/ 62493 w 100208"/>
                <a:gd name="connsiteY13" fmla="*/ 171958 h 195015"/>
                <a:gd name="connsiteX14" fmla="*/ 62493 w 100208"/>
                <a:gd name="connsiteY14" fmla="*/ 7688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208" h="195015">
                  <a:moveTo>
                    <a:pt x="62493" y="7688"/>
                  </a:moveTo>
                  <a:cubicBezTo>
                    <a:pt x="62493" y="660"/>
                    <a:pt x="62493" y="75"/>
                    <a:pt x="55509" y="75"/>
                  </a:cubicBezTo>
                  <a:cubicBezTo>
                    <a:pt x="36682" y="18815"/>
                    <a:pt x="9959" y="18815"/>
                    <a:pt x="242" y="18815"/>
                  </a:cubicBezTo>
                  <a:lnTo>
                    <a:pt x="242" y="27892"/>
                  </a:lnTo>
                  <a:cubicBezTo>
                    <a:pt x="6316" y="27892"/>
                    <a:pt x="24232" y="27892"/>
                    <a:pt x="40022" y="20279"/>
                  </a:cubicBezTo>
                  <a:lnTo>
                    <a:pt x="40022" y="171958"/>
                  </a:lnTo>
                  <a:cubicBezTo>
                    <a:pt x="40022" y="182499"/>
                    <a:pt x="39111" y="186013"/>
                    <a:pt x="11781" y="186013"/>
                  </a:cubicBezTo>
                  <a:lnTo>
                    <a:pt x="2064" y="186013"/>
                  </a:lnTo>
                  <a:lnTo>
                    <a:pt x="2064" y="195090"/>
                  </a:lnTo>
                  <a:cubicBezTo>
                    <a:pt x="12692" y="194212"/>
                    <a:pt x="39111" y="194212"/>
                    <a:pt x="51257" y="194212"/>
                  </a:cubicBezTo>
                  <a:cubicBezTo>
                    <a:pt x="63404" y="194212"/>
                    <a:pt x="89822" y="194212"/>
                    <a:pt x="100451" y="195090"/>
                  </a:cubicBezTo>
                  <a:lnTo>
                    <a:pt x="100451" y="186013"/>
                  </a:lnTo>
                  <a:lnTo>
                    <a:pt x="90733" y="186013"/>
                  </a:lnTo>
                  <a:cubicBezTo>
                    <a:pt x="63404" y="186013"/>
                    <a:pt x="62493" y="182792"/>
                    <a:pt x="62493" y="171958"/>
                  </a:cubicBezTo>
                  <a:lnTo>
                    <a:pt x="62493" y="7688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组合 13" descr="\documentclass{article}&#10;\usepackage{amsmath}&#10;\usepackage{bm}&#10;\pagestyle{empty}&#10;\begin{document}&#10;&#10;\begin{equation*}&#10;N=2&#10;\end{equation*}&#10;&#10;&#10;\end{document}" title="IguanaTex Vector Display">
            <a:extLst>
              <a:ext uri="{FF2B5EF4-FFF2-40B4-BE49-F238E27FC236}">
                <a16:creationId xmlns:a16="http://schemas.microsoft.com/office/drawing/2014/main" id="{5350F67D-8195-4D86-4AF3-5DA135E635F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039700" y="2087436"/>
            <a:ext cx="806469" cy="199993"/>
            <a:chOff x="12334496" y="4234054"/>
            <a:chExt cx="806469" cy="1999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95FDEDF-F5C4-64E7-B72A-5C01713D624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334496" y="4234054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1367CB4-E133-E42B-F40A-B6DEE89CDE4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1096" y="4326584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23A4769-CA9F-8FC9-3304-C06A13ABC43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3019805" y="4239032"/>
              <a:ext cx="121160" cy="195015"/>
            </a:xfrm>
            <a:custGeom>
              <a:avLst/>
              <a:gdLst>
                <a:gd name="connsiteX0" fmla="*/ 23624 w 121160"/>
                <a:gd name="connsiteY0" fmla="*/ 172543 h 195015"/>
                <a:gd name="connsiteX1" fmla="*/ 55812 w 121160"/>
                <a:gd name="connsiteY1" fmla="*/ 142383 h 195015"/>
                <a:gd name="connsiteX2" fmla="*/ 121403 w 121160"/>
                <a:gd name="connsiteY2" fmla="*/ 56881 h 195015"/>
                <a:gd name="connsiteX3" fmla="*/ 57027 w 121160"/>
                <a:gd name="connsiteY3" fmla="*/ 75 h 195015"/>
                <a:gd name="connsiteX4" fmla="*/ 242 w 121160"/>
                <a:gd name="connsiteY4" fmla="*/ 53074 h 195015"/>
                <a:gd name="connsiteX5" fmla="*/ 16336 w 121160"/>
                <a:gd name="connsiteY5" fmla="*/ 69472 h 195015"/>
                <a:gd name="connsiteX6" fmla="*/ 32127 w 121160"/>
                <a:gd name="connsiteY6" fmla="*/ 53953 h 195015"/>
                <a:gd name="connsiteX7" fmla="*/ 16033 w 121160"/>
                <a:gd name="connsiteY7" fmla="*/ 38726 h 195015"/>
                <a:gd name="connsiteX8" fmla="*/ 12085 w 121160"/>
                <a:gd name="connsiteY8" fmla="*/ 39019 h 195015"/>
                <a:gd name="connsiteX9" fmla="*/ 53079 w 121160"/>
                <a:gd name="connsiteY9" fmla="*/ 9152 h 195015"/>
                <a:gd name="connsiteX10" fmla="*/ 93770 w 121160"/>
                <a:gd name="connsiteY10" fmla="*/ 56881 h 195015"/>
                <a:gd name="connsiteX11" fmla="*/ 61886 w 121160"/>
                <a:gd name="connsiteY11" fmla="*/ 121593 h 195015"/>
                <a:gd name="connsiteX12" fmla="*/ 3583 w 121160"/>
                <a:gd name="connsiteY12" fmla="*/ 184256 h 195015"/>
                <a:gd name="connsiteX13" fmla="*/ 242 w 121160"/>
                <a:gd name="connsiteY13" fmla="*/ 195090 h 195015"/>
                <a:gd name="connsiteX14" fmla="*/ 112901 w 121160"/>
                <a:gd name="connsiteY14" fmla="*/ 195090 h 195015"/>
                <a:gd name="connsiteX15" fmla="*/ 121403 w 121160"/>
                <a:gd name="connsiteY15" fmla="*/ 144140 h 195015"/>
                <a:gd name="connsiteX16" fmla="*/ 113812 w 121160"/>
                <a:gd name="connsiteY16" fmla="*/ 144140 h 195015"/>
                <a:gd name="connsiteX17" fmla="*/ 107131 w 121160"/>
                <a:gd name="connsiteY17" fmla="*/ 170201 h 195015"/>
                <a:gd name="connsiteX18" fmla="*/ 78283 w 121160"/>
                <a:gd name="connsiteY18" fmla="*/ 172543 h 195015"/>
                <a:gd name="connsiteX19" fmla="*/ 23624 w 121160"/>
                <a:gd name="connsiteY19" fmla="*/ 172543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160" h="195015">
                  <a:moveTo>
                    <a:pt x="23624" y="172543"/>
                  </a:moveTo>
                  <a:lnTo>
                    <a:pt x="55812" y="142383"/>
                  </a:lnTo>
                  <a:cubicBezTo>
                    <a:pt x="103183" y="101975"/>
                    <a:pt x="121403" y="86163"/>
                    <a:pt x="121403" y="56881"/>
                  </a:cubicBezTo>
                  <a:cubicBezTo>
                    <a:pt x="121403" y="23500"/>
                    <a:pt x="94074" y="75"/>
                    <a:pt x="57027" y="75"/>
                  </a:cubicBezTo>
                  <a:cubicBezTo>
                    <a:pt x="22713" y="75"/>
                    <a:pt x="242" y="27014"/>
                    <a:pt x="242" y="53074"/>
                  </a:cubicBezTo>
                  <a:cubicBezTo>
                    <a:pt x="242" y="69472"/>
                    <a:pt x="15425" y="69472"/>
                    <a:pt x="16336" y="69472"/>
                  </a:cubicBezTo>
                  <a:cubicBezTo>
                    <a:pt x="21499" y="69472"/>
                    <a:pt x="32127" y="65958"/>
                    <a:pt x="32127" y="53953"/>
                  </a:cubicBezTo>
                  <a:cubicBezTo>
                    <a:pt x="32127" y="46340"/>
                    <a:pt x="26661" y="38726"/>
                    <a:pt x="16033" y="38726"/>
                  </a:cubicBezTo>
                  <a:cubicBezTo>
                    <a:pt x="13603" y="38726"/>
                    <a:pt x="12996" y="38726"/>
                    <a:pt x="12085" y="39019"/>
                  </a:cubicBezTo>
                  <a:cubicBezTo>
                    <a:pt x="19069" y="19986"/>
                    <a:pt x="35467" y="9152"/>
                    <a:pt x="53079" y="9152"/>
                  </a:cubicBezTo>
                  <a:cubicBezTo>
                    <a:pt x="80713" y="9152"/>
                    <a:pt x="93770" y="32870"/>
                    <a:pt x="93770" y="56881"/>
                  </a:cubicBezTo>
                  <a:cubicBezTo>
                    <a:pt x="93770" y="80306"/>
                    <a:pt x="78587" y="103439"/>
                    <a:pt x="61886" y="121593"/>
                  </a:cubicBezTo>
                  <a:lnTo>
                    <a:pt x="3583" y="184256"/>
                  </a:lnTo>
                  <a:cubicBezTo>
                    <a:pt x="242" y="187477"/>
                    <a:pt x="242" y="188063"/>
                    <a:pt x="242" y="195090"/>
                  </a:cubicBezTo>
                  <a:lnTo>
                    <a:pt x="112901" y="195090"/>
                  </a:lnTo>
                  <a:lnTo>
                    <a:pt x="121403" y="144140"/>
                  </a:lnTo>
                  <a:lnTo>
                    <a:pt x="113812" y="144140"/>
                  </a:lnTo>
                  <a:cubicBezTo>
                    <a:pt x="112293" y="152925"/>
                    <a:pt x="110168" y="165809"/>
                    <a:pt x="107131" y="170201"/>
                  </a:cubicBezTo>
                  <a:cubicBezTo>
                    <a:pt x="105005" y="172543"/>
                    <a:pt x="84964" y="172543"/>
                    <a:pt x="78283" y="172543"/>
                  </a:cubicBezTo>
                  <a:lnTo>
                    <a:pt x="23624" y="172543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组合 17" descr="\documentclass{article}&#10;\usepackage{amsmath}&#10;\usepackage{bm}&#10;\pagestyle{empty}&#10;\begin{document}&#10;&#10;\begin{equation*}&#10;N=4&#10;\end{equation*}&#10;&#10;&#10;\end{document}" title="IguanaTex Vector Display">
            <a:extLst>
              <a:ext uri="{FF2B5EF4-FFF2-40B4-BE49-F238E27FC236}">
                <a16:creationId xmlns:a16="http://schemas.microsoft.com/office/drawing/2014/main" id="{2DBE3034-4212-2FA6-B859-72E45DBD257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857249" y="2087436"/>
            <a:ext cx="813149" cy="199993"/>
            <a:chOff x="9408200" y="6787909"/>
            <a:chExt cx="813149" cy="199993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D9D1A06-E9B5-E27A-C4B2-997A23F7030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408200" y="6787909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4A1A1CC-167C-8B9F-3AD9-BC66232468A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74800" y="6880439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D17ED97-8214-D036-D6DC-E631EBD953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086828" y="6789666"/>
              <a:ext cx="134521" cy="198236"/>
            </a:xfrm>
            <a:custGeom>
              <a:avLst/>
              <a:gdLst>
                <a:gd name="connsiteX0" fmla="*/ 81016 w 134521"/>
                <a:gd name="connsiteY0" fmla="*/ 149997 h 198236"/>
                <a:gd name="connsiteX1" fmla="*/ 81016 w 134521"/>
                <a:gd name="connsiteY1" fmla="*/ 175472 h 198236"/>
                <a:gd name="connsiteX2" fmla="*/ 57938 w 134521"/>
                <a:gd name="connsiteY2" fmla="*/ 189234 h 198236"/>
                <a:gd name="connsiteX3" fmla="*/ 51561 w 134521"/>
                <a:gd name="connsiteY3" fmla="*/ 189234 h 198236"/>
                <a:gd name="connsiteX4" fmla="*/ 51561 w 134521"/>
                <a:gd name="connsiteY4" fmla="*/ 198311 h 198236"/>
                <a:gd name="connsiteX5" fmla="*/ 92555 w 134521"/>
                <a:gd name="connsiteY5" fmla="*/ 197433 h 198236"/>
                <a:gd name="connsiteX6" fmla="*/ 133853 w 134521"/>
                <a:gd name="connsiteY6" fmla="*/ 198311 h 198236"/>
                <a:gd name="connsiteX7" fmla="*/ 133853 w 134521"/>
                <a:gd name="connsiteY7" fmla="*/ 189234 h 198236"/>
                <a:gd name="connsiteX8" fmla="*/ 127476 w 134521"/>
                <a:gd name="connsiteY8" fmla="*/ 189234 h 198236"/>
                <a:gd name="connsiteX9" fmla="*/ 104398 w 134521"/>
                <a:gd name="connsiteY9" fmla="*/ 175472 h 198236"/>
                <a:gd name="connsiteX10" fmla="*/ 104398 w 134521"/>
                <a:gd name="connsiteY10" fmla="*/ 149997 h 198236"/>
                <a:gd name="connsiteX11" fmla="*/ 134764 w 134521"/>
                <a:gd name="connsiteY11" fmla="*/ 149997 h 198236"/>
                <a:gd name="connsiteX12" fmla="*/ 134764 w 134521"/>
                <a:gd name="connsiteY12" fmla="*/ 140919 h 198236"/>
                <a:gd name="connsiteX13" fmla="*/ 104398 w 134521"/>
                <a:gd name="connsiteY13" fmla="*/ 140919 h 198236"/>
                <a:gd name="connsiteX14" fmla="*/ 104398 w 134521"/>
                <a:gd name="connsiteY14" fmla="*/ 7688 h 198236"/>
                <a:gd name="connsiteX15" fmla="*/ 99540 w 134521"/>
                <a:gd name="connsiteY15" fmla="*/ 75 h 198236"/>
                <a:gd name="connsiteX16" fmla="*/ 93466 w 134521"/>
                <a:gd name="connsiteY16" fmla="*/ 3588 h 198236"/>
                <a:gd name="connsiteX17" fmla="*/ 242 w 134521"/>
                <a:gd name="connsiteY17" fmla="*/ 140919 h 198236"/>
                <a:gd name="connsiteX18" fmla="*/ 242 w 134521"/>
                <a:gd name="connsiteY18" fmla="*/ 149997 h 198236"/>
                <a:gd name="connsiteX19" fmla="*/ 81016 w 134521"/>
                <a:gd name="connsiteY19" fmla="*/ 149997 h 198236"/>
                <a:gd name="connsiteX20" fmla="*/ 82838 w 134521"/>
                <a:gd name="connsiteY20" fmla="*/ 140919 h 198236"/>
                <a:gd name="connsiteX21" fmla="*/ 8745 w 134521"/>
                <a:gd name="connsiteY21" fmla="*/ 140919 h 198236"/>
                <a:gd name="connsiteX22" fmla="*/ 82838 w 134521"/>
                <a:gd name="connsiteY22" fmla="*/ 31699 h 198236"/>
                <a:gd name="connsiteX23" fmla="*/ 82838 w 134521"/>
                <a:gd name="connsiteY23" fmla="*/ 140919 h 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521" h="198236">
                  <a:moveTo>
                    <a:pt x="81016" y="149997"/>
                  </a:moveTo>
                  <a:lnTo>
                    <a:pt x="81016" y="175472"/>
                  </a:lnTo>
                  <a:cubicBezTo>
                    <a:pt x="81016" y="186013"/>
                    <a:pt x="80409" y="189234"/>
                    <a:pt x="57938" y="189234"/>
                  </a:cubicBezTo>
                  <a:lnTo>
                    <a:pt x="51561" y="189234"/>
                  </a:lnTo>
                  <a:lnTo>
                    <a:pt x="51561" y="198311"/>
                  </a:lnTo>
                  <a:cubicBezTo>
                    <a:pt x="64011" y="197433"/>
                    <a:pt x="79802" y="197433"/>
                    <a:pt x="92555" y="197433"/>
                  </a:cubicBezTo>
                  <a:cubicBezTo>
                    <a:pt x="105309" y="197433"/>
                    <a:pt x="121403" y="197433"/>
                    <a:pt x="133853" y="198311"/>
                  </a:cubicBezTo>
                  <a:lnTo>
                    <a:pt x="133853" y="189234"/>
                  </a:lnTo>
                  <a:lnTo>
                    <a:pt x="127476" y="189234"/>
                  </a:lnTo>
                  <a:cubicBezTo>
                    <a:pt x="105005" y="189234"/>
                    <a:pt x="104398" y="186013"/>
                    <a:pt x="104398" y="175472"/>
                  </a:cubicBezTo>
                  <a:lnTo>
                    <a:pt x="104398" y="149997"/>
                  </a:lnTo>
                  <a:lnTo>
                    <a:pt x="134764" y="149997"/>
                  </a:lnTo>
                  <a:lnTo>
                    <a:pt x="134764" y="140919"/>
                  </a:lnTo>
                  <a:lnTo>
                    <a:pt x="104398" y="140919"/>
                  </a:lnTo>
                  <a:lnTo>
                    <a:pt x="104398" y="7688"/>
                  </a:lnTo>
                  <a:cubicBezTo>
                    <a:pt x="104398" y="1832"/>
                    <a:pt x="104398" y="75"/>
                    <a:pt x="99540" y="75"/>
                  </a:cubicBezTo>
                  <a:cubicBezTo>
                    <a:pt x="96807" y="75"/>
                    <a:pt x="95896" y="75"/>
                    <a:pt x="93466" y="3588"/>
                  </a:cubicBezTo>
                  <a:lnTo>
                    <a:pt x="242" y="140919"/>
                  </a:lnTo>
                  <a:lnTo>
                    <a:pt x="242" y="149997"/>
                  </a:lnTo>
                  <a:lnTo>
                    <a:pt x="81016" y="149997"/>
                  </a:lnTo>
                  <a:close/>
                  <a:moveTo>
                    <a:pt x="82838" y="140919"/>
                  </a:moveTo>
                  <a:lnTo>
                    <a:pt x="8745" y="140919"/>
                  </a:lnTo>
                  <a:lnTo>
                    <a:pt x="82838" y="31699"/>
                  </a:lnTo>
                  <a:lnTo>
                    <a:pt x="82838" y="140919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2" name="组合 21" descr="\documentclass{article}&#10;\usepackage{amsmath}&#10;\usepackage{bm}&#10;\pagestyle{empty}&#10;\begin{document}&#10;&#10;\begin{equation*}&#10;N=8&#10;\end{equation*}&#10;&#10;&#10;\end{document}" title="IguanaTex Vector Display">
            <a:extLst>
              <a:ext uri="{FF2B5EF4-FFF2-40B4-BE49-F238E27FC236}">
                <a16:creationId xmlns:a16="http://schemas.microsoft.com/office/drawing/2014/main" id="{71BB4BD7-9DEA-8945-AE35-BC77C9BFE2AF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484422" y="2060645"/>
            <a:ext cx="808898" cy="206435"/>
            <a:chOff x="12302416" y="6780442"/>
            <a:chExt cx="808898" cy="206435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F00B649-C5B7-9726-7588-2D54F9B8CD0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302416" y="6780442"/>
              <a:ext cx="255682" cy="199993"/>
            </a:xfrm>
            <a:custGeom>
              <a:avLst/>
              <a:gdLst>
                <a:gd name="connsiteX0" fmla="*/ 217945 w 255682"/>
                <a:gd name="connsiteY0" fmla="*/ 30820 h 199993"/>
                <a:gd name="connsiteX1" fmla="*/ 250741 w 255682"/>
                <a:gd name="connsiteY1" fmla="*/ 9152 h 199993"/>
                <a:gd name="connsiteX2" fmla="*/ 255903 w 255682"/>
                <a:gd name="connsiteY2" fmla="*/ 3296 h 199993"/>
                <a:gd name="connsiteX3" fmla="*/ 251955 w 255682"/>
                <a:gd name="connsiteY3" fmla="*/ 75 h 199993"/>
                <a:gd name="connsiteX4" fmla="*/ 221285 w 255682"/>
                <a:gd name="connsiteY4" fmla="*/ 953 h 199993"/>
                <a:gd name="connsiteX5" fmla="*/ 190312 w 255682"/>
                <a:gd name="connsiteY5" fmla="*/ 75 h 199993"/>
                <a:gd name="connsiteX6" fmla="*/ 184846 w 255682"/>
                <a:gd name="connsiteY6" fmla="*/ 5931 h 199993"/>
                <a:gd name="connsiteX7" fmla="*/ 190312 w 255682"/>
                <a:gd name="connsiteY7" fmla="*/ 9152 h 199993"/>
                <a:gd name="connsiteX8" fmla="*/ 210961 w 255682"/>
                <a:gd name="connsiteY8" fmla="*/ 22036 h 199993"/>
                <a:gd name="connsiteX9" fmla="*/ 210050 w 255682"/>
                <a:gd name="connsiteY9" fmla="*/ 28185 h 199993"/>
                <a:gd name="connsiteX10" fmla="*/ 176040 w 255682"/>
                <a:gd name="connsiteY10" fmla="*/ 158488 h 199993"/>
                <a:gd name="connsiteX11" fmla="*/ 108931 w 255682"/>
                <a:gd name="connsiteY11" fmla="*/ 5638 h 199993"/>
                <a:gd name="connsiteX12" fmla="*/ 99214 w 255682"/>
                <a:gd name="connsiteY12" fmla="*/ 75 h 199993"/>
                <a:gd name="connsiteX13" fmla="*/ 58523 w 255682"/>
                <a:gd name="connsiteY13" fmla="*/ 75 h 199993"/>
                <a:gd name="connsiteX14" fmla="*/ 49717 w 255682"/>
                <a:gd name="connsiteY14" fmla="*/ 5931 h 199993"/>
                <a:gd name="connsiteX15" fmla="*/ 58219 w 255682"/>
                <a:gd name="connsiteY15" fmla="*/ 9152 h 199993"/>
                <a:gd name="connsiteX16" fmla="*/ 78868 w 255682"/>
                <a:gd name="connsiteY16" fmla="*/ 11787 h 199993"/>
                <a:gd name="connsiteX17" fmla="*/ 38178 w 255682"/>
                <a:gd name="connsiteY17" fmla="*/ 169030 h 199993"/>
                <a:gd name="connsiteX18" fmla="*/ 5382 w 255682"/>
                <a:gd name="connsiteY18" fmla="*/ 190991 h 199993"/>
                <a:gd name="connsiteX19" fmla="*/ 220 w 255682"/>
                <a:gd name="connsiteY19" fmla="*/ 196847 h 199993"/>
                <a:gd name="connsiteX20" fmla="*/ 4168 w 255682"/>
                <a:gd name="connsiteY20" fmla="*/ 200068 h 199993"/>
                <a:gd name="connsiteX21" fmla="*/ 34534 w 255682"/>
                <a:gd name="connsiteY21" fmla="*/ 199190 h 199993"/>
                <a:gd name="connsiteX22" fmla="*/ 65811 w 255682"/>
                <a:gd name="connsiteY22" fmla="*/ 200068 h 199993"/>
                <a:gd name="connsiteX23" fmla="*/ 71277 w 255682"/>
                <a:gd name="connsiteY23" fmla="*/ 194212 h 199993"/>
                <a:gd name="connsiteX24" fmla="*/ 65203 w 255682"/>
                <a:gd name="connsiteY24" fmla="*/ 190991 h 199993"/>
                <a:gd name="connsiteX25" fmla="*/ 45162 w 255682"/>
                <a:gd name="connsiteY25" fmla="*/ 178107 h 199993"/>
                <a:gd name="connsiteX26" fmla="*/ 46376 w 255682"/>
                <a:gd name="connsiteY26" fmla="*/ 171372 h 199993"/>
                <a:gd name="connsiteX27" fmla="*/ 86460 w 255682"/>
                <a:gd name="connsiteY27" fmla="*/ 16765 h 199993"/>
                <a:gd name="connsiteX28" fmla="*/ 89193 w 255682"/>
                <a:gd name="connsiteY28" fmla="*/ 22036 h 199993"/>
                <a:gd name="connsiteX29" fmla="*/ 164804 w 255682"/>
                <a:gd name="connsiteY29" fmla="*/ 194505 h 199993"/>
                <a:gd name="connsiteX30" fmla="*/ 170574 w 255682"/>
                <a:gd name="connsiteY30" fmla="*/ 200068 h 199993"/>
                <a:gd name="connsiteX31" fmla="*/ 175432 w 255682"/>
                <a:gd name="connsiteY31" fmla="*/ 193919 h 199993"/>
                <a:gd name="connsiteX32" fmla="*/ 217945 w 255682"/>
                <a:gd name="connsiteY32" fmla="*/ 30820 h 19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682" h="199993">
                  <a:moveTo>
                    <a:pt x="217945" y="30820"/>
                  </a:moveTo>
                  <a:cubicBezTo>
                    <a:pt x="220982" y="19108"/>
                    <a:pt x="226448" y="10030"/>
                    <a:pt x="250741" y="9152"/>
                  </a:cubicBezTo>
                  <a:cubicBezTo>
                    <a:pt x="252259" y="9152"/>
                    <a:pt x="255903" y="8859"/>
                    <a:pt x="255903" y="3296"/>
                  </a:cubicBezTo>
                  <a:cubicBezTo>
                    <a:pt x="255903" y="3003"/>
                    <a:pt x="255903" y="75"/>
                    <a:pt x="251955" y="75"/>
                  </a:cubicBezTo>
                  <a:cubicBezTo>
                    <a:pt x="241934" y="75"/>
                    <a:pt x="231306" y="953"/>
                    <a:pt x="221285" y="953"/>
                  </a:cubicBezTo>
                  <a:cubicBezTo>
                    <a:pt x="210961" y="953"/>
                    <a:pt x="200333" y="75"/>
                    <a:pt x="190312" y="75"/>
                  </a:cubicBezTo>
                  <a:cubicBezTo>
                    <a:pt x="188490" y="75"/>
                    <a:pt x="184846" y="75"/>
                    <a:pt x="184846" y="5931"/>
                  </a:cubicBezTo>
                  <a:cubicBezTo>
                    <a:pt x="184846" y="9152"/>
                    <a:pt x="187883" y="9152"/>
                    <a:pt x="190312" y="9152"/>
                  </a:cubicBezTo>
                  <a:cubicBezTo>
                    <a:pt x="207621" y="9445"/>
                    <a:pt x="210961" y="15594"/>
                    <a:pt x="210961" y="22036"/>
                  </a:cubicBezTo>
                  <a:cubicBezTo>
                    <a:pt x="210961" y="22914"/>
                    <a:pt x="210354" y="27307"/>
                    <a:pt x="210050" y="28185"/>
                  </a:cubicBezTo>
                  <a:lnTo>
                    <a:pt x="176040" y="158488"/>
                  </a:lnTo>
                  <a:lnTo>
                    <a:pt x="108931" y="5638"/>
                  </a:lnTo>
                  <a:cubicBezTo>
                    <a:pt x="106501" y="368"/>
                    <a:pt x="106198" y="75"/>
                    <a:pt x="99214" y="75"/>
                  </a:cubicBezTo>
                  <a:lnTo>
                    <a:pt x="58523" y="75"/>
                  </a:lnTo>
                  <a:cubicBezTo>
                    <a:pt x="52450" y="75"/>
                    <a:pt x="49717" y="75"/>
                    <a:pt x="49717" y="5931"/>
                  </a:cubicBezTo>
                  <a:cubicBezTo>
                    <a:pt x="49717" y="9152"/>
                    <a:pt x="52450" y="9152"/>
                    <a:pt x="58219" y="9152"/>
                  </a:cubicBezTo>
                  <a:cubicBezTo>
                    <a:pt x="59738" y="9152"/>
                    <a:pt x="78868" y="9152"/>
                    <a:pt x="78868" y="11787"/>
                  </a:cubicBezTo>
                  <a:lnTo>
                    <a:pt x="38178" y="169030"/>
                  </a:lnTo>
                  <a:cubicBezTo>
                    <a:pt x="35141" y="180742"/>
                    <a:pt x="29979" y="190112"/>
                    <a:pt x="5382" y="190991"/>
                  </a:cubicBezTo>
                  <a:cubicBezTo>
                    <a:pt x="3560" y="190991"/>
                    <a:pt x="220" y="191284"/>
                    <a:pt x="220" y="196847"/>
                  </a:cubicBezTo>
                  <a:cubicBezTo>
                    <a:pt x="220" y="198897"/>
                    <a:pt x="1738" y="200068"/>
                    <a:pt x="4168" y="200068"/>
                  </a:cubicBezTo>
                  <a:cubicBezTo>
                    <a:pt x="13885" y="200068"/>
                    <a:pt x="24513" y="199190"/>
                    <a:pt x="34534" y="199190"/>
                  </a:cubicBezTo>
                  <a:cubicBezTo>
                    <a:pt x="44858" y="199190"/>
                    <a:pt x="55790" y="200068"/>
                    <a:pt x="65811" y="200068"/>
                  </a:cubicBezTo>
                  <a:cubicBezTo>
                    <a:pt x="67329" y="200068"/>
                    <a:pt x="71277" y="200068"/>
                    <a:pt x="71277" y="194212"/>
                  </a:cubicBezTo>
                  <a:cubicBezTo>
                    <a:pt x="71277" y="191284"/>
                    <a:pt x="68544" y="190991"/>
                    <a:pt x="65203" y="190991"/>
                  </a:cubicBezTo>
                  <a:cubicBezTo>
                    <a:pt x="47591" y="190405"/>
                    <a:pt x="45162" y="183963"/>
                    <a:pt x="45162" y="178107"/>
                  </a:cubicBezTo>
                  <a:cubicBezTo>
                    <a:pt x="45162" y="176057"/>
                    <a:pt x="45465" y="174593"/>
                    <a:pt x="46376" y="171372"/>
                  </a:cubicBezTo>
                  <a:lnTo>
                    <a:pt x="86460" y="16765"/>
                  </a:lnTo>
                  <a:cubicBezTo>
                    <a:pt x="87674" y="18522"/>
                    <a:pt x="87674" y="19108"/>
                    <a:pt x="89193" y="22036"/>
                  </a:cubicBezTo>
                  <a:lnTo>
                    <a:pt x="164804" y="194505"/>
                  </a:lnTo>
                  <a:cubicBezTo>
                    <a:pt x="166930" y="199483"/>
                    <a:pt x="167841" y="200068"/>
                    <a:pt x="170574" y="200068"/>
                  </a:cubicBezTo>
                  <a:cubicBezTo>
                    <a:pt x="173914" y="200068"/>
                    <a:pt x="173914" y="199190"/>
                    <a:pt x="175432" y="193919"/>
                  </a:cubicBezTo>
                  <a:lnTo>
                    <a:pt x="217945" y="30820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AECA574-C7C2-E5AA-A1C0-52777D34798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669016" y="6872972"/>
              <a:ext cx="201934" cy="68519"/>
            </a:xfrm>
            <a:custGeom>
              <a:avLst/>
              <a:gdLst>
                <a:gd name="connsiteX0" fmla="*/ 191842 w 201934"/>
                <a:gd name="connsiteY0" fmla="*/ 11787 h 68519"/>
                <a:gd name="connsiteX1" fmla="*/ 202167 w 201934"/>
                <a:gd name="connsiteY1" fmla="*/ 5931 h 68519"/>
                <a:gd name="connsiteX2" fmla="*/ 192146 w 201934"/>
                <a:gd name="connsiteY2" fmla="*/ 75 h 68519"/>
                <a:gd name="connsiteX3" fmla="*/ 10253 w 201934"/>
                <a:gd name="connsiteY3" fmla="*/ 75 h 68519"/>
                <a:gd name="connsiteX4" fmla="*/ 232 w 201934"/>
                <a:gd name="connsiteY4" fmla="*/ 5931 h 68519"/>
                <a:gd name="connsiteX5" fmla="*/ 10556 w 201934"/>
                <a:gd name="connsiteY5" fmla="*/ 11787 h 68519"/>
                <a:gd name="connsiteX6" fmla="*/ 191842 w 201934"/>
                <a:gd name="connsiteY6" fmla="*/ 11787 h 68519"/>
                <a:gd name="connsiteX7" fmla="*/ 192146 w 201934"/>
                <a:gd name="connsiteY7" fmla="*/ 68594 h 68519"/>
                <a:gd name="connsiteX8" fmla="*/ 202167 w 201934"/>
                <a:gd name="connsiteY8" fmla="*/ 62737 h 68519"/>
                <a:gd name="connsiteX9" fmla="*/ 191842 w 201934"/>
                <a:gd name="connsiteY9" fmla="*/ 56881 h 68519"/>
                <a:gd name="connsiteX10" fmla="*/ 10556 w 201934"/>
                <a:gd name="connsiteY10" fmla="*/ 56881 h 68519"/>
                <a:gd name="connsiteX11" fmla="*/ 232 w 201934"/>
                <a:gd name="connsiteY11" fmla="*/ 62737 h 68519"/>
                <a:gd name="connsiteX12" fmla="*/ 10253 w 201934"/>
                <a:gd name="connsiteY12" fmla="*/ 68594 h 68519"/>
                <a:gd name="connsiteX13" fmla="*/ 192146 w 201934"/>
                <a:gd name="connsiteY13" fmla="*/ 68594 h 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1934" h="68519">
                  <a:moveTo>
                    <a:pt x="191842" y="11787"/>
                  </a:moveTo>
                  <a:cubicBezTo>
                    <a:pt x="196397" y="11787"/>
                    <a:pt x="202167" y="11787"/>
                    <a:pt x="202167" y="5931"/>
                  </a:cubicBezTo>
                  <a:cubicBezTo>
                    <a:pt x="202167" y="75"/>
                    <a:pt x="196397" y="75"/>
                    <a:pt x="192146" y="75"/>
                  </a:cubicBezTo>
                  <a:lnTo>
                    <a:pt x="10253" y="75"/>
                  </a:lnTo>
                  <a:cubicBezTo>
                    <a:pt x="6001" y="75"/>
                    <a:pt x="232" y="75"/>
                    <a:pt x="232" y="5931"/>
                  </a:cubicBezTo>
                  <a:cubicBezTo>
                    <a:pt x="232" y="11787"/>
                    <a:pt x="6001" y="11787"/>
                    <a:pt x="10556" y="11787"/>
                  </a:cubicBezTo>
                  <a:lnTo>
                    <a:pt x="191842" y="11787"/>
                  </a:lnTo>
                  <a:close/>
                  <a:moveTo>
                    <a:pt x="192146" y="68594"/>
                  </a:moveTo>
                  <a:cubicBezTo>
                    <a:pt x="196397" y="68594"/>
                    <a:pt x="202167" y="68594"/>
                    <a:pt x="202167" y="62737"/>
                  </a:cubicBezTo>
                  <a:cubicBezTo>
                    <a:pt x="202167" y="56881"/>
                    <a:pt x="196397" y="56881"/>
                    <a:pt x="191842" y="56881"/>
                  </a:cubicBezTo>
                  <a:lnTo>
                    <a:pt x="10556" y="56881"/>
                  </a:lnTo>
                  <a:cubicBezTo>
                    <a:pt x="6001" y="56881"/>
                    <a:pt x="232" y="56881"/>
                    <a:pt x="232" y="62737"/>
                  </a:cubicBezTo>
                  <a:cubicBezTo>
                    <a:pt x="232" y="68594"/>
                    <a:pt x="6001" y="68594"/>
                    <a:pt x="10253" y="68594"/>
                  </a:cubicBezTo>
                  <a:lnTo>
                    <a:pt x="192146" y="68594"/>
                  </a:ln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60EC9CC-A9FE-19E4-3484-4CADC2A94A0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985295" y="6785420"/>
              <a:ext cx="126019" cy="201457"/>
            </a:xfrm>
            <a:custGeom>
              <a:avLst/>
              <a:gdLst>
                <a:gd name="connsiteX0" fmla="*/ 36985 w 126019"/>
                <a:gd name="connsiteY0" fmla="*/ 61273 h 201457"/>
                <a:gd name="connsiteX1" fmla="*/ 21802 w 126019"/>
                <a:gd name="connsiteY1" fmla="*/ 37555 h 201457"/>
                <a:gd name="connsiteX2" fmla="*/ 63100 w 126019"/>
                <a:gd name="connsiteY2" fmla="*/ 7395 h 201457"/>
                <a:gd name="connsiteX3" fmla="*/ 104702 w 126019"/>
                <a:gd name="connsiteY3" fmla="*/ 43704 h 201457"/>
                <a:gd name="connsiteX4" fmla="*/ 74639 w 126019"/>
                <a:gd name="connsiteY4" fmla="*/ 84699 h 201457"/>
                <a:gd name="connsiteX5" fmla="*/ 36985 w 126019"/>
                <a:gd name="connsiteY5" fmla="*/ 61273 h 201457"/>
                <a:gd name="connsiteX6" fmla="*/ 81320 w 126019"/>
                <a:gd name="connsiteY6" fmla="*/ 89091 h 201457"/>
                <a:gd name="connsiteX7" fmla="*/ 118063 w 126019"/>
                <a:gd name="connsiteY7" fmla="*/ 43704 h 201457"/>
                <a:gd name="connsiteX8" fmla="*/ 63404 w 126019"/>
                <a:gd name="connsiteY8" fmla="*/ 75 h 201457"/>
                <a:gd name="connsiteX9" fmla="*/ 8441 w 126019"/>
                <a:gd name="connsiteY9" fmla="*/ 48975 h 201457"/>
                <a:gd name="connsiteX10" fmla="*/ 21802 w 126019"/>
                <a:gd name="connsiteY10" fmla="*/ 81185 h 201457"/>
                <a:gd name="connsiteX11" fmla="*/ 43970 w 126019"/>
                <a:gd name="connsiteY11" fmla="*/ 96997 h 201457"/>
                <a:gd name="connsiteX12" fmla="*/ 242 w 126019"/>
                <a:gd name="connsiteY12" fmla="*/ 150875 h 201457"/>
                <a:gd name="connsiteX13" fmla="*/ 63100 w 126019"/>
                <a:gd name="connsiteY13" fmla="*/ 201532 h 201457"/>
                <a:gd name="connsiteX14" fmla="*/ 126262 w 126019"/>
                <a:gd name="connsiteY14" fmla="*/ 145897 h 201457"/>
                <a:gd name="connsiteX15" fmla="*/ 111382 w 126019"/>
                <a:gd name="connsiteY15" fmla="*/ 109881 h 201457"/>
                <a:gd name="connsiteX16" fmla="*/ 81320 w 126019"/>
                <a:gd name="connsiteY16" fmla="*/ 89091 h 201457"/>
                <a:gd name="connsiteX17" fmla="*/ 50954 w 126019"/>
                <a:gd name="connsiteY17" fmla="*/ 101389 h 201457"/>
                <a:gd name="connsiteX18" fmla="*/ 88304 w 126019"/>
                <a:gd name="connsiteY18" fmla="*/ 124229 h 201457"/>
                <a:gd name="connsiteX19" fmla="*/ 111079 w 126019"/>
                <a:gd name="connsiteY19" fmla="*/ 156439 h 201457"/>
                <a:gd name="connsiteX20" fmla="*/ 63404 w 126019"/>
                <a:gd name="connsiteY20" fmla="*/ 193333 h 201457"/>
                <a:gd name="connsiteX21" fmla="*/ 15425 w 126019"/>
                <a:gd name="connsiteY21" fmla="*/ 150875 h 201457"/>
                <a:gd name="connsiteX22" fmla="*/ 50954 w 126019"/>
                <a:gd name="connsiteY22" fmla="*/ 101389 h 2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019" h="201457">
                  <a:moveTo>
                    <a:pt x="36985" y="61273"/>
                  </a:moveTo>
                  <a:cubicBezTo>
                    <a:pt x="23017" y="52489"/>
                    <a:pt x="21802" y="42533"/>
                    <a:pt x="21802" y="37555"/>
                  </a:cubicBezTo>
                  <a:cubicBezTo>
                    <a:pt x="21802" y="19693"/>
                    <a:pt x="41540" y="7395"/>
                    <a:pt x="63100" y="7395"/>
                  </a:cubicBezTo>
                  <a:cubicBezTo>
                    <a:pt x="85267" y="7395"/>
                    <a:pt x="104702" y="22622"/>
                    <a:pt x="104702" y="43704"/>
                  </a:cubicBezTo>
                  <a:cubicBezTo>
                    <a:pt x="104702" y="60395"/>
                    <a:pt x="92859" y="74450"/>
                    <a:pt x="74639" y="84699"/>
                  </a:cubicBezTo>
                  <a:lnTo>
                    <a:pt x="36985" y="61273"/>
                  </a:lnTo>
                  <a:close/>
                  <a:moveTo>
                    <a:pt x="81320" y="89091"/>
                  </a:moveTo>
                  <a:cubicBezTo>
                    <a:pt x="103183" y="78257"/>
                    <a:pt x="118063" y="63030"/>
                    <a:pt x="118063" y="43704"/>
                  </a:cubicBezTo>
                  <a:cubicBezTo>
                    <a:pt x="118063" y="16765"/>
                    <a:pt x="91037" y="75"/>
                    <a:pt x="63404" y="75"/>
                  </a:cubicBezTo>
                  <a:cubicBezTo>
                    <a:pt x="33038" y="75"/>
                    <a:pt x="8441" y="21743"/>
                    <a:pt x="8441" y="48975"/>
                  </a:cubicBezTo>
                  <a:cubicBezTo>
                    <a:pt x="8441" y="54246"/>
                    <a:pt x="9048" y="67422"/>
                    <a:pt x="21802" y="81185"/>
                  </a:cubicBezTo>
                  <a:cubicBezTo>
                    <a:pt x="25143" y="84699"/>
                    <a:pt x="36378" y="92019"/>
                    <a:pt x="43970" y="96997"/>
                  </a:cubicBezTo>
                  <a:cubicBezTo>
                    <a:pt x="26357" y="105489"/>
                    <a:pt x="242" y="121886"/>
                    <a:pt x="242" y="150875"/>
                  </a:cubicBezTo>
                  <a:cubicBezTo>
                    <a:pt x="242" y="181914"/>
                    <a:pt x="31216" y="201532"/>
                    <a:pt x="63100" y="201532"/>
                  </a:cubicBezTo>
                  <a:cubicBezTo>
                    <a:pt x="97414" y="201532"/>
                    <a:pt x="126262" y="177229"/>
                    <a:pt x="126262" y="145897"/>
                  </a:cubicBezTo>
                  <a:cubicBezTo>
                    <a:pt x="126262" y="135356"/>
                    <a:pt x="122921" y="122179"/>
                    <a:pt x="111382" y="109881"/>
                  </a:cubicBezTo>
                  <a:cubicBezTo>
                    <a:pt x="105613" y="103732"/>
                    <a:pt x="100754" y="100804"/>
                    <a:pt x="81320" y="89091"/>
                  </a:cubicBezTo>
                  <a:close/>
                  <a:moveTo>
                    <a:pt x="50954" y="101389"/>
                  </a:moveTo>
                  <a:lnTo>
                    <a:pt x="88304" y="124229"/>
                  </a:lnTo>
                  <a:cubicBezTo>
                    <a:pt x="96807" y="129792"/>
                    <a:pt x="111079" y="138577"/>
                    <a:pt x="111079" y="156439"/>
                  </a:cubicBezTo>
                  <a:cubicBezTo>
                    <a:pt x="111079" y="178107"/>
                    <a:pt x="88304" y="193333"/>
                    <a:pt x="63404" y="193333"/>
                  </a:cubicBezTo>
                  <a:cubicBezTo>
                    <a:pt x="37289" y="193333"/>
                    <a:pt x="15425" y="175179"/>
                    <a:pt x="15425" y="150875"/>
                  </a:cubicBezTo>
                  <a:cubicBezTo>
                    <a:pt x="15425" y="133892"/>
                    <a:pt x="25143" y="115151"/>
                    <a:pt x="50954" y="101389"/>
                  </a:cubicBezTo>
                  <a:close/>
                </a:path>
              </a:pathLst>
            </a:custGeom>
            <a:solidFill>
              <a:srgbClr val="000000"/>
            </a:solidFill>
            <a:ln w="352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72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30118"/>
  <p:tag name="ORIGINALWIDTH" val="68.99087"/>
  <p:tag name="OUTPUTTYPE" val="SVG"/>
  <p:tag name="IGUANATEXVERSION" val="160"/>
  <p:tag name="LATEXADDIN" val="\documentclass{article}&#10;\usepackage{amsmath}&#10;\usepackage{bm}&#10;\pagestyle{empty}&#10;\begin{document}&#10;&#10;\begin{equation*}&#10;\Gamma_\mathrm{c} = 44.15~ \mathrm{meV}&#10;\end{equation*}&#10;&#10;&#10;\end{document}"/>
  <p:tag name="IGUANATEXSIZE" val="20"/>
  <p:tag name="IGUANATEXCURSOR" val="1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7.8734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975065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287664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901417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2"/>
  <p:tag name="ORIGINALWIDTH" val="7.167756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6299"/>
  <p:tag name="ORIGINALWIDTH" val="5.449921"/>
  <p:tag name="LATEXADDIN" val="\documentclass{article}&#10;\usepackage{amsmath}&#10;\usepackage{bm}&#10;\pagestyle{empty}&#10;\begin{document}&#10;&#10;\begin{equation*}&#10;\Gamma_\mathrm{c} = 44.15~ \mathrm{meV}&#10;\end{equation*}&#10;&#10;&#10;\end{document}"/>
  <p:tag name="IGUANATEXSIZE" val="20"/>
  <p:tag name="IGUANATEXCURSOR" val="1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79449"/>
  <p:tag name="ORIGINALWIDTH" val="2.93244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4094"/>
  <p:tag name="ORIGINALWIDTH" val="6.601457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72"/>
  <p:tag name="ORIGINALWIDTH" val="4.39767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5472"/>
  <p:tag name="ORIGINALWIDTH" val="4.39767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89016"/>
  <p:tag name="ORIGINALWIDTH" val="1.05224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42441"/>
  <p:tag name="ORIGINALWIDTH" val="3.27590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46811"/>
  <p:tag name="ORIGINALWIDTH" val="63.71091"/>
  <p:tag name="OUTPUTTYPE" val="SVG"/>
  <p:tag name="IGUANATEXVERSION" val="160"/>
  <p:tag name="LATEXADDIN" val="\documentclass{article}&#10;\usepackage{amsmath}&#10;\usepackage{bm}&#10;\pagestyle{empty}&#10;\begin{document}&#10;&#10;\begin{equation*}&#10;g_\mathrm{c} = 68.1~ \mathrm{meV}&#10;\end{equation*}&#10;&#10;&#10;\end{document}"/>
  <p:tag name="IGUANATEXSIZE" val="20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8465"/>
  <p:tag name="ORIGINALWIDTH" val="3.96086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1063"/>
  <p:tag name="ORIGINALWIDTH" val="7.75303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748"/>
  <p:tag name="ORIGINALWIDTH" val="3.841772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315"/>
  <p:tag name="ORIGINALWIDTH" val="7.0581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16007"/>
  <p:tag name="OUTPUTTYPE" val="SVG"/>
  <p:tag name="IGUANATEXVERSION" val="160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45896"/>
  <p:tag name="OUTPUTTYPE" val="SVG"/>
  <p:tag name="IGUANATEXVERSION" val="160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67812"/>
  <p:tag name="OUTPUTTYPE" val="SVG"/>
  <p:tag name="IGUANATEXVERSION" val="160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01"/>
  <p:tag name="ORIGINALWIDTH" val="26.53865"/>
  <p:tag name="OUTPUTTYPE" val="SVG"/>
  <p:tag name="IGUANATEXVERSION" val="160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5827"/>
  <p:tag name="ORIGINALWIDTH" val="4.627284"/>
  <p:tag name="LATEXADDIN" val="\documentclass{article}&#10;\usepackage{amsmath}&#10;\usepackage{bm}&#10;\pagestyle{empty}&#10;\begin{document}&#10;&#10;\begin{equation*}&#10;g_\mathrm{c} = 68.1~ \mathrm{meV}&#10;\end{equation*}&#10;&#10;&#10;\end{document}"/>
  <p:tag name="IGUANATEXSIZE" val="20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9481"/>
  <p:tag name="ORIGINALWIDTH" val="4.13448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03806"/>
  <p:tag name="ORIGINALWIDTH" val="4.413419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97506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287664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7799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16007"/>
  <p:tag name="OUTPUTTYPE" val="SVG"/>
  <p:tag name="IGUANATEXVERSION" val="160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45896"/>
  <p:tag name="OUTPUTTYPE" val="SVG"/>
  <p:tag name="IGUANATEXVERSION" val="160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67812"/>
  <p:tag name="OUTPUTTYPE" val="SVG"/>
  <p:tag name="IGUANATEXVERSION" val="160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01"/>
  <p:tag name="ORIGINALWIDTH" val="26.53865"/>
  <p:tag name="OUTPUTTYPE" val="SVG"/>
  <p:tag name="IGUANATEXVERSION" val="160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9481"/>
  <p:tag name="ORIGINALWIDTH" val="4.134481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03806"/>
  <p:tag name="ORIGINALWIDTH" val="4.41341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704016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97506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28766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16007"/>
  <p:tag name="OUTPUTTYPE" val="SVG"/>
  <p:tag name="IGUANATEXVERSION" val="160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45896"/>
  <p:tag name="OUTPUTTYPE" val="SVG"/>
  <p:tag name="IGUANATEXVERSION" val="160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67812"/>
  <p:tag name="OUTPUTTYPE" val="SVG"/>
  <p:tag name="IGUANATEXVERSION" val="160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01"/>
  <p:tag name="ORIGINALWIDTH" val="26.53865"/>
  <p:tag name="OUTPUTTYPE" val="SVG"/>
  <p:tag name="IGUANATEXVERSION" val="160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701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16007"/>
  <p:tag name="OUTPUTTYPE" val="SVG"/>
  <p:tag name="IGUANATEXVERSION" val="160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45896"/>
  <p:tag name="OUTPUTTYPE" val="SVG"/>
  <p:tag name="IGUANATEXVERSION" val="160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67812"/>
  <p:tag name="OUTPUTTYPE" val="SVG"/>
  <p:tag name="IGUANATEXVERSION" val="160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01"/>
  <p:tag name="ORIGINALWIDTH" val="26.53865"/>
  <p:tag name="OUTPUTTYPE" val="SVG"/>
  <p:tag name="IGUANATEXVERSION" val="160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9481"/>
  <p:tag name="ORIGINALWIDTH" val="4.134481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03806"/>
  <p:tag name="ORIGINALWIDTH" val="4.413419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701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975065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287664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9481"/>
  <p:tag name="ORIGINALWIDTH" val="4.134481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68583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03806"/>
  <p:tag name="ORIGINALWIDTH" val="4.413419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97506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29"/>
  <p:tag name="ORIGINALWIDTH" val="3.287664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16007"/>
  <p:tag name="OUTPUTTYPE" val="SVG"/>
  <p:tag name="IGUANATEXVERSION" val="160"/>
  <p:tag name="LATEXADDIN" val="\documentclass{article}&#10;\usepackage{amsmath}&#10;\usepackage{bm}&#10;\pagestyle{empty}&#10;\begin{document}&#10;&#10;\begin{equation*}&#10;N=1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45896"/>
  <p:tag name="OUTPUTTYPE" val="SVG"/>
  <p:tag name="IGUANATEXVERSION" val="160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326772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26.67812"/>
  <p:tag name="OUTPUTTYPE" val="SVG"/>
  <p:tag name="IGUANATEXVERSION" val="160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01"/>
  <p:tag name="ORIGINALWIDTH" val="26.53865"/>
  <p:tag name="OUTPUTTYPE" val="SVG"/>
  <p:tag name="IGUANATEXVERSION" val="160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8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9481"/>
  <p:tag name="ORIGINALWIDTH" val="4.134481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4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03806"/>
  <p:tag name="ORIGINALWIDTH" val="4.413419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5"/>
  <p:tag name="ORIGINALWIDTH" val="8.388516"/>
  <p:tag name="LATEXADDIN" val="\documentclass{article}&#10;\usepackage{amsmath}&#10;\usepackage{bm}&#10;\pagestyle{empty}&#10;\begin{document}&#10;&#10;\begin{equation*}&#10;N=2&#10;\end{equation*}&#10;&#10;&#10;\end{document}"/>
  <p:tag name="IGUANATEXSIZE" val="24"/>
  <p:tag name="IGUANATEXCURSOR" val="11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7999"/>
  <p:tag name="ORIGINALWIDTH" val="6.625131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203</Words>
  <Application>Microsoft Office PowerPoint</Application>
  <PresentationFormat>宽屏</PresentationFormat>
  <Paragraphs>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PT Serif</vt:lpstr>
      <vt:lpstr>Times New Roman</vt:lpstr>
      <vt:lpstr>Office 主题​​</vt:lpstr>
      <vt:lpstr>Motional Narrowing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Motional Narrowing</dc:title>
  <dc:creator>Ying, Wenxiang</dc:creator>
  <cp:lastModifiedBy>Ying, Wenxiang</cp:lastModifiedBy>
  <cp:revision>1</cp:revision>
  <dcterms:created xsi:type="dcterms:W3CDTF">2024-02-12T19:56:23Z</dcterms:created>
  <dcterms:modified xsi:type="dcterms:W3CDTF">2024-02-17T20:19:23Z</dcterms:modified>
</cp:coreProperties>
</file>