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60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59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4825E-A55A-4DDF-924F-C8990FF94DEF}" v="11" dt="2024-06-30T19:58:1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, Wenxiang" userId="d138f06a-6a01-4e29-85e1-6ed07ce5361e" providerId="ADAL" clId="{F814825E-A55A-4DDF-924F-C8990FF94DEF}"/>
    <pc:docChg chg="custSel modSld">
      <pc:chgData name="Ying, Wenxiang" userId="d138f06a-6a01-4e29-85e1-6ed07ce5361e" providerId="ADAL" clId="{F814825E-A55A-4DDF-924F-C8990FF94DEF}" dt="2024-06-30T19:58:16.141" v="30" actId="14100"/>
      <pc:docMkLst>
        <pc:docMk/>
      </pc:docMkLst>
      <pc:sldChg chg="addSp delSp modSp mod">
        <pc:chgData name="Ying, Wenxiang" userId="d138f06a-6a01-4e29-85e1-6ed07ce5361e" providerId="ADAL" clId="{F814825E-A55A-4DDF-924F-C8990FF94DEF}" dt="2024-06-30T19:57:52.627" v="24" actId="20577"/>
        <pc:sldMkLst>
          <pc:docMk/>
          <pc:sldMk cId="2531891216" sldId="270"/>
        </pc:sldMkLst>
        <pc:spChg chg="add del mod">
          <ac:chgData name="Ying, Wenxiang" userId="d138f06a-6a01-4e29-85e1-6ed07ce5361e" providerId="ADAL" clId="{F814825E-A55A-4DDF-924F-C8990FF94DEF}" dt="2024-06-30T19:57:27.638" v="11" actId="21"/>
          <ac:spMkLst>
            <pc:docMk/>
            <pc:sldMk cId="2531891216" sldId="270"/>
            <ac:spMk id="4" creationId="{323C99C6-F35C-879A-13B4-FE1CD5E23041}"/>
          </ac:spMkLst>
        </pc:spChg>
        <pc:spChg chg="add mod">
          <ac:chgData name="Ying, Wenxiang" userId="d138f06a-6a01-4e29-85e1-6ed07ce5361e" providerId="ADAL" clId="{F814825E-A55A-4DDF-924F-C8990FF94DEF}" dt="2024-06-30T19:57:52.627" v="24" actId="20577"/>
          <ac:spMkLst>
            <pc:docMk/>
            <pc:sldMk cId="2531891216" sldId="270"/>
            <ac:spMk id="7" creationId="{543AF574-B026-5170-0952-C626B29793E6}"/>
          </ac:spMkLst>
        </pc:spChg>
        <pc:graphicFrameChg chg="add del mod">
          <ac:chgData name="Ying, Wenxiang" userId="d138f06a-6a01-4e29-85e1-6ed07ce5361e" providerId="ADAL" clId="{F814825E-A55A-4DDF-924F-C8990FF94DEF}" dt="2024-06-30T19:57:27.638" v="11" actId="21"/>
          <ac:graphicFrameMkLst>
            <pc:docMk/>
            <pc:sldMk cId="2531891216" sldId="270"/>
            <ac:graphicFrameMk id="2" creationId="{31A91F61-726C-9D40-CE45-4C01F540BEC3}"/>
          </ac:graphicFrameMkLst>
        </pc:graphicFrameChg>
        <pc:graphicFrameChg chg="add mod">
          <ac:chgData name="Ying, Wenxiang" userId="d138f06a-6a01-4e29-85e1-6ed07ce5361e" providerId="ADAL" clId="{F814825E-A55A-4DDF-924F-C8990FF94DEF}" dt="2024-06-30T19:57:42.744" v="16" actId="14100"/>
          <ac:graphicFrameMkLst>
            <pc:docMk/>
            <pc:sldMk cId="2531891216" sldId="270"/>
            <ac:graphicFrameMk id="6" creationId="{8BB02CBD-8DBD-8784-88A6-E5BB19426186}"/>
          </ac:graphicFrameMkLst>
        </pc:graphicFrameChg>
      </pc:sldChg>
      <pc:sldChg chg="addSp modSp mod">
        <pc:chgData name="Ying, Wenxiang" userId="d138f06a-6a01-4e29-85e1-6ed07ce5361e" providerId="ADAL" clId="{F814825E-A55A-4DDF-924F-C8990FF94DEF}" dt="2024-06-30T19:58:16.141" v="30" actId="14100"/>
        <pc:sldMkLst>
          <pc:docMk/>
          <pc:sldMk cId="2603222391" sldId="271"/>
        </pc:sldMkLst>
        <pc:spChg chg="add mod">
          <ac:chgData name="Ying, Wenxiang" userId="d138f06a-6a01-4e29-85e1-6ed07ce5361e" providerId="ADAL" clId="{F814825E-A55A-4DDF-924F-C8990FF94DEF}" dt="2024-06-30T19:58:01.117" v="25"/>
          <ac:spMkLst>
            <pc:docMk/>
            <pc:sldMk cId="2603222391" sldId="271"/>
            <ac:spMk id="3" creationId="{1914ABAD-3F43-1934-DE56-002A68B9E4B0}"/>
          </ac:spMkLst>
        </pc:spChg>
        <pc:spChg chg="add mod">
          <ac:chgData name="Ying, Wenxiang" userId="d138f06a-6a01-4e29-85e1-6ed07ce5361e" providerId="ADAL" clId="{F814825E-A55A-4DDF-924F-C8990FF94DEF}" dt="2024-06-30T19:57:28.687" v="12"/>
          <ac:spMkLst>
            <pc:docMk/>
            <pc:sldMk cId="2603222391" sldId="271"/>
            <ac:spMk id="4" creationId="{323C99C6-F35C-879A-13B4-FE1CD5E23041}"/>
          </ac:spMkLst>
        </pc:spChg>
        <pc:graphicFrameChg chg="add mod">
          <ac:chgData name="Ying, Wenxiang" userId="d138f06a-6a01-4e29-85e1-6ed07ce5361e" providerId="ADAL" clId="{F814825E-A55A-4DDF-924F-C8990FF94DEF}" dt="2024-06-30T19:57:28.687" v="12"/>
          <ac:graphicFrameMkLst>
            <pc:docMk/>
            <pc:sldMk cId="2603222391" sldId="271"/>
            <ac:graphicFrameMk id="2" creationId="{31A91F61-726C-9D40-CE45-4C01F540BEC3}"/>
          </ac:graphicFrameMkLst>
        </pc:graphicFrameChg>
        <pc:graphicFrameChg chg="add mod">
          <ac:chgData name="Ying, Wenxiang" userId="d138f06a-6a01-4e29-85e1-6ed07ce5361e" providerId="ADAL" clId="{F814825E-A55A-4DDF-924F-C8990FF94DEF}" dt="2024-06-30T19:58:16.141" v="30" actId="14100"/>
          <ac:graphicFrameMkLst>
            <pc:docMk/>
            <pc:sldMk cId="2603222391" sldId="271"/>
            <ac:graphicFrameMk id="5" creationId="{982722A3-7827-ACCA-79C0-CBB0273E7F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4EAC0-DEE4-1F9C-D82B-FD33E0A84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526B34-547E-6D3D-634F-3D78418BC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63E29-4AA1-3AD6-2F6A-0D82C47B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98EE4-5F53-1EBD-B2E8-01CAC056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ABB79-0DCF-734F-63A2-82853222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8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1C4C6-797B-3B68-04F0-0A3FA3F3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E2B2C-3D94-49BC-9527-9A84FFA5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9377B-80D7-0F23-0BAD-9F2CB7E1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A1C64-C3A0-1C6B-EB89-475F0706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75220-537E-1734-036E-627131E7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2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3FA7F2-A74D-702A-BD6A-273F349DA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D69D4-B2D3-A429-E452-50C9B6CDE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89BC5-5724-FAFB-135D-86DE97A3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2CFFE-3EED-161E-2C56-F8E75B87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B1585-308C-A1EB-9E96-65FE4C03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9051D-BA22-E924-0CC3-8CED502F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E43DC-59B1-0F43-6CB4-F26F3C21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8CD58-47C0-C308-CB31-18CA02BB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D579B-5D65-4619-140E-6015E670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64EDA-3D8B-1315-E6FF-ED75A833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5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C5806-4CF2-111F-4A34-7770066B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DA2F4-4FB7-DA5E-859E-DCD5040C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E6647-7D55-2FE9-5ABF-B2BFB59E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73FDB-F8E4-CE72-E9CE-EC9D229F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F2D67-8BD0-BD51-C804-B6ADC68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84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53B3-CA98-6167-FAC3-8BF0D05B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96C57-643B-6D7B-384C-D7CB9C013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05480-C5C5-7A81-B0E0-42C4F309A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1F93C-3B98-F868-8CF1-76FBBA46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42E83-F5BC-C817-AAB9-BE7E2650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A5723-494F-153E-A329-8FD3D43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8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E548D-6D4D-1F54-18F1-71226A63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39C4-F7A6-7DC3-3ACA-AEC6C789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9A216-B142-0262-B95F-37ADED12A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CF8EF-DAE9-31A5-54CE-1478A7980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9F19-BCA3-B9CB-2152-F1F37ED8D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6563C-59EF-6E9B-7028-E377A2A0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11EC6F-8890-DF75-883E-4050EA3C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AF4FF5-1AD8-B69E-545C-16B4AF54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4CC46-BA27-E10E-E501-E405A09A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2AB501-2196-39CA-04FE-2237FE28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38975-5039-B2B6-E4DB-B69D9FC3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FCC29-44EC-2443-BAD1-13E447B4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41D424-5F49-737F-027E-9133F175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56840B-3FDE-938C-ED0B-75519EC9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21D50-8570-D61A-4FB2-CDEFE587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3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44800-9E01-3EAB-6161-ED4FD44C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9D62C-BA51-D9B6-DC06-38A3D3C6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60E60-5EA8-EB01-8B1E-B67FBD26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B37CE-CF57-5989-8DBA-0BE4EBE2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2CDAA-8A7F-6194-6464-00F19F52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5F76A-5764-4537-24ED-697C4A64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F2F7C-A125-3E27-A4E7-A67D8852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1CA2B-3A2C-D4D9-0CE0-25FAA6057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587F7-8D80-5831-E44E-55597E081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299F2-390B-6367-CB48-26BE17D3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01844-7F2A-B06E-E0F7-14FF51D4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3F6E2-A647-91B0-677D-3528BA7B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DEA8D-4C00-026C-0CF9-67F3CEA3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91799-B799-D7A5-D13B-31368C438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67C31-D3FA-A639-41AA-7740B3FF2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3821-909A-471F-9552-578132722D8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25161-6952-9BBB-C7E7-F4CAED095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68FFF-0B3A-4BA4-04DE-0C0503D18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DB488-5B5F-431D-A47A-E5C607D73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3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598.xml"/><Relationship Id="rId18" Type="http://schemas.openxmlformats.org/officeDocument/2006/relationships/tags" Target="../tags/tag603.xml"/><Relationship Id="rId26" Type="http://schemas.openxmlformats.org/officeDocument/2006/relationships/tags" Target="../tags/tag611.xml"/><Relationship Id="rId39" Type="http://schemas.openxmlformats.org/officeDocument/2006/relationships/tags" Target="../tags/tag624.xml"/><Relationship Id="rId21" Type="http://schemas.openxmlformats.org/officeDocument/2006/relationships/tags" Target="../tags/tag606.xml"/><Relationship Id="rId34" Type="http://schemas.openxmlformats.org/officeDocument/2006/relationships/tags" Target="../tags/tag619.xml"/><Relationship Id="rId42" Type="http://schemas.openxmlformats.org/officeDocument/2006/relationships/tags" Target="../tags/tag627.xml"/><Relationship Id="rId47" Type="http://schemas.openxmlformats.org/officeDocument/2006/relationships/tags" Target="../tags/tag632.xml"/><Relationship Id="rId50" Type="http://schemas.openxmlformats.org/officeDocument/2006/relationships/tags" Target="../tags/tag635.xml"/><Relationship Id="rId55" Type="http://schemas.openxmlformats.org/officeDocument/2006/relationships/tags" Target="../tags/tag640.xml"/><Relationship Id="rId7" Type="http://schemas.openxmlformats.org/officeDocument/2006/relationships/tags" Target="../tags/tag592.xml"/><Relationship Id="rId2" Type="http://schemas.openxmlformats.org/officeDocument/2006/relationships/tags" Target="../tags/tag587.xml"/><Relationship Id="rId16" Type="http://schemas.openxmlformats.org/officeDocument/2006/relationships/tags" Target="../tags/tag601.xml"/><Relationship Id="rId29" Type="http://schemas.openxmlformats.org/officeDocument/2006/relationships/tags" Target="../tags/tag614.xml"/><Relationship Id="rId11" Type="http://schemas.openxmlformats.org/officeDocument/2006/relationships/tags" Target="../tags/tag596.xml"/><Relationship Id="rId24" Type="http://schemas.openxmlformats.org/officeDocument/2006/relationships/tags" Target="../tags/tag609.xml"/><Relationship Id="rId32" Type="http://schemas.openxmlformats.org/officeDocument/2006/relationships/tags" Target="../tags/tag617.xml"/><Relationship Id="rId37" Type="http://schemas.openxmlformats.org/officeDocument/2006/relationships/tags" Target="../tags/tag622.xml"/><Relationship Id="rId40" Type="http://schemas.openxmlformats.org/officeDocument/2006/relationships/tags" Target="../tags/tag625.xml"/><Relationship Id="rId45" Type="http://schemas.openxmlformats.org/officeDocument/2006/relationships/tags" Target="../tags/tag630.xml"/><Relationship Id="rId53" Type="http://schemas.openxmlformats.org/officeDocument/2006/relationships/tags" Target="../tags/tag638.xml"/><Relationship Id="rId58" Type="http://schemas.openxmlformats.org/officeDocument/2006/relationships/tags" Target="../tags/tag643.xml"/><Relationship Id="rId5" Type="http://schemas.openxmlformats.org/officeDocument/2006/relationships/tags" Target="../tags/tag590.xml"/><Relationship Id="rId61" Type="http://schemas.openxmlformats.org/officeDocument/2006/relationships/image" Target="../media/image14.png"/><Relationship Id="rId19" Type="http://schemas.openxmlformats.org/officeDocument/2006/relationships/tags" Target="../tags/tag604.xml"/><Relationship Id="rId14" Type="http://schemas.openxmlformats.org/officeDocument/2006/relationships/tags" Target="../tags/tag599.xml"/><Relationship Id="rId22" Type="http://schemas.openxmlformats.org/officeDocument/2006/relationships/tags" Target="../tags/tag607.xml"/><Relationship Id="rId27" Type="http://schemas.openxmlformats.org/officeDocument/2006/relationships/tags" Target="../tags/tag612.xml"/><Relationship Id="rId30" Type="http://schemas.openxmlformats.org/officeDocument/2006/relationships/tags" Target="../tags/tag615.xml"/><Relationship Id="rId35" Type="http://schemas.openxmlformats.org/officeDocument/2006/relationships/tags" Target="../tags/tag620.xml"/><Relationship Id="rId43" Type="http://schemas.openxmlformats.org/officeDocument/2006/relationships/tags" Target="../tags/tag628.xml"/><Relationship Id="rId48" Type="http://schemas.openxmlformats.org/officeDocument/2006/relationships/tags" Target="../tags/tag633.xml"/><Relationship Id="rId56" Type="http://schemas.openxmlformats.org/officeDocument/2006/relationships/tags" Target="../tags/tag641.xml"/><Relationship Id="rId8" Type="http://schemas.openxmlformats.org/officeDocument/2006/relationships/tags" Target="../tags/tag593.xml"/><Relationship Id="rId51" Type="http://schemas.openxmlformats.org/officeDocument/2006/relationships/tags" Target="../tags/tag636.xml"/><Relationship Id="rId3" Type="http://schemas.openxmlformats.org/officeDocument/2006/relationships/tags" Target="../tags/tag588.xml"/><Relationship Id="rId12" Type="http://schemas.openxmlformats.org/officeDocument/2006/relationships/tags" Target="../tags/tag597.xml"/><Relationship Id="rId17" Type="http://schemas.openxmlformats.org/officeDocument/2006/relationships/tags" Target="../tags/tag602.xml"/><Relationship Id="rId25" Type="http://schemas.openxmlformats.org/officeDocument/2006/relationships/tags" Target="../tags/tag610.xml"/><Relationship Id="rId33" Type="http://schemas.openxmlformats.org/officeDocument/2006/relationships/tags" Target="../tags/tag618.xml"/><Relationship Id="rId38" Type="http://schemas.openxmlformats.org/officeDocument/2006/relationships/tags" Target="../tags/tag623.xml"/><Relationship Id="rId46" Type="http://schemas.openxmlformats.org/officeDocument/2006/relationships/tags" Target="../tags/tag631.xml"/><Relationship Id="rId59" Type="http://schemas.openxmlformats.org/officeDocument/2006/relationships/tags" Target="../tags/tag644.xml"/><Relationship Id="rId20" Type="http://schemas.openxmlformats.org/officeDocument/2006/relationships/tags" Target="../tags/tag605.xml"/><Relationship Id="rId41" Type="http://schemas.openxmlformats.org/officeDocument/2006/relationships/tags" Target="../tags/tag626.xml"/><Relationship Id="rId54" Type="http://schemas.openxmlformats.org/officeDocument/2006/relationships/tags" Target="../tags/tag639.xml"/><Relationship Id="rId62" Type="http://schemas.openxmlformats.org/officeDocument/2006/relationships/image" Target="../media/image15.png"/><Relationship Id="rId1" Type="http://schemas.openxmlformats.org/officeDocument/2006/relationships/tags" Target="../tags/tag586.xml"/><Relationship Id="rId6" Type="http://schemas.openxmlformats.org/officeDocument/2006/relationships/tags" Target="../tags/tag591.xml"/><Relationship Id="rId15" Type="http://schemas.openxmlformats.org/officeDocument/2006/relationships/tags" Target="../tags/tag600.xml"/><Relationship Id="rId23" Type="http://schemas.openxmlformats.org/officeDocument/2006/relationships/tags" Target="../tags/tag608.xml"/><Relationship Id="rId28" Type="http://schemas.openxmlformats.org/officeDocument/2006/relationships/tags" Target="../tags/tag613.xml"/><Relationship Id="rId36" Type="http://schemas.openxmlformats.org/officeDocument/2006/relationships/tags" Target="../tags/tag621.xml"/><Relationship Id="rId49" Type="http://schemas.openxmlformats.org/officeDocument/2006/relationships/tags" Target="../tags/tag634.xml"/><Relationship Id="rId57" Type="http://schemas.openxmlformats.org/officeDocument/2006/relationships/tags" Target="../tags/tag642.xml"/><Relationship Id="rId10" Type="http://schemas.openxmlformats.org/officeDocument/2006/relationships/tags" Target="../tags/tag595.xml"/><Relationship Id="rId31" Type="http://schemas.openxmlformats.org/officeDocument/2006/relationships/tags" Target="../tags/tag616.xml"/><Relationship Id="rId44" Type="http://schemas.openxmlformats.org/officeDocument/2006/relationships/tags" Target="../tags/tag629.xml"/><Relationship Id="rId52" Type="http://schemas.openxmlformats.org/officeDocument/2006/relationships/tags" Target="../tags/tag637.xml"/><Relationship Id="rId60" Type="http://schemas.openxmlformats.org/officeDocument/2006/relationships/slideLayout" Target="../slideLayouts/slideLayout7.xml"/><Relationship Id="rId4" Type="http://schemas.openxmlformats.org/officeDocument/2006/relationships/tags" Target="../tags/tag589.xml"/><Relationship Id="rId9" Type="http://schemas.openxmlformats.org/officeDocument/2006/relationships/tags" Target="../tags/tag59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57.xml"/><Relationship Id="rId18" Type="http://schemas.openxmlformats.org/officeDocument/2006/relationships/tags" Target="../tags/tag662.xml"/><Relationship Id="rId26" Type="http://schemas.openxmlformats.org/officeDocument/2006/relationships/tags" Target="../tags/tag670.xml"/><Relationship Id="rId39" Type="http://schemas.openxmlformats.org/officeDocument/2006/relationships/tags" Target="../tags/tag683.xml"/><Relationship Id="rId21" Type="http://schemas.openxmlformats.org/officeDocument/2006/relationships/tags" Target="../tags/tag665.xml"/><Relationship Id="rId34" Type="http://schemas.openxmlformats.org/officeDocument/2006/relationships/tags" Target="../tags/tag678.xml"/><Relationship Id="rId42" Type="http://schemas.openxmlformats.org/officeDocument/2006/relationships/tags" Target="../tags/tag686.xml"/><Relationship Id="rId47" Type="http://schemas.openxmlformats.org/officeDocument/2006/relationships/tags" Target="../tags/tag691.xml"/><Relationship Id="rId50" Type="http://schemas.openxmlformats.org/officeDocument/2006/relationships/tags" Target="../tags/tag694.xml"/><Relationship Id="rId55" Type="http://schemas.openxmlformats.org/officeDocument/2006/relationships/image" Target="../media/image16.png"/><Relationship Id="rId7" Type="http://schemas.openxmlformats.org/officeDocument/2006/relationships/tags" Target="../tags/tag651.xml"/><Relationship Id="rId2" Type="http://schemas.openxmlformats.org/officeDocument/2006/relationships/tags" Target="../tags/tag646.xml"/><Relationship Id="rId16" Type="http://schemas.openxmlformats.org/officeDocument/2006/relationships/tags" Target="../tags/tag660.xml"/><Relationship Id="rId29" Type="http://schemas.openxmlformats.org/officeDocument/2006/relationships/tags" Target="../tags/tag673.xml"/><Relationship Id="rId11" Type="http://schemas.openxmlformats.org/officeDocument/2006/relationships/tags" Target="../tags/tag655.xml"/><Relationship Id="rId24" Type="http://schemas.openxmlformats.org/officeDocument/2006/relationships/tags" Target="../tags/tag668.xml"/><Relationship Id="rId32" Type="http://schemas.openxmlformats.org/officeDocument/2006/relationships/tags" Target="../tags/tag676.xml"/><Relationship Id="rId37" Type="http://schemas.openxmlformats.org/officeDocument/2006/relationships/tags" Target="../tags/tag681.xml"/><Relationship Id="rId40" Type="http://schemas.openxmlformats.org/officeDocument/2006/relationships/tags" Target="../tags/tag684.xml"/><Relationship Id="rId45" Type="http://schemas.openxmlformats.org/officeDocument/2006/relationships/tags" Target="../tags/tag689.xml"/><Relationship Id="rId53" Type="http://schemas.openxmlformats.org/officeDocument/2006/relationships/tags" Target="../tags/tag697.xml"/><Relationship Id="rId5" Type="http://schemas.openxmlformats.org/officeDocument/2006/relationships/tags" Target="../tags/tag649.xml"/><Relationship Id="rId10" Type="http://schemas.openxmlformats.org/officeDocument/2006/relationships/tags" Target="../tags/tag654.xml"/><Relationship Id="rId19" Type="http://schemas.openxmlformats.org/officeDocument/2006/relationships/tags" Target="../tags/tag663.xml"/><Relationship Id="rId31" Type="http://schemas.openxmlformats.org/officeDocument/2006/relationships/tags" Target="../tags/tag675.xml"/><Relationship Id="rId44" Type="http://schemas.openxmlformats.org/officeDocument/2006/relationships/tags" Target="../tags/tag688.xml"/><Relationship Id="rId52" Type="http://schemas.openxmlformats.org/officeDocument/2006/relationships/tags" Target="../tags/tag696.xml"/><Relationship Id="rId4" Type="http://schemas.openxmlformats.org/officeDocument/2006/relationships/tags" Target="../tags/tag648.xml"/><Relationship Id="rId9" Type="http://schemas.openxmlformats.org/officeDocument/2006/relationships/tags" Target="../tags/tag653.xml"/><Relationship Id="rId14" Type="http://schemas.openxmlformats.org/officeDocument/2006/relationships/tags" Target="../tags/tag658.xml"/><Relationship Id="rId22" Type="http://schemas.openxmlformats.org/officeDocument/2006/relationships/tags" Target="../tags/tag666.xml"/><Relationship Id="rId27" Type="http://schemas.openxmlformats.org/officeDocument/2006/relationships/tags" Target="../tags/tag671.xml"/><Relationship Id="rId30" Type="http://schemas.openxmlformats.org/officeDocument/2006/relationships/tags" Target="../tags/tag674.xml"/><Relationship Id="rId35" Type="http://schemas.openxmlformats.org/officeDocument/2006/relationships/tags" Target="../tags/tag679.xml"/><Relationship Id="rId43" Type="http://schemas.openxmlformats.org/officeDocument/2006/relationships/tags" Target="../tags/tag687.xml"/><Relationship Id="rId48" Type="http://schemas.openxmlformats.org/officeDocument/2006/relationships/tags" Target="../tags/tag692.xml"/><Relationship Id="rId56" Type="http://schemas.openxmlformats.org/officeDocument/2006/relationships/image" Target="../media/image17.png"/><Relationship Id="rId8" Type="http://schemas.openxmlformats.org/officeDocument/2006/relationships/tags" Target="../tags/tag652.xml"/><Relationship Id="rId51" Type="http://schemas.openxmlformats.org/officeDocument/2006/relationships/tags" Target="../tags/tag695.xml"/><Relationship Id="rId3" Type="http://schemas.openxmlformats.org/officeDocument/2006/relationships/tags" Target="../tags/tag647.xml"/><Relationship Id="rId12" Type="http://schemas.openxmlformats.org/officeDocument/2006/relationships/tags" Target="../tags/tag656.xml"/><Relationship Id="rId17" Type="http://schemas.openxmlformats.org/officeDocument/2006/relationships/tags" Target="../tags/tag661.xml"/><Relationship Id="rId25" Type="http://schemas.openxmlformats.org/officeDocument/2006/relationships/tags" Target="../tags/tag669.xml"/><Relationship Id="rId33" Type="http://schemas.openxmlformats.org/officeDocument/2006/relationships/tags" Target="../tags/tag677.xml"/><Relationship Id="rId38" Type="http://schemas.openxmlformats.org/officeDocument/2006/relationships/tags" Target="../tags/tag682.xml"/><Relationship Id="rId46" Type="http://schemas.openxmlformats.org/officeDocument/2006/relationships/tags" Target="../tags/tag690.xml"/><Relationship Id="rId20" Type="http://schemas.openxmlformats.org/officeDocument/2006/relationships/tags" Target="../tags/tag664.xml"/><Relationship Id="rId41" Type="http://schemas.openxmlformats.org/officeDocument/2006/relationships/tags" Target="../tags/tag685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645.xml"/><Relationship Id="rId6" Type="http://schemas.openxmlformats.org/officeDocument/2006/relationships/tags" Target="../tags/tag650.xml"/><Relationship Id="rId15" Type="http://schemas.openxmlformats.org/officeDocument/2006/relationships/tags" Target="../tags/tag659.xml"/><Relationship Id="rId23" Type="http://schemas.openxmlformats.org/officeDocument/2006/relationships/tags" Target="../tags/tag667.xml"/><Relationship Id="rId28" Type="http://schemas.openxmlformats.org/officeDocument/2006/relationships/tags" Target="../tags/tag672.xml"/><Relationship Id="rId36" Type="http://schemas.openxmlformats.org/officeDocument/2006/relationships/tags" Target="../tags/tag680.xml"/><Relationship Id="rId49" Type="http://schemas.openxmlformats.org/officeDocument/2006/relationships/tags" Target="../tags/tag69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710.xml"/><Relationship Id="rId18" Type="http://schemas.openxmlformats.org/officeDocument/2006/relationships/tags" Target="../tags/tag715.xml"/><Relationship Id="rId26" Type="http://schemas.openxmlformats.org/officeDocument/2006/relationships/tags" Target="../tags/tag723.xml"/><Relationship Id="rId39" Type="http://schemas.openxmlformats.org/officeDocument/2006/relationships/tags" Target="../tags/tag736.xml"/><Relationship Id="rId21" Type="http://schemas.openxmlformats.org/officeDocument/2006/relationships/tags" Target="../tags/tag718.xml"/><Relationship Id="rId34" Type="http://schemas.openxmlformats.org/officeDocument/2006/relationships/tags" Target="../tags/tag731.xml"/><Relationship Id="rId42" Type="http://schemas.openxmlformats.org/officeDocument/2006/relationships/tags" Target="../tags/tag739.xml"/><Relationship Id="rId47" Type="http://schemas.openxmlformats.org/officeDocument/2006/relationships/tags" Target="../tags/tag744.xml"/><Relationship Id="rId50" Type="http://schemas.openxmlformats.org/officeDocument/2006/relationships/tags" Target="../tags/tag747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704.xml"/><Relationship Id="rId2" Type="http://schemas.openxmlformats.org/officeDocument/2006/relationships/tags" Target="../tags/tag699.xml"/><Relationship Id="rId16" Type="http://schemas.openxmlformats.org/officeDocument/2006/relationships/tags" Target="../tags/tag713.xml"/><Relationship Id="rId29" Type="http://schemas.openxmlformats.org/officeDocument/2006/relationships/tags" Target="../tags/tag726.xml"/><Relationship Id="rId11" Type="http://schemas.openxmlformats.org/officeDocument/2006/relationships/tags" Target="../tags/tag708.xml"/><Relationship Id="rId24" Type="http://schemas.openxmlformats.org/officeDocument/2006/relationships/tags" Target="../tags/tag721.xml"/><Relationship Id="rId32" Type="http://schemas.openxmlformats.org/officeDocument/2006/relationships/tags" Target="../tags/tag729.xml"/><Relationship Id="rId37" Type="http://schemas.openxmlformats.org/officeDocument/2006/relationships/tags" Target="../tags/tag734.xml"/><Relationship Id="rId40" Type="http://schemas.openxmlformats.org/officeDocument/2006/relationships/tags" Target="../tags/tag737.xml"/><Relationship Id="rId45" Type="http://schemas.openxmlformats.org/officeDocument/2006/relationships/tags" Target="../tags/tag742.xml"/><Relationship Id="rId53" Type="http://schemas.openxmlformats.org/officeDocument/2006/relationships/tags" Target="../tags/tag750.xml"/><Relationship Id="rId5" Type="http://schemas.openxmlformats.org/officeDocument/2006/relationships/tags" Target="../tags/tag702.xml"/><Relationship Id="rId19" Type="http://schemas.openxmlformats.org/officeDocument/2006/relationships/tags" Target="../tags/tag716.xml"/><Relationship Id="rId4" Type="http://schemas.openxmlformats.org/officeDocument/2006/relationships/tags" Target="../tags/tag701.xml"/><Relationship Id="rId9" Type="http://schemas.openxmlformats.org/officeDocument/2006/relationships/tags" Target="../tags/tag706.xml"/><Relationship Id="rId14" Type="http://schemas.openxmlformats.org/officeDocument/2006/relationships/tags" Target="../tags/tag711.xml"/><Relationship Id="rId22" Type="http://schemas.openxmlformats.org/officeDocument/2006/relationships/tags" Target="../tags/tag719.xml"/><Relationship Id="rId27" Type="http://schemas.openxmlformats.org/officeDocument/2006/relationships/tags" Target="../tags/tag724.xml"/><Relationship Id="rId30" Type="http://schemas.openxmlformats.org/officeDocument/2006/relationships/tags" Target="../tags/tag727.xml"/><Relationship Id="rId35" Type="http://schemas.openxmlformats.org/officeDocument/2006/relationships/tags" Target="../tags/tag732.xml"/><Relationship Id="rId43" Type="http://schemas.openxmlformats.org/officeDocument/2006/relationships/tags" Target="../tags/tag740.xml"/><Relationship Id="rId48" Type="http://schemas.openxmlformats.org/officeDocument/2006/relationships/tags" Target="../tags/tag745.xml"/><Relationship Id="rId56" Type="http://schemas.openxmlformats.org/officeDocument/2006/relationships/image" Target="../media/image18.png"/><Relationship Id="rId8" Type="http://schemas.openxmlformats.org/officeDocument/2006/relationships/tags" Target="../tags/tag705.xml"/><Relationship Id="rId51" Type="http://schemas.openxmlformats.org/officeDocument/2006/relationships/tags" Target="../tags/tag748.xml"/><Relationship Id="rId3" Type="http://schemas.openxmlformats.org/officeDocument/2006/relationships/tags" Target="../tags/tag700.xml"/><Relationship Id="rId12" Type="http://schemas.openxmlformats.org/officeDocument/2006/relationships/tags" Target="../tags/tag709.xml"/><Relationship Id="rId17" Type="http://schemas.openxmlformats.org/officeDocument/2006/relationships/tags" Target="../tags/tag714.xml"/><Relationship Id="rId25" Type="http://schemas.openxmlformats.org/officeDocument/2006/relationships/tags" Target="../tags/tag722.xml"/><Relationship Id="rId33" Type="http://schemas.openxmlformats.org/officeDocument/2006/relationships/tags" Target="../tags/tag730.xml"/><Relationship Id="rId38" Type="http://schemas.openxmlformats.org/officeDocument/2006/relationships/tags" Target="../tags/tag735.xml"/><Relationship Id="rId46" Type="http://schemas.openxmlformats.org/officeDocument/2006/relationships/tags" Target="../tags/tag743.xml"/><Relationship Id="rId20" Type="http://schemas.openxmlformats.org/officeDocument/2006/relationships/tags" Target="../tags/tag717.xml"/><Relationship Id="rId41" Type="http://schemas.openxmlformats.org/officeDocument/2006/relationships/tags" Target="../tags/tag738.xml"/><Relationship Id="rId54" Type="http://schemas.openxmlformats.org/officeDocument/2006/relationships/tags" Target="../tags/tag751.xml"/><Relationship Id="rId1" Type="http://schemas.openxmlformats.org/officeDocument/2006/relationships/tags" Target="../tags/tag698.xml"/><Relationship Id="rId6" Type="http://schemas.openxmlformats.org/officeDocument/2006/relationships/tags" Target="../tags/tag703.xml"/><Relationship Id="rId15" Type="http://schemas.openxmlformats.org/officeDocument/2006/relationships/tags" Target="../tags/tag712.xml"/><Relationship Id="rId23" Type="http://schemas.openxmlformats.org/officeDocument/2006/relationships/tags" Target="../tags/tag720.xml"/><Relationship Id="rId28" Type="http://schemas.openxmlformats.org/officeDocument/2006/relationships/tags" Target="../tags/tag725.xml"/><Relationship Id="rId36" Type="http://schemas.openxmlformats.org/officeDocument/2006/relationships/tags" Target="../tags/tag733.xml"/><Relationship Id="rId49" Type="http://schemas.openxmlformats.org/officeDocument/2006/relationships/tags" Target="../tags/tag746.xml"/><Relationship Id="rId57" Type="http://schemas.openxmlformats.org/officeDocument/2006/relationships/image" Target="../media/image19.png"/><Relationship Id="rId10" Type="http://schemas.openxmlformats.org/officeDocument/2006/relationships/tags" Target="../tags/tag707.xml"/><Relationship Id="rId31" Type="http://schemas.openxmlformats.org/officeDocument/2006/relationships/tags" Target="../tags/tag728.xml"/><Relationship Id="rId44" Type="http://schemas.openxmlformats.org/officeDocument/2006/relationships/tags" Target="../tags/tag741.xml"/><Relationship Id="rId52" Type="http://schemas.openxmlformats.org/officeDocument/2006/relationships/tags" Target="../tags/tag74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764.xml"/><Relationship Id="rId18" Type="http://schemas.openxmlformats.org/officeDocument/2006/relationships/tags" Target="../tags/tag769.xml"/><Relationship Id="rId26" Type="http://schemas.openxmlformats.org/officeDocument/2006/relationships/tags" Target="../tags/tag777.xml"/><Relationship Id="rId39" Type="http://schemas.openxmlformats.org/officeDocument/2006/relationships/tags" Target="../tags/tag790.xml"/><Relationship Id="rId21" Type="http://schemas.openxmlformats.org/officeDocument/2006/relationships/tags" Target="../tags/tag772.xml"/><Relationship Id="rId34" Type="http://schemas.openxmlformats.org/officeDocument/2006/relationships/tags" Target="../tags/tag785.xml"/><Relationship Id="rId42" Type="http://schemas.openxmlformats.org/officeDocument/2006/relationships/tags" Target="../tags/tag793.xml"/><Relationship Id="rId47" Type="http://schemas.openxmlformats.org/officeDocument/2006/relationships/tags" Target="../tags/tag798.xml"/><Relationship Id="rId50" Type="http://schemas.openxmlformats.org/officeDocument/2006/relationships/tags" Target="../tags/tag801.xml"/><Relationship Id="rId7" Type="http://schemas.openxmlformats.org/officeDocument/2006/relationships/tags" Target="../tags/tag758.xml"/><Relationship Id="rId2" Type="http://schemas.openxmlformats.org/officeDocument/2006/relationships/tags" Target="../tags/tag753.xml"/><Relationship Id="rId16" Type="http://schemas.openxmlformats.org/officeDocument/2006/relationships/tags" Target="../tags/tag767.xml"/><Relationship Id="rId29" Type="http://schemas.openxmlformats.org/officeDocument/2006/relationships/tags" Target="../tags/tag780.xml"/><Relationship Id="rId11" Type="http://schemas.openxmlformats.org/officeDocument/2006/relationships/tags" Target="../tags/tag762.xml"/><Relationship Id="rId24" Type="http://schemas.openxmlformats.org/officeDocument/2006/relationships/tags" Target="../tags/tag775.xml"/><Relationship Id="rId32" Type="http://schemas.openxmlformats.org/officeDocument/2006/relationships/tags" Target="../tags/tag783.xml"/><Relationship Id="rId37" Type="http://schemas.openxmlformats.org/officeDocument/2006/relationships/tags" Target="../tags/tag788.xml"/><Relationship Id="rId40" Type="http://schemas.openxmlformats.org/officeDocument/2006/relationships/tags" Target="../tags/tag791.xml"/><Relationship Id="rId45" Type="http://schemas.openxmlformats.org/officeDocument/2006/relationships/tags" Target="../tags/tag796.xml"/><Relationship Id="rId53" Type="http://schemas.openxmlformats.org/officeDocument/2006/relationships/image" Target="../media/image20.png"/><Relationship Id="rId5" Type="http://schemas.openxmlformats.org/officeDocument/2006/relationships/tags" Target="../tags/tag756.xml"/><Relationship Id="rId10" Type="http://schemas.openxmlformats.org/officeDocument/2006/relationships/tags" Target="../tags/tag761.xml"/><Relationship Id="rId19" Type="http://schemas.openxmlformats.org/officeDocument/2006/relationships/tags" Target="../tags/tag770.xml"/><Relationship Id="rId31" Type="http://schemas.openxmlformats.org/officeDocument/2006/relationships/tags" Target="../tags/tag782.xml"/><Relationship Id="rId44" Type="http://schemas.openxmlformats.org/officeDocument/2006/relationships/tags" Target="../tags/tag795.xml"/><Relationship Id="rId52" Type="http://schemas.openxmlformats.org/officeDocument/2006/relationships/slideLayout" Target="../slideLayouts/slideLayout7.xml"/><Relationship Id="rId4" Type="http://schemas.openxmlformats.org/officeDocument/2006/relationships/tags" Target="../tags/tag755.xml"/><Relationship Id="rId9" Type="http://schemas.openxmlformats.org/officeDocument/2006/relationships/tags" Target="../tags/tag760.xml"/><Relationship Id="rId14" Type="http://schemas.openxmlformats.org/officeDocument/2006/relationships/tags" Target="../tags/tag765.xml"/><Relationship Id="rId22" Type="http://schemas.openxmlformats.org/officeDocument/2006/relationships/tags" Target="../tags/tag773.xml"/><Relationship Id="rId27" Type="http://schemas.openxmlformats.org/officeDocument/2006/relationships/tags" Target="../tags/tag778.xml"/><Relationship Id="rId30" Type="http://schemas.openxmlformats.org/officeDocument/2006/relationships/tags" Target="../tags/tag781.xml"/><Relationship Id="rId35" Type="http://schemas.openxmlformats.org/officeDocument/2006/relationships/tags" Target="../tags/tag786.xml"/><Relationship Id="rId43" Type="http://schemas.openxmlformats.org/officeDocument/2006/relationships/tags" Target="../tags/tag794.xml"/><Relationship Id="rId48" Type="http://schemas.openxmlformats.org/officeDocument/2006/relationships/tags" Target="../tags/tag799.xml"/><Relationship Id="rId8" Type="http://schemas.openxmlformats.org/officeDocument/2006/relationships/tags" Target="../tags/tag759.xml"/><Relationship Id="rId51" Type="http://schemas.openxmlformats.org/officeDocument/2006/relationships/tags" Target="../tags/tag802.xml"/><Relationship Id="rId3" Type="http://schemas.openxmlformats.org/officeDocument/2006/relationships/tags" Target="../tags/tag754.xml"/><Relationship Id="rId12" Type="http://schemas.openxmlformats.org/officeDocument/2006/relationships/tags" Target="../tags/tag763.xml"/><Relationship Id="rId17" Type="http://schemas.openxmlformats.org/officeDocument/2006/relationships/tags" Target="../tags/tag768.xml"/><Relationship Id="rId25" Type="http://schemas.openxmlformats.org/officeDocument/2006/relationships/tags" Target="../tags/tag776.xml"/><Relationship Id="rId33" Type="http://schemas.openxmlformats.org/officeDocument/2006/relationships/tags" Target="../tags/tag784.xml"/><Relationship Id="rId38" Type="http://schemas.openxmlformats.org/officeDocument/2006/relationships/tags" Target="../tags/tag789.xml"/><Relationship Id="rId46" Type="http://schemas.openxmlformats.org/officeDocument/2006/relationships/tags" Target="../tags/tag797.xml"/><Relationship Id="rId20" Type="http://schemas.openxmlformats.org/officeDocument/2006/relationships/tags" Target="../tags/tag771.xml"/><Relationship Id="rId41" Type="http://schemas.openxmlformats.org/officeDocument/2006/relationships/tags" Target="../tags/tag792.xml"/><Relationship Id="rId54" Type="http://schemas.openxmlformats.org/officeDocument/2006/relationships/image" Target="../media/image21.png"/><Relationship Id="rId1" Type="http://schemas.openxmlformats.org/officeDocument/2006/relationships/tags" Target="../tags/tag752.xml"/><Relationship Id="rId6" Type="http://schemas.openxmlformats.org/officeDocument/2006/relationships/tags" Target="../tags/tag757.xml"/><Relationship Id="rId15" Type="http://schemas.openxmlformats.org/officeDocument/2006/relationships/tags" Target="../tags/tag766.xml"/><Relationship Id="rId23" Type="http://schemas.openxmlformats.org/officeDocument/2006/relationships/tags" Target="../tags/tag774.xml"/><Relationship Id="rId28" Type="http://schemas.openxmlformats.org/officeDocument/2006/relationships/tags" Target="../tags/tag779.xml"/><Relationship Id="rId36" Type="http://schemas.openxmlformats.org/officeDocument/2006/relationships/tags" Target="../tags/tag787.xml"/><Relationship Id="rId49" Type="http://schemas.openxmlformats.org/officeDocument/2006/relationships/tags" Target="../tags/tag80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slideLayout" Target="../slideLayouts/slideLayout6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26" Type="http://schemas.openxmlformats.org/officeDocument/2006/relationships/tags" Target="../tags/tag201.xml"/><Relationship Id="rId39" Type="http://schemas.openxmlformats.org/officeDocument/2006/relationships/tags" Target="../tags/tag214.xml"/><Relationship Id="rId21" Type="http://schemas.openxmlformats.org/officeDocument/2006/relationships/tags" Target="../tags/tag196.xml"/><Relationship Id="rId34" Type="http://schemas.openxmlformats.org/officeDocument/2006/relationships/tags" Target="../tags/tag209.xml"/><Relationship Id="rId42" Type="http://schemas.openxmlformats.org/officeDocument/2006/relationships/tags" Target="../tags/tag217.xml"/><Relationship Id="rId47" Type="http://schemas.openxmlformats.org/officeDocument/2006/relationships/tags" Target="../tags/tag222.xml"/><Relationship Id="rId50" Type="http://schemas.openxmlformats.org/officeDocument/2006/relationships/tags" Target="../tags/tag225.xml"/><Relationship Id="rId55" Type="http://schemas.openxmlformats.org/officeDocument/2006/relationships/image" Target="../media/image5.png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6" Type="http://schemas.openxmlformats.org/officeDocument/2006/relationships/tags" Target="../tags/tag191.xml"/><Relationship Id="rId29" Type="http://schemas.openxmlformats.org/officeDocument/2006/relationships/tags" Target="../tags/tag204.xml"/><Relationship Id="rId11" Type="http://schemas.openxmlformats.org/officeDocument/2006/relationships/tags" Target="../tags/tag186.xml"/><Relationship Id="rId24" Type="http://schemas.openxmlformats.org/officeDocument/2006/relationships/tags" Target="../tags/tag199.xml"/><Relationship Id="rId32" Type="http://schemas.openxmlformats.org/officeDocument/2006/relationships/tags" Target="../tags/tag207.xml"/><Relationship Id="rId37" Type="http://schemas.openxmlformats.org/officeDocument/2006/relationships/tags" Target="../tags/tag212.xml"/><Relationship Id="rId40" Type="http://schemas.openxmlformats.org/officeDocument/2006/relationships/tags" Target="../tags/tag215.xml"/><Relationship Id="rId45" Type="http://schemas.openxmlformats.org/officeDocument/2006/relationships/tags" Target="../tags/tag220.xml"/><Relationship Id="rId53" Type="http://schemas.openxmlformats.org/officeDocument/2006/relationships/tags" Target="../tags/tag228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19" Type="http://schemas.openxmlformats.org/officeDocument/2006/relationships/tags" Target="../tags/tag194.xml"/><Relationship Id="rId31" Type="http://schemas.openxmlformats.org/officeDocument/2006/relationships/tags" Target="../tags/tag206.xml"/><Relationship Id="rId44" Type="http://schemas.openxmlformats.org/officeDocument/2006/relationships/tags" Target="../tags/tag219.xml"/><Relationship Id="rId52" Type="http://schemas.openxmlformats.org/officeDocument/2006/relationships/tags" Target="../tags/tag227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Relationship Id="rId22" Type="http://schemas.openxmlformats.org/officeDocument/2006/relationships/tags" Target="../tags/tag197.xml"/><Relationship Id="rId27" Type="http://schemas.openxmlformats.org/officeDocument/2006/relationships/tags" Target="../tags/tag202.xml"/><Relationship Id="rId30" Type="http://schemas.openxmlformats.org/officeDocument/2006/relationships/tags" Target="../tags/tag205.xml"/><Relationship Id="rId35" Type="http://schemas.openxmlformats.org/officeDocument/2006/relationships/tags" Target="../tags/tag210.xml"/><Relationship Id="rId43" Type="http://schemas.openxmlformats.org/officeDocument/2006/relationships/tags" Target="../tags/tag218.xml"/><Relationship Id="rId48" Type="http://schemas.openxmlformats.org/officeDocument/2006/relationships/tags" Target="../tags/tag223.xml"/><Relationship Id="rId56" Type="http://schemas.openxmlformats.org/officeDocument/2006/relationships/image" Target="../media/image6.png"/><Relationship Id="rId8" Type="http://schemas.openxmlformats.org/officeDocument/2006/relationships/tags" Target="../tags/tag183.xml"/><Relationship Id="rId51" Type="http://schemas.openxmlformats.org/officeDocument/2006/relationships/tags" Target="../tags/tag226.xml"/><Relationship Id="rId3" Type="http://schemas.openxmlformats.org/officeDocument/2006/relationships/tags" Target="../tags/tag178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25" Type="http://schemas.openxmlformats.org/officeDocument/2006/relationships/tags" Target="../tags/tag200.xml"/><Relationship Id="rId33" Type="http://schemas.openxmlformats.org/officeDocument/2006/relationships/tags" Target="../tags/tag208.xml"/><Relationship Id="rId38" Type="http://schemas.openxmlformats.org/officeDocument/2006/relationships/tags" Target="../tags/tag213.xml"/><Relationship Id="rId46" Type="http://schemas.openxmlformats.org/officeDocument/2006/relationships/tags" Target="../tags/tag221.xml"/><Relationship Id="rId20" Type="http://schemas.openxmlformats.org/officeDocument/2006/relationships/tags" Target="../tags/tag195.xml"/><Relationship Id="rId41" Type="http://schemas.openxmlformats.org/officeDocument/2006/relationships/tags" Target="../tags/tag216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5" Type="http://schemas.openxmlformats.org/officeDocument/2006/relationships/tags" Target="../tags/tag190.xml"/><Relationship Id="rId23" Type="http://schemas.openxmlformats.org/officeDocument/2006/relationships/tags" Target="../tags/tag198.xml"/><Relationship Id="rId28" Type="http://schemas.openxmlformats.org/officeDocument/2006/relationships/tags" Target="../tags/tag203.xml"/><Relationship Id="rId36" Type="http://schemas.openxmlformats.org/officeDocument/2006/relationships/tags" Target="../tags/tag211.xml"/><Relationship Id="rId49" Type="http://schemas.openxmlformats.org/officeDocument/2006/relationships/tags" Target="../tags/tag22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41.xml"/><Relationship Id="rId18" Type="http://schemas.openxmlformats.org/officeDocument/2006/relationships/tags" Target="../tags/tag246.xml"/><Relationship Id="rId26" Type="http://schemas.openxmlformats.org/officeDocument/2006/relationships/tags" Target="../tags/tag254.xml"/><Relationship Id="rId39" Type="http://schemas.openxmlformats.org/officeDocument/2006/relationships/tags" Target="../tags/tag267.xml"/><Relationship Id="rId21" Type="http://schemas.openxmlformats.org/officeDocument/2006/relationships/tags" Target="../tags/tag249.xml"/><Relationship Id="rId34" Type="http://schemas.openxmlformats.org/officeDocument/2006/relationships/tags" Target="../tags/tag262.xml"/><Relationship Id="rId42" Type="http://schemas.openxmlformats.org/officeDocument/2006/relationships/tags" Target="../tags/tag270.xml"/><Relationship Id="rId47" Type="http://schemas.openxmlformats.org/officeDocument/2006/relationships/tags" Target="../tags/tag275.xml"/><Relationship Id="rId50" Type="http://schemas.openxmlformats.org/officeDocument/2006/relationships/tags" Target="../tags/tag278.xml"/><Relationship Id="rId55" Type="http://schemas.openxmlformats.org/officeDocument/2006/relationships/tags" Target="../tags/tag283.xml"/><Relationship Id="rId7" Type="http://schemas.openxmlformats.org/officeDocument/2006/relationships/tags" Target="../tags/tag235.xml"/><Relationship Id="rId2" Type="http://schemas.openxmlformats.org/officeDocument/2006/relationships/tags" Target="../tags/tag230.xml"/><Relationship Id="rId16" Type="http://schemas.openxmlformats.org/officeDocument/2006/relationships/tags" Target="../tags/tag244.xml"/><Relationship Id="rId29" Type="http://schemas.openxmlformats.org/officeDocument/2006/relationships/tags" Target="../tags/tag257.xml"/><Relationship Id="rId11" Type="http://schemas.openxmlformats.org/officeDocument/2006/relationships/tags" Target="../tags/tag239.xml"/><Relationship Id="rId24" Type="http://schemas.openxmlformats.org/officeDocument/2006/relationships/tags" Target="../tags/tag252.xml"/><Relationship Id="rId32" Type="http://schemas.openxmlformats.org/officeDocument/2006/relationships/tags" Target="../tags/tag260.xml"/><Relationship Id="rId37" Type="http://schemas.openxmlformats.org/officeDocument/2006/relationships/tags" Target="../tags/tag265.xml"/><Relationship Id="rId40" Type="http://schemas.openxmlformats.org/officeDocument/2006/relationships/tags" Target="../tags/tag268.xml"/><Relationship Id="rId45" Type="http://schemas.openxmlformats.org/officeDocument/2006/relationships/tags" Target="../tags/tag273.xml"/><Relationship Id="rId53" Type="http://schemas.openxmlformats.org/officeDocument/2006/relationships/tags" Target="../tags/tag281.xml"/><Relationship Id="rId58" Type="http://schemas.openxmlformats.org/officeDocument/2006/relationships/image" Target="../media/image8.png"/><Relationship Id="rId5" Type="http://schemas.openxmlformats.org/officeDocument/2006/relationships/tags" Target="../tags/tag233.xml"/><Relationship Id="rId19" Type="http://schemas.openxmlformats.org/officeDocument/2006/relationships/tags" Target="../tags/tag247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Relationship Id="rId22" Type="http://schemas.openxmlformats.org/officeDocument/2006/relationships/tags" Target="../tags/tag250.xml"/><Relationship Id="rId27" Type="http://schemas.openxmlformats.org/officeDocument/2006/relationships/tags" Target="../tags/tag255.xml"/><Relationship Id="rId30" Type="http://schemas.openxmlformats.org/officeDocument/2006/relationships/tags" Target="../tags/tag258.xml"/><Relationship Id="rId35" Type="http://schemas.openxmlformats.org/officeDocument/2006/relationships/tags" Target="../tags/tag263.xml"/><Relationship Id="rId43" Type="http://schemas.openxmlformats.org/officeDocument/2006/relationships/tags" Target="../tags/tag271.xml"/><Relationship Id="rId48" Type="http://schemas.openxmlformats.org/officeDocument/2006/relationships/tags" Target="../tags/tag276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236.xml"/><Relationship Id="rId51" Type="http://schemas.openxmlformats.org/officeDocument/2006/relationships/tags" Target="../tags/tag279.xml"/><Relationship Id="rId3" Type="http://schemas.openxmlformats.org/officeDocument/2006/relationships/tags" Target="../tags/tag231.xml"/><Relationship Id="rId12" Type="http://schemas.openxmlformats.org/officeDocument/2006/relationships/tags" Target="../tags/tag240.xml"/><Relationship Id="rId17" Type="http://schemas.openxmlformats.org/officeDocument/2006/relationships/tags" Target="../tags/tag245.xml"/><Relationship Id="rId25" Type="http://schemas.openxmlformats.org/officeDocument/2006/relationships/tags" Target="../tags/tag253.xml"/><Relationship Id="rId33" Type="http://schemas.openxmlformats.org/officeDocument/2006/relationships/tags" Target="../tags/tag261.xml"/><Relationship Id="rId38" Type="http://schemas.openxmlformats.org/officeDocument/2006/relationships/tags" Target="../tags/tag266.xml"/><Relationship Id="rId46" Type="http://schemas.openxmlformats.org/officeDocument/2006/relationships/tags" Target="../tags/tag274.xml"/><Relationship Id="rId20" Type="http://schemas.openxmlformats.org/officeDocument/2006/relationships/tags" Target="../tags/tag248.xml"/><Relationship Id="rId41" Type="http://schemas.openxmlformats.org/officeDocument/2006/relationships/tags" Target="../tags/tag269.xml"/><Relationship Id="rId54" Type="http://schemas.openxmlformats.org/officeDocument/2006/relationships/tags" Target="../tags/tag282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5" Type="http://schemas.openxmlformats.org/officeDocument/2006/relationships/tags" Target="../tags/tag243.xml"/><Relationship Id="rId23" Type="http://schemas.openxmlformats.org/officeDocument/2006/relationships/tags" Target="../tags/tag251.xml"/><Relationship Id="rId28" Type="http://schemas.openxmlformats.org/officeDocument/2006/relationships/tags" Target="../tags/tag256.xml"/><Relationship Id="rId36" Type="http://schemas.openxmlformats.org/officeDocument/2006/relationships/tags" Target="../tags/tag264.xml"/><Relationship Id="rId49" Type="http://schemas.openxmlformats.org/officeDocument/2006/relationships/tags" Target="../tags/tag277.xml"/><Relationship Id="rId57" Type="http://schemas.openxmlformats.org/officeDocument/2006/relationships/image" Target="../media/image7.png"/><Relationship Id="rId10" Type="http://schemas.openxmlformats.org/officeDocument/2006/relationships/tags" Target="../tags/tag238.xml"/><Relationship Id="rId31" Type="http://schemas.openxmlformats.org/officeDocument/2006/relationships/tags" Target="../tags/tag259.xml"/><Relationship Id="rId44" Type="http://schemas.openxmlformats.org/officeDocument/2006/relationships/tags" Target="../tags/tag272.xml"/><Relationship Id="rId52" Type="http://schemas.openxmlformats.org/officeDocument/2006/relationships/tags" Target="../tags/tag28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26" Type="http://schemas.openxmlformats.org/officeDocument/2006/relationships/tags" Target="../tags/tag309.xml"/><Relationship Id="rId39" Type="http://schemas.openxmlformats.org/officeDocument/2006/relationships/tags" Target="../tags/tag322.xml"/><Relationship Id="rId21" Type="http://schemas.openxmlformats.org/officeDocument/2006/relationships/tags" Target="../tags/tag304.xml"/><Relationship Id="rId34" Type="http://schemas.openxmlformats.org/officeDocument/2006/relationships/tags" Target="../tags/tag317.xml"/><Relationship Id="rId42" Type="http://schemas.openxmlformats.org/officeDocument/2006/relationships/tags" Target="../tags/tag325.xml"/><Relationship Id="rId47" Type="http://schemas.openxmlformats.org/officeDocument/2006/relationships/tags" Target="../tags/tag330.xml"/><Relationship Id="rId50" Type="http://schemas.openxmlformats.org/officeDocument/2006/relationships/image" Target="../media/image9.png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9" Type="http://schemas.openxmlformats.org/officeDocument/2006/relationships/tags" Target="../tags/tag312.xml"/><Relationship Id="rId11" Type="http://schemas.openxmlformats.org/officeDocument/2006/relationships/tags" Target="../tags/tag294.xml"/><Relationship Id="rId24" Type="http://schemas.openxmlformats.org/officeDocument/2006/relationships/tags" Target="../tags/tag307.xml"/><Relationship Id="rId32" Type="http://schemas.openxmlformats.org/officeDocument/2006/relationships/tags" Target="../tags/tag315.xml"/><Relationship Id="rId37" Type="http://schemas.openxmlformats.org/officeDocument/2006/relationships/tags" Target="../tags/tag320.xml"/><Relationship Id="rId40" Type="http://schemas.openxmlformats.org/officeDocument/2006/relationships/tags" Target="../tags/tag323.xml"/><Relationship Id="rId45" Type="http://schemas.openxmlformats.org/officeDocument/2006/relationships/tags" Target="../tags/tag328.xml"/><Relationship Id="rId5" Type="http://schemas.openxmlformats.org/officeDocument/2006/relationships/tags" Target="../tags/tag288.xml"/><Relationship Id="rId15" Type="http://schemas.openxmlformats.org/officeDocument/2006/relationships/tags" Target="../tags/tag298.xml"/><Relationship Id="rId23" Type="http://schemas.openxmlformats.org/officeDocument/2006/relationships/tags" Target="../tags/tag306.xml"/><Relationship Id="rId28" Type="http://schemas.openxmlformats.org/officeDocument/2006/relationships/tags" Target="../tags/tag311.xml"/><Relationship Id="rId36" Type="http://schemas.openxmlformats.org/officeDocument/2006/relationships/tags" Target="../tags/tag319.xml"/><Relationship Id="rId49" Type="http://schemas.openxmlformats.org/officeDocument/2006/relationships/slideLayout" Target="../slideLayouts/slideLayout7.xml"/><Relationship Id="rId10" Type="http://schemas.openxmlformats.org/officeDocument/2006/relationships/tags" Target="../tags/tag293.xml"/><Relationship Id="rId19" Type="http://schemas.openxmlformats.org/officeDocument/2006/relationships/tags" Target="../tags/tag302.xml"/><Relationship Id="rId31" Type="http://schemas.openxmlformats.org/officeDocument/2006/relationships/tags" Target="../tags/tag314.xml"/><Relationship Id="rId44" Type="http://schemas.openxmlformats.org/officeDocument/2006/relationships/tags" Target="../tags/tag327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tags" Target="../tags/tag305.xml"/><Relationship Id="rId27" Type="http://schemas.openxmlformats.org/officeDocument/2006/relationships/tags" Target="../tags/tag310.xml"/><Relationship Id="rId30" Type="http://schemas.openxmlformats.org/officeDocument/2006/relationships/tags" Target="../tags/tag313.xml"/><Relationship Id="rId35" Type="http://schemas.openxmlformats.org/officeDocument/2006/relationships/tags" Target="../tags/tag318.xml"/><Relationship Id="rId43" Type="http://schemas.openxmlformats.org/officeDocument/2006/relationships/tags" Target="../tags/tag326.xml"/><Relationship Id="rId48" Type="http://schemas.openxmlformats.org/officeDocument/2006/relationships/tags" Target="../tags/tag331.xml"/><Relationship Id="rId8" Type="http://schemas.openxmlformats.org/officeDocument/2006/relationships/tags" Target="../tags/tag291.xml"/><Relationship Id="rId51" Type="http://schemas.openxmlformats.org/officeDocument/2006/relationships/image" Target="../media/image10.png"/><Relationship Id="rId3" Type="http://schemas.openxmlformats.org/officeDocument/2006/relationships/tags" Target="../tags/tag286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5" Type="http://schemas.openxmlformats.org/officeDocument/2006/relationships/tags" Target="../tags/tag308.xml"/><Relationship Id="rId33" Type="http://schemas.openxmlformats.org/officeDocument/2006/relationships/tags" Target="../tags/tag316.xml"/><Relationship Id="rId38" Type="http://schemas.openxmlformats.org/officeDocument/2006/relationships/tags" Target="../tags/tag321.xml"/><Relationship Id="rId46" Type="http://schemas.openxmlformats.org/officeDocument/2006/relationships/tags" Target="../tags/tag329.xml"/><Relationship Id="rId20" Type="http://schemas.openxmlformats.org/officeDocument/2006/relationships/tags" Target="../tags/tag303.xml"/><Relationship Id="rId41" Type="http://schemas.openxmlformats.org/officeDocument/2006/relationships/tags" Target="../tags/tag324.xml"/><Relationship Id="rId1" Type="http://schemas.openxmlformats.org/officeDocument/2006/relationships/tags" Target="../tags/tag284.xml"/><Relationship Id="rId6" Type="http://schemas.openxmlformats.org/officeDocument/2006/relationships/tags" Target="../tags/tag28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44.xml"/><Relationship Id="rId18" Type="http://schemas.openxmlformats.org/officeDocument/2006/relationships/tags" Target="../tags/tag349.xml"/><Relationship Id="rId26" Type="http://schemas.openxmlformats.org/officeDocument/2006/relationships/tags" Target="../tags/tag357.xml"/><Relationship Id="rId39" Type="http://schemas.openxmlformats.org/officeDocument/2006/relationships/tags" Target="../tags/tag370.xml"/><Relationship Id="rId21" Type="http://schemas.openxmlformats.org/officeDocument/2006/relationships/tags" Target="../tags/tag352.xml"/><Relationship Id="rId34" Type="http://schemas.openxmlformats.org/officeDocument/2006/relationships/tags" Target="../tags/tag365.xml"/><Relationship Id="rId42" Type="http://schemas.openxmlformats.org/officeDocument/2006/relationships/tags" Target="../tags/tag373.xml"/><Relationship Id="rId47" Type="http://schemas.openxmlformats.org/officeDocument/2006/relationships/tags" Target="../tags/tag378.xml"/><Relationship Id="rId50" Type="http://schemas.openxmlformats.org/officeDocument/2006/relationships/tags" Target="../tags/tag381.xml"/><Relationship Id="rId7" Type="http://schemas.openxmlformats.org/officeDocument/2006/relationships/tags" Target="../tags/tag338.xml"/><Relationship Id="rId2" Type="http://schemas.openxmlformats.org/officeDocument/2006/relationships/tags" Target="../tags/tag333.xml"/><Relationship Id="rId16" Type="http://schemas.openxmlformats.org/officeDocument/2006/relationships/tags" Target="../tags/tag347.xml"/><Relationship Id="rId29" Type="http://schemas.openxmlformats.org/officeDocument/2006/relationships/tags" Target="../tags/tag360.xml"/><Relationship Id="rId11" Type="http://schemas.openxmlformats.org/officeDocument/2006/relationships/tags" Target="../tags/tag342.xml"/><Relationship Id="rId24" Type="http://schemas.openxmlformats.org/officeDocument/2006/relationships/tags" Target="../tags/tag355.xml"/><Relationship Id="rId32" Type="http://schemas.openxmlformats.org/officeDocument/2006/relationships/tags" Target="../tags/tag363.xml"/><Relationship Id="rId37" Type="http://schemas.openxmlformats.org/officeDocument/2006/relationships/tags" Target="../tags/tag368.xml"/><Relationship Id="rId40" Type="http://schemas.openxmlformats.org/officeDocument/2006/relationships/tags" Target="../tags/tag371.xml"/><Relationship Id="rId45" Type="http://schemas.openxmlformats.org/officeDocument/2006/relationships/tags" Target="../tags/tag376.xml"/><Relationship Id="rId53" Type="http://schemas.openxmlformats.org/officeDocument/2006/relationships/image" Target="../media/image12.png"/><Relationship Id="rId5" Type="http://schemas.openxmlformats.org/officeDocument/2006/relationships/tags" Target="../tags/tag336.xml"/><Relationship Id="rId10" Type="http://schemas.openxmlformats.org/officeDocument/2006/relationships/tags" Target="../tags/tag341.xml"/><Relationship Id="rId19" Type="http://schemas.openxmlformats.org/officeDocument/2006/relationships/tags" Target="../tags/tag350.xml"/><Relationship Id="rId31" Type="http://schemas.openxmlformats.org/officeDocument/2006/relationships/tags" Target="../tags/tag362.xml"/><Relationship Id="rId44" Type="http://schemas.openxmlformats.org/officeDocument/2006/relationships/tags" Target="../tags/tag375.xml"/><Relationship Id="rId52" Type="http://schemas.openxmlformats.org/officeDocument/2006/relationships/image" Target="../media/image11.png"/><Relationship Id="rId4" Type="http://schemas.openxmlformats.org/officeDocument/2006/relationships/tags" Target="../tags/tag335.xml"/><Relationship Id="rId9" Type="http://schemas.openxmlformats.org/officeDocument/2006/relationships/tags" Target="../tags/tag340.xml"/><Relationship Id="rId14" Type="http://schemas.openxmlformats.org/officeDocument/2006/relationships/tags" Target="../tags/tag345.xml"/><Relationship Id="rId22" Type="http://schemas.openxmlformats.org/officeDocument/2006/relationships/tags" Target="../tags/tag353.xml"/><Relationship Id="rId27" Type="http://schemas.openxmlformats.org/officeDocument/2006/relationships/tags" Target="../tags/tag358.xml"/><Relationship Id="rId30" Type="http://schemas.openxmlformats.org/officeDocument/2006/relationships/tags" Target="../tags/tag361.xml"/><Relationship Id="rId35" Type="http://schemas.openxmlformats.org/officeDocument/2006/relationships/tags" Target="../tags/tag366.xml"/><Relationship Id="rId43" Type="http://schemas.openxmlformats.org/officeDocument/2006/relationships/tags" Target="../tags/tag374.xml"/><Relationship Id="rId48" Type="http://schemas.openxmlformats.org/officeDocument/2006/relationships/tags" Target="../tags/tag379.xml"/><Relationship Id="rId8" Type="http://schemas.openxmlformats.org/officeDocument/2006/relationships/tags" Target="../tags/tag339.xml"/><Relationship Id="rId51" Type="http://schemas.openxmlformats.org/officeDocument/2006/relationships/slideLayout" Target="../slideLayouts/slideLayout7.xml"/><Relationship Id="rId3" Type="http://schemas.openxmlformats.org/officeDocument/2006/relationships/tags" Target="../tags/tag334.xml"/><Relationship Id="rId12" Type="http://schemas.openxmlformats.org/officeDocument/2006/relationships/tags" Target="../tags/tag343.xml"/><Relationship Id="rId17" Type="http://schemas.openxmlformats.org/officeDocument/2006/relationships/tags" Target="../tags/tag348.xml"/><Relationship Id="rId25" Type="http://schemas.openxmlformats.org/officeDocument/2006/relationships/tags" Target="../tags/tag356.xml"/><Relationship Id="rId33" Type="http://schemas.openxmlformats.org/officeDocument/2006/relationships/tags" Target="../tags/tag364.xml"/><Relationship Id="rId38" Type="http://schemas.openxmlformats.org/officeDocument/2006/relationships/tags" Target="../tags/tag369.xml"/><Relationship Id="rId46" Type="http://schemas.openxmlformats.org/officeDocument/2006/relationships/tags" Target="../tags/tag377.xml"/><Relationship Id="rId20" Type="http://schemas.openxmlformats.org/officeDocument/2006/relationships/tags" Target="../tags/tag351.xml"/><Relationship Id="rId41" Type="http://schemas.openxmlformats.org/officeDocument/2006/relationships/tags" Target="../tags/tag372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15" Type="http://schemas.openxmlformats.org/officeDocument/2006/relationships/tags" Target="../tags/tag346.xml"/><Relationship Id="rId23" Type="http://schemas.openxmlformats.org/officeDocument/2006/relationships/tags" Target="../tags/tag354.xml"/><Relationship Id="rId28" Type="http://schemas.openxmlformats.org/officeDocument/2006/relationships/tags" Target="../tags/tag359.xml"/><Relationship Id="rId36" Type="http://schemas.openxmlformats.org/officeDocument/2006/relationships/tags" Target="../tags/tag367.xml"/><Relationship Id="rId49" Type="http://schemas.openxmlformats.org/officeDocument/2006/relationships/tags" Target="../tags/tag3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9.xml"/><Relationship Id="rId13" Type="http://schemas.openxmlformats.org/officeDocument/2006/relationships/tags" Target="../tags/tag394.xml"/><Relationship Id="rId18" Type="http://schemas.openxmlformats.org/officeDocument/2006/relationships/tags" Target="../tags/tag399.xml"/><Relationship Id="rId26" Type="http://schemas.openxmlformats.org/officeDocument/2006/relationships/tags" Target="../tags/tag407.xml"/><Relationship Id="rId3" Type="http://schemas.openxmlformats.org/officeDocument/2006/relationships/tags" Target="../tags/tag384.xml"/><Relationship Id="rId21" Type="http://schemas.openxmlformats.org/officeDocument/2006/relationships/tags" Target="../tags/tag402.xml"/><Relationship Id="rId7" Type="http://schemas.openxmlformats.org/officeDocument/2006/relationships/tags" Target="../tags/tag388.xml"/><Relationship Id="rId12" Type="http://schemas.openxmlformats.org/officeDocument/2006/relationships/tags" Target="../tags/tag393.xml"/><Relationship Id="rId17" Type="http://schemas.openxmlformats.org/officeDocument/2006/relationships/tags" Target="../tags/tag398.xml"/><Relationship Id="rId25" Type="http://schemas.openxmlformats.org/officeDocument/2006/relationships/tags" Target="../tags/tag406.xml"/><Relationship Id="rId2" Type="http://schemas.openxmlformats.org/officeDocument/2006/relationships/tags" Target="../tags/tag383.xml"/><Relationship Id="rId16" Type="http://schemas.openxmlformats.org/officeDocument/2006/relationships/tags" Target="../tags/tag397.xml"/><Relationship Id="rId20" Type="http://schemas.openxmlformats.org/officeDocument/2006/relationships/tags" Target="../tags/tag401.xml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11" Type="http://schemas.openxmlformats.org/officeDocument/2006/relationships/tags" Target="../tags/tag392.xml"/><Relationship Id="rId24" Type="http://schemas.openxmlformats.org/officeDocument/2006/relationships/tags" Target="../tags/tag405.xml"/><Relationship Id="rId5" Type="http://schemas.openxmlformats.org/officeDocument/2006/relationships/tags" Target="../tags/tag386.xml"/><Relationship Id="rId15" Type="http://schemas.openxmlformats.org/officeDocument/2006/relationships/tags" Target="../tags/tag396.xml"/><Relationship Id="rId23" Type="http://schemas.openxmlformats.org/officeDocument/2006/relationships/tags" Target="../tags/tag404.xml"/><Relationship Id="rId28" Type="http://schemas.openxmlformats.org/officeDocument/2006/relationships/image" Target="../media/image13.png"/><Relationship Id="rId10" Type="http://schemas.openxmlformats.org/officeDocument/2006/relationships/tags" Target="../tags/tag391.xml"/><Relationship Id="rId19" Type="http://schemas.openxmlformats.org/officeDocument/2006/relationships/tags" Target="../tags/tag400.xml"/><Relationship Id="rId4" Type="http://schemas.openxmlformats.org/officeDocument/2006/relationships/tags" Target="../tags/tag385.xml"/><Relationship Id="rId9" Type="http://schemas.openxmlformats.org/officeDocument/2006/relationships/tags" Target="../tags/tag390.xml"/><Relationship Id="rId14" Type="http://schemas.openxmlformats.org/officeDocument/2006/relationships/tags" Target="../tags/tag395.xml"/><Relationship Id="rId22" Type="http://schemas.openxmlformats.org/officeDocument/2006/relationships/tags" Target="../tags/tag403.xml"/><Relationship Id="rId27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524.xml"/><Relationship Id="rId21" Type="http://schemas.openxmlformats.org/officeDocument/2006/relationships/tags" Target="../tags/tag428.xml"/><Relationship Id="rId42" Type="http://schemas.openxmlformats.org/officeDocument/2006/relationships/tags" Target="../tags/tag449.xml"/><Relationship Id="rId63" Type="http://schemas.openxmlformats.org/officeDocument/2006/relationships/tags" Target="../tags/tag470.xml"/><Relationship Id="rId84" Type="http://schemas.openxmlformats.org/officeDocument/2006/relationships/tags" Target="../tags/tag491.xml"/><Relationship Id="rId138" Type="http://schemas.openxmlformats.org/officeDocument/2006/relationships/tags" Target="../tags/tag545.xml"/><Relationship Id="rId159" Type="http://schemas.openxmlformats.org/officeDocument/2006/relationships/tags" Target="../tags/tag566.xml"/><Relationship Id="rId170" Type="http://schemas.openxmlformats.org/officeDocument/2006/relationships/tags" Target="../tags/tag577.xml"/><Relationship Id="rId107" Type="http://schemas.openxmlformats.org/officeDocument/2006/relationships/tags" Target="../tags/tag514.xml"/><Relationship Id="rId11" Type="http://schemas.openxmlformats.org/officeDocument/2006/relationships/tags" Target="../tags/tag418.xml"/><Relationship Id="rId32" Type="http://schemas.openxmlformats.org/officeDocument/2006/relationships/tags" Target="../tags/tag439.xml"/><Relationship Id="rId53" Type="http://schemas.openxmlformats.org/officeDocument/2006/relationships/tags" Target="../tags/tag460.xml"/><Relationship Id="rId74" Type="http://schemas.openxmlformats.org/officeDocument/2006/relationships/tags" Target="../tags/tag481.xml"/><Relationship Id="rId128" Type="http://schemas.openxmlformats.org/officeDocument/2006/relationships/tags" Target="../tags/tag535.xml"/><Relationship Id="rId149" Type="http://schemas.openxmlformats.org/officeDocument/2006/relationships/tags" Target="../tags/tag556.xml"/><Relationship Id="rId5" Type="http://schemas.openxmlformats.org/officeDocument/2006/relationships/tags" Target="../tags/tag412.xml"/><Relationship Id="rId95" Type="http://schemas.openxmlformats.org/officeDocument/2006/relationships/tags" Target="../tags/tag502.xml"/><Relationship Id="rId160" Type="http://schemas.openxmlformats.org/officeDocument/2006/relationships/tags" Target="../tags/tag567.xml"/><Relationship Id="rId22" Type="http://schemas.openxmlformats.org/officeDocument/2006/relationships/tags" Target="../tags/tag429.xml"/><Relationship Id="rId43" Type="http://schemas.openxmlformats.org/officeDocument/2006/relationships/tags" Target="../tags/tag450.xml"/><Relationship Id="rId64" Type="http://schemas.openxmlformats.org/officeDocument/2006/relationships/tags" Target="../tags/tag471.xml"/><Relationship Id="rId118" Type="http://schemas.openxmlformats.org/officeDocument/2006/relationships/tags" Target="../tags/tag525.xml"/><Relationship Id="rId139" Type="http://schemas.openxmlformats.org/officeDocument/2006/relationships/tags" Target="../tags/tag546.xml"/><Relationship Id="rId85" Type="http://schemas.openxmlformats.org/officeDocument/2006/relationships/tags" Target="../tags/tag492.xml"/><Relationship Id="rId150" Type="http://schemas.openxmlformats.org/officeDocument/2006/relationships/tags" Target="../tags/tag557.xml"/><Relationship Id="rId171" Type="http://schemas.openxmlformats.org/officeDocument/2006/relationships/tags" Target="../tags/tag578.xml"/><Relationship Id="rId12" Type="http://schemas.openxmlformats.org/officeDocument/2006/relationships/tags" Target="../tags/tag419.xml"/><Relationship Id="rId33" Type="http://schemas.openxmlformats.org/officeDocument/2006/relationships/tags" Target="../tags/tag440.xml"/><Relationship Id="rId108" Type="http://schemas.openxmlformats.org/officeDocument/2006/relationships/tags" Target="../tags/tag515.xml"/><Relationship Id="rId129" Type="http://schemas.openxmlformats.org/officeDocument/2006/relationships/tags" Target="../tags/tag536.xml"/><Relationship Id="rId54" Type="http://schemas.openxmlformats.org/officeDocument/2006/relationships/tags" Target="../tags/tag461.xml"/><Relationship Id="rId75" Type="http://schemas.openxmlformats.org/officeDocument/2006/relationships/tags" Target="../tags/tag482.xml"/><Relationship Id="rId96" Type="http://schemas.openxmlformats.org/officeDocument/2006/relationships/tags" Target="../tags/tag503.xml"/><Relationship Id="rId140" Type="http://schemas.openxmlformats.org/officeDocument/2006/relationships/tags" Target="../tags/tag547.xml"/><Relationship Id="rId161" Type="http://schemas.openxmlformats.org/officeDocument/2006/relationships/tags" Target="../tags/tag568.xml"/><Relationship Id="rId6" Type="http://schemas.openxmlformats.org/officeDocument/2006/relationships/tags" Target="../tags/tag413.xml"/><Relationship Id="rId23" Type="http://schemas.openxmlformats.org/officeDocument/2006/relationships/tags" Target="../tags/tag430.xml"/><Relationship Id="rId28" Type="http://schemas.openxmlformats.org/officeDocument/2006/relationships/tags" Target="../tags/tag435.xml"/><Relationship Id="rId49" Type="http://schemas.openxmlformats.org/officeDocument/2006/relationships/tags" Target="../tags/tag456.xml"/><Relationship Id="rId114" Type="http://schemas.openxmlformats.org/officeDocument/2006/relationships/tags" Target="../tags/tag521.xml"/><Relationship Id="rId119" Type="http://schemas.openxmlformats.org/officeDocument/2006/relationships/tags" Target="../tags/tag526.xml"/><Relationship Id="rId44" Type="http://schemas.openxmlformats.org/officeDocument/2006/relationships/tags" Target="../tags/tag451.xml"/><Relationship Id="rId60" Type="http://schemas.openxmlformats.org/officeDocument/2006/relationships/tags" Target="../tags/tag467.xml"/><Relationship Id="rId65" Type="http://schemas.openxmlformats.org/officeDocument/2006/relationships/tags" Target="../tags/tag472.xml"/><Relationship Id="rId81" Type="http://schemas.openxmlformats.org/officeDocument/2006/relationships/tags" Target="../tags/tag488.xml"/><Relationship Id="rId86" Type="http://schemas.openxmlformats.org/officeDocument/2006/relationships/tags" Target="../tags/tag493.xml"/><Relationship Id="rId130" Type="http://schemas.openxmlformats.org/officeDocument/2006/relationships/tags" Target="../tags/tag537.xml"/><Relationship Id="rId135" Type="http://schemas.openxmlformats.org/officeDocument/2006/relationships/tags" Target="../tags/tag542.xml"/><Relationship Id="rId151" Type="http://schemas.openxmlformats.org/officeDocument/2006/relationships/tags" Target="../tags/tag558.xml"/><Relationship Id="rId156" Type="http://schemas.openxmlformats.org/officeDocument/2006/relationships/tags" Target="../tags/tag563.xml"/><Relationship Id="rId177" Type="http://schemas.openxmlformats.org/officeDocument/2006/relationships/tags" Target="../tags/tag584.xml"/><Relationship Id="rId172" Type="http://schemas.openxmlformats.org/officeDocument/2006/relationships/tags" Target="../tags/tag579.xml"/><Relationship Id="rId13" Type="http://schemas.openxmlformats.org/officeDocument/2006/relationships/tags" Target="../tags/tag420.xml"/><Relationship Id="rId18" Type="http://schemas.openxmlformats.org/officeDocument/2006/relationships/tags" Target="../tags/tag425.xml"/><Relationship Id="rId39" Type="http://schemas.openxmlformats.org/officeDocument/2006/relationships/tags" Target="../tags/tag446.xml"/><Relationship Id="rId109" Type="http://schemas.openxmlformats.org/officeDocument/2006/relationships/tags" Target="../tags/tag516.xml"/><Relationship Id="rId34" Type="http://schemas.openxmlformats.org/officeDocument/2006/relationships/tags" Target="../tags/tag441.xml"/><Relationship Id="rId50" Type="http://schemas.openxmlformats.org/officeDocument/2006/relationships/tags" Target="../tags/tag457.xml"/><Relationship Id="rId55" Type="http://schemas.openxmlformats.org/officeDocument/2006/relationships/tags" Target="../tags/tag462.xml"/><Relationship Id="rId76" Type="http://schemas.openxmlformats.org/officeDocument/2006/relationships/tags" Target="../tags/tag483.xml"/><Relationship Id="rId97" Type="http://schemas.openxmlformats.org/officeDocument/2006/relationships/tags" Target="../tags/tag504.xml"/><Relationship Id="rId104" Type="http://schemas.openxmlformats.org/officeDocument/2006/relationships/tags" Target="../tags/tag511.xml"/><Relationship Id="rId120" Type="http://schemas.openxmlformats.org/officeDocument/2006/relationships/tags" Target="../tags/tag527.xml"/><Relationship Id="rId125" Type="http://schemas.openxmlformats.org/officeDocument/2006/relationships/tags" Target="../tags/tag532.xml"/><Relationship Id="rId141" Type="http://schemas.openxmlformats.org/officeDocument/2006/relationships/tags" Target="../tags/tag548.xml"/><Relationship Id="rId146" Type="http://schemas.openxmlformats.org/officeDocument/2006/relationships/tags" Target="../tags/tag553.xml"/><Relationship Id="rId167" Type="http://schemas.openxmlformats.org/officeDocument/2006/relationships/tags" Target="../tags/tag574.xml"/><Relationship Id="rId7" Type="http://schemas.openxmlformats.org/officeDocument/2006/relationships/tags" Target="../tags/tag414.xml"/><Relationship Id="rId71" Type="http://schemas.openxmlformats.org/officeDocument/2006/relationships/tags" Target="../tags/tag478.xml"/><Relationship Id="rId92" Type="http://schemas.openxmlformats.org/officeDocument/2006/relationships/tags" Target="../tags/tag499.xml"/><Relationship Id="rId162" Type="http://schemas.openxmlformats.org/officeDocument/2006/relationships/tags" Target="../tags/tag569.xml"/><Relationship Id="rId2" Type="http://schemas.openxmlformats.org/officeDocument/2006/relationships/tags" Target="../tags/tag409.xml"/><Relationship Id="rId29" Type="http://schemas.openxmlformats.org/officeDocument/2006/relationships/tags" Target="../tags/tag436.xml"/><Relationship Id="rId24" Type="http://schemas.openxmlformats.org/officeDocument/2006/relationships/tags" Target="../tags/tag431.xml"/><Relationship Id="rId40" Type="http://schemas.openxmlformats.org/officeDocument/2006/relationships/tags" Target="../tags/tag447.xml"/><Relationship Id="rId45" Type="http://schemas.openxmlformats.org/officeDocument/2006/relationships/tags" Target="../tags/tag452.xml"/><Relationship Id="rId66" Type="http://schemas.openxmlformats.org/officeDocument/2006/relationships/tags" Target="../tags/tag473.xml"/><Relationship Id="rId87" Type="http://schemas.openxmlformats.org/officeDocument/2006/relationships/tags" Target="../tags/tag494.xml"/><Relationship Id="rId110" Type="http://schemas.openxmlformats.org/officeDocument/2006/relationships/tags" Target="../tags/tag517.xml"/><Relationship Id="rId115" Type="http://schemas.openxmlformats.org/officeDocument/2006/relationships/tags" Target="../tags/tag522.xml"/><Relationship Id="rId131" Type="http://schemas.openxmlformats.org/officeDocument/2006/relationships/tags" Target="../tags/tag538.xml"/><Relationship Id="rId136" Type="http://schemas.openxmlformats.org/officeDocument/2006/relationships/tags" Target="../tags/tag543.xml"/><Relationship Id="rId157" Type="http://schemas.openxmlformats.org/officeDocument/2006/relationships/tags" Target="../tags/tag564.xml"/><Relationship Id="rId178" Type="http://schemas.openxmlformats.org/officeDocument/2006/relationships/tags" Target="../tags/tag585.xml"/><Relationship Id="rId61" Type="http://schemas.openxmlformats.org/officeDocument/2006/relationships/tags" Target="../tags/tag468.xml"/><Relationship Id="rId82" Type="http://schemas.openxmlformats.org/officeDocument/2006/relationships/tags" Target="../tags/tag489.xml"/><Relationship Id="rId152" Type="http://schemas.openxmlformats.org/officeDocument/2006/relationships/tags" Target="../tags/tag559.xml"/><Relationship Id="rId173" Type="http://schemas.openxmlformats.org/officeDocument/2006/relationships/tags" Target="../tags/tag580.xml"/><Relationship Id="rId19" Type="http://schemas.openxmlformats.org/officeDocument/2006/relationships/tags" Target="../tags/tag426.xml"/><Relationship Id="rId14" Type="http://schemas.openxmlformats.org/officeDocument/2006/relationships/tags" Target="../tags/tag421.xml"/><Relationship Id="rId30" Type="http://schemas.openxmlformats.org/officeDocument/2006/relationships/tags" Target="../tags/tag437.xml"/><Relationship Id="rId35" Type="http://schemas.openxmlformats.org/officeDocument/2006/relationships/tags" Target="../tags/tag442.xml"/><Relationship Id="rId56" Type="http://schemas.openxmlformats.org/officeDocument/2006/relationships/tags" Target="../tags/tag463.xml"/><Relationship Id="rId77" Type="http://schemas.openxmlformats.org/officeDocument/2006/relationships/tags" Target="../tags/tag484.xml"/><Relationship Id="rId100" Type="http://schemas.openxmlformats.org/officeDocument/2006/relationships/tags" Target="../tags/tag507.xml"/><Relationship Id="rId105" Type="http://schemas.openxmlformats.org/officeDocument/2006/relationships/tags" Target="../tags/tag512.xml"/><Relationship Id="rId126" Type="http://schemas.openxmlformats.org/officeDocument/2006/relationships/tags" Target="../tags/tag533.xml"/><Relationship Id="rId147" Type="http://schemas.openxmlformats.org/officeDocument/2006/relationships/tags" Target="../tags/tag554.xml"/><Relationship Id="rId168" Type="http://schemas.openxmlformats.org/officeDocument/2006/relationships/tags" Target="../tags/tag575.xml"/><Relationship Id="rId8" Type="http://schemas.openxmlformats.org/officeDocument/2006/relationships/tags" Target="../tags/tag415.xml"/><Relationship Id="rId51" Type="http://schemas.openxmlformats.org/officeDocument/2006/relationships/tags" Target="../tags/tag458.xml"/><Relationship Id="rId72" Type="http://schemas.openxmlformats.org/officeDocument/2006/relationships/tags" Target="../tags/tag479.xml"/><Relationship Id="rId93" Type="http://schemas.openxmlformats.org/officeDocument/2006/relationships/tags" Target="../tags/tag500.xml"/><Relationship Id="rId98" Type="http://schemas.openxmlformats.org/officeDocument/2006/relationships/tags" Target="../tags/tag505.xml"/><Relationship Id="rId121" Type="http://schemas.openxmlformats.org/officeDocument/2006/relationships/tags" Target="../tags/tag528.xml"/><Relationship Id="rId142" Type="http://schemas.openxmlformats.org/officeDocument/2006/relationships/tags" Target="../tags/tag549.xml"/><Relationship Id="rId163" Type="http://schemas.openxmlformats.org/officeDocument/2006/relationships/tags" Target="../tags/tag570.xml"/><Relationship Id="rId3" Type="http://schemas.openxmlformats.org/officeDocument/2006/relationships/tags" Target="../tags/tag410.xml"/><Relationship Id="rId25" Type="http://schemas.openxmlformats.org/officeDocument/2006/relationships/tags" Target="../tags/tag432.xml"/><Relationship Id="rId46" Type="http://schemas.openxmlformats.org/officeDocument/2006/relationships/tags" Target="../tags/tag453.xml"/><Relationship Id="rId67" Type="http://schemas.openxmlformats.org/officeDocument/2006/relationships/tags" Target="../tags/tag474.xml"/><Relationship Id="rId116" Type="http://schemas.openxmlformats.org/officeDocument/2006/relationships/tags" Target="../tags/tag523.xml"/><Relationship Id="rId137" Type="http://schemas.openxmlformats.org/officeDocument/2006/relationships/tags" Target="../tags/tag544.xml"/><Relationship Id="rId158" Type="http://schemas.openxmlformats.org/officeDocument/2006/relationships/tags" Target="../tags/tag565.xml"/><Relationship Id="rId20" Type="http://schemas.openxmlformats.org/officeDocument/2006/relationships/tags" Target="../tags/tag427.xml"/><Relationship Id="rId41" Type="http://schemas.openxmlformats.org/officeDocument/2006/relationships/tags" Target="../tags/tag448.xml"/><Relationship Id="rId62" Type="http://schemas.openxmlformats.org/officeDocument/2006/relationships/tags" Target="../tags/tag469.xml"/><Relationship Id="rId83" Type="http://schemas.openxmlformats.org/officeDocument/2006/relationships/tags" Target="../tags/tag490.xml"/><Relationship Id="rId88" Type="http://schemas.openxmlformats.org/officeDocument/2006/relationships/tags" Target="../tags/tag495.xml"/><Relationship Id="rId111" Type="http://schemas.openxmlformats.org/officeDocument/2006/relationships/tags" Target="../tags/tag518.xml"/><Relationship Id="rId132" Type="http://schemas.openxmlformats.org/officeDocument/2006/relationships/tags" Target="../tags/tag539.xml"/><Relationship Id="rId153" Type="http://schemas.openxmlformats.org/officeDocument/2006/relationships/tags" Target="../tags/tag560.xml"/><Relationship Id="rId174" Type="http://schemas.openxmlformats.org/officeDocument/2006/relationships/tags" Target="../tags/tag581.xml"/><Relationship Id="rId179" Type="http://schemas.openxmlformats.org/officeDocument/2006/relationships/slideLayout" Target="../slideLayouts/slideLayout6.xml"/><Relationship Id="rId15" Type="http://schemas.openxmlformats.org/officeDocument/2006/relationships/tags" Target="../tags/tag422.xml"/><Relationship Id="rId36" Type="http://schemas.openxmlformats.org/officeDocument/2006/relationships/tags" Target="../tags/tag443.xml"/><Relationship Id="rId57" Type="http://schemas.openxmlformats.org/officeDocument/2006/relationships/tags" Target="../tags/tag464.xml"/><Relationship Id="rId106" Type="http://schemas.openxmlformats.org/officeDocument/2006/relationships/tags" Target="../tags/tag513.xml"/><Relationship Id="rId127" Type="http://schemas.openxmlformats.org/officeDocument/2006/relationships/tags" Target="../tags/tag534.xml"/><Relationship Id="rId10" Type="http://schemas.openxmlformats.org/officeDocument/2006/relationships/tags" Target="../tags/tag417.xml"/><Relationship Id="rId31" Type="http://schemas.openxmlformats.org/officeDocument/2006/relationships/tags" Target="../tags/tag438.xml"/><Relationship Id="rId52" Type="http://schemas.openxmlformats.org/officeDocument/2006/relationships/tags" Target="../tags/tag459.xml"/><Relationship Id="rId73" Type="http://schemas.openxmlformats.org/officeDocument/2006/relationships/tags" Target="../tags/tag480.xml"/><Relationship Id="rId78" Type="http://schemas.openxmlformats.org/officeDocument/2006/relationships/tags" Target="../tags/tag485.xml"/><Relationship Id="rId94" Type="http://schemas.openxmlformats.org/officeDocument/2006/relationships/tags" Target="../tags/tag501.xml"/><Relationship Id="rId99" Type="http://schemas.openxmlformats.org/officeDocument/2006/relationships/tags" Target="../tags/tag506.xml"/><Relationship Id="rId101" Type="http://schemas.openxmlformats.org/officeDocument/2006/relationships/tags" Target="../tags/tag508.xml"/><Relationship Id="rId122" Type="http://schemas.openxmlformats.org/officeDocument/2006/relationships/tags" Target="../tags/tag529.xml"/><Relationship Id="rId143" Type="http://schemas.openxmlformats.org/officeDocument/2006/relationships/tags" Target="../tags/tag550.xml"/><Relationship Id="rId148" Type="http://schemas.openxmlformats.org/officeDocument/2006/relationships/tags" Target="../tags/tag555.xml"/><Relationship Id="rId164" Type="http://schemas.openxmlformats.org/officeDocument/2006/relationships/tags" Target="../tags/tag571.xml"/><Relationship Id="rId169" Type="http://schemas.openxmlformats.org/officeDocument/2006/relationships/tags" Target="../tags/tag576.xml"/><Relationship Id="rId4" Type="http://schemas.openxmlformats.org/officeDocument/2006/relationships/tags" Target="../tags/tag411.xml"/><Relationship Id="rId9" Type="http://schemas.openxmlformats.org/officeDocument/2006/relationships/tags" Target="../tags/tag416.xml"/><Relationship Id="rId26" Type="http://schemas.openxmlformats.org/officeDocument/2006/relationships/tags" Target="../tags/tag433.xml"/><Relationship Id="rId47" Type="http://schemas.openxmlformats.org/officeDocument/2006/relationships/tags" Target="../tags/tag454.xml"/><Relationship Id="rId68" Type="http://schemas.openxmlformats.org/officeDocument/2006/relationships/tags" Target="../tags/tag475.xml"/><Relationship Id="rId89" Type="http://schemas.openxmlformats.org/officeDocument/2006/relationships/tags" Target="../tags/tag496.xml"/><Relationship Id="rId112" Type="http://schemas.openxmlformats.org/officeDocument/2006/relationships/tags" Target="../tags/tag519.xml"/><Relationship Id="rId133" Type="http://schemas.openxmlformats.org/officeDocument/2006/relationships/tags" Target="../tags/tag540.xml"/><Relationship Id="rId154" Type="http://schemas.openxmlformats.org/officeDocument/2006/relationships/tags" Target="../tags/tag561.xml"/><Relationship Id="rId175" Type="http://schemas.openxmlformats.org/officeDocument/2006/relationships/tags" Target="../tags/tag582.xml"/><Relationship Id="rId16" Type="http://schemas.openxmlformats.org/officeDocument/2006/relationships/tags" Target="../tags/tag423.xml"/><Relationship Id="rId37" Type="http://schemas.openxmlformats.org/officeDocument/2006/relationships/tags" Target="../tags/tag444.xml"/><Relationship Id="rId58" Type="http://schemas.openxmlformats.org/officeDocument/2006/relationships/tags" Target="../tags/tag465.xml"/><Relationship Id="rId79" Type="http://schemas.openxmlformats.org/officeDocument/2006/relationships/tags" Target="../tags/tag486.xml"/><Relationship Id="rId102" Type="http://schemas.openxmlformats.org/officeDocument/2006/relationships/tags" Target="../tags/tag509.xml"/><Relationship Id="rId123" Type="http://schemas.openxmlformats.org/officeDocument/2006/relationships/tags" Target="../tags/tag530.xml"/><Relationship Id="rId144" Type="http://schemas.openxmlformats.org/officeDocument/2006/relationships/tags" Target="../tags/tag551.xml"/><Relationship Id="rId90" Type="http://schemas.openxmlformats.org/officeDocument/2006/relationships/tags" Target="../tags/tag497.xml"/><Relationship Id="rId165" Type="http://schemas.openxmlformats.org/officeDocument/2006/relationships/tags" Target="../tags/tag572.xml"/><Relationship Id="rId27" Type="http://schemas.openxmlformats.org/officeDocument/2006/relationships/tags" Target="../tags/tag434.xml"/><Relationship Id="rId48" Type="http://schemas.openxmlformats.org/officeDocument/2006/relationships/tags" Target="../tags/tag455.xml"/><Relationship Id="rId69" Type="http://schemas.openxmlformats.org/officeDocument/2006/relationships/tags" Target="../tags/tag476.xml"/><Relationship Id="rId113" Type="http://schemas.openxmlformats.org/officeDocument/2006/relationships/tags" Target="../tags/tag520.xml"/><Relationship Id="rId134" Type="http://schemas.openxmlformats.org/officeDocument/2006/relationships/tags" Target="../tags/tag541.xml"/><Relationship Id="rId80" Type="http://schemas.openxmlformats.org/officeDocument/2006/relationships/tags" Target="../tags/tag487.xml"/><Relationship Id="rId155" Type="http://schemas.openxmlformats.org/officeDocument/2006/relationships/tags" Target="../tags/tag562.xml"/><Relationship Id="rId176" Type="http://schemas.openxmlformats.org/officeDocument/2006/relationships/tags" Target="../tags/tag583.xml"/><Relationship Id="rId17" Type="http://schemas.openxmlformats.org/officeDocument/2006/relationships/tags" Target="../tags/tag424.xml"/><Relationship Id="rId38" Type="http://schemas.openxmlformats.org/officeDocument/2006/relationships/tags" Target="../tags/tag445.xml"/><Relationship Id="rId59" Type="http://schemas.openxmlformats.org/officeDocument/2006/relationships/tags" Target="../tags/tag466.xml"/><Relationship Id="rId103" Type="http://schemas.openxmlformats.org/officeDocument/2006/relationships/tags" Target="../tags/tag510.xml"/><Relationship Id="rId124" Type="http://schemas.openxmlformats.org/officeDocument/2006/relationships/tags" Target="../tags/tag531.xml"/><Relationship Id="rId70" Type="http://schemas.openxmlformats.org/officeDocument/2006/relationships/tags" Target="../tags/tag477.xml"/><Relationship Id="rId91" Type="http://schemas.openxmlformats.org/officeDocument/2006/relationships/tags" Target="../tags/tag498.xml"/><Relationship Id="rId145" Type="http://schemas.openxmlformats.org/officeDocument/2006/relationships/tags" Target="../tags/tag552.xml"/><Relationship Id="rId166" Type="http://schemas.openxmlformats.org/officeDocument/2006/relationships/tags" Target="../tags/tag573.xml"/><Relationship Id="rId1" Type="http://schemas.openxmlformats.org/officeDocument/2006/relationships/tags" Target="../tags/tag4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1AC58-E408-E773-99C9-73BA22829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Numerical Implementation of the Redfield Master Equation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9A639-C527-12DC-6B09-1EC38FDC6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Wenxiang Ying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11/19/2023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25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7C79F2-965E-724D-C73B-785197E60490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966936" y="942938"/>
            <a:ext cx="4248130" cy="41013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C6A8D6-947C-F4C2-B9FE-3782E1D94D5F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6855310" y="890806"/>
            <a:ext cx="4123852" cy="4198200"/>
          </a:xfrm>
          <a:prstGeom prst="rect">
            <a:avLst/>
          </a:prstGeom>
        </p:spPr>
      </p:pic>
      <p:grpSp>
        <p:nvGrpSpPr>
          <p:cNvPr id="94" name="组合 93" descr="\documentclass{article}&#10;\usepackage{amsmath}&#10;\pagestyle{empty}&#10;\begin{document}&#10;&#10;\begin{align*}&#10;\epsilon = 0,~\Delta = 1,~\beta=0.5,~\omega_\mathrm{c}=0.25,~\lambda=0.025&#10;\end{align*}&#10;&#10;\end{document}" title="IguanaTex Vector Display">
            <a:extLst>
              <a:ext uri="{FF2B5EF4-FFF2-40B4-BE49-F238E27FC236}">
                <a16:creationId xmlns:a16="http://schemas.microsoft.com/office/drawing/2014/main" id="{A31AC45B-4921-65FB-16BE-307B4CF0543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4702" y="5727700"/>
            <a:ext cx="4929955" cy="230275"/>
            <a:chOff x="4397669" y="7703581"/>
            <a:chExt cx="4929955" cy="230275"/>
          </a:xfrm>
        </p:grpSpPr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D5057D8-A2A8-8F5D-DFB3-262093676A2E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397669" y="7775700"/>
              <a:ext cx="83253" cy="111848"/>
            </a:xfrm>
            <a:custGeom>
              <a:avLst/>
              <a:gdLst>
                <a:gd name="connsiteX0" fmla="*/ 63652 w 83253"/>
                <a:gd name="connsiteY0" fmla="*/ 51960 h 111848"/>
                <a:gd name="connsiteX1" fmla="*/ 72256 w 83253"/>
                <a:gd name="connsiteY1" fmla="*/ 47658 h 111848"/>
                <a:gd name="connsiteX2" fmla="*/ 64917 w 83253"/>
                <a:gd name="connsiteY2" fmla="*/ 44116 h 111848"/>
                <a:gd name="connsiteX3" fmla="*/ 23923 w 83253"/>
                <a:gd name="connsiteY3" fmla="*/ 44116 h 111848"/>
                <a:gd name="connsiteX4" fmla="*/ 67195 w 83253"/>
                <a:gd name="connsiteY4" fmla="*/ 7929 h 111848"/>
                <a:gd name="connsiteX5" fmla="*/ 75039 w 83253"/>
                <a:gd name="connsiteY5" fmla="*/ 7929 h 111848"/>
                <a:gd name="connsiteX6" fmla="*/ 83390 w 83253"/>
                <a:gd name="connsiteY6" fmla="*/ 3627 h 111848"/>
                <a:gd name="connsiteX7" fmla="*/ 75798 w 83253"/>
                <a:gd name="connsiteY7" fmla="*/ 85 h 111848"/>
                <a:gd name="connsiteX8" fmla="*/ 66942 w 83253"/>
                <a:gd name="connsiteY8" fmla="*/ 85 h 111848"/>
                <a:gd name="connsiteX9" fmla="*/ 136 w 83253"/>
                <a:gd name="connsiteY9" fmla="*/ 64107 h 111848"/>
                <a:gd name="connsiteX10" fmla="*/ 45938 w 83253"/>
                <a:gd name="connsiteY10" fmla="*/ 111933 h 111848"/>
                <a:gd name="connsiteX11" fmla="*/ 78835 w 83253"/>
                <a:gd name="connsiteY11" fmla="*/ 99028 h 111848"/>
                <a:gd name="connsiteX12" fmla="*/ 76304 w 83253"/>
                <a:gd name="connsiteY12" fmla="*/ 95485 h 111848"/>
                <a:gd name="connsiteX13" fmla="*/ 73015 w 83253"/>
                <a:gd name="connsiteY13" fmla="*/ 97003 h 111848"/>
                <a:gd name="connsiteX14" fmla="*/ 46444 w 83253"/>
                <a:gd name="connsiteY14" fmla="*/ 106366 h 111848"/>
                <a:gd name="connsiteX15" fmla="*/ 19115 w 83253"/>
                <a:gd name="connsiteY15" fmla="*/ 73470 h 111848"/>
                <a:gd name="connsiteX16" fmla="*/ 21898 w 83253"/>
                <a:gd name="connsiteY16" fmla="*/ 51960 h 111848"/>
                <a:gd name="connsiteX17" fmla="*/ 63652 w 83253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53" h="111848">
                  <a:moveTo>
                    <a:pt x="63652" y="51960"/>
                  </a:moveTo>
                  <a:cubicBezTo>
                    <a:pt x="67701" y="51960"/>
                    <a:pt x="72256" y="51960"/>
                    <a:pt x="72256" y="47658"/>
                  </a:cubicBezTo>
                  <a:cubicBezTo>
                    <a:pt x="72256" y="44116"/>
                    <a:pt x="69219" y="44116"/>
                    <a:pt x="64917" y="44116"/>
                  </a:cubicBezTo>
                  <a:lnTo>
                    <a:pt x="23923" y="44116"/>
                  </a:lnTo>
                  <a:cubicBezTo>
                    <a:pt x="29996" y="22606"/>
                    <a:pt x="44167" y="7929"/>
                    <a:pt x="67195" y="7929"/>
                  </a:cubicBezTo>
                  <a:lnTo>
                    <a:pt x="75039" y="7929"/>
                  </a:lnTo>
                  <a:cubicBezTo>
                    <a:pt x="79341" y="7929"/>
                    <a:pt x="83390" y="7929"/>
                    <a:pt x="83390" y="3627"/>
                  </a:cubicBezTo>
                  <a:cubicBezTo>
                    <a:pt x="83390" y="85"/>
                    <a:pt x="80100" y="85"/>
                    <a:pt x="75798" y="85"/>
                  </a:cubicBezTo>
                  <a:lnTo>
                    <a:pt x="66942" y="85"/>
                  </a:lnTo>
                  <a:cubicBezTo>
                    <a:pt x="34045" y="85"/>
                    <a:pt x="136" y="25390"/>
                    <a:pt x="136" y="64107"/>
                  </a:cubicBezTo>
                  <a:cubicBezTo>
                    <a:pt x="136" y="91942"/>
                    <a:pt x="19115" y="111933"/>
                    <a:pt x="45938" y="111933"/>
                  </a:cubicBezTo>
                  <a:cubicBezTo>
                    <a:pt x="62387" y="111933"/>
                    <a:pt x="78835" y="101811"/>
                    <a:pt x="78835" y="99028"/>
                  </a:cubicBezTo>
                  <a:cubicBezTo>
                    <a:pt x="78835" y="98268"/>
                    <a:pt x="78582" y="95485"/>
                    <a:pt x="76304" y="95485"/>
                  </a:cubicBezTo>
                  <a:cubicBezTo>
                    <a:pt x="75798" y="95485"/>
                    <a:pt x="75292" y="95485"/>
                    <a:pt x="73015" y="97003"/>
                  </a:cubicBezTo>
                  <a:cubicBezTo>
                    <a:pt x="65170" y="102064"/>
                    <a:pt x="55807" y="106366"/>
                    <a:pt x="46444" y="106366"/>
                  </a:cubicBezTo>
                  <a:cubicBezTo>
                    <a:pt x="31767" y="106366"/>
                    <a:pt x="19115" y="95738"/>
                    <a:pt x="19115" y="73470"/>
                  </a:cubicBezTo>
                  <a:cubicBezTo>
                    <a:pt x="19115" y="64613"/>
                    <a:pt x="21139" y="54997"/>
                    <a:pt x="21898" y="51960"/>
                  </a:cubicBezTo>
                  <a:lnTo>
                    <a:pt x="63652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164CB911-6EB7-256B-D0A5-74597B28773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4572951" y="7791896"/>
              <a:ext cx="168278" cy="59213"/>
            </a:xfrm>
            <a:custGeom>
              <a:avLst/>
              <a:gdLst>
                <a:gd name="connsiteX0" fmla="*/ 159818 w 168278"/>
                <a:gd name="connsiteY0" fmla="*/ 10207 h 59213"/>
                <a:gd name="connsiteX1" fmla="*/ 168422 w 168278"/>
                <a:gd name="connsiteY1" fmla="*/ 5146 h 59213"/>
                <a:gd name="connsiteX2" fmla="*/ 160071 w 168278"/>
                <a:gd name="connsiteY2" fmla="*/ 85 h 59213"/>
                <a:gd name="connsiteX3" fmla="*/ 8494 w 168278"/>
                <a:gd name="connsiteY3" fmla="*/ 85 h 59213"/>
                <a:gd name="connsiteX4" fmla="*/ 143 w 168278"/>
                <a:gd name="connsiteY4" fmla="*/ 5146 h 59213"/>
                <a:gd name="connsiteX5" fmla="*/ 8747 w 168278"/>
                <a:gd name="connsiteY5" fmla="*/ 10207 h 59213"/>
                <a:gd name="connsiteX6" fmla="*/ 159818 w 168278"/>
                <a:gd name="connsiteY6" fmla="*/ 10207 h 59213"/>
                <a:gd name="connsiteX7" fmla="*/ 160071 w 168278"/>
                <a:gd name="connsiteY7" fmla="*/ 59299 h 59213"/>
                <a:gd name="connsiteX8" fmla="*/ 168422 w 168278"/>
                <a:gd name="connsiteY8" fmla="*/ 54238 h 59213"/>
                <a:gd name="connsiteX9" fmla="*/ 159818 w 168278"/>
                <a:gd name="connsiteY9" fmla="*/ 49177 h 59213"/>
                <a:gd name="connsiteX10" fmla="*/ 8747 w 168278"/>
                <a:gd name="connsiteY10" fmla="*/ 49177 h 59213"/>
                <a:gd name="connsiteX11" fmla="*/ 143 w 168278"/>
                <a:gd name="connsiteY11" fmla="*/ 54238 h 59213"/>
                <a:gd name="connsiteX12" fmla="*/ 8494 w 168278"/>
                <a:gd name="connsiteY12" fmla="*/ 59299 h 59213"/>
                <a:gd name="connsiteX13" fmla="*/ 160071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18" y="10207"/>
                  </a:moveTo>
                  <a:cubicBezTo>
                    <a:pt x="163614" y="10207"/>
                    <a:pt x="168422" y="10207"/>
                    <a:pt x="168422" y="5146"/>
                  </a:cubicBezTo>
                  <a:cubicBezTo>
                    <a:pt x="168422" y="85"/>
                    <a:pt x="163614" y="85"/>
                    <a:pt x="160071" y="85"/>
                  </a:cubicBezTo>
                  <a:lnTo>
                    <a:pt x="8494" y="85"/>
                  </a:lnTo>
                  <a:cubicBezTo>
                    <a:pt x="4951" y="85"/>
                    <a:pt x="143" y="85"/>
                    <a:pt x="143" y="5146"/>
                  </a:cubicBezTo>
                  <a:cubicBezTo>
                    <a:pt x="143" y="10207"/>
                    <a:pt x="4951" y="10207"/>
                    <a:pt x="8747" y="10207"/>
                  </a:cubicBezTo>
                  <a:lnTo>
                    <a:pt x="159818" y="10207"/>
                  </a:lnTo>
                  <a:close/>
                  <a:moveTo>
                    <a:pt x="160071" y="59299"/>
                  </a:moveTo>
                  <a:cubicBezTo>
                    <a:pt x="163614" y="59299"/>
                    <a:pt x="168422" y="59299"/>
                    <a:pt x="168422" y="54238"/>
                  </a:cubicBezTo>
                  <a:cubicBezTo>
                    <a:pt x="168422" y="49177"/>
                    <a:pt x="163614" y="49177"/>
                    <a:pt x="159818" y="49177"/>
                  </a:cubicBezTo>
                  <a:lnTo>
                    <a:pt x="8747" y="49177"/>
                  </a:lnTo>
                  <a:cubicBezTo>
                    <a:pt x="4951" y="49177"/>
                    <a:pt x="143" y="49177"/>
                    <a:pt x="143" y="54238"/>
                  </a:cubicBezTo>
                  <a:cubicBezTo>
                    <a:pt x="143" y="59299"/>
                    <a:pt x="4951" y="59299"/>
                    <a:pt x="8494" y="59299"/>
                  </a:cubicBezTo>
                  <a:lnTo>
                    <a:pt x="160071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4625993-6EA6-687F-F878-A237CC17BFF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4835758" y="7716234"/>
              <a:ext cx="106534" cy="174099"/>
            </a:xfrm>
            <a:custGeom>
              <a:avLst/>
              <a:gdLst>
                <a:gd name="connsiteX0" fmla="*/ 106688 w 106534"/>
                <a:gd name="connsiteY0" fmla="*/ 87640 h 174099"/>
                <a:gd name="connsiteX1" fmla="*/ 96566 w 106534"/>
                <a:gd name="connsiteY1" fmla="*/ 28426 h 174099"/>
                <a:gd name="connsiteX2" fmla="*/ 53547 w 106534"/>
                <a:gd name="connsiteY2" fmla="*/ 85 h 174099"/>
                <a:gd name="connsiteX3" fmla="*/ 9516 w 106534"/>
                <a:gd name="connsiteY3" fmla="*/ 30198 h 174099"/>
                <a:gd name="connsiteX4" fmla="*/ 153 w 106534"/>
                <a:gd name="connsiteY4" fmla="*/ 87640 h 174099"/>
                <a:gd name="connsiteX5" fmla="*/ 11541 w 106534"/>
                <a:gd name="connsiteY5" fmla="*/ 148626 h 174099"/>
                <a:gd name="connsiteX6" fmla="*/ 53294 w 106534"/>
                <a:gd name="connsiteY6" fmla="*/ 174184 h 174099"/>
                <a:gd name="connsiteX7" fmla="*/ 97325 w 106534"/>
                <a:gd name="connsiteY7" fmla="*/ 144830 h 174099"/>
                <a:gd name="connsiteX8" fmla="*/ 106688 w 106534"/>
                <a:gd name="connsiteY8" fmla="*/ 87640 h 174099"/>
                <a:gd name="connsiteX9" fmla="*/ 53294 w 106534"/>
                <a:gd name="connsiteY9" fmla="*/ 168617 h 174099"/>
                <a:gd name="connsiteX10" fmla="*/ 23940 w 106534"/>
                <a:gd name="connsiteY10" fmla="*/ 137998 h 174099"/>
                <a:gd name="connsiteX11" fmla="*/ 21157 w 106534"/>
                <a:gd name="connsiteY11" fmla="*/ 84604 h 174099"/>
                <a:gd name="connsiteX12" fmla="*/ 23181 w 106534"/>
                <a:gd name="connsiteY12" fmla="*/ 38042 h 174099"/>
                <a:gd name="connsiteX13" fmla="*/ 53294 w 106534"/>
                <a:gd name="connsiteY13" fmla="*/ 5652 h 174099"/>
                <a:gd name="connsiteX14" fmla="*/ 83154 w 106534"/>
                <a:gd name="connsiteY14" fmla="*/ 35259 h 174099"/>
                <a:gd name="connsiteX15" fmla="*/ 85685 w 106534"/>
                <a:gd name="connsiteY15" fmla="*/ 84604 h 174099"/>
                <a:gd name="connsiteX16" fmla="*/ 82901 w 106534"/>
                <a:gd name="connsiteY16" fmla="*/ 136985 h 174099"/>
                <a:gd name="connsiteX17" fmla="*/ 53294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688" y="87640"/>
                  </a:moveTo>
                  <a:cubicBezTo>
                    <a:pt x="106688" y="67396"/>
                    <a:pt x="105423" y="47152"/>
                    <a:pt x="96566" y="28426"/>
                  </a:cubicBezTo>
                  <a:cubicBezTo>
                    <a:pt x="84926" y="4133"/>
                    <a:pt x="64175" y="85"/>
                    <a:pt x="53547" y="85"/>
                  </a:cubicBezTo>
                  <a:cubicBezTo>
                    <a:pt x="38364" y="85"/>
                    <a:pt x="19891" y="6664"/>
                    <a:pt x="9516" y="30198"/>
                  </a:cubicBezTo>
                  <a:cubicBezTo>
                    <a:pt x="1419" y="47658"/>
                    <a:pt x="153" y="67396"/>
                    <a:pt x="153" y="87640"/>
                  </a:cubicBezTo>
                  <a:cubicBezTo>
                    <a:pt x="153" y="106619"/>
                    <a:pt x="1166" y="129394"/>
                    <a:pt x="11541" y="148626"/>
                  </a:cubicBezTo>
                  <a:cubicBezTo>
                    <a:pt x="22422" y="169123"/>
                    <a:pt x="40895" y="174184"/>
                    <a:pt x="53294" y="174184"/>
                  </a:cubicBezTo>
                  <a:cubicBezTo>
                    <a:pt x="66959" y="174184"/>
                    <a:pt x="86191" y="168870"/>
                    <a:pt x="97325" y="144830"/>
                  </a:cubicBezTo>
                  <a:cubicBezTo>
                    <a:pt x="105423" y="127369"/>
                    <a:pt x="106688" y="107631"/>
                    <a:pt x="106688" y="87640"/>
                  </a:cubicBezTo>
                  <a:close/>
                  <a:moveTo>
                    <a:pt x="53294" y="168617"/>
                  </a:moveTo>
                  <a:cubicBezTo>
                    <a:pt x="43425" y="168617"/>
                    <a:pt x="28495" y="162290"/>
                    <a:pt x="23940" y="137998"/>
                  </a:cubicBezTo>
                  <a:cubicBezTo>
                    <a:pt x="21157" y="122814"/>
                    <a:pt x="21157" y="99534"/>
                    <a:pt x="21157" y="84604"/>
                  </a:cubicBezTo>
                  <a:cubicBezTo>
                    <a:pt x="21157" y="68408"/>
                    <a:pt x="21157" y="51707"/>
                    <a:pt x="23181" y="38042"/>
                  </a:cubicBezTo>
                  <a:cubicBezTo>
                    <a:pt x="27989" y="7929"/>
                    <a:pt x="46968" y="5652"/>
                    <a:pt x="53294" y="5652"/>
                  </a:cubicBezTo>
                  <a:cubicBezTo>
                    <a:pt x="61645" y="5652"/>
                    <a:pt x="78346" y="10207"/>
                    <a:pt x="83154" y="35259"/>
                  </a:cubicBezTo>
                  <a:cubicBezTo>
                    <a:pt x="85685" y="49430"/>
                    <a:pt x="85685" y="68662"/>
                    <a:pt x="85685" y="84604"/>
                  </a:cubicBezTo>
                  <a:cubicBezTo>
                    <a:pt x="85685" y="103583"/>
                    <a:pt x="85685" y="120790"/>
                    <a:pt x="82901" y="136985"/>
                  </a:cubicBezTo>
                  <a:cubicBezTo>
                    <a:pt x="79105" y="161025"/>
                    <a:pt x="64681" y="168617"/>
                    <a:pt x="53294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8B56DF35-9F91-8543-DE6D-392B19FAD1E7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4974177" y="7857942"/>
              <a:ext cx="29606" cy="75662"/>
            </a:xfrm>
            <a:custGeom>
              <a:avLst/>
              <a:gdLst>
                <a:gd name="connsiteX0" fmla="*/ 29765 w 29606"/>
                <a:gd name="connsiteY0" fmla="*/ 26655 h 75662"/>
                <a:gd name="connsiteX1" fmla="*/ 13570 w 29606"/>
                <a:gd name="connsiteY1" fmla="*/ 85 h 75662"/>
                <a:gd name="connsiteX2" fmla="*/ 158 w 29606"/>
                <a:gd name="connsiteY2" fmla="*/ 13496 h 75662"/>
                <a:gd name="connsiteX3" fmla="*/ 13570 w 29606"/>
                <a:gd name="connsiteY3" fmla="*/ 26908 h 75662"/>
                <a:gd name="connsiteX4" fmla="*/ 22427 w 29606"/>
                <a:gd name="connsiteY4" fmla="*/ 23618 h 75662"/>
                <a:gd name="connsiteX5" fmla="*/ 23692 w 29606"/>
                <a:gd name="connsiteY5" fmla="*/ 22859 h 75662"/>
                <a:gd name="connsiteX6" fmla="*/ 24198 w 29606"/>
                <a:gd name="connsiteY6" fmla="*/ 26655 h 75662"/>
                <a:gd name="connsiteX7" fmla="*/ 6991 w 29606"/>
                <a:gd name="connsiteY7" fmla="*/ 68915 h 75662"/>
                <a:gd name="connsiteX8" fmla="*/ 4207 w 29606"/>
                <a:gd name="connsiteY8" fmla="*/ 72963 h 75662"/>
                <a:gd name="connsiteX9" fmla="*/ 6738 w 29606"/>
                <a:gd name="connsiteY9" fmla="*/ 75747 h 75662"/>
                <a:gd name="connsiteX10" fmla="*/ 29765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765" y="26655"/>
                  </a:moveTo>
                  <a:cubicBezTo>
                    <a:pt x="29765" y="9954"/>
                    <a:pt x="23439" y="85"/>
                    <a:pt x="13570" y="85"/>
                  </a:cubicBezTo>
                  <a:cubicBezTo>
                    <a:pt x="5219" y="85"/>
                    <a:pt x="158" y="6411"/>
                    <a:pt x="158" y="13496"/>
                  </a:cubicBezTo>
                  <a:cubicBezTo>
                    <a:pt x="158" y="20329"/>
                    <a:pt x="5219" y="26908"/>
                    <a:pt x="13570" y="26908"/>
                  </a:cubicBezTo>
                  <a:cubicBezTo>
                    <a:pt x="16607" y="26908"/>
                    <a:pt x="19896" y="25896"/>
                    <a:pt x="22427" y="23618"/>
                  </a:cubicBezTo>
                  <a:cubicBezTo>
                    <a:pt x="23186" y="23112"/>
                    <a:pt x="23439" y="22859"/>
                    <a:pt x="23692" y="22859"/>
                  </a:cubicBezTo>
                  <a:cubicBezTo>
                    <a:pt x="23945" y="22859"/>
                    <a:pt x="24198" y="23112"/>
                    <a:pt x="24198" y="26655"/>
                  </a:cubicBezTo>
                  <a:cubicBezTo>
                    <a:pt x="24198" y="45381"/>
                    <a:pt x="15341" y="60564"/>
                    <a:pt x="6991" y="68915"/>
                  </a:cubicBezTo>
                  <a:cubicBezTo>
                    <a:pt x="4207" y="71698"/>
                    <a:pt x="4207" y="72204"/>
                    <a:pt x="4207" y="72963"/>
                  </a:cubicBezTo>
                  <a:cubicBezTo>
                    <a:pt x="4207" y="74735"/>
                    <a:pt x="5472" y="75747"/>
                    <a:pt x="6738" y="75747"/>
                  </a:cubicBezTo>
                  <a:cubicBezTo>
                    <a:pt x="9521" y="75747"/>
                    <a:pt x="29765" y="56262"/>
                    <a:pt x="29765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F853DCF-42AE-708F-609F-67A64A0097E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161125" y="7703581"/>
              <a:ext cx="186751" cy="181184"/>
            </a:xfrm>
            <a:custGeom>
              <a:avLst/>
              <a:gdLst>
                <a:gd name="connsiteX0" fmla="*/ 100121 w 186751"/>
                <a:gd name="connsiteY0" fmla="*/ 4640 h 181184"/>
                <a:gd name="connsiteX1" fmla="*/ 93542 w 186751"/>
                <a:gd name="connsiteY1" fmla="*/ 85 h 181184"/>
                <a:gd name="connsiteX2" fmla="*/ 86963 w 186751"/>
                <a:gd name="connsiteY2" fmla="*/ 4640 h 181184"/>
                <a:gd name="connsiteX3" fmla="*/ 1431 w 186751"/>
                <a:gd name="connsiteY3" fmla="*/ 176208 h 181184"/>
                <a:gd name="connsiteX4" fmla="*/ 166 w 186751"/>
                <a:gd name="connsiteY4" fmla="*/ 179245 h 181184"/>
                <a:gd name="connsiteX5" fmla="*/ 5733 w 186751"/>
                <a:gd name="connsiteY5" fmla="*/ 181269 h 181184"/>
                <a:gd name="connsiteX6" fmla="*/ 181351 w 186751"/>
                <a:gd name="connsiteY6" fmla="*/ 181269 h 181184"/>
                <a:gd name="connsiteX7" fmla="*/ 186918 w 186751"/>
                <a:gd name="connsiteY7" fmla="*/ 179245 h 181184"/>
                <a:gd name="connsiteX8" fmla="*/ 185653 w 186751"/>
                <a:gd name="connsiteY8" fmla="*/ 176208 h 181184"/>
                <a:gd name="connsiteX9" fmla="*/ 100121 w 186751"/>
                <a:gd name="connsiteY9" fmla="*/ 4640 h 181184"/>
                <a:gd name="connsiteX10" fmla="*/ 85444 w 186751"/>
                <a:gd name="connsiteY10" fmla="*/ 25390 h 181184"/>
                <a:gd name="connsiteX11" fmla="*/ 153515 w 186751"/>
                <a:gd name="connsiteY11" fmla="*/ 162037 h 181184"/>
                <a:gd name="connsiteX12" fmla="*/ 17121 w 186751"/>
                <a:gd name="connsiteY12" fmla="*/ 162037 h 181184"/>
                <a:gd name="connsiteX13" fmla="*/ 85444 w 186751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751" h="181184">
                  <a:moveTo>
                    <a:pt x="100121" y="4640"/>
                  </a:moveTo>
                  <a:cubicBezTo>
                    <a:pt x="98350" y="1350"/>
                    <a:pt x="97844" y="85"/>
                    <a:pt x="93542" y="85"/>
                  </a:cubicBezTo>
                  <a:cubicBezTo>
                    <a:pt x="89240" y="85"/>
                    <a:pt x="88734" y="1350"/>
                    <a:pt x="86963" y="4640"/>
                  </a:cubicBezTo>
                  <a:lnTo>
                    <a:pt x="1431" y="176208"/>
                  </a:lnTo>
                  <a:cubicBezTo>
                    <a:pt x="166" y="178486"/>
                    <a:pt x="166" y="178992"/>
                    <a:pt x="166" y="179245"/>
                  </a:cubicBezTo>
                  <a:cubicBezTo>
                    <a:pt x="166" y="181269"/>
                    <a:pt x="1684" y="181269"/>
                    <a:pt x="5733" y="181269"/>
                  </a:cubicBezTo>
                  <a:lnTo>
                    <a:pt x="181351" y="181269"/>
                  </a:lnTo>
                  <a:cubicBezTo>
                    <a:pt x="185400" y="181269"/>
                    <a:pt x="186918" y="181269"/>
                    <a:pt x="186918" y="179245"/>
                  </a:cubicBezTo>
                  <a:cubicBezTo>
                    <a:pt x="186918" y="178992"/>
                    <a:pt x="186918" y="178486"/>
                    <a:pt x="185653" y="176208"/>
                  </a:cubicBezTo>
                  <a:lnTo>
                    <a:pt x="100121" y="4640"/>
                  </a:lnTo>
                  <a:close/>
                  <a:moveTo>
                    <a:pt x="85444" y="25390"/>
                  </a:moveTo>
                  <a:lnTo>
                    <a:pt x="153515" y="162037"/>
                  </a:lnTo>
                  <a:lnTo>
                    <a:pt x="17121" y="162037"/>
                  </a:lnTo>
                  <a:lnTo>
                    <a:pt x="85444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7EAE7E0C-577C-DDE1-A3E5-4C908C379C4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444569" y="7791896"/>
              <a:ext cx="168278" cy="59213"/>
            </a:xfrm>
            <a:custGeom>
              <a:avLst/>
              <a:gdLst>
                <a:gd name="connsiteX0" fmla="*/ 159852 w 168278"/>
                <a:gd name="connsiteY0" fmla="*/ 10207 h 59213"/>
                <a:gd name="connsiteX1" fmla="*/ 168456 w 168278"/>
                <a:gd name="connsiteY1" fmla="*/ 5146 h 59213"/>
                <a:gd name="connsiteX2" fmla="*/ 160106 w 168278"/>
                <a:gd name="connsiteY2" fmla="*/ 85 h 59213"/>
                <a:gd name="connsiteX3" fmla="*/ 8528 w 168278"/>
                <a:gd name="connsiteY3" fmla="*/ 85 h 59213"/>
                <a:gd name="connsiteX4" fmla="*/ 177 w 168278"/>
                <a:gd name="connsiteY4" fmla="*/ 5146 h 59213"/>
                <a:gd name="connsiteX5" fmla="*/ 8781 w 168278"/>
                <a:gd name="connsiteY5" fmla="*/ 10207 h 59213"/>
                <a:gd name="connsiteX6" fmla="*/ 159852 w 168278"/>
                <a:gd name="connsiteY6" fmla="*/ 10207 h 59213"/>
                <a:gd name="connsiteX7" fmla="*/ 160106 w 168278"/>
                <a:gd name="connsiteY7" fmla="*/ 59299 h 59213"/>
                <a:gd name="connsiteX8" fmla="*/ 168456 w 168278"/>
                <a:gd name="connsiteY8" fmla="*/ 54238 h 59213"/>
                <a:gd name="connsiteX9" fmla="*/ 159852 w 168278"/>
                <a:gd name="connsiteY9" fmla="*/ 49177 h 59213"/>
                <a:gd name="connsiteX10" fmla="*/ 8781 w 168278"/>
                <a:gd name="connsiteY10" fmla="*/ 49177 h 59213"/>
                <a:gd name="connsiteX11" fmla="*/ 177 w 168278"/>
                <a:gd name="connsiteY11" fmla="*/ 54238 h 59213"/>
                <a:gd name="connsiteX12" fmla="*/ 8528 w 168278"/>
                <a:gd name="connsiteY12" fmla="*/ 59299 h 59213"/>
                <a:gd name="connsiteX13" fmla="*/ 160106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52" y="10207"/>
                  </a:moveTo>
                  <a:cubicBezTo>
                    <a:pt x="163648" y="10207"/>
                    <a:pt x="168456" y="10207"/>
                    <a:pt x="168456" y="5146"/>
                  </a:cubicBezTo>
                  <a:cubicBezTo>
                    <a:pt x="168456" y="85"/>
                    <a:pt x="163648" y="85"/>
                    <a:pt x="160106" y="85"/>
                  </a:cubicBezTo>
                  <a:lnTo>
                    <a:pt x="8528" y="85"/>
                  </a:lnTo>
                  <a:cubicBezTo>
                    <a:pt x="4985" y="85"/>
                    <a:pt x="177" y="85"/>
                    <a:pt x="177" y="5146"/>
                  </a:cubicBezTo>
                  <a:cubicBezTo>
                    <a:pt x="177" y="10207"/>
                    <a:pt x="4985" y="10207"/>
                    <a:pt x="8781" y="10207"/>
                  </a:cubicBezTo>
                  <a:lnTo>
                    <a:pt x="159852" y="10207"/>
                  </a:lnTo>
                  <a:close/>
                  <a:moveTo>
                    <a:pt x="160106" y="59299"/>
                  </a:moveTo>
                  <a:cubicBezTo>
                    <a:pt x="163648" y="59299"/>
                    <a:pt x="168456" y="59299"/>
                    <a:pt x="168456" y="54238"/>
                  </a:cubicBezTo>
                  <a:cubicBezTo>
                    <a:pt x="168456" y="49177"/>
                    <a:pt x="163648" y="49177"/>
                    <a:pt x="159852" y="49177"/>
                  </a:cubicBezTo>
                  <a:lnTo>
                    <a:pt x="8781" y="49177"/>
                  </a:lnTo>
                  <a:cubicBezTo>
                    <a:pt x="4985" y="49177"/>
                    <a:pt x="177" y="49177"/>
                    <a:pt x="177" y="54238"/>
                  </a:cubicBezTo>
                  <a:cubicBezTo>
                    <a:pt x="177" y="59299"/>
                    <a:pt x="4985" y="59299"/>
                    <a:pt x="8528" y="59299"/>
                  </a:cubicBezTo>
                  <a:lnTo>
                    <a:pt x="160106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F0FD1B3B-25EA-EDB3-7FFF-A35F290B62BE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720028" y="7716234"/>
              <a:ext cx="83506" cy="168531"/>
            </a:xfrm>
            <a:custGeom>
              <a:avLst/>
              <a:gdLst>
                <a:gd name="connsiteX0" fmla="*/ 52063 w 83506"/>
                <a:gd name="connsiteY0" fmla="*/ 6664 h 168531"/>
                <a:gd name="connsiteX1" fmla="*/ 46243 w 83506"/>
                <a:gd name="connsiteY1" fmla="*/ 85 h 168531"/>
                <a:gd name="connsiteX2" fmla="*/ 188 w 83506"/>
                <a:gd name="connsiteY2" fmla="*/ 16280 h 168531"/>
                <a:gd name="connsiteX3" fmla="*/ 188 w 83506"/>
                <a:gd name="connsiteY3" fmla="*/ 24125 h 168531"/>
                <a:gd name="connsiteX4" fmla="*/ 33337 w 83506"/>
                <a:gd name="connsiteY4" fmla="*/ 17545 h 168531"/>
                <a:gd name="connsiteX5" fmla="*/ 33337 w 83506"/>
                <a:gd name="connsiteY5" fmla="*/ 148626 h 168531"/>
                <a:gd name="connsiteX6" fmla="*/ 9804 w 83506"/>
                <a:gd name="connsiteY6" fmla="*/ 160772 h 168531"/>
                <a:gd name="connsiteX7" fmla="*/ 1706 w 83506"/>
                <a:gd name="connsiteY7" fmla="*/ 160772 h 168531"/>
                <a:gd name="connsiteX8" fmla="*/ 1706 w 83506"/>
                <a:gd name="connsiteY8" fmla="*/ 168617 h 168531"/>
                <a:gd name="connsiteX9" fmla="*/ 42700 w 83506"/>
                <a:gd name="connsiteY9" fmla="*/ 167858 h 168531"/>
                <a:gd name="connsiteX10" fmla="*/ 83695 w 83506"/>
                <a:gd name="connsiteY10" fmla="*/ 168617 h 168531"/>
                <a:gd name="connsiteX11" fmla="*/ 83695 w 83506"/>
                <a:gd name="connsiteY11" fmla="*/ 160772 h 168531"/>
                <a:gd name="connsiteX12" fmla="*/ 75597 w 83506"/>
                <a:gd name="connsiteY12" fmla="*/ 160772 h 168531"/>
                <a:gd name="connsiteX13" fmla="*/ 52063 w 83506"/>
                <a:gd name="connsiteY13" fmla="*/ 148626 h 168531"/>
                <a:gd name="connsiteX14" fmla="*/ 52063 w 8350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68531">
                  <a:moveTo>
                    <a:pt x="52063" y="6664"/>
                  </a:moveTo>
                  <a:cubicBezTo>
                    <a:pt x="52063" y="591"/>
                    <a:pt x="52063" y="85"/>
                    <a:pt x="46243" y="85"/>
                  </a:cubicBezTo>
                  <a:cubicBezTo>
                    <a:pt x="30554" y="16280"/>
                    <a:pt x="8285" y="16280"/>
                    <a:pt x="188" y="16280"/>
                  </a:cubicBezTo>
                  <a:lnTo>
                    <a:pt x="188" y="24125"/>
                  </a:lnTo>
                  <a:cubicBezTo>
                    <a:pt x="5249" y="24125"/>
                    <a:pt x="20179" y="24125"/>
                    <a:pt x="33337" y="17545"/>
                  </a:cubicBezTo>
                  <a:lnTo>
                    <a:pt x="33337" y="148626"/>
                  </a:lnTo>
                  <a:cubicBezTo>
                    <a:pt x="33337" y="157735"/>
                    <a:pt x="32578" y="160772"/>
                    <a:pt x="9804" y="160772"/>
                  </a:cubicBezTo>
                  <a:lnTo>
                    <a:pt x="1706" y="160772"/>
                  </a:lnTo>
                  <a:lnTo>
                    <a:pt x="1706" y="168617"/>
                  </a:lnTo>
                  <a:cubicBezTo>
                    <a:pt x="10563" y="167858"/>
                    <a:pt x="32578" y="167858"/>
                    <a:pt x="42700" y="167858"/>
                  </a:cubicBezTo>
                  <a:cubicBezTo>
                    <a:pt x="52822" y="167858"/>
                    <a:pt x="74838" y="167858"/>
                    <a:pt x="83695" y="168617"/>
                  </a:cubicBezTo>
                  <a:lnTo>
                    <a:pt x="83695" y="160772"/>
                  </a:lnTo>
                  <a:lnTo>
                    <a:pt x="75597" y="160772"/>
                  </a:lnTo>
                  <a:cubicBezTo>
                    <a:pt x="52822" y="160772"/>
                    <a:pt x="52063" y="157989"/>
                    <a:pt x="52063" y="148626"/>
                  </a:cubicBezTo>
                  <a:lnTo>
                    <a:pt x="52063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FEE9E254-472A-CCB6-F8FF-EFBBE90D2BE3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845795" y="7857942"/>
              <a:ext cx="29606" cy="75662"/>
            </a:xfrm>
            <a:custGeom>
              <a:avLst/>
              <a:gdLst>
                <a:gd name="connsiteX0" fmla="*/ 29800 w 29606"/>
                <a:gd name="connsiteY0" fmla="*/ 26655 h 75662"/>
                <a:gd name="connsiteX1" fmla="*/ 13604 w 29606"/>
                <a:gd name="connsiteY1" fmla="*/ 85 h 75662"/>
                <a:gd name="connsiteX2" fmla="*/ 193 w 29606"/>
                <a:gd name="connsiteY2" fmla="*/ 13496 h 75662"/>
                <a:gd name="connsiteX3" fmla="*/ 13604 w 29606"/>
                <a:gd name="connsiteY3" fmla="*/ 26908 h 75662"/>
                <a:gd name="connsiteX4" fmla="*/ 22461 w 29606"/>
                <a:gd name="connsiteY4" fmla="*/ 23618 h 75662"/>
                <a:gd name="connsiteX5" fmla="*/ 23726 w 29606"/>
                <a:gd name="connsiteY5" fmla="*/ 22859 h 75662"/>
                <a:gd name="connsiteX6" fmla="*/ 24233 w 29606"/>
                <a:gd name="connsiteY6" fmla="*/ 26655 h 75662"/>
                <a:gd name="connsiteX7" fmla="*/ 7025 w 29606"/>
                <a:gd name="connsiteY7" fmla="*/ 68915 h 75662"/>
                <a:gd name="connsiteX8" fmla="*/ 4242 w 29606"/>
                <a:gd name="connsiteY8" fmla="*/ 72963 h 75662"/>
                <a:gd name="connsiteX9" fmla="*/ 6772 w 29606"/>
                <a:gd name="connsiteY9" fmla="*/ 75747 h 75662"/>
                <a:gd name="connsiteX10" fmla="*/ 29800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00" y="26655"/>
                  </a:moveTo>
                  <a:cubicBezTo>
                    <a:pt x="29800" y="9954"/>
                    <a:pt x="23473" y="85"/>
                    <a:pt x="13604" y="85"/>
                  </a:cubicBezTo>
                  <a:cubicBezTo>
                    <a:pt x="5254" y="85"/>
                    <a:pt x="193" y="6411"/>
                    <a:pt x="193" y="13496"/>
                  </a:cubicBezTo>
                  <a:cubicBezTo>
                    <a:pt x="193" y="20329"/>
                    <a:pt x="5254" y="26908"/>
                    <a:pt x="13604" y="26908"/>
                  </a:cubicBezTo>
                  <a:cubicBezTo>
                    <a:pt x="16641" y="26908"/>
                    <a:pt x="19931" y="25896"/>
                    <a:pt x="22461" y="23618"/>
                  </a:cubicBezTo>
                  <a:cubicBezTo>
                    <a:pt x="23220" y="23112"/>
                    <a:pt x="23473" y="22859"/>
                    <a:pt x="23726" y="22859"/>
                  </a:cubicBezTo>
                  <a:cubicBezTo>
                    <a:pt x="23980" y="22859"/>
                    <a:pt x="24233" y="23112"/>
                    <a:pt x="24233" y="26655"/>
                  </a:cubicBezTo>
                  <a:cubicBezTo>
                    <a:pt x="24233" y="45381"/>
                    <a:pt x="15376" y="60564"/>
                    <a:pt x="7025" y="68915"/>
                  </a:cubicBezTo>
                  <a:cubicBezTo>
                    <a:pt x="4242" y="71698"/>
                    <a:pt x="4242" y="72204"/>
                    <a:pt x="4242" y="72963"/>
                  </a:cubicBezTo>
                  <a:cubicBezTo>
                    <a:pt x="4242" y="74735"/>
                    <a:pt x="5507" y="75747"/>
                    <a:pt x="6772" y="75747"/>
                  </a:cubicBezTo>
                  <a:cubicBezTo>
                    <a:pt x="9556" y="75747"/>
                    <a:pt x="29800" y="56262"/>
                    <a:pt x="29800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1498DE64-5807-70D7-C777-0F5461EAEB10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028409" y="7706111"/>
              <a:ext cx="137944" cy="227745"/>
            </a:xfrm>
            <a:custGeom>
              <a:avLst/>
              <a:gdLst>
                <a:gd name="connsiteX0" fmla="*/ 138145 w 137944"/>
                <a:gd name="connsiteY0" fmla="*/ 34753 h 227745"/>
                <a:gd name="connsiteX1" fmla="*/ 103730 w 137944"/>
                <a:gd name="connsiteY1" fmla="*/ 85 h 227745"/>
                <a:gd name="connsiteX2" fmla="*/ 73111 w 137944"/>
                <a:gd name="connsiteY2" fmla="*/ 10713 h 227745"/>
                <a:gd name="connsiteX3" fmla="*/ 40468 w 137944"/>
                <a:gd name="connsiteY3" fmla="*/ 64613 h 227745"/>
                <a:gd name="connsiteX4" fmla="*/ 233 w 137944"/>
                <a:gd name="connsiteY4" fmla="*/ 225300 h 227745"/>
                <a:gd name="connsiteX5" fmla="*/ 3269 w 137944"/>
                <a:gd name="connsiteY5" fmla="*/ 227831 h 227745"/>
                <a:gd name="connsiteX6" fmla="*/ 6306 w 137944"/>
                <a:gd name="connsiteY6" fmla="*/ 226565 h 227745"/>
                <a:gd name="connsiteX7" fmla="*/ 24019 w 137944"/>
                <a:gd name="connsiteY7" fmla="*/ 156723 h 227745"/>
                <a:gd name="connsiteX8" fmla="*/ 58434 w 137944"/>
                <a:gd name="connsiteY8" fmla="*/ 181269 h 227745"/>
                <a:gd name="connsiteX9" fmla="*/ 107273 w 137944"/>
                <a:gd name="connsiteY9" fmla="*/ 161278 h 227745"/>
                <a:gd name="connsiteX10" fmla="*/ 127517 w 137944"/>
                <a:gd name="connsiteY10" fmla="*/ 114717 h 227745"/>
                <a:gd name="connsiteX11" fmla="*/ 109045 w 137944"/>
                <a:gd name="connsiteY11" fmla="*/ 77012 h 227745"/>
                <a:gd name="connsiteX12" fmla="*/ 138145 w 137944"/>
                <a:gd name="connsiteY12" fmla="*/ 34753 h 227745"/>
                <a:gd name="connsiteX13" fmla="*/ 92596 w 137944"/>
                <a:gd name="connsiteY13" fmla="*/ 76759 h 227745"/>
                <a:gd name="connsiteX14" fmla="*/ 80450 w 137944"/>
                <a:gd name="connsiteY14" fmla="*/ 78531 h 227745"/>
                <a:gd name="connsiteX15" fmla="*/ 69316 w 137944"/>
                <a:gd name="connsiteY15" fmla="*/ 77518 h 227745"/>
                <a:gd name="connsiteX16" fmla="*/ 81715 w 137944"/>
                <a:gd name="connsiteY16" fmla="*/ 75494 h 227745"/>
                <a:gd name="connsiteX17" fmla="*/ 92596 w 137944"/>
                <a:gd name="connsiteY17" fmla="*/ 76759 h 227745"/>
                <a:gd name="connsiteX18" fmla="*/ 123975 w 137944"/>
                <a:gd name="connsiteY18" fmla="*/ 28933 h 227745"/>
                <a:gd name="connsiteX19" fmla="*/ 101200 w 137944"/>
                <a:gd name="connsiteY19" fmla="*/ 72710 h 227745"/>
                <a:gd name="connsiteX20" fmla="*/ 81715 w 137944"/>
                <a:gd name="connsiteY20" fmla="*/ 69674 h 227745"/>
                <a:gd name="connsiteX21" fmla="*/ 62230 w 137944"/>
                <a:gd name="connsiteY21" fmla="*/ 77771 h 227745"/>
                <a:gd name="connsiteX22" fmla="*/ 79691 w 137944"/>
                <a:gd name="connsiteY22" fmla="*/ 84098 h 227745"/>
                <a:gd name="connsiteX23" fmla="*/ 100441 w 137944"/>
                <a:gd name="connsiteY23" fmla="*/ 80808 h 227745"/>
                <a:gd name="connsiteX24" fmla="*/ 111575 w 137944"/>
                <a:gd name="connsiteY24" fmla="*/ 109403 h 227745"/>
                <a:gd name="connsiteX25" fmla="*/ 98922 w 137944"/>
                <a:gd name="connsiteY25" fmla="*/ 152928 h 227745"/>
                <a:gd name="connsiteX26" fmla="*/ 57675 w 137944"/>
                <a:gd name="connsiteY26" fmla="*/ 175702 h 227745"/>
                <a:gd name="connsiteX27" fmla="*/ 28827 w 137944"/>
                <a:gd name="connsiteY27" fmla="*/ 143059 h 227745"/>
                <a:gd name="connsiteX28" fmla="*/ 30093 w 137944"/>
                <a:gd name="connsiteY28" fmla="*/ 131924 h 227745"/>
                <a:gd name="connsiteX29" fmla="*/ 46288 w 137944"/>
                <a:gd name="connsiteY29" fmla="*/ 67902 h 227745"/>
                <a:gd name="connsiteX30" fmla="*/ 100441 w 137944"/>
                <a:gd name="connsiteY30" fmla="*/ 5905 h 227745"/>
                <a:gd name="connsiteX31" fmla="*/ 123975 w 137944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44" h="227745">
                  <a:moveTo>
                    <a:pt x="138145" y="34753"/>
                  </a:moveTo>
                  <a:cubicBezTo>
                    <a:pt x="138145" y="15774"/>
                    <a:pt x="124228" y="85"/>
                    <a:pt x="103730" y="85"/>
                  </a:cubicBezTo>
                  <a:cubicBezTo>
                    <a:pt x="89053" y="85"/>
                    <a:pt x="81968" y="4134"/>
                    <a:pt x="73111" y="10713"/>
                  </a:cubicBezTo>
                  <a:cubicBezTo>
                    <a:pt x="59193" y="20835"/>
                    <a:pt x="45276" y="45381"/>
                    <a:pt x="40468" y="64613"/>
                  </a:cubicBezTo>
                  <a:lnTo>
                    <a:pt x="233" y="225300"/>
                  </a:lnTo>
                  <a:cubicBezTo>
                    <a:pt x="-20" y="226312"/>
                    <a:pt x="1245" y="227831"/>
                    <a:pt x="3269" y="227831"/>
                  </a:cubicBezTo>
                  <a:cubicBezTo>
                    <a:pt x="5294" y="227831"/>
                    <a:pt x="6053" y="227325"/>
                    <a:pt x="6306" y="226565"/>
                  </a:cubicBezTo>
                  <a:lnTo>
                    <a:pt x="24019" y="156723"/>
                  </a:lnTo>
                  <a:cubicBezTo>
                    <a:pt x="28827" y="171906"/>
                    <a:pt x="39962" y="181269"/>
                    <a:pt x="58434" y="181269"/>
                  </a:cubicBezTo>
                  <a:cubicBezTo>
                    <a:pt x="76907" y="181269"/>
                    <a:pt x="95886" y="172412"/>
                    <a:pt x="107273" y="161278"/>
                  </a:cubicBezTo>
                  <a:cubicBezTo>
                    <a:pt x="119420" y="149638"/>
                    <a:pt x="127517" y="133443"/>
                    <a:pt x="127517" y="114717"/>
                  </a:cubicBezTo>
                  <a:cubicBezTo>
                    <a:pt x="127517" y="96497"/>
                    <a:pt x="118154" y="83339"/>
                    <a:pt x="109045" y="77012"/>
                  </a:cubicBezTo>
                  <a:cubicBezTo>
                    <a:pt x="123722" y="68662"/>
                    <a:pt x="138145" y="52972"/>
                    <a:pt x="138145" y="34753"/>
                  </a:cubicBezTo>
                  <a:close/>
                  <a:moveTo>
                    <a:pt x="92596" y="76759"/>
                  </a:moveTo>
                  <a:cubicBezTo>
                    <a:pt x="89307" y="78024"/>
                    <a:pt x="86523" y="78531"/>
                    <a:pt x="80450" y="78531"/>
                  </a:cubicBezTo>
                  <a:cubicBezTo>
                    <a:pt x="76907" y="78531"/>
                    <a:pt x="71846" y="78784"/>
                    <a:pt x="69316" y="77518"/>
                  </a:cubicBezTo>
                  <a:cubicBezTo>
                    <a:pt x="69822" y="74988"/>
                    <a:pt x="78931" y="75494"/>
                    <a:pt x="81715" y="75494"/>
                  </a:cubicBezTo>
                  <a:cubicBezTo>
                    <a:pt x="87029" y="75494"/>
                    <a:pt x="89307" y="75494"/>
                    <a:pt x="92596" y="76759"/>
                  </a:cubicBezTo>
                  <a:close/>
                  <a:moveTo>
                    <a:pt x="123975" y="28933"/>
                  </a:moveTo>
                  <a:cubicBezTo>
                    <a:pt x="123975" y="46646"/>
                    <a:pt x="114359" y="64866"/>
                    <a:pt x="101200" y="72710"/>
                  </a:cubicBezTo>
                  <a:cubicBezTo>
                    <a:pt x="94368" y="70180"/>
                    <a:pt x="89307" y="69674"/>
                    <a:pt x="81715" y="69674"/>
                  </a:cubicBezTo>
                  <a:cubicBezTo>
                    <a:pt x="76401" y="69674"/>
                    <a:pt x="62230" y="69421"/>
                    <a:pt x="62230" y="77771"/>
                  </a:cubicBezTo>
                  <a:cubicBezTo>
                    <a:pt x="61977" y="84857"/>
                    <a:pt x="75136" y="84098"/>
                    <a:pt x="79691" y="84098"/>
                  </a:cubicBezTo>
                  <a:cubicBezTo>
                    <a:pt x="89053" y="84098"/>
                    <a:pt x="92849" y="83845"/>
                    <a:pt x="100441" y="80808"/>
                  </a:cubicBezTo>
                  <a:cubicBezTo>
                    <a:pt x="110057" y="89918"/>
                    <a:pt x="111322" y="97762"/>
                    <a:pt x="111575" y="109403"/>
                  </a:cubicBezTo>
                  <a:cubicBezTo>
                    <a:pt x="112081" y="124080"/>
                    <a:pt x="106008" y="143059"/>
                    <a:pt x="98922" y="152928"/>
                  </a:cubicBezTo>
                  <a:cubicBezTo>
                    <a:pt x="89053" y="166592"/>
                    <a:pt x="72099" y="175702"/>
                    <a:pt x="57675" y="175702"/>
                  </a:cubicBezTo>
                  <a:cubicBezTo>
                    <a:pt x="38443" y="175702"/>
                    <a:pt x="28827" y="161025"/>
                    <a:pt x="28827" y="143059"/>
                  </a:cubicBezTo>
                  <a:cubicBezTo>
                    <a:pt x="28827" y="140528"/>
                    <a:pt x="28827" y="136732"/>
                    <a:pt x="30093" y="131924"/>
                  </a:cubicBezTo>
                  <a:lnTo>
                    <a:pt x="46288" y="67902"/>
                  </a:lnTo>
                  <a:cubicBezTo>
                    <a:pt x="51855" y="46140"/>
                    <a:pt x="70075" y="5905"/>
                    <a:pt x="100441" y="5905"/>
                  </a:cubicBezTo>
                  <a:cubicBezTo>
                    <a:pt x="115118" y="5905"/>
                    <a:pt x="123975" y="13749"/>
                    <a:pt x="123975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FA28021-B229-CA7B-EA51-86056182F36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261798" y="7791896"/>
              <a:ext cx="168278" cy="59213"/>
            </a:xfrm>
            <a:custGeom>
              <a:avLst/>
              <a:gdLst>
                <a:gd name="connsiteX0" fmla="*/ 159885 w 168278"/>
                <a:gd name="connsiteY0" fmla="*/ 10207 h 59213"/>
                <a:gd name="connsiteX1" fmla="*/ 168488 w 168278"/>
                <a:gd name="connsiteY1" fmla="*/ 5146 h 59213"/>
                <a:gd name="connsiteX2" fmla="*/ 160138 w 168278"/>
                <a:gd name="connsiteY2" fmla="*/ 85 h 59213"/>
                <a:gd name="connsiteX3" fmla="*/ 8560 w 168278"/>
                <a:gd name="connsiteY3" fmla="*/ 85 h 59213"/>
                <a:gd name="connsiteX4" fmla="*/ 209 w 168278"/>
                <a:gd name="connsiteY4" fmla="*/ 5146 h 59213"/>
                <a:gd name="connsiteX5" fmla="*/ 8813 w 168278"/>
                <a:gd name="connsiteY5" fmla="*/ 10207 h 59213"/>
                <a:gd name="connsiteX6" fmla="*/ 159885 w 168278"/>
                <a:gd name="connsiteY6" fmla="*/ 10207 h 59213"/>
                <a:gd name="connsiteX7" fmla="*/ 160138 w 168278"/>
                <a:gd name="connsiteY7" fmla="*/ 59299 h 59213"/>
                <a:gd name="connsiteX8" fmla="*/ 168488 w 168278"/>
                <a:gd name="connsiteY8" fmla="*/ 54238 h 59213"/>
                <a:gd name="connsiteX9" fmla="*/ 159885 w 168278"/>
                <a:gd name="connsiteY9" fmla="*/ 49177 h 59213"/>
                <a:gd name="connsiteX10" fmla="*/ 8813 w 168278"/>
                <a:gd name="connsiteY10" fmla="*/ 49177 h 59213"/>
                <a:gd name="connsiteX11" fmla="*/ 209 w 168278"/>
                <a:gd name="connsiteY11" fmla="*/ 54238 h 59213"/>
                <a:gd name="connsiteX12" fmla="*/ 8560 w 168278"/>
                <a:gd name="connsiteY12" fmla="*/ 59299 h 59213"/>
                <a:gd name="connsiteX13" fmla="*/ 160138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85" y="10207"/>
                  </a:moveTo>
                  <a:cubicBezTo>
                    <a:pt x="163680" y="10207"/>
                    <a:pt x="168488" y="10207"/>
                    <a:pt x="168488" y="5146"/>
                  </a:cubicBezTo>
                  <a:cubicBezTo>
                    <a:pt x="168488" y="85"/>
                    <a:pt x="163680" y="85"/>
                    <a:pt x="160138" y="85"/>
                  </a:cubicBezTo>
                  <a:lnTo>
                    <a:pt x="8560" y="85"/>
                  </a:lnTo>
                  <a:cubicBezTo>
                    <a:pt x="5017" y="85"/>
                    <a:pt x="209" y="85"/>
                    <a:pt x="209" y="5146"/>
                  </a:cubicBezTo>
                  <a:cubicBezTo>
                    <a:pt x="209" y="10207"/>
                    <a:pt x="5017" y="10207"/>
                    <a:pt x="8813" y="10207"/>
                  </a:cubicBezTo>
                  <a:lnTo>
                    <a:pt x="159885" y="10207"/>
                  </a:lnTo>
                  <a:close/>
                  <a:moveTo>
                    <a:pt x="160138" y="59299"/>
                  </a:moveTo>
                  <a:cubicBezTo>
                    <a:pt x="163680" y="59299"/>
                    <a:pt x="168488" y="59299"/>
                    <a:pt x="168488" y="54238"/>
                  </a:cubicBezTo>
                  <a:cubicBezTo>
                    <a:pt x="168488" y="49177"/>
                    <a:pt x="163680" y="49177"/>
                    <a:pt x="159885" y="49177"/>
                  </a:cubicBezTo>
                  <a:lnTo>
                    <a:pt x="8813" y="49177"/>
                  </a:lnTo>
                  <a:cubicBezTo>
                    <a:pt x="5017" y="49177"/>
                    <a:pt x="209" y="49177"/>
                    <a:pt x="209" y="54238"/>
                  </a:cubicBezTo>
                  <a:cubicBezTo>
                    <a:pt x="209" y="59299"/>
                    <a:pt x="5017" y="59299"/>
                    <a:pt x="8560" y="59299"/>
                  </a:cubicBezTo>
                  <a:lnTo>
                    <a:pt x="160138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FB063C5-2166-38C1-D9DE-F59443A1CDC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524605" y="7716234"/>
              <a:ext cx="106534" cy="174099"/>
            </a:xfrm>
            <a:custGeom>
              <a:avLst/>
              <a:gdLst>
                <a:gd name="connsiteX0" fmla="*/ 106754 w 106534"/>
                <a:gd name="connsiteY0" fmla="*/ 87640 h 174099"/>
                <a:gd name="connsiteX1" fmla="*/ 96632 w 106534"/>
                <a:gd name="connsiteY1" fmla="*/ 28426 h 174099"/>
                <a:gd name="connsiteX2" fmla="*/ 53614 w 106534"/>
                <a:gd name="connsiteY2" fmla="*/ 85 h 174099"/>
                <a:gd name="connsiteX3" fmla="*/ 9583 w 106534"/>
                <a:gd name="connsiteY3" fmla="*/ 30198 h 174099"/>
                <a:gd name="connsiteX4" fmla="*/ 220 w 106534"/>
                <a:gd name="connsiteY4" fmla="*/ 87640 h 174099"/>
                <a:gd name="connsiteX5" fmla="*/ 11607 w 106534"/>
                <a:gd name="connsiteY5" fmla="*/ 148626 h 174099"/>
                <a:gd name="connsiteX6" fmla="*/ 53361 w 106534"/>
                <a:gd name="connsiteY6" fmla="*/ 174184 h 174099"/>
                <a:gd name="connsiteX7" fmla="*/ 97392 w 106534"/>
                <a:gd name="connsiteY7" fmla="*/ 144830 h 174099"/>
                <a:gd name="connsiteX8" fmla="*/ 106754 w 106534"/>
                <a:gd name="connsiteY8" fmla="*/ 87640 h 174099"/>
                <a:gd name="connsiteX9" fmla="*/ 53361 w 106534"/>
                <a:gd name="connsiteY9" fmla="*/ 168617 h 174099"/>
                <a:gd name="connsiteX10" fmla="*/ 24007 w 106534"/>
                <a:gd name="connsiteY10" fmla="*/ 137998 h 174099"/>
                <a:gd name="connsiteX11" fmla="*/ 21223 w 106534"/>
                <a:gd name="connsiteY11" fmla="*/ 84604 h 174099"/>
                <a:gd name="connsiteX12" fmla="*/ 23248 w 106534"/>
                <a:gd name="connsiteY12" fmla="*/ 38042 h 174099"/>
                <a:gd name="connsiteX13" fmla="*/ 53361 w 106534"/>
                <a:gd name="connsiteY13" fmla="*/ 5652 h 174099"/>
                <a:gd name="connsiteX14" fmla="*/ 83221 w 106534"/>
                <a:gd name="connsiteY14" fmla="*/ 35259 h 174099"/>
                <a:gd name="connsiteX15" fmla="*/ 85751 w 106534"/>
                <a:gd name="connsiteY15" fmla="*/ 84604 h 174099"/>
                <a:gd name="connsiteX16" fmla="*/ 82968 w 106534"/>
                <a:gd name="connsiteY16" fmla="*/ 136985 h 174099"/>
                <a:gd name="connsiteX17" fmla="*/ 53361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754" y="87640"/>
                  </a:moveTo>
                  <a:cubicBezTo>
                    <a:pt x="106754" y="67396"/>
                    <a:pt x="105489" y="47152"/>
                    <a:pt x="96632" y="28426"/>
                  </a:cubicBezTo>
                  <a:cubicBezTo>
                    <a:pt x="84992" y="4133"/>
                    <a:pt x="64242" y="85"/>
                    <a:pt x="53614" y="85"/>
                  </a:cubicBezTo>
                  <a:cubicBezTo>
                    <a:pt x="38431" y="85"/>
                    <a:pt x="19958" y="6664"/>
                    <a:pt x="9583" y="30198"/>
                  </a:cubicBezTo>
                  <a:cubicBezTo>
                    <a:pt x="1485" y="47658"/>
                    <a:pt x="220" y="67396"/>
                    <a:pt x="220" y="87640"/>
                  </a:cubicBezTo>
                  <a:cubicBezTo>
                    <a:pt x="220" y="106619"/>
                    <a:pt x="1232" y="129394"/>
                    <a:pt x="11607" y="148626"/>
                  </a:cubicBezTo>
                  <a:cubicBezTo>
                    <a:pt x="22488" y="169123"/>
                    <a:pt x="40961" y="174184"/>
                    <a:pt x="53361" y="174184"/>
                  </a:cubicBezTo>
                  <a:cubicBezTo>
                    <a:pt x="67025" y="174184"/>
                    <a:pt x="86257" y="168870"/>
                    <a:pt x="97392" y="144830"/>
                  </a:cubicBezTo>
                  <a:cubicBezTo>
                    <a:pt x="105489" y="127369"/>
                    <a:pt x="106754" y="107631"/>
                    <a:pt x="106754" y="87640"/>
                  </a:cubicBezTo>
                  <a:close/>
                  <a:moveTo>
                    <a:pt x="53361" y="168617"/>
                  </a:moveTo>
                  <a:cubicBezTo>
                    <a:pt x="43492" y="168617"/>
                    <a:pt x="28562" y="162290"/>
                    <a:pt x="24007" y="137998"/>
                  </a:cubicBezTo>
                  <a:cubicBezTo>
                    <a:pt x="21223" y="122814"/>
                    <a:pt x="21223" y="99534"/>
                    <a:pt x="21223" y="84604"/>
                  </a:cubicBezTo>
                  <a:cubicBezTo>
                    <a:pt x="21223" y="68408"/>
                    <a:pt x="21223" y="51707"/>
                    <a:pt x="23248" y="38042"/>
                  </a:cubicBezTo>
                  <a:cubicBezTo>
                    <a:pt x="28056" y="7929"/>
                    <a:pt x="47034" y="5652"/>
                    <a:pt x="53361" y="5652"/>
                  </a:cubicBezTo>
                  <a:cubicBezTo>
                    <a:pt x="61711" y="5652"/>
                    <a:pt x="78413" y="10207"/>
                    <a:pt x="83221" y="35259"/>
                  </a:cubicBezTo>
                  <a:cubicBezTo>
                    <a:pt x="85751" y="49430"/>
                    <a:pt x="85751" y="68662"/>
                    <a:pt x="85751" y="84604"/>
                  </a:cubicBezTo>
                  <a:cubicBezTo>
                    <a:pt x="85751" y="103583"/>
                    <a:pt x="85751" y="120790"/>
                    <a:pt x="82968" y="136985"/>
                  </a:cubicBezTo>
                  <a:cubicBezTo>
                    <a:pt x="79172" y="161025"/>
                    <a:pt x="64748" y="168617"/>
                    <a:pt x="53361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FA51E9D0-64DC-CB0E-54F0-69B8D26FE571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663024" y="7857942"/>
              <a:ext cx="26823" cy="26823"/>
            </a:xfrm>
            <a:custGeom>
              <a:avLst/>
              <a:gdLst>
                <a:gd name="connsiteX0" fmla="*/ 27048 w 26823"/>
                <a:gd name="connsiteY0" fmla="*/ 13496 h 26823"/>
                <a:gd name="connsiteX1" fmla="*/ 13637 w 26823"/>
                <a:gd name="connsiteY1" fmla="*/ 85 h 26823"/>
                <a:gd name="connsiteX2" fmla="*/ 225 w 26823"/>
                <a:gd name="connsiteY2" fmla="*/ 13496 h 26823"/>
                <a:gd name="connsiteX3" fmla="*/ 13637 w 26823"/>
                <a:gd name="connsiteY3" fmla="*/ 26908 h 26823"/>
                <a:gd name="connsiteX4" fmla="*/ 27048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048" y="13496"/>
                  </a:moveTo>
                  <a:cubicBezTo>
                    <a:pt x="27048" y="6158"/>
                    <a:pt x="20975" y="85"/>
                    <a:pt x="13637" y="85"/>
                  </a:cubicBezTo>
                  <a:cubicBezTo>
                    <a:pt x="6298" y="85"/>
                    <a:pt x="225" y="6158"/>
                    <a:pt x="225" y="13496"/>
                  </a:cubicBezTo>
                  <a:cubicBezTo>
                    <a:pt x="225" y="20835"/>
                    <a:pt x="6298" y="26908"/>
                    <a:pt x="13637" y="26908"/>
                  </a:cubicBezTo>
                  <a:cubicBezTo>
                    <a:pt x="20975" y="26908"/>
                    <a:pt x="27048" y="20835"/>
                    <a:pt x="27048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4624074A-26BC-A07F-D04B-41F149FF5128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6724206" y="7716234"/>
              <a:ext cx="100967" cy="174099"/>
            </a:xfrm>
            <a:custGeom>
              <a:avLst/>
              <a:gdLst>
                <a:gd name="connsiteX0" fmla="*/ 101195 w 100967"/>
                <a:gd name="connsiteY0" fmla="*/ 117753 h 174099"/>
                <a:gd name="connsiteX1" fmla="*/ 53115 w 100967"/>
                <a:gd name="connsiteY1" fmla="*/ 62335 h 174099"/>
                <a:gd name="connsiteX2" fmla="*/ 20978 w 100967"/>
                <a:gd name="connsiteY2" fmla="*/ 75241 h 174099"/>
                <a:gd name="connsiteX3" fmla="*/ 20978 w 100967"/>
                <a:gd name="connsiteY3" fmla="*/ 25896 h 174099"/>
                <a:gd name="connsiteX4" fmla="*/ 42487 w 100967"/>
                <a:gd name="connsiteY4" fmla="*/ 29186 h 174099"/>
                <a:gd name="connsiteX5" fmla="*/ 91326 w 100967"/>
                <a:gd name="connsiteY5" fmla="*/ 2868 h 174099"/>
                <a:gd name="connsiteX6" fmla="*/ 88796 w 100967"/>
                <a:gd name="connsiteY6" fmla="*/ 85 h 174099"/>
                <a:gd name="connsiteX7" fmla="*/ 86771 w 100967"/>
                <a:gd name="connsiteY7" fmla="*/ 844 h 174099"/>
                <a:gd name="connsiteX8" fmla="*/ 52356 w 100967"/>
                <a:gd name="connsiteY8" fmla="*/ 8182 h 174099"/>
                <a:gd name="connsiteX9" fmla="*/ 18700 w 100967"/>
                <a:gd name="connsiteY9" fmla="*/ 1097 h 174099"/>
                <a:gd name="connsiteX10" fmla="*/ 15664 w 100967"/>
                <a:gd name="connsiteY10" fmla="*/ 338 h 174099"/>
                <a:gd name="connsiteX11" fmla="*/ 13133 w 100967"/>
                <a:gd name="connsiteY11" fmla="*/ 6411 h 174099"/>
                <a:gd name="connsiteX12" fmla="*/ 13133 w 100967"/>
                <a:gd name="connsiteY12" fmla="*/ 81314 h 174099"/>
                <a:gd name="connsiteX13" fmla="*/ 16676 w 100967"/>
                <a:gd name="connsiteY13" fmla="*/ 87893 h 174099"/>
                <a:gd name="connsiteX14" fmla="*/ 19966 w 100967"/>
                <a:gd name="connsiteY14" fmla="*/ 85616 h 174099"/>
                <a:gd name="connsiteX15" fmla="*/ 52609 w 100967"/>
                <a:gd name="connsiteY15" fmla="*/ 67902 h 174099"/>
                <a:gd name="connsiteX16" fmla="*/ 74119 w 100967"/>
                <a:gd name="connsiteY16" fmla="*/ 84098 h 174099"/>
                <a:gd name="connsiteX17" fmla="*/ 78673 w 100967"/>
                <a:gd name="connsiteY17" fmla="*/ 115982 h 174099"/>
                <a:gd name="connsiteX18" fmla="*/ 72600 w 100967"/>
                <a:gd name="connsiteY18" fmla="*/ 150650 h 174099"/>
                <a:gd name="connsiteX19" fmla="*/ 45524 w 100967"/>
                <a:gd name="connsiteY19" fmla="*/ 167098 h 174099"/>
                <a:gd name="connsiteX20" fmla="*/ 8325 w 100967"/>
                <a:gd name="connsiteY20" fmla="*/ 138757 h 174099"/>
                <a:gd name="connsiteX21" fmla="*/ 12627 w 100967"/>
                <a:gd name="connsiteY21" fmla="*/ 139263 h 174099"/>
                <a:gd name="connsiteX22" fmla="*/ 25280 w 100967"/>
                <a:gd name="connsiteY22" fmla="*/ 126863 h 174099"/>
                <a:gd name="connsiteX23" fmla="*/ 12627 w 100967"/>
                <a:gd name="connsiteY23" fmla="*/ 114464 h 174099"/>
                <a:gd name="connsiteX24" fmla="*/ 228 w 100967"/>
                <a:gd name="connsiteY24" fmla="*/ 127875 h 174099"/>
                <a:gd name="connsiteX25" fmla="*/ 46030 w 100967"/>
                <a:gd name="connsiteY25" fmla="*/ 174184 h 174099"/>
                <a:gd name="connsiteX26" fmla="*/ 101195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195" y="117753"/>
                  </a:moveTo>
                  <a:cubicBezTo>
                    <a:pt x="101195" y="87640"/>
                    <a:pt x="80445" y="62335"/>
                    <a:pt x="53115" y="62335"/>
                  </a:cubicBezTo>
                  <a:cubicBezTo>
                    <a:pt x="40969" y="62335"/>
                    <a:pt x="30088" y="66384"/>
                    <a:pt x="20978" y="75241"/>
                  </a:cubicBezTo>
                  <a:lnTo>
                    <a:pt x="20978" y="25896"/>
                  </a:lnTo>
                  <a:cubicBezTo>
                    <a:pt x="26039" y="27414"/>
                    <a:pt x="34390" y="29186"/>
                    <a:pt x="42487" y="29186"/>
                  </a:cubicBezTo>
                  <a:cubicBezTo>
                    <a:pt x="73612" y="29186"/>
                    <a:pt x="91326" y="6158"/>
                    <a:pt x="91326" y="2868"/>
                  </a:cubicBezTo>
                  <a:cubicBezTo>
                    <a:pt x="91326" y="1350"/>
                    <a:pt x="90567" y="85"/>
                    <a:pt x="88796" y="85"/>
                  </a:cubicBezTo>
                  <a:cubicBezTo>
                    <a:pt x="88542" y="85"/>
                    <a:pt x="88036" y="85"/>
                    <a:pt x="86771" y="844"/>
                  </a:cubicBezTo>
                  <a:cubicBezTo>
                    <a:pt x="81710" y="3121"/>
                    <a:pt x="69311" y="8182"/>
                    <a:pt x="52356" y="8182"/>
                  </a:cubicBezTo>
                  <a:cubicBezTo>
                    <a:pt x="42234" y="8182"/>
                    <a:pt x="30594" y="6411"/>
                    <a:pt x="18700" y="1097"/>
                  </a:cubicBezTo>
                  <a:cubicBezTo>
                    <a:pt x="16676" y="338"/>
                    <a:pt x="16170" y="338"/>
                    <a:pt x="15664" y="338"/>
                  </a:cubicBezTo>
                  <a:cubicBezTo>
                    <a:pt x="13133" y="338"/>
                    <a:pt x="13133" y="2362"/>
                    <a:pt x="13133" y="6411"/>
                  </a:cubicBezTo>
                  <a:lnTo>
                    <a:pt x="13133" y="81314"/>
                  </a:lnTo>
                  <a:cubicBezTo>
                    <a:pt x="13133" y="85869"/>
                    <a:pt x="13133" y="87893"/>
                    <a:pt x="16676" y="87893"/>
                  </a:cubicBezTo>
                  <a:cubicBezTo>
                    <a:pt x="18447" y="87893"/>
                    <a:pt x="18953" y="87134"/>
                    <a:pt x="19966" y="85616"/>
                  </a:cubicBezTo>
                  <a:cubicBezTo>
                    <a:pt x="22749" y="81567"/>
                    <a:pt x="32112" y="67902"/>
                    <a:pt x="52609" y="67902"/>
                  </a:cubicBezTo>
                  <a:cubicBezTo>
                    <a:pt x="65768" y="67902"/>
                    <a:pt x="72094" y="79543"/>
                    <a:pt x="74119" y="84098"/>
                  </a:cubicBezTo>
                  <a:cubicBezTo>
                    <a:pt x="78167" y="93461"/>
                    <a:pt x="78673" y="103330"/>
                    <a:pt x="78673" y="115982"/>
                  </a:cubicBezTo>
                  <a:cubicBezTo>
                    <a:pt x="78673" y="124839"/>
                    <a:pt x="78673" y="140022"/>
                    <a:pt x="72600" y="150650"/>
                  </a:cubicBezTo>
                  <a:cubicBezTo>
                    <a:pt x="66527" y="160519"/>
                    <a:pt x="57164" y="167098"/>
                    <a:pt x="45524" y="167098"/>
                  </a:cubicBezTo>
                  <a:cubicBezTo>
                    <a:pt x="27051" y="167098"/>
                    <a:pt x="12627" y="153687"/>
                    <a:pt x="8325" y="138757"/>
                  </a:cubicBezTo>
                  <a:cubicBezTo>
                    <a:pt x="9084" y="139010"/>
                    <a:pt x="9844" y="139263"/>
                    <a:pt x="12627" y="139263"/>
                  </a:cubicBezTo>
                  <a:cubicBezTo>
                    <a:pt x="20978" y="139263"/>
                    <a:pt x="25280" y="132936"/>
                    <a:pt x="25280" y="126863"/>
                  </a:cubicBezTo>
                  <a:cubicBezTo>
                    <a:pt x="25280" y="120790"/>
                    <a:pt x="20978" y="114464"/>
                    <a:pt x="12627" y="114464"/>
                  </a:cubicBezTo>
                  <a:cubicBezTo>
                    <a:pt x="9084" y="114464"/>
                    <a:pt x="228" y="116235"/>
                    <a:pt x="228" y="127875"/>
                  </a:cubicBezTo>
                  <a:cubicBezTo>
                    <a:pt x="228" y="149638"/>
                    <a:pt x="17688" y="174184"/>
                    <a:pt x="46030" y="174184"/>
                  </a:cubicBezTo>
                  <a:cubicBezTo>
                    <a:pt x="75384" y="174184"/>
                    <a:pt x="101195" y="149891"/>
                    <a:pt x="101195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1BCE1EB-9E85-2FC0-59A3-484AE90F4EB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6859842" y="7857942"/>
              <a:ext cx="29606" cy="75662"/>
            </a:xfrm>
            <a:custGeom>
              <a:avLst/>
              <a:gdLst>
                <a:gd name="connsiteX0" fmla="*/ 29840 w 29606"/>
                <a:gd name="connsiteY0" fmla="*/ 26655 h 75662"/>
                <a:gd name="connsiteX1" fmla="*/ 13644 w 29606"/>
                <a:gd name="connsiteY1" fmla="*/ 85 h 75662"/>
                <a:gd name="connsiteX2" fmla="*/ 233 w 29606"/>
                <a:gd name="connsiteY2" fmla="*/ 13496 h 75662"/>
                <a:gd name="connsiteX3" fmla="*/ 13644 w 29606"/>
                <a:gd name="connsiteY3" fmla="*/ 26908 h 75662"/>
                <a:gd name="connsiteX4" fmla="*/ 22501 w 29606"/>
                <a:gd name="connsiteY4" fmla="*/ 23618 h 75662"/>
                <a:gd name="connsiteX5" fmla="*/ 23766 w 29606"/>
                <a:gd name="connsiteY5" fmla="*/ 22859 h 75662"/>
                <a:gd name="connsiteX6" fmla="*/ 24272 w 29606"/>
                <a:gd name="connsiteY6" fmla="*/ 26655 h 75662"/>
                <a:gd name="connsiteX7" fmla="*/ 7065 w 29606"/>
                <a:gd name="connsiteY7" fmla="*/ 68915 h 75662"/>
                <a:gd name="connsiteX8" fmla="*/ 4281 w 29606"/>
                <a:gd name="connsiteY8" fmla="*/ 72963 h 75662"/>
                <a:gd name="connsiteX9" fmla="*/ 6812 w 29606"/>
                <a:gd name="connsiteY9" fmla="*/ 75747 h 75662"/>
                <a:gd name="connsiteX10" fmla="*/ 29840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40" y="26655"/>
                  </a:moveTo>
                  <a:cubicBezTo>
                    <a:pt x="29840" y="9954"/>
                    <a:pt x="23513" y="85"/>
                    <a:pt x="13644" y="85"/>
                  </a:cubicBezTo>
                  <a:cubicBezTo>
                    <a:pt x="5294" y="85"/>
                    <a:pt x="233" y="6411"/>
                    <a:pt x="233" y="13496"/>
                  </a:cubicBezTo>
                  <a:cubicBezTo>
                    <a:pt x="233" y="20329"/>
                    <a:pt x="5294" y="26908"/>
                    <a:pt x="13644" y="26908"/>
                  </a:cubicBezTo>
                  <a:cubicBezTo>
                    <a:pt x="16681" y="26908"/>
                    <a:pt x="19971" y="25896"/>
                    <a:pt x="22501" y="23618"/>
                  </a:cubicBezTo>
                  <a:cubicBezTo>
                    <a:pt x="23260" y="23112"/>
                    <a:pt x="23513" y="22859"/>
                    <a:pt x="23766" y="22859"/>
                  </a:cubicBezTo>
                  <a:cubicBezTo>
                    <a:pt x="24019" y="22859"/>
                    <a:pt x="24272" y="23112"/>
                    <a:pt x="24272" y="26655"/>
                  </a:cubicBezTo>
                  <a:cubicBezTo>
                    <a:pt x="24272" y="45381"/>
                    <a:pt x="15416" y="60564"/>
                    <a:pt x="7065" y="68915"/>
                  </a:cubicBezTo>
                  <a:cubicBezTo>
                    <a:pt x="4281" y="71698"/>
                    <a:pt x="4281" y="72204"/>
                    <a:pt x="4281" y="72963"/>
                  </a:cubicBezTo>
                  <a:cubicBezTo>
                    <a:pt x="4281" y="74735"/>
                    <a:pt x="5547" y="75747"/>
                    <a:pt x="6812" y="75747"/>
                  </a:cubicBezTo>
                  <a:cubicBezTo>
                    <a:pt x="9596" y="75747"/>
                    <a:pt x="29840" y="56262"/>
                    <a:pt x="29840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2DFD8799-4F90-34B2-50CF-38B673D5DCBE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037933" y="7772917"/>
              <a:ext cx="150059" cy="114632"/>
            </a:xfrm>
            <a:custGeom>
              <a:avLst/>
              <a:gdLst>
                <a:gd name="connsiteX0" fmla="*/ 150300 w 150059"/>
                <a:gd name="connsiteY0" fmla="*/ 17798 h 114632"/>
                <a:gd name="connsiteX1" fmla="*/ 140178 w 150059"/>
                <a:gd name="connsiteY1" fmla="*/ 85 h 114632"/>
                <a:gd name="connsiteX2" fmla="*/ 126766 w 150059"/>
                <a:gd name="connsiteY2" fmla="*/ 11978 h 114632"/>
                <a:gd name="connsiteX3" fmla="*/ 130562 w 150059"/>
                <a:gd name="connsiteY3" fmla="*/ 19570 h 114632"/>
                <a:gd name="connsiteX4" fmla="*/ 139418 w 150059"/>
                <a:gd name="connsiteY4" fmla="*/ 40826 h 114632"/>
                <a:gd name="connsiteX5" fmla="*/ 126766 w 150059"/>
                <a:gd name="connsiteY5" fmla="*/ 77012 h 114632"/>
                <a:gd name="connsiteX6" fmla="*/ 97918 w 150059"/>
                <a:gd name="connsiteY6" fmla="*/ 96497 h 114632"/>
                <a:gd name="connsiteX7" fmla="*/ 73372 w 150059"/>
                <a:gd name="connsiteY7" fmla="*/ 73723 h 114632"/>
                <a:gd name="connsiteX8" fmla="*/ 81976 w 150059"/>
                <a:gd name="connsiteY8" fmla="*/ 43863 h 114632"/>
                <a:gd name="connsiteX9" fmla="*/ 77421 w 150059"/>
                <a:gd name="connsiteY9" fmla="*/ 38295 h 114632"/>
                <a:gd name="connsiteX10" fmla="*/ 70589 w 150059"/>
                <a:gd name="connsiteY10" fmla="*/ 42597 h 114632"/>
                <a:gd name="connsiteX11" fmla="*/ 64768 w 150059"/>
                <a:gd name="connsiteY11" fmla="*/ 73216 h 114632"/>
                <a:gd name="connsiteX12" fmla="*/ 30353 w 150059"/>
                <a:gd name="connsiteY12" fmla="*/ 96497 h 114632"/>
                <a:gd name="connsiteX13" fmla="*/ 8338 w 150059"/>
                <a:gd name="connsiteY13" fmla="*/ 67396 h 114632"/>
                <a:gd name="connsiteX14" fmla="*/ 34149 w 150059"/>
                <a:gd name="connsiteY14" fmla="*/ 5905 h 114632"/>
                <a:gd name="connsiteX15" fmla="*/ 29341 w 150059"/>
                <a:gd name="connsiteY15" fmla="*/ 1097 h 114632"/>
                <a:gd name="connsiteX16" fmla="*/ 22762 w 150059"/>
                <a:gd name="connsiteY16" fmla="*/ 6664 h 114632"/>
                <a:gd name="connsiteX17" fmla="*/ 240 w 150059"/>
                <a:gd name="connsiteY17" fmla="*/ 78531 h 114632"/>
                <a:gd name="connsiteX18" fmla="*/ 26811 w 150059"/>
                <a:gd name="connsiteY18" fmla="*/ 114717 h 114632"/>
                <a:gd name="connsiteX19" fmla="*/ 65781 w 150059"/>
                <a:gd name="connsiteY19" fmla="*/ 88146 h 114632"/>
                <a:gd name="connsiteX20" fmla="*/ 93616 w 150059"/>
                <a:gd name="connsiteY20" fmla="*/ 114717 h 114632"/>
                <a:gd name="connsiteX21" fmla="*/ 134611 w 150059"/>
                <a:gd name="connsiteY21" fmla="*/ 80302 h 114632"/>
                <a:gd name="connsiteX22" fmla="*/ 150300 w 150059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300" y="17798"/>
                  </a:moveTo>
                  <a:cubicBezTo>
                    <a:pt x="150300" y="6411"/>
                    <a:pt x="145745" y="85"/>
                    <a:pt x="140178" y="85"/>
                  </a:cubicBezTo>
                  <a:cubicBezTo>
                    <a:pt x="133598" y="85"/>
                    <a:pt x="126766" y="6158"/>
                    <a:pt x="126766" y="11978"/>
                  </a:cubicBezTo>
                  <a:cubicBezTo>
                    <a:pt x="126766" y="14509"/>
                    <a:pt x="128031" y="17292"/>
                    <a:pt x="130562" y="19570"/>
                  </a:cubicBezTo>
                  <a:cubicBezTo>
                    <a:pt x="134864" y="23365"/>
                    <a:pt x="139418" y="30198"/>
                    <a:pt x="139418" y="40826"/>
                  </a:cubicBezTo>
                  <a:cubicBezTo>
                    <a:pt x="139418" y="50948"/>
                    <a:pt x="134611" y="65372"/>
                    <a:pt x="126766" y="77012"/>
                  </a:cubicBezTo>
                  <a:cubicBezTo>
                    <a:pt x="119174" y="87893"/>
                    <a:pt x="109812" y="96497"/>
                    <a:pt x="97918" y="96497"/>
                  </a:cubicBezTo>
                  <a:cubicBezTo>
                    <a:pt x="83494" y="96497"/>
                    <a:pt x="75650" y="87387"/>
                    <a:pt x="73372" y="73723"/>
                  </a:cubicBezTo>
                  <a:cubicBezTo>
                    <a:pt x="76156" y="67143"/>
                    <a:pt x="81976" y="50948"/>
                    <a:pt x="81976" y="43863"/>
                  </a:cubicBezTo>
                  <a:cubicBezTo>
                    <a:pt x="81976" y="40826"/>
                    <a:pt x="80711" y="38295"/>
                    <a:pt x="77421" y="38295"/>
                  </a:cubicBezTo>
                  <a:cubicBezTo>
                    <a:pt x="75397" y="38295"/>
                    <a:pt x="72613" y="38802"/>
                    <a:pt x="70589" y="42597"/>
                  </a:cubicBezTo>
                  <a:cubicBezTo>
                    <a:pt x="67805" y="47658"/>
                    <a:pt x="64768" y="64107"/>
                    <a:pt x="64768" y="73216"/>
                  </a:cubicBezTo>
                  <a:cubicBezTo>
                    <a:pt x="56418" y="85110"/>
                    <a:pt x="46296" y="96497"/>
                    <a:pt x="30353" y="96497"/>
                  </a:cubicBezTo>
                  <a:cubicBezTo>
                    <a:pt x="13652" y="96497"/>
                    <a:pt x="8338" y="81567"/>
                    <a:pt x="8338" y="67396"/>
                  </a:cubicBezTo>
                  <a:cubicBezTo>
                    <a:pt x="8338" y="35765"/>
                    <a:pt x="34149" y="9195"/>
                    <a:pt x="34149" y="5905"/>
                  </a:cubicBezTo>
                  <a:cubicBezTo>
                    <a:pt x="34149" y="3121"/>
                    <a:pt x="32125" y="1097"/>
                    <a:pt x="29341" y="1097"/>
                  </a:cubicBezTo>
                  <a:cubicBezTo>
                    <a:pt x="26052" y="1097"/>
                    <a:pt x="24280" y="4387"/>
                    <a:pt x="22762" y="6664"/>
                  </a:cubicBezTo>
                  <a:cubicBezTo>
                    <a:pt x="9856" y="25390"/>
                    <a:pt x="240" y="55503"/>
                    <a:pt x="240" y="78531"/>
                  </a:cubicBezTo>
                  <a:cubicBezTo>
                    <a:pt x="240" y="95991"/>
                    <a:pt x="6061" y="114717"/>
                    <a:pt x="26811" y="114717"/>
                  </a:cubicBezTo>
                  <a:cubicBezTo>
                    <a:pt x="44777" y="114717"/>
                    <a:pt x="56671" y="102064"/>
                    <a:pt x="65781" y="88146"/>
                  </a:cubicBezTo>
                  <a:cubicBezTo>
                    <a:pt x="68058" y="102823"/>
                    <a:pt x="77927" y="114717"/>
                    <a:pt x="93616" y="114717"/>
                  </a:cubicBezTo>
                  <a:cubicBezTo>
                    <a:pt x="113354" y="114717"/>
                    <a:pt x="125501" y="99281"/>
                    <a:pt x="134611" y="80302"/>
                  </a:cubicBezTo>
                  <a:cubicBezTo>
                    <a:pt x="140684" y="67902"/>
                    <a:pt x="150300" y="33487"/>
                    <a:pt x="150300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0FAFA58F-C041-C345-CF2A-CC9AC65B4540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200558" y="7843720"/>
              <a:ext cx="74751" cy="80773"/>
            </a:xfrm>
            <a:custGeom>
              <a:avLst/>
              <a:gdLst>
                <a:gd name="connsiteX0" fmla="*/ 61004 w 74751"/>
                <a:gd name="connsiteY0" fmla="*/ 8412 h 80773"/>
                <a:gd name="connsiteX1" fmla="*/ 56044 w 74751"/>
                <a:gd name="connsiteY1" fmla="*/ 16206 h 80773"/>
                <a:gd name="connsiteX2" fmla="*/ 64370 w 74751"/>
                <a:gd name="connsiteY2" fmla="*/ 24531 h 80773"/>
                <a:gd name="connsiteX3" fmla="*/ 72872 w 74751"/>
                <a:gd name="connsiteY3" fmla="*/ 15851 h 80773"/>
                <a:gd name="connsiteX4" fmla="*/ 43291 w 74751"/>
                <a:gd name="connsiteY4" fmla="*/ 86 h 80773"/>
                <a:gd name="connsiteX5" fmla="*/ 247 w 74751"/>
                <a:gd name="connsiteY5" fmla="*/ 40827 h 80773"/>
                <a:gd name="connsiteX6" fmla="*/ 42405 w 74751"/>
                <a:gd name="connsiteY6" fmla="*/ 80860 h 80773"/>
                <a:gd name="connsiteX7" fmla="*/ 74998 w 74751"/>
                <a:gd name="connsiteY7" fmla="*/ 57832 h 80773"/>
                <a:gd name="connsiteX8" fmla="*/ 71987 w 74751"/>
                <a:gd name="connsiteY8" fmla="*/ 55707 h 80773"/>
                <a:gd name="connsiteX9" fmla="*/ 68621 w 74751"/>
                <a:gd name="connsiteY9" fmla="*/ 58718 h 80773"/>
                <a:gd name="connsiteX10" fmla="*/ 44531 w 74751"/>
                <a:gd name="connsiteY10" fmla="*/ 75192 h 80773"/>
                <a:gd name="connsiteX11" fmla="*/ 16366 w 74751"/>
                <a:gd name="connsiteY11" fmla="*/ 40650 h 80773"/>
                <a:gd name="connsiteX12" fmla="*/ 43822 w 74751"/>
                <a:gd name="connsiteY12" fmla="*/ 5755 h 80773"/>
                <a:gd name="connsiteX13" fmla="*/ 61004 w 74751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51" h="80773">
                  <a:moveTo>
                    <a:pt x="61004" y="8412"/>
                  </a:moveTo>
                  <a:cubicBezTo>
                    <a:pt x="57816" y="9829"/>
                    <a:pt x="56044" y="12663"/>
                    <a:pt x="56044" y="16206"/>
                  </a:cubicBezTo>
                  <a:cubicBezTo>
                    <a:pt x="56044" y="20988"/>
                    <a:pt x="59410" y="24531"/>
                    <a:pt x="64370" y="24531"/>
                  </a:cubicBezTo>
                  <a:cubicBezTo>
                    <a:pt x="69152" y="24531"/>
                    <a:pt x="72872" y="21520"/>
                    <a:pt x="72872" y="15851"/>
                  </a:cubicBezTo>
                  <a:cubicBezTo>
                    <a:pt x="72872" y="86"/>
                    <a:pt x="48250" y="86"/>
                    <a:pt x="43291" y="86"/>
                  </a:cubicBezTo>
                  <a:cubicBezTo>
                    <a:pt x="16720" y="86"/>
                    <a:pt x="247" y="20457"/>
                    <a:pt x="247" y="40827"/>
                  </a:cubicBezTo>
                  <a:cubicBezTo>
                    <a:pt x="247" y="63147"/>
                    <a:pt x="19200" y="80860"/>
                    <a:pt x="42405" y="80860"/>
                  </a:cubicBezTo>
                  <a:cubicBezTo>
                    <a:pt x="68798" y="80860"/>
                    <a:pt x="74998" y="59958"/>
                    <a:pt x="74998" y="57832"/>
                  </a:cubicBezTo>
                  <a:cubicBezTo>
                    <a:pt x="74998" y="55707"/>
                    <a:pt x="72695" y="55707"/>
                    <a:pt x="71987" y="55707"/>
                  </a:cubicBezTo>
                  <a:cubicBezTo>
                    <a:pt x="69684" y="55707"/>
                    <a:pt x="69507" y="56238"/>
                    <a:pt x="68621" y="58718"/>
                  </a:cubicBezTo>
                  <a:cubicBezTo>
                    <a:pt x="64724" y="69701"/>
                    <a:pt x="55336" y="75192"/>
                    <a:pt x="44531" y="75192"/>
                  </a:cubicBezTo>
                  <a:cubicBezTo>
                    <a:pt x="32308" y="75192"/>
                    <a:pt x="16366" y="66158"/>
                    <a:pt x="16366" y="40650"/>
                  </a:cubicBezTo>
                  <a:cubicBezTo>
                    <a:pt x="16366" y="18154"/>
                    <a:pt x="27348" y="5755"/>
                    <a:pt x="43822" y="5755"/>
                  </a:cubicBezTo>
                  <a:cubicBezTo>
                    <a:pt x="46125" y="5755"/>
                    <a:pt x="54627" y="5755"/>
                    <a:pt x="61004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9159FA5B-7E9F-ABBA-E2F3-7F79B9BFE3E3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379497" y="7791896"/>
              <a:ext cx="168278" cy="59213"/>
            </a:xfrm>
            <a:custGeom>
              <a:avLst/>
              <a:gdLst>
                <a:gd name="connsiteX0" fmla="*/ 159929 w 168278"/>
                <a:gd name="connsiteY0" fmla="*/ 10207 h 59213"/>
                <a:gd name="connsiteX1" fmla="*/ 168532 w 168278"/>
                <a:gd name="connsiteY1" fmla="*/ 5146 h 59213"/>
                <a:gd name="connsiteX2" fmla="*/ 160182 w 168278"/>
                <a:gd name="connsiteY2" fmla="*/ 85 h 59213"/>
                <a:gd name="connsiteX3" fmla="*/ 8604 w 168278"/>
                <a:gd name="connsiteY3" fmla="*/ 85 h 59213"/>
                <a:gd name="connsiteX4" fmla="*/ 253 w 168278"/>
                <a:gd name="connsiteY4" fmla="*/ 5146 h 59213"/>
                <a:gd name="connsiteX5" fmla="*/ 8857 w 168278"/>
                <a:gd name="connsiteY5" fmla="*/ 10207 h 59213"/>
                <a:gd name="connsiteX6" fmla="*/ 159929 w 168278"/>
                <a:gd name="connsiteY6" fmla="*/ 10207 h 59213"/>
                <a:gd name="connsiteX7" fmla="*/ 160182 w 168278"/>
                <a:gd name="connsiteY7" fmla="*/ 59299 h 59213"/>
                <a:gd name="connsiteX8" fmla="*/ 168532 w 168278"/>
                <a:gd name="connsiteY8" fmla="*/ 54238 h 59213"/>
                <a:gd name="connsiteX9" fmla="*/ 159929 w 168278"/>
                <a:gd name="connsiteY9" fmla="*/ 49177 h 59213"/>
                <a:gd name="connsiteX10" fmla="*/ 8857 w 168278"/>
                <a:gd name="connsiteY10" fmla="*/ 49177 h 59213"/>
                <a:gd name="connsiteX11" fmla="*/ 253 w 168278"/>
                <a:gd name="connsiteY11" fmla="*/ 54238 h 59213"/>
                <a:gd name="connsiteX12" fmla="*/ 8604 w 168278"/>
                <a:gd name="connsiteY12" fmla="*/ 59299 h 59213"/>
                <a:gd name="connsiteX13" fmla="*/ 160182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29" y="10207"/>
                  </a:moveTo>
                  <a:cubicBezTo>
                    <a:pt x="163724" y="10207"/>
                    <a:pt x="168532" y="10207"/>
                    <a:pt x="168532" y="5146"/>
                  </a:cubicBezTo>
                  <a:cubicBezTo>
                    <a:pt x="168532" y="85"/>
                    <a:pt x="163724" y="85"/>
                    <a:pt x="160182" y="85"/>
                  </a:cubicBezTo>
                  <a:lnTo>
                    <a:pt x="8604" y="85"/>
                  </a:lnTo>
                  <a:cubicBezTo>
                    <a:pt x="5061" y="85"/>
                    <a:pt x="253" y="85"/>
                    <a:pt x="253" y="5146"/>
                  </a:cubicBezTo>
                  <a:cubicBezTo>
                    <a:pt x="253" y="10207"/>
                    <a:pt x="5061" y="10207"/>
                    <a:pt x="8857" y="10207"/>
                  </a:cubicBezTo>
                  <a:lnTo>
                    <a:pt x="159929" y="10207"/>
                  </a:lnTo>
                  <a:close/>
                  <a:moveTo>
                    <a:pt x="160182" y="59299"/>
                  </a:moveTo>
                  <a:cubicBezTo>
                    <a:pt x="163724" y="59299"/>
                    <a:pt x="168532" y="59299"/>
                    <a:pt x="168532" y="54238"/>
                  </a:cubicBezTo>
                  <a:cubicBezTo>
                    <a:pt x="168532" y="49177"/>
                    <a:pt x="163724" y="49177"/>
                    <a:pt x="159929" y="49177"/>
                  </a:cubicBezTo>
                  <a:lnTo>
                    <a:pt x="8857" y="49177"/>
                  </a:lnTo>
                  <a:cubicBezTo>
                    <a:pt x="5061" y="49177"/>
                    <a:pt x="253" y="49177"/>
                    <a:pt x="253" y="54238"/>
                  </a:cubicBezTo>
                  <a:cubicBezTo>
                    <a:pt x="253" y="59299"/>
                    <a:pt x="5061" y="59299"/>
                    <a:pt x="8604" y="59299"/>
                  </a:cubicBezTo>
                  <a:lnTo>
                    <a:pt x="160182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16B0C84B-3EBE-0320-A8F4-8E21DBED512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642304" y="7716234"/>
              <a:ext cx="106534" cy="174099"/>
            </a:xfrm>
            <a:custGeom>
              <a:avLst/>
              <a:gdLst>
                <a:gd name="connsiteX0" fmla="*/ 106798 w 106534"/>
                <a:gd name="connsiteY0" fmla="*/ 87640 h 174099"/>
                <a:gd name="connsiteX1" fmla="*/ 96676 w 106534"/>
                <a:gd name="connsiteY1" fmla="*/ 28426 h 174099"/>
                <a:gd name="connsiteX2" fmla="*/ 53658 w 106534"/>
                <a:gd name="connsiteY2" fmla="*/ 85 h 174099"/>
                <a:gd name="connsiteX3" fmla="*/ 9627 w 106534"/>
                <a:gd name="connsiteY3" fmla="*/ 30198 h 174099"/>
                <a:gd name="connsiteX4" fmla="*/ 264 w 106534"/>
                <a:gd name="connsiteY4" fmla="*/ 87640 h 174099"/>
                <a:gd name="connsiteX5" fmla="*/ 11651 w 106534"/>
                <a:gd name="connsiteY5" fmla="*/ 148626 h 174099"/>
                <a:gd name="connsiteX6" fmla="*/ 53405 w 106534"/>
                <a:gd name="connsiteY6" fmla="*/ 174184 h 174099"/>
                <a:gd name="connsiteX7" fmla="*/ 97436 w 106534"/>
                <a:gd name="connsiteY7" fmla="*/ 144830 h 174099"/>
                <a:gd name="connsiteX8" fmla="*/ 106798 w 106534"/>
                <a:gd name="connsiteY8" fmla="*/ 87640 h 174099"/>
                <a:gd name="connsiteX9" fmla="*/ 53405 w 106534"/>
                <a:gd name="connsiteY9" fmla="*/ 168617 h 174099"/>
                <a:gd name="connsiteX10" fmla="*/ 24051 w 106534"/>
                <a:gd name="connsiteY10" fmla="*/ 137998 h 174099"/>
                <a:gd name="connsiteX11" fmla="*/ 21267 w 106534"/>
                <a:gd name="connsiteY11" fmla="*/ 84604 h 174099"/>
                <a:gd name="connsiteX12" fmla="*/ 23292 w 106534"/>
                <a:gd name="connsiteY12" fmla="*/ 38042 h 174099"/>
                <a:gd name="connsiteX13" fmla="*/ 53405 w 106534"/>
                <a:gd name="connsiteY13" fmla="*/ 5652 h 174099"/>
                <a:gd name="connsiteX14" fmla="*/ 83265 w 106534"/>
                <a:gd name="connsiteY14" fmla="*/ 35259 h 174099"/>
                <a:gd name="connsiteX15" fmla="*/ 85795 w 106534"/>
                <a:gd name="connsiteY15" fmla="*/ 84604 h 174099"/>
                <a:gd name="connsiteX16" fmla="*/ 83012 w 106534"/>
                <a:gd name="connsiteY16" fmla="*/ 136985 h 174099"/>
                <a:gd name="connsiteX17" fmla="*/ 53405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798" y="87640"/>
                  </a:moveTo>
                  <a:cubicBezTo>
                    <a:pt x="106798" y="67396"/>
                    <a:pt x="105533" y="47152"/>
                    <a:pt x="96676" y="28426"/>
                  </a:cubicBezTo>
                  <a:cubicBezTo>
                    <a:pt x="85036" y="4133"/>
                    <a:pt x="64286" y="85"/>
                    <a:pt x="53658" y="85"/>
                  </a:cubicBezTo>
                  <a:cubicBezTo>
                    <a:pt x="38475" y="85"/>
                    <a:pt x="20002" y="6664"/>
                    <a:pt x="9627" y="30198"/>
                  </a:cubicBezTo>
                  <a:cubicBezTo>
                    <a:pt x="1529" y="47658"/>
                    <a:pt x="264" y="67396"/>
                    <a:pt x="264" y="87640"/>
                  </a:cubicBezTo>
                  <a:cubicBezTo>
                    <a:pt x="264" y="106619"/>
                    <a:pt x="1276" y="129394"/>
                    <a:pt x="11651" y="148626"/>
                  </a:cubicBezTo>
                  <a:cubicBezTo>
                    <a:pt x="22532" y="169123"/>
                    <a:pt x="41005" y="174184"/>
                    <a:pt x="53405" y="174184"/>
                  </a:cubicBezTo>
                  <a:cubicBezTo>
                    <a:pt x="67069" y="174184"/>
                    <a:pt x="86301" y="168870"/>
                    <a:pt x="97436" y="144830"/>
                  </a:cubicBezTo>
                  <a:cubicBezTo>
                    <a:pt x="105533" y="127369"/>
                    <a:pt x="106798" y="107631"/>
                    <a:pt x="106798" y="87640"/>
                  </a:cubicBezTo>
                  <a:close/>
                  <a:moveTo>
                    <a:pt x="53405" y="168617"/>
                  </a:moveTo>
                  <a:cubicBezTo>
                    <a:pt x="43536" y="168617"/>
                    <a:pt x="28606" y="162290"/>
                    <a:pt x="24051" y="137998"/>
                  </a:cubicBezTo>
                  <a:cubicBezTo>
                    <a:pt x="21267" y="122814"/>
                    <a:pt x="21267" y="99534"/>
                    <a:pt x="21267" y="84604"/>
                  </a:cubicBezTo>
                  <a:cubicBezTo>
                    <a:pt x="21267" y="68408"/>
                    <a:pt x="21267" y="51707"/>
                    <a:pt x="23292" y="38042"/>
                  </a:cubicBezTo>
                  <a:cubicBezTo>
                    <a:pt x="28100" y="7929"/>
                    <a:pt x="47078" y="5652"/>
                    <a:pt x="53405" y="5652"/>
                  </a:cubicBezTo>
                  <a:cubicBezTo>
                    <a:pt x="61755" y="5652"/>
                    <a:pt x="78457" y="10207"/>
                    <a:pt x="83265" y="35259"/>
                  </a:cubicBezTo>
                  <a:cubicBezTo>
                    <a:pt x="85795" y="49430"/>
                    <a:pt x="85795" y="68662"/>
                    <a:pt x="85795" y="84604"/>
                  </a:cubicBezTo>
                  <a:cubicBezTo>
                    <a:pt x="85795" y="103583"/>
                    <a:pt x="85795" y="120790"/>
                    <a:pt x="83012" y="136985"/>
                  </a:cubicBezTo>
                  <a:cubicBezTo>
                    <a:pt x="79216" y="161025"/>
                    <a:pt x="64792" y="168617"/>
                    <a:pt x="53405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C29C82B-1F70-9487-ED1E-3354B6301026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780723" y="7857942"/>
              <a:ext cx="26823" cy="26823"/>
            </a:xfrm>
            <a:custGeom>
              <a:avLst/>
              <a:gdLst>
                <a:gd name="connsiteX0" fmla="*/ 27092 w 26823"/>
                <a:gd name="connsiteY0" fmla="*/ 13496 h 26823"/>
                <a:gd name="connsiteX1" fmla="*/ 13681 w 26823"/>
                <a:gd name="connsiteY1" fmla="*/ 85 h 26823"/>
                <a:gd name="connsiteX2" fmla="*/ 269 w 26823"/>
                <a:gd name="connsiteY2" fmla="*/ 13496 h 26823"/>
                <a:gd name="connsiteX3" fmla="*/ 13681 w 26823"/>
                <a:gd name="connsiteY3" fmla="*/ 26908 h 26823"/>
                <a:gd name="connsiteX4" fmla="*/ 27092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092" y="13496"/>
                  </a:moveTo>
                  <a:cubicBezTo>
                    <a:pt x="27092" y="6158"/>
                    <a:pt x="21019" y="85"/>
                    <a:pt x="13681" y="85"/>
                  </a:cubicBezTo>
                  <a:cubicBezTo>
                    <a:pt x="6342" y="85"/>
                    <a:pt x="269" y="6158"/>
                    <a:pt x="269" y="13496"/>
                  </a:cubicBezTo>
                  <a:cubicBezTo>
                    <a:pt x="269" y="20835"/>
                    <a:pt x="6342" y="26908"/>
                    <a:pt x="13681" y="26908"/>
                  </a:cubicBezTo>
                  <a:cubicBezTo>
                    <a:pt x="21019" y="26908"/>
                    <a:pt x="27092" y="20835"/>
                    <a:pt x="27092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5A42EAFC-D1BA-F6A9-177E-0722684945F8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841906" y="7716234"/>
              <a:ext cx="100967" cy="168531"/>
            </a:xfrm>
            <a:custGeom>
              <a:avLst/>
              <a:gdLst>
                <a:gd name="connsiteX0" fmla="*/ 19757 w 100967"/>
                <a:gd name="connsiteY0" fmla="*/ 149132 h 168531"/>
                <a:gd name="connsiteX1" fmla="*/ 46580 w 100967"/>
                <a:gd name="connsiteY1" fmla="*/ 123067 h 168531"/>
                <a:gd name="connsiteX2" fmla="*/ 101239 w 100967"/>
                <a:gd name="connsiteY2" fmla="*/ 49177 h 168531"/>
                <a:gd name="connsiteX3" fmla="*/ 47592 w 100967"/>
                <a:gd name="connsiteY3" fmla="*/ 85 h 168531"/>
                <a:gd name="connsiteX4" fmla="*/ 272 w 100967"/>
                <a:gd name="connsiteY4" fmla="*/ 45887 h 168531"/>
                <a:gd name="connsiteX5" fmla="*/ 13683 w 100967"/>
                <a:gd name="connsiteY5" fmla="*/ 60058 h 168531"/>
                <a:gd name="connsiteX6" fmla="*/ 26842 w 100967"/>
                <a:gd name="connsiteY6" fmla="*/ 46646 h 168531"/>
                <a:gd name="connsiteX7" fmla="*/ 13430 w 100967"/>
                <a:gd name="connsiteY7" fmla="*/ 33487 h 168531"/>
                <a:gd name="connsiteX8" fmla="*/ 10141 w 100967"/>
                <a:gd name="connsiteY8" fmla="*/ 33740 h 168531"/>
                <a:gd name="connsiteX9" fmla="*/ 44303 w 100967"/>
                <a:gd name="connsiteY9" fmla="*/ 7929 h 168531"/>
                <a:gd name="connsiteX10" fmla="*/ 78211 w 100967"/>
                <a:gd name="connsiteY10" fmla="*/ 49177 h 168531"/>
                <a:gd name="connsiteX11" fmla="*/ 51641 w 100967"/>
                <a:gd name="connsiteY11" fmla="*/ 105101 h 168531"/>
                <a:gd name="connsiteX12" fmla="*/ 3055 w 100967"/>
                <a:gd name="connsiteY12" fmla="*/ 159254 h 168531"/>
                <a:gd name="connsiteX13" fmla="*/ 272 w 100967"/>
                <a:gd name="connsiteY13" fmla="*/ 168617 h 168531"/>
                <a:gd name="connsiteX14" fmla="*/ 94154 w 100967"/>
                <a:gd name="connsiteY14" fmla="*/ 168617 h 168531"/>
                <a:gd name="connsiteX15" fmla="*/ 101239 w 100967"/>
                <a:gd name="connsiteY15" fmla="*/ 124586 h 168531"/>
                <a:gd name="connsiteX16" fmla="*/ 94913 w 100967"/>
                <a:gd name="connsiteY16" fmla="*/ 124586 h 168531"/>
                <a:gd name="connsiteX17" fmla="*/ 89346 w 100967"/>
                <a:gd name="connsiteY17" fmla="*/ 147107 h 168531"/>
                <a:gd name="connsiteX18" fmla="*/ 65306 w 100967"/>
                <a:gd name="connsiteY18" fmla="*/ 149132 h 168531"/>
                <a:gd name="connsiteX19" fmla="*/ 19757 w 100967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757" y="149132"/>
                  </a:moveTo>
                  <a:lnTo>
                    <a:pt x="46580" y="123067"/>
                  </a:lnTo>
                  <a:cubicBezTo>
                    <a:pt x="86056" y="88146"/>
                    <a:pt x="101239" y="74482"/>
                    <a:pt x="101239" y="49177"/>
                  </a:cubicBezTo>
                  <a:cubicBezTo>
                    <a:pt x="101239" y="20329"/>
                    <a:pt x="78464" y="85"/>
                    <a:pt x="47592" y="85"/>
                  </a:cubicBezTo>
                  <a:cubicBezTo>
                    <a:pt x="18997" y="85"/>
                    <a:pt x="272" y="23365"/>
                    <a:pt x="272" y="45887"/>
                  </a:cubicBezTo>
                  <a:cubicBezTo>
                    <a:pt x="272" y="60058"/>
                    <a:pt x="12924" y="60058"/>
                    <a:pt x="13683" y="60058"/>
                  </a:cubicBezTo>
                  <a:cubicBezTo>
                    <a:pt x="17985" y="60058"/>
                    <a:pt x="26842" y="57021"/>
                    <a:pt x="26842" y="46646"/>
                  </a:cubicBezTo>
                  <a:cubicBezTo>
                    <a:pt x="26842" y="40067"/>
                    <a:pt x="22287" y="33487"/>
                    <a:pt x="13430" y="33487"/>
                  </a:cubicBezTo>
                  <a:cubicBezTo>
                    <a:pt x="11406" y="33487"/>
                    <a:pt x="10900" y="33487"/>
                    <a:pt x="10141" y="33740"/>
                  </a:cubicBezTo>
                  <a:cubicBezTo>
                    <a:pt x="15961" y="17292"/>
                    <a:pt x="29626" y="7929"/>
                    <a:pt x="44303" y="7929"/>
                  </a:cubicBezTo>
                  <a:cubicBezTo>
                    <a:pt x="67330" y="7929"/>
                    <a:pt x="78211" y="28426"/>
                    <a:pt x="78211" y="49177"/>
                  </a:cubicBezTo>
                  <a:cubicBezTo>
                    <a:pt x="78211" y="69421"/>
                    <a:pt x="65559" y="89412"/>
                    <a:pt x="51641" y="105101"/>
                  </a:cubicBezTo>
                  <a:lnTo>
                    <a:pt x="3055" y="159254"/>
                  </a:lnTo>
                  <a:cubicBezTo>
                    <a:pt x="272" y="162037"/>
                    <a:pt x="272" y="162543"/>
                    <a:pt x="272" y="168617"/>
                  </a:cubicBezTo>
                  <a:lnTo>
                    <a:pt x="94154" y="168617"/>
                  </a:lnTo>
                  <a:lnTo>
                    <a:pt x="101239" y="124586"/>
                  </a:lnTo>
                  <a:lnTo>
                    <a:pt x="94913" y="124586"/>
                  </a:lnTo>
                  <a:cubicBezTo>
                    <a:pt x="93648" y="132177"/>
                    <a:pt x="91876" y="143312"/>
                    <a:pt x="89346" y="147107"/>
                  </a:cubicBezTo>
                  <a:cubicBezTo>
                    <a:pt x="87574" y="149132"/>
                    <a:pt x="70873" y="149132"/>
                    <a:pt x="65306" y="149132"/>
                  </a:cubicBezTo>
                  <a:lnTo>
                    <a:pt x="19757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6DE58962-8A46-D348-84CC-24B7ACC11931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968432" y="7716234"/>
              <a:ext cx="100967" cy="174099"/>
            </a:xfrm>
            <a:custGeom>
              <a:avLst/>
              <a:gdLst>
                <a:gd name="connsiteX0" fmla="*/ 101244 w 100967"/>
                <a:gd name="connsiteY0" fmla="*/ 117753 h 174099"/>
                <a:gd name="connsiteX1" fmla="*/ 53164 w 100967"/>
                <a:gd name="connsiteY1" fmla="*/ 62335 h 174099"/>
                <a:gd name="connsiteX2" fmla="*/ 21027 w 100967"/>
                <a:gd name="connsiteY2" fmla="*/ 75241 h 174099"/>
                <a:gd name="connsiteX3" fmla="*/ 21027 w 100967"/>
                <a:gd name="connsiteY3" fmla="*/ 25896 h 174099"/>
                <a:gd name="connsiteX4" fmla="*/ 42536 w 100967"/>
                <a:gd name="connsiteY4" fmla="*/ 29186 h 174099"/>
                <a:gd name="connsiteX5" fmla="*/ 91375 w 100967"/>
                <a:gd name="connsiteY5" fmla="*/ 2868 h 174099"/>
                <a:gd name="connsiteX6" fmla="*/ 88845 w 100967"/>
                <a:gd name="connsiteY6" fmla="*/ 85 h 174099"/>
                <a:gd name="connsiteX7" fmla="*/ 86820 w 100967"/>
                <a:gd name="connsiteY7" fmla="*/ 844 h 174099"/>
                <a:gd name="connsiteX8" fmla="*/ 52405 w 100967"/>
                <a:gd name="connsiteY8" fmla="*/ 8182 h 174099"/>
                <a:gd name="connsiteX9" fmla="*/ 18749 w 100967"/>
                <a:gd name="connsiteY9" fmla="*/ 1097 h 174099"/>
                <a:gd name="connsiteX10" fmla="*/ 15713 w 100967"/>
                <a:gd name="connsiteY10" fmla="*/ 338 h 174099"/>
                <a:gd name="connsiteX11" fmla="*/ 13182 w 100967"/>
                <a:gd name="connsiteY11" fmla="*/ 6411 h 174099"/>
                <a:gd name="connsiteX12" fmla="*/ 13182 w 100967"/>
                <a:gd name="connsiteY12" fmla="*/ 81314 h 174099"/>
                <a:gd name="connsiteX13" fmla="*/ 16725 w 100967"/>
                <a:gd name="connsiteY13" fmla="*/ 87893 h 174099"/>
                <a:gd name="connsiteX14" fmla="*/ 20015 w 100967"/>
                <a:gd name="connsiteY14" fmla="*/ 85616 h 174099"/>
                <a:gd name="connsiteX15" fmla="*/ 52658 w 100967"/>
                <a:gd name="connsiteY15" fmla="*/ 67902 h 174099"/>
                <a:gd name="connsiteX16" fmla="*/ 74168 w 100967"/>
                <a:gd name="connsiteY16" fmla="*/ 84098 h 174099"/>
                <a:gd name="connsiteX17" fmla="*/ 78722 w 100967"/>
                <a:gd name="connsiteY17" fmla="*/ 115982 h 174099"/>
                <a:gd name="connsiteX18" fmla="*/ 72649 w 100967"/>
                <a:gd name="connsiteY18" fmla="*/ 150650 h 174099"/>
                <a:gd name="connsiteX19" fmla="*/ 45573 w 100967"/>
                <a:gd name="connsiteY19" fmla="*/ 167098 h 174099"/>
                <a:gd name="connsiteX20" fmla="*/ 8374 w 100967"/>
                <a:gd name="connsiteY20" fmla="*/ 138757 h 174099"/>
                <a:gd name="connsiteX21" fmla="*/ 12676 w 100967"/>
                <a:gd name="connsiteY21" fmla="*/ 139263 h 174099"/>
                <a:gd name="connsiteX22" fmla="*/ 25329 w 100967"/>
                <a:gd name="connsiteY22" fmla="*/ 126863 h 174099"/>
                <a:gd name="connsiteX23" fmla="*/ 12676 w 100967"/>
                <a:gd name="connsiteY23" fmla="*/ 114464 h 174099"/>
                <a:gd name="connsiteX24" fmla="*/ 277 w 100967"/>
                <a:gd name="connsiteY24" fmla="*/ 127875 h 174099"/>
                <a:gd name="connsiteX25" fmla="*/ 46079 w 100967"/>
                <a:gd name="connsiteY25" fmla="*/ 174184 h 174099"/>
                <a:gd name="connsiteX26" fmla="*/ 101244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44" y="117753"/>
                  </a:moveTo>
                  <a:cubicBezTo>
                    <a:pt x="101244" y="87640"/>
                    <a:pt x="80494" y="62335"/>
                    <a:pt x="53164" y="62335"/>
                  </a:cubicBezTo>
                  <a:cubicBezTo>
                    <a:pt x="41018" y="62335"/>
                    <a:pt x="30137" y="66384"/>
                    <a:pt x="21027" y="75241"/>
                  </a:cubicBezTo>
                  <a:lnTo>
                    <a:pt x="21027" y="25896"/>
                  </a:lnTo>
                  <a:cubicBezTo>
                    <a:pt x="26088" y="27414"/>
                    <a:pt x="34439" y="29186"/>
                    <a:pt x="42536" y="29186"/>
                  </a:cubicBezTo>
                  <a:cubicBezTo>
                    <a:pt x="73661" y="29186"/>
                    <a:pt x="91375" y="6158"/>
                    <a:pt x="91375" y="2868"/>
                  </a:cubicBezTo>
                  <a:cubicBezTo>
                    <a:pt x="91375" y="1350"/>
                    <a:pt x="90616" y="85"/>
                    <a:pt x="88845" y="85"/>
                  </a:cubicBezTo>
                  <a:cubicBezTo>
                    <a:pt x="88591" y="85"/>
                    <a:pt x="88085" y="85"/>
                    <a:pt x="86820" y="844"/>
                  </a:cubicBezTo>
                  <a:cubicBezTo>
                    <a:pt x="81759" y="3121"/>
                    <a:pt x="69360" y="8182"/>
                    <a:pt x="52405" y="8182"/>
                  </a:cubicBezTo>
                  <a:cubicBezTo>
                    <a:pt x="42283" y="8182"/>
                    <a:pt x="30643" y="6411"/>
                    <a:pt x="18749" y="1097"/>
                  </a:cubicBezTo>
                  <a:cubicBezTo>
                    <a:pt x="16725" y="338"/>
                    <a:pt x="16219" y="338"/>
                    <a:pt x="15713" y="338"/>
                  </a:cubicBezTo>
                  <a:cubicBezTo>
                    <a:pt x="13182" y="338"/>
                    <a:pt x="13182" y="2362"/>
                    <a:pt x="13182" y="6411"/>
                  </a:cubicBezTo>
                  <a:lnTo>
                    <a:pt x="13182" y="81314"/>
                  </a:lnTo>
                  <a:cubicBezTo>
                    <a:pt x="13182" y="85869"/>
                    <a:pt x="13182" y="87893"/>
                    <a:pt x="16725" y="87893"/>
                  </a:cubicBezTo>
                  <a:cubicBezTo>
                    <a:pt x="18496" y="87893"/>
                    <a:pt x="19002" y="87134"/>
                    <a:pt x="20015" y="85616"/>
                  </a:cubicBezTo>
                  <a:cubicBezTo>
                    <a:pt x="22798" y="81567"/>
                    <a:pt x="32161" y="67902"/>
                    <a:pt x="52658" y="67902"/>
                  </a:cubicBezTo>
                  <a:cubicBezTo>
                    <a:pt x="65817" y="67902"/>
                    <a:pt x="72143" y="79543"/>
                    <a:pt x="74168" y="84098"/>
                  </a:cubicBezTo>
                  <a:cubicBezTo>
                    <a:pt x="78216" y="93461"/>
                    <a:pt x="78722" y="103330"/>
                    <a:pt x="78722" y="115982"/>
                  </a:cubicBezTo>
                  <a:cubicBezTo>
                    <a:pt x="78722" y="124839"/>
                    <a:pt x="78722" y="140022"/>
                    <a:pt x="72649" y="150650"/>
                  </a:cubicBezTo>
                  <a:cubicBezTo>
                    <a:pt x="66576" y="160519"/>
                    <a:pt x="57213" y="167098"/>
                    <a:pt x="45573" y="167098"/>
                  </a:cubicBezTo>
                  <a:cubicBezTo>
                    <a:pt x="27100" y="167098"/>
                    <a:pt x="12676" y="153687"/>
                    <a:pt x="8374" y="138757"/>
                  </a:cubicBezTo>
                  <a:cubicBezTo>
                    <a:pt x="9133" y="139010"/>
                    <a:pt x="9893" y="139263"/>
                    <a:pt x="12676" y="139263"/>
                  </a:cubicBezTo>
                  <a:cubicBezTo>
                    <a:pt x="21027" y="139263"/>
                    <a:pt x="25329" y="132936"/>
                    <a:pt x="25329" y="126863"/>
                  </a:cubicBezTo>
                  <a:cubicBezTo>
                    <a:pt x="25329" y="120790"/>
                    <a:pt x="21027" y="114464"/>
                    <a:pt x="12676" y="114464"/>
                  </a:cubicBezTo>
                  <a:cubicBezTo>
                    <a:pt x="9133" y="114464"/>
                    <a:pt x="277" y="116235"/>
                    <a:pt x="277" y="127875"/>
                  </a:cubicBezTo>
                  <a:cubicBezTo>
                    <a:pt x="277" y="149638"/>
                    <a:pt x="17737" y="174184"/>
                    <a:pt x="46079" y="174184"/>
                  </a:cubicBezTo>
                  <a:cubicBezTo>
                    <a:pt x="75433" y="174184"/>
                    <a:pt x="101244" y="149891"/>
                    <a:pt x="10124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AB84E07E-9DCC-C3F4-6C05-936D8C5CB073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104068" y="7857942"/>
              <a:ext cx="29606" cy="75662"/>
            </a:xfrm>
            <a:custGeom>
              <a:avLst/>
              <a:gdLst>
                <a:gd name="connsiteX0" fmla="*/ 29889 w 29606"/>
                <a:gd name="connsiteY0" fmla="*/ 26655 h 75662"/>
                <a:gd name="connsiteX1" fmla="*/ 13693 w 29606"/>
                <a:gd name="connsiteY1" fmla="*/ 85 h 75662"/>
                <a:gd name="connsiteX2" fmla="*/ 282 w 29606"/>
                <a:gd name="connsiteY2" fmla="*/ 13496 h 75662"/>
                <a:gd name="connsiteX3" fmla="*/ 13693 w 29606"/>
                <a:gd name="connsiteY3" fmla="*/ 26908 h 75662"/>
                <a:gd name="connsiteX4" fmla="*/ 22550 w 29606"/>
                <a:gd name="connsiteY4" fmla="*/ 23618 h 75662"/>
                <a:gd name="connsiteX5" fmla="*/ 23815 w 29606"/>
                <a:gd name="connsiteY5" fmla="*/ 22859 h 75662"/>
                <a:gd name="connsiteX6" fmla="*/ 24321 w 29606"/>
                <a:gd name="connsiteY6" fmla="*/ 26655 h 75662"/>
                <a:gd name="connsiteX7" fmla="*/ 7114 w 29606"/>
                <a:gd name="connsiteY7" fmla="*/ 68915 h 75662"/>
                <a:gd name="connsiteX8" fmla="*/ 4330 w 29606"/>
                <a:gd name="connsiteY8" fmla="*/ 72963 h 75662"/>
                <a:gd name="connsiteX9" fmla="*/ 6861 w 29606"/>
                <a:gd name="connsiteY9" fmla="*/ 75747 h 75662"/>
                <a:gd name="connsiteX10" fmla="*/ 29889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89" y="26655"/>
                  </a:moveTo>
                  <a:cubicBezTo>
                    <a:pt x="29889" y="9954"/>
                    <a:pt x="23562" y="85"/>
                    <a:pt x="13693" y="85"/>
                  </a:cubicBezTo>
                  <a:cubicBezTo>
                    <a:pt x="5343" y="85"/>
                    <a:pt x="282" y="6411"/>
                    <a:pt x="282" y="13496"/>
                  </a:cubicBezTo>
                  <a:cubicBezTo>
                    <a:pt x="282" y="20329"/>
                    <a:pt x="5343" y="26908"/>
                    <a:pt x="13693" y="26908"/>
                  </a:cubicBezTo>
                  <a:cubicBezTo>
                    <a:pt x="16730" y="26908"/>
                    <a:pt x="20020" y="25896"/>
                    <a:pt x="22550" y="23618"/>
                  </a:cubicBezTo>
                  <a:cubicBezTo>
                    <a:pt x="23309" y="23112"/>
                    <a:pt x="23562" y="22859"/>
                    <a:pt x="23815" y="22859"/>
                  </a:cubicBezTo>
                  <a:cubicBezTo>
                    <a:pt x="24068" y="22859"/>
                    <a:pt x="24321" y="23112"/>
                    <a:pt x="24321" y="26655"/>
                  </a:cubicBezTo>
                  <a:cubicBezTo>
                    <a:pt x="24321" y="45381"/>
                    <a:pt x="15465" y="60564"/>
                    <a:pt x="7114" y="68915"/>
                  </a:cubicBezTo>
                  <a:cubicBezTo>
                    <a:pt x="4330" y="71698"/>
                    <a:pt x="4330" y="72204"/>
                    <a:pt x="4330" y="72963"/>
                  </a:cubicBezTo>
                  <a:cubicBezTo>
                    <a:pt x="4330" y="74735"/>
                    <a:pt x="5596" y="75747"/>
                    <a:pt x="6861" y="75747"/>
                  </a:cubicBezTo>
                  <a:cubicBezTo>
                    <a:pt x="9645" y="75747"/>
                    <a:pt x="29889" y="56262"/>
                    <a:pt x="2988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519B27F0-F3E8-DD2C-9DB4-D2CFF50F932A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292533" y="7709148"/>
              <a:ext cx="125260" cy="178907"/>
            </a:xfrm>
            <a:custGeom>
              <a:avLst/>
              <a:gdLst>
                <a:gd name="connsiteX0" fmla="*/ 77217 w 125260"/>
                <a:gd name="connsiteY0" fmla="*/ 101811 h 178907"/>
                <a:gd name="connsiteX1" fmla="*/ 103787 w 125260"/>
                <a:gd name="connsiteY1" fmla="*/ 172919 h 178907"/>
                <a:gd name="connsiteX2" fmla="*/ 117199 w 125260"/>
                <a:gd name="connsiteY2" fmla="*/ 178486 h 178907"/>
                <a:gd name="connsiteX3" fmla="*/ 122766 w 125260"/>
                <a:gd name="connsiteY3" fmla="*/ 178486 h 178907"/>
                <a:gd name="connsiteX4" fmla="*/ 125550 w 125260"/>
                <a:gd name="connsiteY4" fmla="*/ 175955 h 178907"/>
                <a:gd name="connsiteX5" fmla="*/ 124284 w 125260"/>
                <a:gd name="connsiteY5" fmla="*/ 173678 h 178907"/>
                <a:gd name="connsiteX6" fmla="*/ 118464 w 125260"/>
                <a:gd name="connsiteY6" fmla="*/ 162037 h 178907"/>
                <a:gd name="connsiteX7" fmla="*/ 66842 w 125260"/>
                <a:gd name="connsiteY7" fmla="*/ 18051 h 178907"/>
                <a:gd name="connsiteX8" fmla="*/ 35970 w 125260"/>
                <a:gd name="connsiteY8" fmla="*/ 85 h 178907"/>
                <a:gd name="connsiteX9" fmla="*/ 31415 w 125260"/>
                <a:gd name="connsiteY9" fmla="*/ 2868 h 178907"/>
                <a:gd name="connsiteX10" fmla="*/ 33692 w 125260"/>
                <a:gd name="connsiteY10" fmla="*/ 5399 h 178907"/>
                <a:gd name="connsiteX11" fmla="*/ 50140 w 125260"/>
                <a:gd name="connsiteY11" fmla="*/ 25643 h 178907"/>
                <a:gd name="connsiteX12" fmla="*/ 74686 w 125260"/>
                <a:gd name="connsiteY12" fmla="*/ 94473 h 178907"/>
                <a:gd name="connsiteX13" fmla="*/ 4844 w 125260"/>
                <a:gd name="connsiteY13" fmla="*/ 163809 h 178907"/>
                <a:gd name="connsiteX14" fmla="*/ 289 w 125260"/>
                <a:gd name="connsiteY14" fmla="*/ 171653 h 178907"/>
                <a:gd name="connsiteX15" fmla="*/ 7881 w 125260"/>
                <a:gd name="connsiteY15" fmla="*/ 178992 h 178907"/>
                <a:gd name="connsiteX16" fmla="*/ 16232 w 125260"/>
                <a:gd name="connsiteY16" fmla="*/ 173678 h 178907"/>
                <a:gd name="connsiteX17" fmla="*/ 77217 w 125260"/>
                <a:gd name="connsiteY17" fmla="*/ 101811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260" h="178907">
                  <a:moveTo>
                    <a:pt x="77217" y="101811"/>
                  </a:moveTo>
                  <a:cubicBezTo>
                    <a:pt x="87592" y="128382"/>
                    <a:pt x="99738" y="167098"/>
                    <a:pt x="103787" y="172919"/>
                  </a:cubicBezTo>
                  <a:cubicBezTo>
                    <a:pt x="107836" y="178486"/>
                    <a:pt x="110367" y="178486"/>
                    <a:pt x="117199" y="178486"/>
                  </a:cubicBezTo>
                  <a:lnTo>
                    <a:pt x="122766" y="178486"/>
                  </a:lnTo>
                  <a:cubicBezTo>
                    <a:pt x="125297" y="178233"/>
                    <a:pt x="125550" y="176714"/>
                    <a:pt x="125550" y="175955"/>
                  </a:cubicBezTo>
                  <a:cubicBezTo>
                    <a:pt x="125550" y="175196"/>
                    <a:pt x="125044" y="174690"/>
                    <a:pt x="124284" y="173678"/>
                  </a:cubicBezTo>
                  <a:cubicBezTo>
                    <a:pt x="121754" y="170894"/>
                    <a:pt x="120236" y="167098"/>
                    <a:pt x="118464" y="162037"/>
                  </a:cubicBezTo>
                  <a:lnTo>
                    <a:pt x="66842" y="18051"/>
                  </a:lnTo>
                  <a:cubicBezTo>
                    <a:pt x="61528" y="3374"/>
                    <a:pt x="47863" y="85"/>
                    <a:pt x="35970" y="85"/>
                  </a:cubicBezTo>
                  <a:cubicBezTo>
                    <a:pt x="34704" y="85"/>
                    <a:pt x="31415" y="85"/>
                    <a:pt x="31415" y="2868"/>
                  </a:cubicBezTo>
                  <a:cubicBezTo>
                    <a:pt x="31415" y="4893"/>
                    <a:pt x="33439" y="5399"/>
                    <a:pt x="33692" y="5399"/>
                  </a:cubicBezTo>
                  <a:cubicBezTo>
                    <a:pt x="42043" y="6917"/>
                    <a:pt x="43814" y="8435"/>
                    <a:pt x="50140" y="25643"/>
                  </a:cubicBezTo>
                  <a:lnTo>
                    <a:pt x="74686" y="94473"/>
                  </a:lnTo>
                  <a:lnTo>
                    <a:pt x="4844" y="163809"/>
                  </a:lnTo>
                  <a:cubicBezTo>
                    <a:pt x="1808" y="166845"/>
                    <a:pt x="289" y="168364"/>
                    <a:pt x="289" y="171653"/>
                  </a:cubicBezTo>
                  <a:cubicBezTo>
                    <a:pt x="289" y="175955"/>
                    <a:pt x="3832" y="178992"/>
                    <a:pt x="7881" y="178992"/>
                  </a:cubicBezTo>
                  <a:cubicBezTo>
                    <a:pt x="11930" y="178992"/>
                    <a:pt x="14207" y="176208"/>
                    <a:pt x="16232" y="173678"/>
                  </a:cubicBezTo>
                  <a:lnTo>
                    <a:pt x="77217" y="1018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7C829063-AE52-7F7F-95FA-26EBF845A2C5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511197" y="7791896"/>
              <a:ext cx="168278" cy="59213"/>
            </a:xfrm>
            <a:custGeom>
              <a:avLst/>
              <a:gdLst>
                <a:gd name="connsiteX0" fmla="*/ 159973 w 168278"/>
                <a:gd name="connsiteY0" fmla="*/ 10207 h 59213"/>
                <a:gd name="connsiteX1" fmla="*/ 168577 w 168278"/>
                <a:gd name="connsiteY1" fmla="*/ 5146 h 59213"/>
                <a:gd name="connsiteX2" fmla="*/ 160226 w 168278"/>
                <a:gd name="connsiteY2" fmla="*/ 85 h 59213"/>
                <a:gd name="connsiteX3" fmla="*/ 8649 w 168278"/>
                <a:gd name="connsiteY3" fmla="*/ 85 h 59213"/>
                <a:gd name="connsiteX4" fmla="*/ 298 w 168278"/>
                <a:gd name="connsiteY4" fmla="*/ 5146 h 59213"/>
                <a:gd name="connsiteX5" fmla="*/ 8902 w 168278"/>
                <a:gd name="connsiteY5" fmla="*/ 10207 h 59213"/>
                <a:gd name="connsiteX6" fmla="*/ 159973 w 168278"/>
                <a:gd name="connsiteY6" fmla="*/ 10207 h 59213"/>
                <a:gd name="connsiteX7" fmla="*/ 160226 w 168278"/>
                <a:gd name="connsiteY7" fmla="*/ 59299 h 59213"/>
                <a:gd name="connsiteX8" fmla="*/ 168577 w 168278"/>
                <a:gd name="connsiteY8" fmla="*/ 54238 h 59213"/>
                <a:gd name="connsiteX9" fmla="*/ 159973 w 168278"/>
                <a:gd name="connsiteY9" fmla="*/ 49177 h 59213"/>
                <a:gd name="connsiteX10" fmla="*/ 8902 w 168278"/>
                <a:gd name="connsiteY10" fmla="*/ 49177 h 59213"/>
                <a:gd name="connsiteX11" fmla="*/ 298 w 168278"/>
                <a:gd name="connsiteY11" fmla="*/ 54238 h 59213"/>
                <a:gd name="connsiteX12" fmla="*/ 8649 w 168278"/>
                <a:gd name="connsiteY12" fmla="*/ 59299 h 59213"/>
                <a:gd name="connsiteX13" fmla="*/ 160226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73" y="10207"/>
                  </a:moveTo>
                  <a:cubicBezTo>
                    <a:pt x="163769" y="10207"/>
                    <a:pt x="168577" y="10207"/>
                    <a:pt x="168577" y="5146"/>
                  </a:cubicBezTo>
                  <a:cubicBezTo>
                    <a:pt x="168577" y="85"/>
                    <a:pt x="163769" y="85"/>
                    <a:pt x="160226" y="85"/>
                  </a:cubicBezTo>
                  <a:lnTo>
                    <a:pt x="8649" y="85"/>
                  </a:lnTo>
                  <a:cubicBezTo>
                    <a:pt x="5106" y="85"/>
                    <a:pt x="298" y="85"/>
                    <a:pt x="298" y="5146"/>
                  </a:cubicBezTo>
                  <a:cubicBezTo>
                    <a:pt x="298" y="10207"/>
                    <a:pt x="5106" y="10207"/>
                    <a:pt x="8902" y="10207"/>
                  </a:cubicBezTo>
                  <a:lnTo>
                    <a:pt x="159973" y="10207"/>
                  </a:lnTo>
                  <a:close/>
                  <a:moveTo>
                    <a:pt x="160226" y="59299"/>
                  </a:moveTo>
                  <a:cubicBezTo>
                    <a:pt x="163769" y="59299"/>
                    <a:pt x="168577" y="59299"/>
                    <a:pt x="168577" y="54238"/>
                  </a:cubicBezTo>
                  <a:cubicBezTo>
                    <a:pt x="168577" y="49177"/>
                    <a:pt x="163769" y="49177"/>
                    <a:pt x="159973" y="49177"/>
                  </a:cubicBezTo>
                  <a:lnTo>
                    <a:pt x="8902" y="49177"/>
                  </a:lnTo>
                  <a:cubicBezTo>
                    <a:pt x="5106" y="49177"/>
                    <a:pt x="298" y="49177"/>
                    <a:pt x="298" y="54238"/>
                  </a:cubicBezTo>
                  <a:cubicBezTo>
                    <a:pt x="298" y="59299"/>
                    <a:pt x="5106" y="59299"/>
                    <a:pt x="8649" y="59299"/>
                  </a:cubicBezTo>
                  <a:lnTo>
                    <a:pt x="160226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41BA932F-C905-C421-E9EB-5C46490DD883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8774003" y="7716234"/>
              <a:ext cx="106534" cy="174099"/>
            </a:xfrm>
            <a:custGeom>
              <a:avLst/>
              <a:gdLst>
                <a:gd name="connsiteX0" fmla="*/ 106843 w 106534"/>
                <a:gd name="connsiteY0" fmla="*/ 87640 h 174099"/>
                <a:gd name="connsiteX1" fmla="*/ 96721 w 106534"/>
                <a:gd name="connsiteY1" fmla="*/ 28426 h 174099"/>
                <a:gd name="connsiteX2" fmla="*/ 53702 w 106534"/>
                <a:gd name="connsiteY2" fmla="*/ 85 h 174099"/>
                <a:gd name="connsiteX3" fmla="*/ 9671 w 106534"/>
                <a:gd name="connsiteY3" fmla="*/ 30198 h 174099"/>
                <a:gd name="connsiteX4" fmla="*/ 308 w 106534"/>
                <a:gd name="connsiteY4" fmla="*/ 87640 h 174099"/>
                <a:gd name="connsiteX5" fmla="*/ 11696 w 106534"/>
                <a:gd name="connsiteY5" fmla="*/ 148626 h 174099"/>
                <a:gd name="connsiteX6" fmla="*/ 53449 w 106534"/>
                <a:gd name="connsiteY6" fmla="*/ 174184 h 174099"/>
                <a:gd name="connsiteX7" fmla="*/ 97480 w 106534"/>
                <a:gd name="connsiteY7" fmla="*/ 144830 h 174099"/>
                <a:gd name="connsiteX8" fmla="*/ 106843 w 106534"/>
                <a:gd name="connsiteY8" fmla="*/ 87640 h 174099"/>
                <a:gd name="connsiteX9" fmla="*/ 53449 w 106534"/>
                <a:gd name="connsiteY9" fmla="*/ 168617 h 174099"/>
                <a:gd name="connsiteX10" fmla="*/ 24095 w 106534"/>
                <a:gd name="connsiteY10" fmla="*/ 137998 h 174099"/>
                <a:gd name="connsiteX11" fmla="*/ 21312 w 106534"/>
                <a:gd name="connsiteY11" fmla="*/ 84604 h 174099"/>
                <a:gd name="connsiteX12" fmla="*/ 23336 w 106534"/>
                <a:gd name="connsiteY12" fmla="*/ 38042 h 174099"/>
                <a:gd name="connsiteX13" fmla="*/ 53449 w 106534"/>
                <a:gd name="connsiteY13" fmla="*/ 5652 h 174099"/>
                <a:gd name="connsiteX14" fmla="*/ 83309 w 106534"/>
                <a:gd name="connsiteY14" fmla="*/ 35259 h 174099"/>
                <a:gd name="connsiteX15" fmla="*/ 85840 w 106534"/>
                <a:gd name="connsiteY15" fmla="*/ 84604 h 174099"/>
                <a:gd name="connsiteX16" fmla="*/ 83056 w 106534"/>
                <a:gd name="connsiteY16" fmla="*/ 136985 h 174099"/>
                <a:gd name="connsiteX17" fmla="*/ 53449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843" y="87640"/>
                  </a:moveTo>
                  <a:cubicBezTo>
                    <a:pt x="106843" y="67396"/>
                    <a:pt x="105578" y="47152"/>
                    <a:pt x="96721" y="28426"/>
                  </a:cubicBezTo>
                  <a:cubicBezTo>
                    <a:pt x="85081" y="4133"/>
                    <a:pt x="64330" y="85"/>
                    <a:pt x="53702" y="85"/>
                  </a:cubicBezTo>
                  <a:cubicBezTo>
                    <a:pt x="38519" y="85"/>
                    <a:pt x="20046" y="6664"/>
                    <a:pt x="9671" y="30198"/>
                  </a:cubicBezTo>
                  <a:cubicBezTo>
                    <a:pt x="1574" y="47658"/>
                    <a:pt x="308" y="67396"/>
                    <a:pt x="308" y="87640"/>
                  </a:cubicBezTo>
                  <a:cubicBezTo>
                    <a:pt x="308" y="106619"/>
                    <a:pt x="1321" y="129394"/>
                    <a:pt x="11696" y="148626"/>
                  </a:cubicBezTo>
                  <a:cubicBezTo>
                    <a:pt x="22577" y="169123"/>
                    <a:pt x="41050" y="174184"/>
                    <a:pt x="53449" y="174184"/>
                  </a:cubicBezTo>
                  <a:cubicBezTo>
                    <a:pt x="67114" y="174184"/>
                    <a:pt x="86346" y="168870"/>
                    <a:pt x="97480" y="144830"/>
                  </a:cubicBezTo>
                  <a:cubicBezTo>
                    <a:pt x="105578" y="127369"/>
                    <a:pt x="106843" y="107631"/>
                    <a:pt x="106843" y="87640"/>
                  </a:cubicBezTo>
                  <a:close/>
                  <a:moveTo>
                    <a:pt x="53449" y="168617"/>
                  </a:moveTo>
                  <a:cubicBezTo>
                    <a:pt x="43580" y="168617"/>
                    <a:pt x="28650" y="162290"/>
                    <a:pt x="24095" y="137998"/>
                  </a:cubicBezTo>
                  <a:cubicBezTo>
                    <a:pt x="21312" y="122814"/>
                    <a:pt x="21312" y="99534"/>
                    <a:pt x="21312" y="84604"/>
                  </a:cubicBezTo>
                  <a:cubicBezTo>
                    <a:pt x="21312" y="68408"/>
                    <a:pt x="21312" y="51707"/>
                    <a:pt x="23336" y="38042"/>
                  </a:cubicBezTo>
                  <a:cubicBezTo>
                    <a:pt x="28144" y="7929"/>
                    <a:pt x="47123" y="5652"/>
                    <a:pt x="53449" y="5652"/>
                  </a:cubicBezTo>
                  <a:cubicBezTo>
                    <a:pt x="61800" y="5652"/>
                    <a:pt x="78501" y="10207"/>
                    <a:pt x="83309" y="35259"/>
                  </a:cubicBezTo>
                  <a:cubicBezTo>
                    <a:pt x="85840" y="49430"/>
                    <a:pt x="85840" y="68662"/>
                    <a:pt x="85840" y="84604"/>
                  </a:cubicBezTo>
                  <a:cubicBezTo>
                    <a:pt x="85840" y="103583"/>
                    <a:pt x="85840" y="120790"/>
                    <a:pt x="83056" y="136985"/>
                  </a:cubicBezTo>
                  <a:cubicBezTo>
                    <a:pt x="79260" y="161025"/>
                    <a:pt x="64836" y="168617"/>
                    <a:pt x="53449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4772F1BB-052C-37A0-9C49-0DC15FB79442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8912423" y="7857942"/>
              <a:ext cx="26823" cy="26823"/>
            </a:xfrm>
            <a:custGeom>
              <a:avLst/>
              <a:gdLst>
                <a:gd name="connsiteX0" fmla="*/ 27137 w 26823"/>
                <a:gd name="connsiteY0" fmla="*/ 13496 h 26823"/>
                <a:gd name="connsiteX1" fmla="*/ 13725 w 26823"/>
                <a:gd name="connsiteY1" fmla="*/ 85 h 26823"/>
                <a:gd name="connsiteX2" fmla="*/ 313 w 26823"/>
                <a:gd name="connsiteY2" fmla="*/ 13496 h 26823"/>
                <a:gd name="connsiteX3" fmla="*/ 13725 w 26823"/>
                <a:gd name="connsiteY3" fmla="*/ 26908 h 26823"/>
                <a:gd name="connsiteX4" fmla="*/ 27137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137" y="13496"/>
                  </a:moveTo>
                  <a:cubicBezTo>
                    <a:pt x="27137" y="6158"/>
                    <a:pt x="21064" y="85"/>
                    <a:pt x="13725" y="85"/>
                  </a:cubicBezTo>
                  <a:cubicBezTo>
                    <a:pt x="6387" y="85"/>
                    <a:pt x="313" y="6158"/>
                    <a:pt x="313" y="13496"/>
                  </a:cubicBezTo>
                  <a:cubicBezTo>
                    <a:pt x="313" y="20835"/>
                    <a:pt x="6387" y="26908"/>
                    <a:pt x="13725" y="26908"/>
                  </a:cubicBezTo>
                  <a:cubicBezTo>
                    <a:pt x="21064" y="26908"/>
                    <a:pt x="27137" y="20835"/>
                    <a:pt x="27137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AF6F2477-2EC3-3FF9-AE50-51FE18492754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8970822" y="7716234"/>
              <a:ext cx="106534" cy="174099"/>
            </a:xfrm>
            <a:custGeom>
              <a:avLst/>
              <a:gdLst>
                <a:gd name="connsiteX0" fmla="*/ 106851 w 106534"/>
                <a:gd name="connsiteY0" fmla="*/ 87640 h 174099"/>
                <a:gd name="connsiteX1" fmla="*/ 96729 w 106534"/>
                <a:gd name="connsiteY1" fmla="*/ 28426 h 174099"/>
                <a:gd name="connsiteX2" fmla="*/ 53710 w 106534"/>
                <a:gd name="connsiteY2" fmla="*/ 85 h 174099"/>
                <a:gd name="connsiteX3" fmla="*/ 9679 w 106534"/>
                <a:gd name="connsiteY3" fmla="*/ 30198 h 174099"/>
                <a:gd name="connsiteX4" fmla="*/ 316 w 106534"/>
                <a:gd name="connsiteY4" fmla="*/ 87640 h 174099"/>
                <a:gd name="connsiteX5" fmla="*/ 11704 w 106534"/>
                <a:gd name="connsiteY5" fmla="*/ 148626 h 174099"/>
                <a:gd name="connsiteX6" fmla="*/ 53457 w 106534"/>
                <a:gd name="connsiteY6" fmla="*/ 174184 h 174099"/>
                <a:gd name="connsiteX7" fmla="*/ 97488 w 106534"/>
                <a:gd name="connsiteY7" fmla="*/ 144830 h 174099"/>
                <a:gd name="connsiteX8" fmla="*/ 106851 w 106534"/>
                <a:gd name="connsiteY8" fmla="*/ 87640 h 174099"/>
                <a:gd name="connsiteX9" fmla="*/ 53457 w 106534"/>
                <a:gd name="connsiteY9" fmla="*/ 168617 h 174099"/>
                <a:gd name="connsiteX10" fmla="*/ 24103 w 106534"/>
                <a:gd name="connsiteY10" fmla="*/ 137998 h 174099"/>
                <a:gd name="connsiteX11" fmla="*/ 21319 w 106534"/>
                <a:gd name="connsiteY11" fmla="*/ 84604 h 174099"/>
                <a:gd name="connsiteX12" fmla="*/ 23344 w 106534"/>
                <a:gd name="connsiteY12" fmla="*/ 38042 h 174099"/>
                <a:gd name="connsiteX13" fmla="*/ 53457 w 106534"/>
                <a:gd name="connsiteY13" fmla="*/ 5652 h 174099"/>
                <a:gd name="connsiteX14" fmla="*/ 83317 w 106534"/>
                <a:gd name="connsiteY14" fmla="*/ 35259 h 174099"/>
                <a:gd name="connsiteX15" fmla="*/ 85847 w 106534"/>
                <a:gd name="connsiteY15" fmla="*/ 84604 h 174099"/>
                <a:gd name="connsiteX16" fmla="*/ 83064 w 106534"/>
                <a:gd name="connsiteY16" fmla="*/ 136985 h 174099"/>
                <a:gd name="connsiteX17" fmla="*/ 53457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851" y="87640"/>
                  </a:moveTo>
                  <a:cubicBezTo>
                    <a:pt x="106851" y="67396"/>
                    <a:pt x="105585" y="47152"/>
                    <a:pt x="96729" y="28426"/>
                  </a:cubicBezTo>
                  <a:cubicBezTo>
                    <a:pt x="85088" y="4133"/>
                    <a:pt x="64338" y="85"/>
                    <a:pt x="53710" y="85"/>
                  </a:cubicBezTo>
                  <a:cubicBezTo>
                    <a:pt x="38527" y="85"/>
                    <a:pt x="20054" y="6664"/>
                    <a:pt x="9679" y="30198"/>
                  </a:cubicBezTo>
                  <a:cubicBezTo>
                    <a:pt x="1581" y="47658"/>
                    <a:pt x="316" y="67396"/>
                    <a:pt x="316" y="87640"/>
                  </a:cubicBezTo>
                  <a:cubicBezTo>
                    <a:pt x="316" y="106619"/>
                    <a:pt x="1328" y="129394"/>
                    <a:pt x="11704" y="148626"/>
                  </a:cubicBezTo>
                  <a:cubicBezTo>
                    <a:pt x="22585" y="169123"/>
                    <a:pt x="41057" y="174184"/>
                    <a:pt x="53457" y="174184"/>
                  </a:cubicBezTo>
                  <a:cubicBezTo>
                    <a:pt x="67122" y="174184"/>
                    <a:pt x="86354" y="168870"/>
                    <a:pt x="97488" y="144830"/>
                  </a:cubicBezTo>
                  <a:cubicBezTo>
                    <a:pt x="105585" y="127369"/>
                    <a:pt x="106851" y="107631"/>
                    <a:pt x="106851" y="87640"/>
                  </a:cubicBezTo>
                  <a:close/>
                  <a:moveTo>
                    <a:pt x="53457" y="168617"/>
                  </a:moveTo>
                  <a:cubicBezTo>
                    <a:pt x="43588" y="168617"/>
                    <a:pt x="28658" y="162290"/>
                    <a:pt x="24103" y="137998"/>
                  </a:cubicBezTo>
                  <a:cubicBezTo>
                    <a:pt x="21319" y="122814"/>
                    <a:pt x="21319" y="99534"/>
                    <a:pt x="21319" y="84604"/>
                  </a:cubicBezTo>
                  <a:cubicBezTo>
                    <a:pt x="21319" y="68408"/>
                    <a:pt x="21319" y="51707"/>
                    <a:pt x="23344" y="38042"/>
                  </a:cubicBezTo>
                  <a:cubicBezTo>
                    <a:pt x="28152" y="7929"/>
                    <a:pt x="47131" y="5652"/>
                    <a:pt x="53457" y="5652"/>
                  </a:cubicBezTo>
                  <a:cubicBezTo>
                    <a:pt x="61808" y="5652"/>
                    <a:pt x="78509" y="10207"/>
                    <a:pt x="83317" y="35259"/>
                  </a:cubicBezTo>
                  <a:cubicBezTo>
                    <a:pt x="85847" y="49430"/>
                    <a:pt x="85847" y="68662"/>
                    <a:pt x="85847" y="84604"/>
                  </a:cubicBezTo>
                  <a:cubicBezTo>
                    <a:pt x="85847" y="103583"/>
                    <a:pt x="85847" y="120790"/>
                    <a:pt x="83064" y="136985"/>
                  </a:cubicBezTo>
                  <a:cubicBezTo>
                    <a:pt x="79268" y="161025"/>
                    <a:pt x="64844" y="168617"/>
                    <a:pt x="53457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E6D98D6-E16B-CCBC-538D-F01DDF4991B5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9100131" y="7716234"/>
              <a:ext cx="100967" cy="168531"/>
            </a:xfrm>
            <a:custGeom>
              <a:avLst/>
              <a:gdLst>
                <a:gd name="connsiteX0" fmla="*/ 19806 w 100967"/>
                <a:gd name="connsiteY0" fmla="*/ 149132 h 168531"/>
                <a:gd name="connsiteX1" fmla="*/ 46630 w 100967"/>
                <a:gd name="connsiteY1" fmla="*/ 123067 h 168531"/>
                <a:gd name="connsiteX2" fmla="*/ 101289 w 100967"/>
                <a:gd name="connsiteY2" fmla="*/ 49177 h 168531"/>
                <a:gd name="connsiteX3" fmla="*/ 47642 w 100967"/>
                <a:gd name="connsiteY3" fmla="*/ 85 h 168531"/>
                <a:gd name="connsiteX4" fmla="*/ 321 w 100967"/>
                <a:gd name="connsiteY4" fmla="*/ 45887 h 168531"/>
                <a:gd name="connsiteX5" fmla="*/ 13733 w 100967"/>
                <a:gd name="connsiteY5" fmla="*/ 60058 h 168531"/>
                <a:gd name="connsiteX6" fmla="*/ 26892 w 100967"/>
                <a:gd name="connsiteY6" fmla="*/ 46646 h 168531"/>
                <a:gd name="connsiteX7" fmla="*/ 13480 w 100967"/>
                <a:gd name="connsiteY7" fmla="*/ 33487 h 168531"/>
                <a:gd name="connsiteX8" fmla="*/ 10190 w 100967"/>
                <a:gd name="connsiteY8" fmla="*/ 33740 h 168531"/>
                <a:gd name="connsiteX9" fmla="*/ 44352 w 100967"/>
                <a:gd name="connsiteY9" fmla="*/ 7929 h 168531"/>
                <a:gd name="connsiteX10" fmla="*/ 78261 w 100967"/>
                <a:gd name="connsiteY10" fmla="*/ 49177 h 168531"/>
                <a:gd name="connsiteX11" fmla="*/ 51691 w 100967"/>
                <a:gd name="connsiteY11" fmla="*/ 105101 h 168531"/>
                <a:gd name="connsiteX12" fmla="*/ 3105 w 100967"/>
                <a:gd name="connsiteY12" fmla="*/ 159254 h 168531"/>
                <a:gd name="connsiteX13" fmla="*/ 321 w 100967"/>
                <a:gd name="connsiteY13" fmla="*/ 168617 h 168531"/>
                <a:gd name="connsiteX14" fmla="*/ 94203 w 100967"/>
                <a:gd name="connsiteY14" fmla="*/ 168617 h 168531"/>
                <a:gd name="connsiteX15" fmla="*/ 101289 w 100967"/>
                <a:gd name="connsiteY15" fmla="*/ 124586 h 168531"/>
                <a:gd name="connsiteX16" fmla="*/ 94962 w 100967"/>
                <a:gd name="connsiteY16" fmla="*/ 124586 h 168531"/>
                <a:gd name="connsiteX17" fmla="*/ 89395 w 100967"/>
                <a:gd name="connsiteY17" fmla="*/ 147107 h 168531"/>
                <a:gd name="connsiteX18" fmla="*/ 65355 w 100967"/>
                <a:gd name="connsiteY18" fmla="*/ 149132 h 168531"/>
                <a:gd name="connsiteX19" fmla="*/ 19806 w 100967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806" y="149132"/>
                  </a:moveTo>
                  <a:lnTo>
                    <a:pt x="46630" y="123067"/>
                  </a:lnTo>
                  <a:cubicBezTo>
                    <a:pt x="86106" y="88146"/>
                    <a:pt x="101289" y="74482"/>
                    <a:pt x="101289" y="49177"/>
                  </a:cubicBezTo>
                  <a:cubicBezTo>
                    <a:pt x="101289" y="20329"/>
                    <a:pt x="78514" y="85"/>
                    <a:pt x="47642" y="85"/>
                  </a:cubicBezTo>
                  <a:cubicBezTo>
                    <a:pt x="19047" y="85"/>
                    <a:pt x="321" y="23365"/>
                    <a:pt x="321" y="45887"/>
                  </a:cubicBezTo>
                  <a:cubicBezTo>
                    <a:pt x="321" y="60058"/>
                    <a:pt x="12974" y="60058"/>
                    <a:pt x="13733" y="60058"/>
                  </a:cubicBezTo>
                  <a:cubicBezTo>
                    <a:pt x="18035" y="60058"/>
                    <a:pt x="26892" y="57021"/>
                    <a:pt x="26892" y="46646"/>
                  </a:cubicBezTo>
                  <a:cubicBezTo>
                    <a:pt x="26892" y="40067"/>
                    <a:pt x="22337" y="33487"/>
                    <a:pt x="13480" y="33487"/>
                  </a:cubicBezTo>
                  <a:cubicBezTo>
                    <a:pt x="11455" y="33487"/>
                    <a:pt x="10949" y="33487"/>
                    <a:pt x="10190" y="33740"/>
                  </a:cubicBezTo>
                  <a:cubicBezTo>
                    <a:pt x="16010" y="17292"/>
                    <a:pt x="29675" y="7929"/>
                    <a:pt x="44352" y="7929"/>
                  </a:cubicBezTo>
                  <a:cubicBezTo>
                    <a:pt x="67380" y="7929"/>
                    <a:pt x="78261" y="28426"/>
                    <a:pt x="78261" y="49177"/>
                  </a:cubicBezTo>
                  <a:cubicBezTo>
                    <a:pt x="78261" y="69421"/>
                    <a:pt x="65608" y="89412"/>
                    <a:pt x="51691" y="105101"/>
                  </a:cubicBezTo>
                  <a:lnTo>
                    <a:pt x="3105" y="159254"/>
                  </a:lnTo>
                  <a:cubicBezTo>
                    <a:pt x="321" y="162037"/>
                    <a:pt x="321" y="162543"/>
                    <a:pt x="321" y="168617"/>
                  </a:cubicBezTo>
                  <a:lnTo>
                    <a:pt x="94203" y="168617"/>
                  </a:lnTo>
                  <a:lnTo>
                    <a:pt x="101289" y="124586"/>
                  </a:lnTo>
                  <a:lnTo>
                    <a:pt x="94962" y="124586"/>
                  </a:lnTo>
                  <a:cubicBezTo>
                    <a:pt x="93697" y="132177"/>
                    <a:pt x="91926" y="143312"/>
                    <a:pt x="89395" y="147107"/>
                  </a:cubicBezTo>
                  <a:cubicBezTo>
                    <a:pt x="87624" y="149132"/>
                    <a:pt x="70922" y="149132"/>
                    <a:pt x="65355" y="149132"/>
                  </a:cubicBezTo>
                  <a:lnTo>
                    <a:pt x="19806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6AC60300-9ECC-8A99-5458-8D7DC57F617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9226657" y="7716234"/>
              <a:ext cx="100967" cy="174099"/>
            </a:xfrm>
            <a:custGeom>
              <a:avLst/>
              <a:gdLst>
                <a:gd name="connsiteX0" fmla="*/ 101294 w 100967"/>
                <a:gd name="connsiteY0" fmla="*/ 117753 h 174099"/>
                <a:gd name="connsiteX1" fmla="*/ 53214 w 100967"/>
                <a:gd name="connsiteY1" fmla="*/ 62335 h 174099"/>
                <a:gd name="connsiteX2" fmla="*/ 21076 w 100967"/>
                <a:gd name="connsiteY2" fmla="*/ 75241 h 174099"/>
                <a:gd name="connsiteX3" fmla="*/ 21076 w 100967"/>
                <a:gd name="connsiteY3" fmla="*/ 25896 h 174099"/>
                <a:gd name="connsiteX4" fmla="*/ 42586 w 100967"/>
                <a:gd name="connsiteY4" fmla="*/ 29186 h 174099"/>
                <a:gd name="connsiteX5" fmla="*/ 91425 w 100967"/>
                <a:gd name="connsiteY5" fmla="*/ 2868 h 174099"/>
                <a:gd name="connsiteX6" fmla="*/ 88894 w 100967"/>
                <a:gd name="connsiteY6" fmla="*/ 85 h 174099"/>
                <a:gd name="connsiteX7" fmla="*/ 86870 w 100967"/>
                <a:gd name="connsiteY7" fmla="*/ 844 h 174099"/>
                <a:gd name="connsiteX8" fmla="*/ 52455 w 100967"/>
                <a:gd name="connsiteY8" fmla="*/ 8182 h 174099"/>
                <a:gd name="connsiteX9" fmla="*/ 18799 w 100967"/>
                <a:gd name="connsiteY9" fmla="*/ 1097 h 174099"/>
                <a:gd name="connsiteX10" fmla="*/ 15762 w 100967"/>
                <a:gd name="connsiteY10" fmla="*/ 338 h 174099"/>
                <a:gd name="connsiteX11" fmla="*/ 13232 w 100967"/>
                <a:gd name="connsiteY11" fmla="*/ 6411 h 174099"/>
                <a:gd name="connsiteX12" fmla="*/ 13232 w 100967"/>
                <a:gd name="connsiteY12" fmla="*/ 81314 h 174099"/>
                <a:gd name="connsiteX13" fmla="*/ 16775 w 100967"/>
                <a:gd name="connsiteY13" fmla="*/ 87893 h 174099"/>
                <a:gd name="connsiteX14" fmla="*/ 20064 w 100967"/>
                <a:gd name="connsiteY14" fmla="*/ 85616 h 174099"/>
                <a:gd name="connsiteX15" fmla="*/ 52708 w 100967"/>
                <a:gd name="connsiteY15" fmla="*/ 67902 h 174099"/>
                <a:gd name="connsiteX16" fmla="*/ 74217 w 100967"/>
                <a:gd name="connsiteY16" fmla="*/ 84098 h 174099"/>
                <a:gd name="connsiteX17" fmla="*/ 78772 w 100967"/>
                <a:gd name="connsiteY17" fmla="*/ 115982 h 174099"/>
                <a:gd name="connsiteX18" fmla="*/ 72699 w 100967"/>
                <a:gd name="connsiteY18" fmla="*/ 150650 h 174099"/>
                <a:gd name="connsiteX19" fmla="*/ 45622 w 100967"/>
                <a:gd name="connsiteY19" fmla="*/ 167098 h 174099"/>
                <a:gd name="connsiteX20" fmla="*/ 8424 w 100967"/>
                <a:gd name="connsiteY20" fmla="*/ 138757 h 174099"/>
                <a:gd name="connsiteX21" fmla="*/ 12726 w 100967"/>
                <a:gd name="connsiteY21" fmla="*/ 139263 h 174099"/>
                <a:gd name="connsiteX22" fmla="*/ 25378 w 100967"/>
                <a:gd name="connsiteY22" fmla="*/ 126863 h 174099"/>
                <a:gd name="connsiteX23" fmla="*/ 12726 w 100967"/>
                <a:gd name="connsiteY23" fmla="*/ 114464 h 174099"/>
                <a:gd name="connsiteX24" fmla="*/ 326 w 100967"/>
                <a:gd name="connsiteY24" fmla="*/ 127875 h 174099"/>
                <a:gd name="connsiteX25" fmla="*/ 46128 w 100967"/>
                <a:gd name="connsiteY25" fmla="*/ 174184 h 174099"/>
                <a:gd name="connsiteX26" fmla="*/ 101294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94" y="117753"/>
                  </a:moveTo>
                  <a:cubicBezTo>
                    <a:pt x="101294" y="87640"/>
                    <a:pt x="80543" y="62335"/>
                    <a:pt x="53214" y="62335"/>
                  </a:cubicBezTo>
                  <a:cubicBezTo>
                    <a:pt x="41067" y="62335"/>
                    <a:pt x="30186" y="66384"/>
                    <a:pt x="21076" y="75241"/>
                  </a:cubicBezTo>
                  <a:lnTo>
                    <a:pt x="21076" y="25896"/>
                  </a:lnTo>
                  <a:cubicBezTo>
                    <a:pt x="26137" y="27414"/>
                    <a:pt x="34488" y="29186"/>
                    <a:pt x="42586" y="29186"/>
                  </a:cubicBezTo>
                  <a:cubicBezTo>
                    <a:pt x="73711" y="29186"/>
                    <a:pt x="91425" y="6158"/>
                    <a:pt x="91425" y="2868"/>
                  </a:cubicBezTo>
                  <a:cubicBezTo>
                    <a:pt x="91425" y="1350"/>
                    <a:pt x="90665" y="85"/>
                    <a:pt x="88894" y="85"/>
                  </a:cubicBezTo>
                  <a:cubicBezTo>
                    <a:pt x="88641" y="85"/>
                    <a:pt x="88135" y="85"/>
                    <a:pt x="86870" y="844"/>
                  </a:cubicBezTo>
                  <a:cubicBezTo>
                    <a:pt x="81809" y="3121"/>
                    <a:pt x="69409" y="8182"/>
                    <a:pt x="52455" y="8182"/>
                  </a:cubicBezTo>
                  <a:cubicBezTo>
                    <a:pt x="42333" y="8182"/>
                    <a:pt x="30692" y="6411"/>
                    <a:pt x="18799" y="1097"/>
                  </a:cubicBezTo>
                  <a:cubicBezTo>
                    <a:pt x="16775" y="338"/>
                    <a:pt x="16268" y="338"/>
                    <a:pt x="15762" y="338"/>
                  </a:cubicBezTo>
                  <a:cubicBezTo>
                    <a:pt x="13232" y="338"/>
                    <a:pt x="13232" y="2362"/>
                    <a:pt x="13232" y="6411"/>
                  </a:cubicBezTo>
                  <a:lnTo>
                    <a:pt x="13232" y="81314"/>
                  </a:lnTo>
                  <a:cubicBezTo>
                    <a:pt x="13232" y="85869"/>
                    <a:pt x="13232" y="87893"/>
                    <a:pt x="16775" y="87893"/>
                  </a:cubicBezTo>
                  <a:cubicBezTo>
                    <a:pt x="18546" y="87893"/>
                    <a:pt x="19052" y="87134"/>
                    <a:pt x="20064" y="85616"/>
                  </a:cubicBezTo>
                  <a:cubicBezTo>
                    <a:pt x="22848" y="81567"/>
                    <a:pt x="32211" y="67902"/>
                    <a:pt x="52708" y="67902"/>
                  </a:cubicBezTo>
                  <a:cubicBezTo>
                    <a:pt x="65866" y="67902"/>
                    <a:pt x="72193" y="79543"/>
                    <a:pt x="74217" y="84098"/>
                  </a:cubicBezTo>
                  <a:cubicBezTo>
                    <a:pt x="78266" y="93461"/>
                    <a:pt x="78772" y="103330"/>
                    <a:pt x="78772" y="115982"/>
                  </a:cubicBezTo>
                  <a:cubicBezTo>
                    <a:pt x="78772" y="124839"/>
                    <a:pt x="78772" y="140022"/>
                    <a:pt x="72699" y="150650"/>
                  </a:cubicBezTo>
                  <a:cubicBezTo>
                    <a:pt x="66626" y="160519"/>
                    <a:pt x="57263" y="167098"/>
                    <a:pt x="45622" y="167098"/>
                  </a:cubicBezTo>
                  <a:cubicBezTo>
                    <a:pt x="27150" y="167098"/>
                    <a:pt x="12726" y="153687"/>
                    <a:pt x="8424" y="138757"/>
                  </a:cubicBezTo>
                  <a:cubicBezTo>
                    <a:pt x="9183" y="139010"/>
                    <a:pt x="9942" y="139263"/>
                    <a:pt x="12726" y="139263"/>
                  </a:cubicBezTo>
                  <a:cubicBezTo>
                    <a:pt x="21076" y="139263"/>
                    <a:pt x="25378" y="132936"/>
                    <a:pt x="25378" y="126863"/>
                  </a:cubicBezTo>
                  <a:cubicBezTo>
                    <a:pt x="25378" y="120790"/>
                    <a:pt x="21076" y="114464"/>
                    <a:pt x="12726" y="114464"/>
                  </a:cubicBezTo>
                  <a:cubicBezTo>
                    <a:pt x="9183" y="114464"/>
                    <a:pt x="326" y="116235"/>
                    <a:pt x="326" y="127875"/>
                  </a:cubicBezTo>
                  <a:cubicBezTo>
                    <a:pt x="326" y="149638"/>
                    <a:pt x="17787" y="174184"/>
                    <a:pt x="46128" y="174184"/>
                  </a:cubicBezTo>
                  <a:cubicBezTo>
                    <a:pt x="75482" y="174184"/>
                    <a:pt x="101294" y="149891"/>
                    <a:pt x="10129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53" name="组合 152" descr="\documentclass{article}&#10;\usepackage{amsmath}&#10;\pagestyle{empty}&#10;\begin{document}&#10;&#10;\begin{align*}&#10;\epsilon = 0,~\Delta = 1,~\beta=0.5,~\omega_\mathrm{c}=0.25,~\lambda=0.25&#10;\end{align*}&#10;&#10;\end{document}" title="IguanaTex Vector Display">
            <a:extLst>
              <a:ext uri="{FF2B5EF4-FFF2-40B4-BE49-F238E27FC236}">
                <a16:creationId xmlns:a16="http://schemas.microsoft.com/office/drawing/2014/main" id="{DAB961C2-36A5-1AF6-5079-34194EAB0FA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5600" y="5727700"/>
            <a:ext cx="4797108" cy="230275"/>
            <a:chOff x="10233794" y="7703581"/>
            <a:chExt cx="4797108" cy="230275"/>
          </a:xfrm>
        </p:grpSpPr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C20C1C7D-0945-7E67-4DC7-8EC22086E6A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233794" y="7775700"/>
              <a:ext cx="83144" cy="111848"/>
            </a:xfrm>
            <a:custGeom>
              <a:avLst/>
              <a:gdLst>
                <a:gd name="connsiteX0" fmla="*/ 63571 w 83144"/>
                <a:gd name="connsiteY0" fmla="*/ 51960 h 111848"/>
                <a:gd name="connsiteX1" fmla="*/ 72163 w 83144"/>
                <a:gd name="connsiteY1" fmla="*/ 47658 h 111848"/>
                <a:gd name="connsiteX2" fmla="*/ 64834 w 83144"/>
                <a:gd name="connsiteY2" fmla="*/ 44116 h 111848"/>
                <a:gd name="connsiteX3" fmla="*/ 23894 w 83144"/>
                <a:gd name="connsiteY3" fmla="*/ 44116 h 111848"/>
                <a:gd name="connsiteX4" fmla="*/ 67109 w 83144"/>
                <a:gd name="connsiteY4" fmla="*/ 7929 h 111848"/>
                <a:gd name="connsiteX5" fmla="*/ 74943 w 83144"/>
                <a:gd name="connsiteY5" fmla="*/ 7929 h 111848"/>
                <a:gd name="connsiteX6" fmla="*/ 83283 w 83144"/>
                <a:gd name="connsiteY6" fmla="*/ 3627 h 111848"/>
                <a:gd name="connsiteX7" fmla="*/ 75701 w 83144"/>
                <a:gd name="connsiteY7" fmla="*/ 85 h 111848"/>
                <a:gd name="connsiteX8" fmla="*/ 66856 w 83144"/>
                <a:gd name="connsiteY8" fmla="*/ 85 h 111848"/>
                <a:gd name="connsiteX9" fmla="*/ 139 w 83144"/>
                <a:gd name="connsiteY9" fmla="*/ 64107 h 111848"/>
                <a:gd name="connsiteX10" fmla="*/ 45881 w 83144"/>
                <a:gd name="connsiteY10" fmla="*/ 111933 h 111848"/>
                <a:gd name="connsiteX11" fmla="*/ 78734 w 83144"/>
                <a:gd name="connsiteY11" fmla="*/ 99028 h 111848"/>
                <a:gd name="connsiteX12" fmla="*/ 76207 w 83144"/>
                <a:gd name="connsiteY12" fmla="*/ 95485 h 111848"/>
                <a:gd name="connsiteX13" fmla="*/ 72921 w 83144"/>
                <a:gd name="connsiteY13" fmla="*/ 97003 h 111848"/>
                <a:gd name="connsiteX14" fmla="*/ 46386 w 83144"/>
                <a:gd name="connsiteY14" fmla="*/ 106366 h 111848"/>
                <a:gd name="connsiteX15" fmla="*/ 19092 w 83144"/>
                <a:gd name="connsiteY15" fmla="*/ 73470 h 111848"/>
                <a:gd name="connsiteX16" fmla="*/ 21872 w 83144"/>
                <a:gd name="connsiteY16" fmla="*/ 51960 h 111848"/>
                <a:gd name="connsiteX17" fmla="*/ 63571 w 83144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44" h="111848">
                  <a:moveTo>
                    <a:pt x="63571" y="51960"/>
                  </a:moveTo>
                  <a:cubicBezTo>
                    <a:pt x="67614" y="51960"/>
                    <a:pt x="72163" y="51960"/>
                    <a:pt x="72163" y="47658"/>
                  </a:cubicBezTo>
                  <a:cubicBezTo>
                    <a:pt x="72163" y="44116"/>
                    <a:pt x="69131" y="44116"/>
                    <a:pt x="64834" y="44116"/>
                  </a:cubicBezTo>
                  <a:lnTo>
                    <a:pt x="23894" y="44116"/>
                  </a:lnTo>
                  <a:cubicBezTo>
                    <a:pt x="29959" y="22606"/>
                    <a:pt x="44112" y="7929"/>
                    <a:pt x="67109" y="7929"/>
                  </a:cubicBezTo>
                  <a:lnTo>
                    <a:pt x="74943" y="7929"/>
                  </a:lnTo>
                  <a:cubicBezTo>
                    <a:pt x="79239" y="7929"/>
                    <a:pt x="83283" y="7929"/>
                    <a:pt x="83283" y="3627"/>
                  </a:cubicBezTo>
                  <a:cubicBezTo>
                    <a:pt x="83283" y="85"/>
                    <a:pt x="79998" y="85"/>
                    <a:pt x="75701" y="85"/>
                  </a:cubicBezTo>
                  <a:lnTo>
                    <a:pt x="66856" y="85"/>
                  </a:lnTo>
                  <a:cubicBezTo>
                    <a:pt x="34003" y="85"/>
                    <a:pt x="139" y="25390"/>
                    <a:pt x="139" y="64107"/>
                  </a:cubicBezTo>
                  <a:cubicBezTo>
                    <a:pt x="139" y="91942"/>
                    <a:pt x="19092" y="111933"/>
                    <a:pt x="45881" y="111933"/>
                  </a:cubicBezTo>
                  <a:cubicBezTo>
                    <a:pt x="62307" y="111933"/>
                    <a:pt x="78734" y="101811"/>
                    <a:pt x="78734" y="99028"/>
                  </a:cubicBezTo>
                  <a:cubicBezTo>
                    <a:pt x="78734" y="98268"/>
                    <a:pt x="78481" y="95485"/>
                    <a:pt x="76207" y="95485"/>
                  </a:cubicBezTo>
                  <a:cubicBezTo>
                    <a:pt x="75701" y="95485"/>
                    <a:pt x="75196" y="95485"/>
                    <a:pt x="72921" y="97003"/>
                  </a:cubicBezTo>
                  <a:cubicBezTo>
                    <a:pt x="65087" y="102064"/>
                    <a:pt x="55737" y="106366"/>
                    <a:pt x="46386" y="106366"/>
                  </a:cubicBezTo>
                  <a:cubicBezTo>
                    <a:pt x="31728" y="106366"/>
                    <a:pt x="19092" y="95738"/>
                    <a:pt x="19092" y="73470"/>
                  </a:cubicBezTo>
                  <a:cubicBezTo>
                    <a:pt x="19092" y="64613"/>
                    <a:pt x="21114" y="54997"/>
                    <a:pt x="21872" y="51960"/>
                  </a:cubicBezTo>
                  <a:lnTo>
                    <a:pt x="63571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E71BF63-D06E-2530-5756-0D2ACE57A8F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408845" y="7791896"/>
              <a:ext cx="168057" cy="59213"/>
            </a:xfrm>
            <a:custGeom>
              <a:avLst/>
              <a:gdLst>
                <a:gd name="connsiteX0" fmla="*/ 159611 w 168057"/>
                <a:gd name="connsiteY0" fmla="*/ 10207 h 59213"/>
                <a:gd name="connsiteX1" fmla="*/ 168203 w 168057"/>
                <a:gd name="connsiteY1" fmla="*/ 5146 h 59213"/>
                <a:gd name="connsiteX2" fmla="*/ 159863 w 168057"/>
                <a:gd name="connsiteY2" fmla="*/ 85 h 59213"/>
                <a:gd name="connsiteX3" fmla="*/ 8485 w 168057"/>
                <a:gd name="connsiteY3" fmla="*/ 85 h 59213"/>
                <a:gd name="connsiteX4" fmla="*/ 145 w 168057"/>
                <a:gd name="connsiteY4" fmla="*/ 5146 h 59213"/>
                <a:gd name="connsiteX5" fmla="*/ 8738 w 168057"/>
                <a:gd name="connsiteY5" fmla="*/ 10207 h 59213"/>
                <a:gd name="connsiteX6" fmla="*/ 159611 w 168057"/>
                <a:gd name="connsiteY6" fmla="*/ 10207 h 59213"/>
                <a:gd name="connsiteX7" fmla="*/ 159863 w 168057"/>
                <a:gd name="connsiteY7" fmla="*/ 59299 h 59213"/>
                <a:gd name="connsiteX8" fmla="*/ 168203 w 168057"/>
                <a:gd name="connsiteY8" fmla="*/ 54238 h 59213"/>
                <a:gd name="connsiteX9" fmla="*/ 159611 w 168057"/>
                <a:gd name="connsiteY9" fmla="*/ 49177 h 59213"/>
                <a:gd name="connsiteX10" fmla="*/ 8738 w 168057"/>
                <a:gd name="connsiteY10" fmla="*/ 49177 h 59213"/>
                <a:gd name="connsiteX11" fmla="*/ 145 w 168057"/>
                <a:gd name="connsiteY11" fmla="*/ 54238 h 59213"/>
                <a:gd name="connsiteX12" fmla="*/ 8485 w 168057"/>
                <a:gd name="connsiteY12" fmla="*/ 59299 h 59213"/>
                <a:gd name="connsiteX13" fmla="*/ 159863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611" y="10207"/>
                  </a:moveTo>
                  <a:cubicBezTo>
                    <a:pt x="163401" y="10207"/>
                    <a:pt x="168203" y="10207"/>
                    <a:pt x="168203" y="5146"/>
                  </a:cubicBezTo>
                  <a:cubicBezTo>
                    <a:pt x="168203" y="85"/>
                    <a:pt x="163401" y="85"/>
                    <a:pt x="159863" y="85"/>
                  </a:cubicBezTo>
                  <a:lnTo>
                    <a:pt x="8485" y="85"/>
                  </a:lnTo>
                  <a:cubicBezTo>
                    <a:pt x="4947" y="85"/>
                    <a:pt x="145" y="85"/>
                    <a:pt x="145" y="5146"/>
                  </a:cubicBezTo>
                  <a:cubicBezTo>
                    <a:pt x="145" y="10207"/>
                    <a:pt x="4947" y="10207"/>
                    <a:pt x="8738" y="10207"/>
                  </a:cubicBezTo>
                  <a:lnTo>
                    <a:pt x="159611" y="10207"/>
                  </a:lnTo>
                  <a:close/>
                  <a:moveTo>
                    <a:pt x="159863" y="59299"/>
                  </a:moveTo>
                  <a:cubicBezTo>
                    <a:pt x="163401" y="59299"/>
                    <a:pt x="168203" y="59299"/>
                    <a:pt x="168203" y="54238"/>
                  </a:cubicBezTo>
                  <a:cubicBezTo>
                    <a:pt x="168203" y="49177"/>
                    <a:pt x="163401" y="49177"/>
                    <a:pt x="159611" y="49177"/>
                  </a:cubicBezTo>
                  <a:lnTo>
                    <a:pt x="8738" y="49177"/>
                  </a:lnTo>
                  <a:cubicBezTo>
                    <a:pt x="4947" y="49177"/>
                    <a:pt x="145" y="49177"/>
                    <a:pt x="145" y="54238"/>
                  </a:cubicBezTo>
                  <a:cubicBezTo>
                    <a:pt x="145" y="59299"/>
                    <a:pt x="4947" y="59299"/>
                    <a:pt x="8485" y="59299"/>
                  </a:cubicBezTo>
                  <a:lnTo>
                    <a:pt x="15986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4CFAE19F-FC2D-407B-4974-FFB3EE473C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671306" y="7716234"/>
              <a:ext cx="106394" cy="174099"/>
            </a:xfrm>
            <a:custGeom>
              <a:avLst/>
              <a:gdLst>
                <a:gd name="connsiteX0" fmla="*/ 106550 w 106394"/>
                <a:gd name="connsiteY0" fmla="*/ 87640 h 174099"/>
                <a:gd name="connsiteX1" fmla="*/ 96442 w 106394"/>
                <a:gd name="connsiteY1" fmla="*/ 28426 h 174099"/>
                <a:gd name="connsiteX2" fmla="*/ 53479 w 106394"/>
                <a:gd name="connsiteY2" fmla="*/ 85 h 174099"/>
                <a:gd name="connsiteX3" fmla="*/ 9506 w 106394"/>
                <a:gd name="connsiteY3" fmla="*/ 30198 h 174099"/>
                <a:gd name="connsiteX4" fmla="*/ 156 w 106394"/>
                <a:gd name="connsiteY4" fmla="*/ 87640 h 174099"/>
                <a:gd name="connsiteX5" fmla="*/ 11528 w 106394"/>
                <a:gd name="connsiteY5" fmla="*/ 148626 h 174099"/>
                <a:gd name="connsiteX6" fmla="*/ 53227 w 106394"/>
                <a:gd name="connsiteY6" fmla="*/ 174184 h 174099"/>
                <a:gd name="connsiteX7" fmla="*/ 97200 w 106394"/>
                <a:gd name="connsiteY7" fmla="*/ 144830 h 174099"/>
                <a:gd name="connsiteX8" fmla="*/ 106550 w 106394"/>
                <a:gd name="connsiteY8" fmla="*/ 87640 h 174099"/>
                <a:gd name="connsiteX9" fmla="*/ 53227 w 106394"/>
                <a:gd name="connsiteY9" fmla="*/ 168617 h 174099"/>
                <a:gd name="connsiteX10" fmla="*/ 23911 w 106394"/>
                <a:gd name="connsiteY10" fmla="*/ 137998 h 174099"/>
                <a:gd name="connsiteX11" fmla="*/ 21132 w 106394"/>
                <a:gd name="connsiteY11" fmla="*/ 84604 h 174099"/>
                <a:gd name="connsiteX12" fmla="*/ 23153 w 106394"/>
                <a:gd name="connsiteY12" fmla="*/ 38042 h 174099"/>
                <a:gd name="connsiteX13" fmla="*/ 53227 w 106394"/>
                <a:gd name="connsiteY13" fmla="*/ 5652 h 174099"/>
                <a:gd name="connsiteX14" fmla="*/ 83047 w 106394"/>
                <a:gd name="connsiteY14" fmla="*/ 35259 h 174099"/>
                <a:gd name="connsiteX15" fmla="*/ 85575 w 106394"/>
                <a:gd name="connsiteY15" fmla="*/ 84604 h 174099"/>
                <a:gd name="connsiteX16" fmla="*/ 82795 w 106394"/>
                <a:gd name="connsiteY16" fmla="*/ 136985 h 174099"/>
                <a:gd name="connsiteX17" fmla="*/ 53227 w 10639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94" h="174099">
                  <a:moveTo>
                    <a:pt x="106550" y="87640"/>
                  </a:moveTo>
                  <a:cubicBezTo>
                    <a:pt x="106550" y="67396"/>
                    <a:pt x="105287" y="47152"/>
                    <a:pt x="96442" y="28426"/>
                  </a:cubicBezTo>
                  <a:cubicBezTo>
                    <a:pt x="84816" y="4133"/>
                    <a:pt x="64094" y="85"/>
                    <a:pt x="53479" y="85"/>
                  </a:cubicBezTo>
                  <a:cubicBezTo>
                    <a:pt x="38316" y="85"/>
                    <a:pt x="19868" y="6664"/>
                    <a:pt x="9506" y="30198"/>
                  </a:cubicBezTo>
                  <a:cubicBezTo>
                    <a:pt x="1419" y="47658"/>
                    <a:pt x="156" y="67396"/>
                    <a:pt x="156" y="87640"/>
                  </a:cubicBezTo>
                  <a:cubicBezTo>
                    <a:pt x="156" y="106619"/>
                    <a:pt x="1167" y="129394"/>
                    <a:pt x="11528" y="148626"/>
                  </a:cubicBezTo>
                  <a:cubicBezTo>
                    <a:pt x="22395" y="169123"/>
                    <a:pt x="40844" y="174184"/>
                    <a:pt x="53227" y="174184"/>
                  </a:cubicBezTo>
                  <a:cubicBezTo>
                    <a:pt x="66874" y="174184"/>
                    <a:pt x="86080" y="168870"/>
                    <a:pt x="97200" y="144830"/>
                  </a:cubicBezTo>
                  <a:cubicBezTo>
                    <a:pt x="105287" y="127369"/>
                    <a:pt x="106550" y="107631"/>
                    <a:pt x="106550" y="87640"/>
                  </a:cubicBezTo>
                  <a:close/>
                  <a:moveTo>
                    <a:pt x="53227" y="168617"/>
                  </a:moveTo>
                  <a:cubicBezTo>
                    <a:pt x="43371" y="168617"/>
                    <a:pt x="28460" y="162290"/>
                    <a:pt x="23911" y="137998"/>
                  </a:cubicBezTo>
                  <a:cubicBezTo>
                    <a:pt x="21132" y="122814"/>
                    <a:pt x="21132" y="99534"/>
                    <a:pt x="21132" y="84604"/>
                  </a:cubicBezTo>
                  <a:cubicBezTo>
                    <a:pt x="21132" y="68408"/>
                    <a:pt x="21132" y="51707"/>
                    <a:pt x="23153" y="38042"/>
                  </a:cubicBezTo>
                  <a:cubicBezTo>
                    <a:pt x="27955" y="7929"/>
                    <a:pt x="46909" y="5652"/>
                    <a:pt x="53227" y="5652"/>
                  </a:cubicBezTo>
                  <a:cubicBezTo>
                    <a:pt x="61566" y="5652"/>
                    <a:pt x="78246" y="10207"/>
                    <a:pt x="83047" y="35259"/>
                  </a:cubicBezTo>
                  <a:cubicBezTo>
                    <a:pt x="85575" y="49430"/>
                    <a:pt x="85575" y="68662"/>
                    <a:pt x="85575" y="84604"/>
                  </a:cubicBezTo>
                  <a:cubicBezTo>
                    <a:pt x="85575" y="103583"/>
                    <a:pt x="85575" y="120790"/>
                    <a:pt x="82795" y="136985"/>
                  </a:cubicBezTo>
                  <a:cubicBezTo>
                    <a:pt x="79004" y="161025"/>
                    <a:pt x="64599" y="168617"/>
                    <a:pt x="53227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47F5B67C-A996-DFFD-2BF5-A6FB8FE16D1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809543" y="7857942"/>
              <a:ext cx="29568" cy="75662"/>
            </a:xfrm>
            <a:custGeom>
              <a:avLst/>
              <a:gdLst>
                <a:gd name="connsiteX0" fmla="*/ 29729 w 29568"/>
                <a:gd name="connsiteY0" fmla="*/ 26655 h 75662"/>
                <a:gd name="connsiteX1" fmla="*/ 13555 w 29568"/>
                <a:gd name="connsiteY1" fmla="*/ 85 h 75662"/>
                <a:gd name="connsiteX2" fmla="*/ 161 w 29568"/>
                <a:gd name="connsiteY2" fmla="*/ 13496 h 75662"/>
                <a:gd name="connsiteX3" fmla="*/ 13555 w 29568"/>
                <a:gd name="connsiteY3" fmla="*/ 26908 h 75662"/>
                <a:gd name="connsiteX4" fmla="*/ 22400 w 29568"/>
                <a:gd name="connsiteY4" fmla="*/ 23618 h 75662"/>
                <a:gd name="connsiteX5" fmla="*/ 23664 w 29568"/>
                <a:gd name="connsiteY5" fmla="*/ 22859 h 75662"/>
                <a:gd name="connsiteX6" fmla="*/ 24169 w 29568"/>
                <a:gd name="connsiteY6" fmla="*/ 26655 h 75662"/>
                <a:gd name="connsiteX7" fmla="*/ 6984 w 29568"/>
                <a:gd name="connsiteY7" fmla="*/ 68915 h 75662"/>
                <a:gd name="connsiteX8" fmla="*/ 4204 w 29568"/>
                <a:gd name="connsiteY8" fmla="*/ 72963 h 75662"/>
                <a:gd name="connsiteX9" fmla="*/ 6732 w 29568"/>
                <a:gd name="connsiteY9" fmla="*/ 75747 h 75662"/>
                <a:gd name="connsiteX10" fmla="*/ 29729 w 29568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8" h="75662">
                  <a:moveTo>
                    <a:pt x="29729" y="26655"/>
                  </a:moveTo>
                  <a:cubicBezTo>
                    <a:pt x="29729" y="9954"/>
                    <a:pt x="23411" y="85"/>
                    <a:pt x="13555" y="85"/>
                  </a:cubicBezTo>
                  <a:cubicBezTo>
                    <a:pt x="5215" y="85"/>
                    <a:pt x="161" y="6411"/>
                    <a:pt x="161" y="13496"/>
                  </a:cubicBezTo>
                  <a:cubicBezTo>
                    <a:pt x="161" y="20329"/>
                    <a:pt x="5215" y="26908"/>
                    <a:pt x="13555" y="26908"/>
                  </a:cubicBezTo>
                  <a:cubicBezTo>
                    <a:pt x="16588" y="26908"/>
                    <a:pt x="19873" y="25896"/>
                    <a:pt x="22400" y="23618"/>
                  </a:cubicBezTo>
                  <a:cubicBezTo>
                    <a:pt x="23158" y="23112"/>
                    <a:pt x="23411" y="22859"/>
                    <a:pt x="23664" y="22859"/>
                  </a:cubicBezTo>
                  <a:cubicBezTo>
                    <a:pt x="23916" y="22859"/>
                    <a:pt x="24169" y="23112"/>
                    <a:pt x="24169" y="26655"/>
                  </a:cubicBezTo>
                  <a:cubicBezTo>
                    <a:pt x="24169" y="45381"/>
                    <a:pt x="15324" y="60564"/>
                    <a:pt x="6984" y="68915"/>
                  </a:cubicBezTo>
                  <a:cubicBezTo>
                    <a:pt x="4204" y="71698"/>
                    <a:pt x="4204" y="72204"/>
                    <a:pt x="4204" y="72963"/>
                  </a:cubicBezTo>
                  <a:cubicBezTo>
                    <a:pt x="4204" y="74735"/>
                    <a:pt x="5468" y="75747"/>
                    <a:pt x="6732" y="75747"/>
                  </a:cubicBezTo>
                  <a:cubicBezTo>
                    <a:pt x="9511" y="75747"/>
                    <a:pt x="29729" y="56262"/>
                    <a:pt x="2972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7B46CD4D-FB9D-3E55-E557-051497CB41E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996245" y="7703581"/>
              <a:ext cx="186505" cy="181184"/>
            </a:xfrm>
            <a:custGeom>
              <a:avLst/>
              <a:gdLst>
                <a:gd name="connsiteX0" fmla="*/ 99992 w 186505"/>
                <a:gd name="connsiteY0" fmla="*/ 4640 h 181184"/>
                <a:gd name="connsiteX1" fmla="*/ 93422 w 186505"/>
                <a:gd name="connsiteY1" fmla="*/ 85 h 181184"/>
                <a:gd name="connsiteX2" fmla="*/ 86851 w 186505"/>
                <a:gd name="connsiteY2" fmla="*/ 4640 h 181184"/>
                <a:gd name="connsiteX3" fmla="*/ 1432 w 186505"/>
                <a:gd name="connsiteY3" fmla="*/ 176208 h 181184"/>
                <a:gd name="connsiteX4" fmla="*/ 169 w 186505"/>
                <a:gd name="connsiteY4" fmla="*/ 179245 h 181184"/>
                <a:gd name="connsiteX5" fmla="*/ 5728 w 186505"/>
                <a:gd name="connsiteY5" fmla="*/ 181269 h 181184"/>
                <a:gd name="connsiteX6" fmla="*/ 181115 w 186505"/>
                <a:gd name="connsiteY6" fmla="*/ 181269 h 181184"/>
                <a:gd name="connsiteX7" fmla="*/ 186675 w 186505"/>
                <a:gd name="connsiteY7" fmla="*/ 179245 h 181184"/>
                <a:gd name="connsiteX8" fmla="*/ 185411 w 186505"/>
                <a:gd name="connsiteY8" fmla="*/ 176208 h 181184"/>
                <a:gd name="connsiteX9" fmla="*/ 99992 w 186505"/>
                <a:gd name="connsiteY9" fmla="*/ 4640 h 181184"/>
                <a:gd name="connsiteX10" fmla="*/ 85335 w 186505"/>
                <a:gd name="connsiteY10" fmla="*/ 25390 h 181184"/>
                <a:gd name="connsiteX11" fmla="*/ 153316 w 186505"/>
                <a:gd name="connsiteY11" fmla="*/ 162037 h 181184"/>
                <a:gd name="connsiteX12" fmla="*/ 17101 w 186505"/>
                <a:gd name="connsiteY12" fmla="*/ 162037 h 181184"/>
                <a:gd name="connsiteX13" fmla="*/ 85335 w 186505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505" h="181184">
                  <a:moveTo>
                    <a:pt x="99992" y="4640"/>
                  </a:moveTo>
                  <a:cubicBezTo>
                    <a:pt x="98223" y="1350"/>
                    <a:pt x="97718" y="85"/>
                    <a:pt x="93422" y="85"/>
                  </a:cubicBezTo>
                  <a:cubicBezTo>
                    <a:pt x="89125" y="85"/>
                    <a:pt x="88620" y="1350"/>
                    <a:pt x="86851" y="4640"/>
                  </a:cubicBezTo>
                  <a:lnTo>
                    <a:pt x="1432" y="176208"/>
                  </a:lnTo>
                  <a:cubicBezTo>
                    <a:pt x="169" y="178486"/>
                    <a:pt x="169" y="178992"/>
                    <a:pt x="169" y="179245"/>
                  </a:cubicBezTo>
                  <a:cubicBezTo>
                    <a:pt x="169" y="181269"/>
                    <a:pt x="1685" y="181269"/>
                    <a:pt x="5728" y="181269"/>
                  </a:cubicBezTo>
                  <a:lnTo>
                    <a:pt x="181115" y="181269"/>
                  </a:lnTo>
                  <a:cubicBezTo>
                    <a:pt x="185158" y="181269"/>
                    <a:pt x="186675" y="181269"/>
                    <a:pt x="186675" y="179245"/>
                  </a:cubicBezTo>
                  <a:cubicBezTo>
                    <a:pt x="186675" y="178992"/>
                    <a:pt x="186675" y="178486"/>
                    <a:pt x="185411" y="176208"/>
                  </a:cubicBezTo>
                  <a:lnTo>
                    <a:pt x="99992" y="4640"/>
                  </a:lnTo>
                  <a:close/>
                  <a:moveTo>
                    <a:pt x="85335" y="25390"/>
                  </a:moveTo>
                  <a:lnTo>
                    <a:pt x="153316" y="162037"/>
                  </a:lnTo>
                  <a:lnTo>
                    <a:pt x="17101" y="162037"/>
                  </a:lnTo>
                  <a:lnTo>
                    <a:pt x="85335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D509ADCA-F153-F8E2-790D-E376CA0ECD1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1279316" y="7791896"/>
              <a:ext cx="168057" cy="59213"/>
            </a:xfrm>
            <a:custGeom>
              <a:avLst/>
              <a:gdLst>
                <a:gd name="connsiteX0" fmla="*/ 159645 w 168057"/>
                <a:gd name="connsiteY0" fmla="*/ 10207 h 59213"/>
                <a:gd name="connsiteX1" fmla="*/ 168237 w 168057"/>
                <a:gd name="connsiteY1" fmla="*/ 5146 h 59213"/>
                <a:gd name="connsiteX2" fmla="*/ 159898 w 168057"/>
                <a:gd name="connsiteY2" fmla="*/ 85 h 59213"/>
                <a:gd name="connsiteX3" fmla="*/ 8519 w 168057"/>
                <a:gd name="connsiteY3" fmla="*/ 85 h 59213"/>
                <a:gd name="connsiteX4" fmla="*/ 180 w 168057"/>
                <a:gd name="connsiteY4" fmla="*/ 5146 h 59213"/>
                <a:gd name="connsiteX5" fmla="*/ 8772 w 168057"/>
                <a:gd name="connsiteY5" fmla="*/ 10207 h 59213"/>
                <a:gd name="connsiteX6" fmla="*/ 159645 w 168057"/>
                <a:gd name="connsiteY6" fmla="*/ 10207 h 59213"/>
                <a:gd name="connsiteX7" fmla="*/ 159898 w 168057"/>
                <a:gd name="connsiteY7" fmla="*/ 59299 h 59213"/>
                <a:gd name="connsiteX8" fmla="*/ 168237 w 168057"/>
                <a:gd name="connsiteY8" fmla="*/ 54238 h 59213"/>
                <a:gd name="connsiteX9" fmla="*/ 159645 w 168057"/>
                <a:gd name="connsiteY9" fmla="*/ 49177 h 59213"/>
                <a:gd name="connsiteX10" fmla="*/ 8772 w 168057"/>
                <a:gd name="connsiteY10" fmla="*/ 49177 h 59213"/>
                <a:gd name="connsiteX11" fmla="*/ 180 w 168057"/>
                <a:gd name="connsiteY11" fmla="*/ 54238 h 59213"/>
                <a:gd name="connsiteX12" fmla="*/ 8519 w 168057"/>
                <a:gd name="connsiteY12" fmla="*/ 59299 h 59213"/>
                <a:gd name="connsiteX13" fmla="*/ 159898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645" y="10207"/>
                  </a:moveTo>
                  <a:cubicBezTo>
                    <a:pt x="163436" y="10207"/>
                    <a:pt x="168237" y="10207"/>
                    <a:pt x="168237" y="5146"/>
                  </a:cubicBezTo>
                  <a:cubicBezTo>
                    <a:pt x="168237" y="85"/>
                    <a:pt x="163436" y="85"/>
                    <a:pt x="159898" y="85"/>
                  </a:cubicBezTo>
                  <a:lnTo>
                    <a:pt x="8519" y="85"/>
                  </a:lnTo>
                  <a:cubicBezTo>
                    <a:pt x="4981" y="85"/>
                    <a:pt x="180" y="85"/>
                    <a:pt x="180" y="5146"/>
                  </a:cubicBezTo>
                  <a:cubicBezTo>
                    <a:pt x="180" y="10207"/>
                    <a:pt x="4981" y="10207"/>
                    <a:pt x="8772" y="10207"/>
                  </a:cubicBezTo>
                  <a:lnTo>
                    <a:pt x="159645" y="10207"/>
                  </a:lnTo>
                  <a:close/>
                  <a:moveTo>
                    <a:pt x="159898" y="59299"/>
                  </a:moveTo>
                  <a:cubicBezTo>
                    <a:pt x="163436" y="59299"/>
                    <a:pt x="168237" y="59299"/>
                    <a:pt x="168237" y="54238"/>
                  </a:cubicBezTo>
                  <a:cubicBezTo>
                    <a:pt x="168237" y="49177"/>
                    <a:pt x="163436" y="49177"/>
                    <a:pt x="159645" y="49177"/>
                  </a:cubicBezTo>
                  <a:lnTo>
                    <a:pt x="8772" y="49177"/>
                  </a:lnTo>
                  <a:cubicBezTo>
                    <a:pt x="4981" y="49177"/>
                    <a:pt x="180" y="49177"/>
                    <a:pt x="180" y="54238"/>
                  </a:cubicBezTo>
                  <a:cubicBezTo>
                    <a:pt x="180" y="59299"/>
                    <a:pt x="4981" y="59299"/>
                    <a:pt x="8519" y="59299"/>
                  </a:cubicBezTo>
                  <a:lnTo>
                    <a:pt x="159898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81F47FEA-E669-51EF-7AF0-3C35A0F4A6A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554413" y="7716234"/>
              <a:ext cx="83396" cy="168531"/>
            </a:xfrm>
            <a:custGeom>
              <a:avLst/>
              <a:gdLst>
                <a:gd name="connsiteX0" fmla="*/ 51997 w 83396"/>
                <a:gd name="connsiteY0" fmla="*/ 6664 h 168531"/>
                <a:gd name="connsiteX1" fmla="*/ 46185 w 83396"/>
                <a:gd name="connsiteY1" fmla="*/ 85 h 168531"/>
                <a:gd name="connsiteX2" fmla="*/ 190 w 83396"/>
                <a:gd name="connsiteY2" fmla="*/ 16280 h 168531"/>
                <a:gd name="connsiteX3" fmla="*/ 190 w 83396"/>
                <a:gd name="connsiteY3" fmla="*/ 24125 h 168531"/>
                <a:gd name="connsiteX4" fmla="*/ 33296 w 83396"/>
                <a:gd name="connsiteY4" fmla="*/ 17545 h 168531"/>
                <a:gd name="connsiteX5" fmla="*/ 33296 w 83396"/>
                <a:gd name="connsiteY5" fmla="*/ 148626 h 168531"/>
                <a:gd name="connsiteX6" fmla="*/ 9794 w 83396"/>
                <a:gd name="connsiteY6" fmla="*/ 160772 h 168531"/>
                <a:gd name="connsiteX7" fmla="*/ 1707 w 83396"/>
                <a:gd name="connsiteY7" fmla="*/ 160772 h 168531"/>
                <a:gd name="connsiteX8" fmla="*/ 1707 w 83396"/>
                <a:gd name="connsiteY8" fmla="*/ 168617 h 168531"/>
                <a:gd name="connsiteX9" fmla="*/ 42647 w 83396"/>
                <a:gd name="connsiteY9" fmla="*/ 167858 h 168531"/>
                <a:gd name="connsiteX10" fmla="*/ 83587 w 83396"/>
                <a:gd name="connsiteY10" fmla="*/ 168617 h 168531"/>
                <a:gd name="connsiteX11" fmla="*/ 83587 w 83396"/>
                <a:gd name="connsiteY11" fmla="*/ 160772 h 168531"/>
                <a:gd name="connsiteX12" fmla="*/ 75500 w 83396"/>
                <a:gd name="connsiteY12" fmla="*/ 160772 h 168531"/>
                <a:gd name="connsiteX13" fmla="*/ 51997 w 83396"/>
                <a:gd name="connsiteY13" fmla="*/ 148626 h 168531"/>
                <a:gd name="connsiteX14" fmla="*/ 51997 w 8339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96" h="168531">
                  <a:moveTo>
                    <a:pt x="51997" y="6664"/>
                  </a:moveTo>
                  <a:cubicBezTo>
                    <a:pt x="51997" y="591"/>
                    <a:pt x="51997" y="85"/>
                    <a:pt x="46185" y="85"/>
                  </a:cubicBezTo>
                  <a:cubicBezTo>
                    <a:pt x="30516" y="16280"/>
                    <a:pt x="8277" y="16280"/>
                    <a:pt x="190" y="16280"/>
                  </a:cubicBezTo>
                  <a:lnTo>
                    <a:pt x="190" y="24125"/>
                  </a:lnTo>
                  <a:cubicBezTo>
                    <a:pt x="5245" y="24125"/>
                    <a:pt x="20155" y="24125"/>
                    <a:pt x="33296" y="17545"/>
                  </a:cubicBezTo>
                  <a:lnTo>
                    <a:pt x="33296" y="148626"/>
                  </a:lnTo>
                  <a:cubicBezTo>
                    <a:pt x="33296" y="157735"/>
                    <a:pt x="32538" y="160772"/>
                    <a:pt x="9794" y="160772"/>
                  </a:cubicBezTo>
                  <a:lnTo>
                    <a:pt x="1707" y="160772"/>
                  </a:lnTo>
                  <a:lnTo>
                    <a:pt x="1707" y="168617"/>
                  </a:lnTo>
                  <a:cubicBezTo>
                    <a:pt x="10552" y="167858"/>
                    <a:pt x="32538" y="167858"/>
                    <a:pt x="42647" y="167858"/>
                  </a:cubicBezTo>
                  <a:cubicBezTo>
                    <a:pt x="52756" y="167858"/>
                    <a:pt x="74742" y="167858"/>
                    <a:pt x="83587" y="168617"/>
                  </a:cubicBezTo>
                  <a:lnTo>
                    <a:pt x="83587" y="160772"/>
                  </a:lnTo>
                  <a:lnTo>
                    <a:pt x="75500" y="160772"/>
                  </a:lnTo>
                  <a:cubicBezTo>
                    <a:pt x="52756" y="160772"/>
                    <a:pt x="51997" y="157989"/>
                    <a:pt x="51997" y="148626"/>
                  </a:cubicBezTo>
                  <a:lnTo>
                    <a:pt x="51997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8C588174-E80A-7526-D1F6-D64BA60C6F3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680014" y="7857942"/>
              <a:ext cx="29568" cy="75662"/>
            </a:xfrm>
            <a:custGeom>
              <a:avLst/>
              <a:gdLst>
                <a:gd name="connsiteX0" fmla="*/ 29763 w 29568"/>
                <a:gd name="connsiteY0" fmla="*/ 26655 h 75662"/>
                <a:gd name="connsiteX1" fmla="*/ 13589 w 29568"/>
                <a:gd name="connsiteY1" fmla="*/ 85 h 75662"/>
                <a:gd name="connsiteX2" fmla="*/ 195 w 29568"/>
                <a:gd name="connsiteY2" fmla="*/ 13496 h 75662"/>
                <a:gd name="connsiteX3" fmla="*/ 13589 w 29568"/>
                <a:gd name="connsiteY3" fmla="*/ 26908 h 75662"/>
                <a:gd name="connsiteX4" fmla="*/ 22434 w 29568"/>
                <a:gd name="connsiteY4" fmla="*/ 23618 h 75662"/>
                <a:gd name="connsiteX5" fmla="*/ 23698 w 29568"/>
                <a:gd name="connsiteY5" fmla="*/ 22859 h 75662"/>
                <a:gd name="connsiteX6" fmla="*/ 24203 w 29568"/>
                <a:gd name="connsiteY6" fmla="*/ 26655 h 75662"/>
                <a:gd name="connsiteX7" fmla="*/ 7019 w 29568"/>
                <a:gd name="connsiteY7" fmla="*/ 68915 h 75662"/>
                <a:gd name="connsiteX8" fmla="*/ 4239 w 29568"/>
                <a:gd name="connsiteY8" fmla="*/ 72963 h 75662"/>
                <a:gd name="connsiteX9" fmla="*/ 6766 w 29568"/>
                <a:gd name="connsiteY9" fmla="*/ 75747 h 75662"/>
                <a:gd name="connsiteX10" fmla="*/ 29763 w 29568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8" h="75662">
                  <a:moveTo>
                    <a:pt x="29763" y="26655"/>
                  </a:moveTo>
                  <a:cubicBezTo>
                    <a:pt x="29763" y="9954"/>
                    <a:pt x="23445" y="85"/>
                    <a:pt x="13589" y="85"/>
                  </a:cubicBezTo>
                  <a:cubicBezTo>
                    <a:pt x="5250" y="85"/>
                    <a:pt x="195" y="6411"/>
                    <a:pt x="195" y="13496"/>
                  </a:cubicBezTo>
                  <a:cubicBezTo>
                    <a:pt x="195" y="20329"/>
                    <a:pt x="5250" y="26908"/>
                    <a:pt x="13589" y="26908"/>
                  </a:cubicBezTo>
                  <a:cubicBezTo>
                    <a:pt x="16622" y="26908"/>
                    <a:pt x="19907" y="25896"/>
                    <a:pt x="22434" y="23618"/>
                  </a:cubicBezTo>
                  <a:cubicBezTo>
                    <a:pt x="23193" y="23112"/>
                    <a:pt x="23445" y="22859"/>
                    <a:pt x="23698" y="22859"/>
                  </a:cubicBezTo>
                  <a:cubicBezTo>
                    <a:pt x="23951" y="22859"/>
                    <a:pt x="24203" y="23112"/>
                    <a:pt x="24203" y="26655"/>
                  </a:cubicBezTo>
                  <a:cubicBezTo>
                    <a:pt x="24203" y="45381"/>
                    <a:pt x="15358" y="60564"/>
                    <a:pt x="7019" y="68915"/>
                  </a:cubicBezTo>
                  <a:cubicBezTo>
                    <a:pt x="4239" y="71698"/>
                    <a:pt x="4239" y="72204"/>
                    <a:pt x="4239" y="72963"/>
                  </a:cubicBezTo>
                  <a:cubicBezTo>
                    <a:pt x="4239" y="74735"/>
                    <a:pt x="5502" y="75747"/>
                    <a:pt x="6766" y="75747"/>
                  </a:cubicBezTo>
                  <a:cubicBezTo>
                    <a:pt x="9546" y="75747"/>
                    <a:pt x="29763" y="56262"/>
                    <a:pt x="29763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C4487C4-325A-3117-47F1-0F2A89847EE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862388" y="7706111"/>
              <a:ext cx="137763" cy="227745"/>
            </a:xfrm>
            <a:custGeom>
              <a:avLst/>
              <a:gdLst>
                <a:gd name="connsiteX0" fmla="*/ 137966 w 137763"/>
                <a:gd name="connsiteY0" fmla="*/ 34753 h 227745"/>
                <a:gd name="connsiteX1" fmla="*/ 103597 w 137763"/>
                <a:gd name="connsiteY1" fmla="*/ 85 h 227745"/>
                <a:gd name="connsiteX2" fmla="*/ 73018 w 137763"/>
                <a:gd name="connsiteY2" fmla="*/ 10713 h 227745"/>
                <a:gd name="connsiteX3" fmla="*/ 40417 w 137763"/>
                <a:gd name="connsiteY3" fmla="*/ 64613 h 227745"/>
                <a:gd name="connsiteX4" fmla="*/ 235 w 137763"/>
                <a:gd name="connsiteY4" fmla="*/ 225300 h 227745"/>
                <a:gd name="connsiteX5" fmla="*/ 3268 w 137763"/>
                <a:gd name="connsiteY5" fmla="*/ 227831 h 227745"/>
                <a:gd name="connsiteX6" fmla="*/ 6300 w 137763"/>
                <a:gd name="connsiteY6" fmla="*/ 226565 h 227745"/>
                <a:gd name="connsiteX7" fmla="*/ 23990 w 137763"/>
                <a:gd name="connsiteY7" fmla="*/ 156723 h 227745"/>
                <a:gd name="connsiteX8" fmla="*/ 58360 w 137763"/>
                <a:gd name="connsiteY8" fmla="*/ 181269 h 227745"/>
                <a:gd name="connsiteX9" fmla="*/ 107135 w 137763"/>
                <a:gd name="connsiteY9" fmla="*/ 161278 h 227745"/>
                <a:gd name="connsiteX10" fmla="*/ 127352 w 137763"/>
                <a:gd name="connsiteY10" fmla="*/ 114717 h 227745"/>
                <a:gd name="connsiteX11" fmla="*/ 108904 w 137763"/>
                <a:gd name="connsiteY11" fmla="*/ 77012 h 227745"/>
                <a:gd name="connsiteX12" fmla="*/ 137966 w 137763"/>
                <a:gd name="connsiteY12" fmla="*/ 34753 h 227745"/>
                <a:gd name="connsiteX13" fmla="*/ 92477 w 137763"/>
                <a:gd name="connsiteY13" fmla="*/ 76759 h 227745"/>
                <a:gd name="connsiteX14" fmla="*/ 80347 w 137763"/>
                <a:gd name="connsiteY14" fmla="*/ 78531 h 227745"/>
                <a:gd name="connsiteX15" fmla="*/ 69227 w 137763"/>
                <a:gd name="connsiteY15" fmla="*/ 77518 h 227745"/>
                <a:gd name="connsiteX16" fmla="*/ 81610 w 137763"/>
                <a:gd name="connsiteY16" fmla="*/ 75494 h 227745"/>
                <a:gd name="connsiteX17" fmla="*/ 92477 w 137763"/>
                <a:gd name="connsiteY17" fmla="*/ 76759 h 227745"/>
                <a:gd name="connsiteX18" fmla="*/ 123814 w 137763"/>
                <a:gd name="connsiteY18" fmla="*/ 28933 h 227745"/>
                <a:gd name="connsiteX19" fmla="*/ 101070 w 137763"/>
                <a:gd name="connsiteY19" fmla="*/ 72710 h 227745"/>
                <a:gd name="connsiteX20" fmla="*/ 81610 w 137763"/>
                <a:gd name="connsiteY20" fmla="*/ 69674 h 227745"/>
                <a:gd name="connsiteX21" fmla="*/ 62151 w 137763"/>
                <a:gd name="connsiteY21" fmla="*/ 77771 h 227745"/>
                <a:gd name="connsiteX22" fmla="*/ 79588 w 137763"/>
                <a:gd name="connsiteY22" fmla="*/ 84098 h 227745"/>
                <a:gd name="connsiteX23" fmla="*/ 100311 w 137763"/>
                <a:gd name="connsiteY23" fmla="*/ 80808 h 227745"/>
                <a:gd name="connsiteX24" fmla="*/ 111431 w 137763"/>
                <a:gd name="connsiteY24" fmla="*/ 109403 h 227745"/>
                <a:gd name="connsiteX25" fmla="*/ 98795 w 137763"/>
                <a:gd name="connsiteY25" fmla="*/ 152928 h 227745"/>
                <a:gd name="connsiteX26" fmla="*/ 57602 w 137763"/>
                <a:gd name="connsiteY26" fmla="*/ 175702 h 227745"/>
                <a:gd name="connsiteX27" fmla="*/ 28792 w 137763"/>
                <a:gd name="connsiteY27" fmla="*/ 143059 h 227745"/>
                <a:gd name="connsiteX28" fmla="*/ 30056 w 137763"/>
                <a:gd name="connsiteY28" fmla="*/ 131924 h 227745"/>
                <a:gd name="connsiteX29" fmla="*/ 46230 w 137763"/>
                <a:gd name="connsiteY29" fmla="*/ 67902 h 227745"/>
                <a:gd name="connsiteX30" fmla="*/ 100311 w 137763"/>
                <a:gd name="connsiteY30" fmla="*/ 5905 h 227745"/>
                <a:gd name="connsiteX31" fmla="*/ 123814 w 137763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63" h="227745">
                  <a:moveTo>
                    <a:pt x="137966" y="34753"/>
                  </a:moveTo>
                  <a:cubicBezTo>
                    <a:pt x="137966" y="15774"/>
                    <a:pt x="124067" y="85"/>
                    <a:pt x="103597" y="85"/>
                  </a:cubicBezTo>
                  <a:cubicBezTo>
                    <a:pt x="88939" y="85"/>
                    <a:pt x="81863" y="4134"/>
                    <a:pt x="73018" y="10713"/>
                  </a:cubicBezTo>
                  <a:cubicBezTo>
                    <a:pt x="59118" y="20835"/>
                    <a:pt x="45219" y="45381"/>
                    <a:pt x="40417" y="64613"/>
                  </a:cubicBezTo>
                  <a:lnTo>
                    <a:pt x="235" y="225300"/>
                  </a:lnTo>
                  <a:cubicBezTo>
                    <a:pt x="-18" y="226312"/>
                    <a:pt x="1246" y="227831"/>
                    <a:pt x="3268" y="227831"/>
                  </a:cubicBezTo>
                  <a:cubicBezTo>
                    <a:pt x="5289" y="227831"/>
                    <a:pt x="6048" y="227325"/>
                    <a:pt x="6300" y="226565"/>
                  </a:cubicBezTo>
                  <a:lnTo>
                    <a:pt x="23990" y="156723"/>
                  </a:lnTo>
                  <a:cubicBezTo>
                    <a:pt x="28792" y="171906"/>
                    <a:pt x="39912" y="181269"/>
                    <a:pt x="58360" y="181269"/>
                  </a:cubicBezTo>
                  <a:cubicBezTo>
                    <a:pt x="76809" y="181269"/>
                    <a:pt x="95762" y="172412"/>
                    <a:pt x="107135" y="161278"/>
                  </a:cubicBezTo>
                  <a:cubicBezTo>
                    <a:pt x="119265" y="149638"/>
                    <a:pt x="127352" y="133443"/>
                    <a:pt x="127352" y="114717"/>
                  </a:cubicBezTo>
                  <a:cubicBezTo>
                    <a:pt x="127352" y="96497"/>
                    <a:pt x="118002" y="83339"/>
                    <a:pt x="108904" y="77012"/>
                  </a:cubicBezTo>
                  <a:cubicBezTo>
                    <a:pt x="123561" y="68662"/>
                    <a:pt x="137966" y="52972"/>
                    <a:pt x="137966" y="34753"/>
                  </a:cubicBezTo>
                  <a:close/>
                  <a:moveTo>
                    <a:pt x="92477" y="76759"/>
                  </a:moveTo>
                  <a:cubicBezTo>
                    <a:pt x="89192" y="78024"/>
                    <a:pt x="86412" y="78531"/>
                    <a:pt x="80347" y="78531"/>
                  </a:cubicBezTo>
                  <a:cubicBezTo>
                    <a:pt x="76809" y="78531"/>
                    <a:pt x="71754" y="78784"/>
                    <a:pt x="69227" y="77518"/>
                  </a:cubicBezTo>
                  <a:cubicBezTo>
                    <a:pt x="69732" y="74988"/>
                    <a:pt x="78830" y="75494"/>
                    <a:pt x="81610" y="75494"/>
                  </a:cubicBezTo>
                  <a:cubicBezTo>
                    <a:pt x="86917" y="75494"/>
                    <a:pt x="89192" y="75494"/>
                    <a:pt x="92477" y="76759"/>
                  </a:cubicBezTo>
                  <a:close/>
                  <a:moveTo>
                    <a:pt x="123814" y="28933"/>
                  </a:moveTo>
                  <a:cubicBezTo>
                    <a:pt x="123814" y="46646"/>
                    <a:pt x="114211" y="64866"/>
                    <a:pt x="101070" y="72710"/>
                  </a:cubicBezTo>
                  <a:cubicBezTo>
                    <a:pt x="94246" y="70180"/>
                    <a:pt x="89192" y="69674"/>
                    <a:pt x="81610" y="69674"/>
                  </a:cubicBezTo>
                  <a:cubicBezTo>
                    <a:pt x="76303" y="69674"/>
                    <a:pt x="62151" y="69421"/>
                    <a:pt x="62151" y="77771"/>
                  </a:cubicBezTo>
                  <a:cubicBezTo>
                    <a:pt x="61898" y="84857"/>
                    <a:pt x="75040" y="84098"/>
                    <a:pt x="79588" y="84098"/>
                  </a:cubicBezTo>
                  <a:cubicBezTo>
                    <a:pt x="88939" y="84098"/>
                    <a:pt x="92730" y="83845"/>
                    <a:pt x="100311" y="80808"/>
                  </a:cubicBezTo>
                  <a:cubicBezTo>
                    <a:pt x="109915" y="89918"/>
                    <a:pt x="111178" y="97762"/>
                    <a:pt x="111431" y="109403"/>
                  </a:cubicBezTo>
                  <a:cubicBezTo>
                    <a:pt x="111936" y="124080"/>
                    <a:pt x="105871" y="143059"/>
                    <a:pt x="98795" y="152928"/>
                  </a:cubicBezTo>
                  <a:cubicBezTo>
                    <a:pt x="88939" y="166592"/>
                    <a:pt x="72007" y="175702"/>
                    <a:pt x="57602" y="175702"/>
                  </a:cubicBezTo>
                  <a:cubicBezTo>
                    <a:pt x="38395" y="175702"/>
                    <a:pt x="28792" y="161025"/>
                    <a:pt x="28792" y="143059"/>
                  </a:cubicBezTo>
                  <a:cubicBezTo>
                    <a:pt x="28792" y="140528"/>
                    <a:pt x="28792" y="136732"/>
                    <a:pt x="30056" y="131924"/>
                  </a:cubicBezTo>
                  <a:lnTo>
                    <a:pt x="46230" y="67902"/>
                  </a:lnTo>
                  <a:cubicBezTo>
                    <a:pt x="51790" y="46140"/>
                    <a:pt x="69985" y="5905"/>
                    <a:pt x="100311" y="5905"/>
                  </a:cubicBezTo>
                  <a:cubicBezTo>
                    <a:pt x="114969" y="5905"/>
                    <a:pt x="123814" y="13749"/>
                    <a:pt x="123814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4AEA6682-83A7-C387-33AB-F7477D6BD3F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095470" y="7791896"/>
              <a:ext cx="168057" cy="59213"/>
            </a:xfrm>
            <a:custGeom>
              <a:avLst/>
              <a:gdLst>
                <a:gd name="connsiteX0" fmla="*/ 159677 w 168057"/>
                <a:gd name="connsiteY0" fmla="*/ 10207 h 59213"/>
                <a:gd name="connsiteX1" fmla="*/ 168269 w 168057"/>
                <a:gd name="connsiteY1" fmla="*/ 5146 h 59213"/>
                <a:gd name="connsiteX2" fmla="*/ 159930 w 168057"/>
                <a:gd name="connsiteY2" fmla="*/ 85 h 59213"/>
                <a:gd name="connsiteX3" fmla="*/ 8552 w 168057"/>
                <a:gd name="connsiteY3" fmla="*/ 85 h 59213"/>
                <a:gd name="connsiteX4" fmla="*/ 212 w 168057"/>
                <a:gd name="connsiteY4" fmla="*/ 5146 h 59213"/>
                <a:gd name="connsiteX5" fmla="*/ 8804 w 168057"/>
                <a:gd name="connsiteY5" fmla="*/ 10207 h 59213"/>
                <a:gd name="connsiteX6" fmla="*/ 159677 w 168057"/>
                <a:gd name="connsiteY6" fmla="*/ 10207 h 59213"/>
                <a:gd name="connsiteX7" fmla="*/ 159930 w 168057"/>
                <a:gd name="connsiteY7" fmla="*/ 59299 h 59213"/>
                <a:gd name="connsiteX8" fmla="*/ 168269 w 168057"/>
                <a:gd name="connsiteY8" fmla="*/ 54238 h 59213"/>
                <a:gd name="connsiteX9" fmla="*/ 159677 w 168057"/>
                <a:gd name="connsiteY9" fmla="*/ 49177 h 59213"/>
                <a:gd name="connsiteX10" fmla="*/ 8804 w 168057"/>
                <a:gd name="connsiteY10" fmla="*/ 49177 h 59213"/>
                <a:gd name="connsiteX11" fmla="*/ 212 w 168057"/>
                <a:gd name="connsiteY11" fmla="*/ 54238 h 59213"/>
                <a:gd name="connsiteX12" fmla="*/ 8552 w 168057"/>
                <a:gd name="connsiteY12" fmla="*/ 59299 h 59213"/>
                <a:gd name="connsiteX13" fmla="*/ 159930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677" y="10207"/>
                  </a:moveTo>
                  <a:cubicBezTo>
                    <a:pt x="163468" y="10207"/>
                    <a:pt x="168269" y="10207"/>
                    <a:pt x="168269" y="5146"/>
                  </a:cubicBezTo>
                  <a:cubicBezTo>
                    <a:pt x="168269" y="85"/>
                    <a:pt x="163468" y="85"/>
                    <a:pt x="159930" y="85"/>
                  </a:cubicBezTo>
                  <a:lnTo>
                    <a:pt x="8552" y="85"/>
                  </a:lnTo>
                  <a:cubicBezTo>
                    <a:pt x="5014" y="85"/>
                    <a:pt x="212" y="85"/>
                    <a:pt x="212" y="5146"/>
                  </a:cubicBezTo>
                  <a:cubicBezTo>
                    <a:pt x="212" y="10207"/>
                    <a:pt x="5014" y="10207"/>
                    <a:pt x="8804" y="10207"/>
                  </a:cubicBezTo>
                  <a:lnTo>
                    <a:pt x="159677" y="10207"/>
                  </a:lnTo>
                  <a:close/>
                  <a:moveTo>
                    <a:pt x="159930" y="59299"/>
                  </a:moveTo>
                  <a:cubicBezTo>
                    <a:pt x="163468" y="59299"/>
                    <a:pt x="168269" y="59299"/>
                    <a:pt x="168269" y="54238"/>
                  </a:cubicBezTo>
                  <a:cubicBezTo>
                    <a:pt x="168269" y="49177"/>
                    <a:pt x="163468" y="49177"/>
                    <a:pt x="159677" y="49177"/>
                  </a:cubicBezTo>
                  <a:lnTo>
                    <a:pt x="8804" y="49177"/>
                  </a:lnTo>
                  <a:cubicBezTo>
                    <a:pt x="5014" y="49177"/>
                    <a:pt x="212" y="49177"/>
                    <a:pt x="212" y="54238"/>
                  </a:cubicBezTo>
                  <a:cubicBezTo>
                    <a:pt x="212" y="59299"/>
                    <a:pt x="5014" y="59299"/>
                    <a:pt x="8552" y="59299"/>
                  </a:cubicBezTo>
                  <a:lnTo>
                    <a:pt x="15993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DA1520AD-D8E5-4790-03D0-133B2367C15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357931" y="7716234"/>
              <a:ext cx="106394" cy="174099"/>
            </a:xfrm>
            <a:custGeom>
              <a:avLst/>
              <a:gdLst>
                <a:gd name="connsiteX0" fmla="*/ 106617 w 106394"/>
                <a:gd name="connsiteY0" fmla="*/ 87640 h 174099"/>
                <a:gd name="connsiteX1" fmla="*/ 96508 w 106394"/>
                <a:gd name="connsiteY1" fmla="*/ 28426 h 174099"/>
                <a:gd name="connsiteX2" fmla="*/ 53546 w 106394"/>
                <a:gd name="connsiteY2" fmla="*/ 85 h 174099"/>
                <a:gd name="connsiteX3" fmla="*/ 9573 w 106394"/>
                <a:gd name="connsiteY3" fmla="*/ 30198 h 174099"/>
                <a:gd name="connsiteX4" fmla="*/ 222 w 106394"/>
                <a:gd name="connsiteY4" fmla="*/ 87640 h 174099"/>
                <a:gd name="connsiteX5" fmla="*/ 11595 w 106394"/>
                <a:gd name="connsiteY5" fmla="*/ 148626 h 174099"/>
                <a:gd name="connsiteX6" fmla="*/ 53293 w 106394"/>
                <a:gd name="connsiteY6" fmla="*/ 174184 h 174099"/>
                <a:gd name="connsiteX7" fmla="*/ 97266 w 106394"/>
                <a:gd name="connsiteY7" fmla="*/ 144830 h 174099"/>
                <a:gd name="connsiteX8" fmla="*/ 106617 w 106394"/>
                <a:gd name="connsiteY8" fmla="*/ 87640 h 174099"/>
                <a:gd name="connsiteX9" fmla="*/ 53293 w 106394"/>
                <a:gd name="connsiteY9" fmla="*/ 168617 h 174099"/>
                <a:gd name="connsiteX10" fmla="*/ 23978 w 106394"/>
                <a:gd name="connsiteY10" fmla="*/ 137998 h 174099"/>
                <a:gd name="connsiteX11" fmla="*/ 21198 w 106394"/>
                <a:gd name="connsiteY11" fmla="*/ 84604 h 174099"/>
                <a:gd name="connsiteX12" fmla="*/ 23220 w 106394"/>
                <a:gd name="connsiteY12" fmla="*/ 38042 h 174099"/>
                <a:gd name="connsiteX13" fmla="*/ 53293 w 106394"/>
                <a:gd name="connsiteY13" fmla="*/ 5652 h 174099"/>
                <a:gd name="connsiteX14" fmla="*/ 83114 w 106394"/>
                <a:gd name="connsiteY14" fmla="*/ 35259 h 174099"/>
                <a:gd name="connsiteX15" fmla="*/ 85641 w 106394"/>
                <a:gd name="connsiteY15" fmla="*/ 84604 h 174099"/>
                <a:gd name="connsiteX16" fmla="*/ 82861 w 106394"/>
                <a:gd name="connsiteY16" fmla="*/ 136985 h 174099"/>
                <a:gd name="connsiteX17" fmla="*/ 53293 w 10639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94" h="174099">
                  <a:moveTo>
                    <a:pt x="106617" y="87640"/>
                  </a:moveTo>
                  <a:cubicBezTo>
                    <a:pt x="106617" y="67396"/>
                    <a:pt x="105353" y="47152"/>
                    <a:pt x="96508" y="28426"/>
                  </a:cubicBezTo>
                  <a:cubicBezTo>
                    <a:pt x="84883" y="4133"/>
                    <a:pt x="64160" y="85"/>
                    <a:pt x="53546" y="85"/>
                  </a:cubicBezTo>
                  <a:cubicBezTo>
                    <a:pt x="38383" y="85"/>
                    <a:pt x="19934" y="6664"/>
                    <a:pt x="9573" y="30198"/>
                  </a:cubicBezTo>
                  <a:cubicBezTo>
                    <a:pt x="1486" y="47658"/>
                    <a:pt x="222" y="67396"/>
                    <a:pt x="222" y="87640"/>
                  </a:cubicBezTo>
                  <a:cubicBezTo>
                    <a:pt x="222" y="106619"/>
                    <a:pt x="1233" y="129394"/>
                    <a:pt x="11595" y="148626"/>
                  </a:cubicBezTo>
                  <a:cubicBezTo>
                    <a:pt x="22462" y="169123"/>
                    <a:pt x="40910" y="174184"/>
                    <a:pt x="53293" y="174184"/>
                  </a:cubicBezTo>
                  <a:cubicBezTo>
                    <a:pt x="66940" y="174184"/>
                    <a:pt x="86147" y="168870"/>
                    <a:pt x="97266" y="144830"/>
                  </a:cubicBezTo>
                  <a:cubicBezTo>
                    <a:pt x="105353" y="127369"/>
                    <a:pt x="106617" y="107631"/>
                    <a:pt x="106617" y="87640"/>
                  </a:cubicBezTo>
                  <a:close/>
                  <a:moveTo>
                    <a:pt x="53293" y="168617"/>
                  </a:moveTo>
                  <a:cubicBezTo>
                    <a:pt x="43437" y="168617"/>
                    <a:pt x="28527" y="162290"/>
                    <a:pt x="23978" y="137998"/>
                  </a:cubicBezTo>
                  <a:cubicBezTo>
                    <a:pt x="21198" y="122814"/>
                    <a:pt x="21198" y="99534"/>
                    <a:pt x="21198" y="84604"/>
                  </a:cubicBezTo>
                  <a:cubicBezTo>
                    <a:pt x="21198" y="68408"/>
                    <a:pt x="21198" y="51707"/>
                    <a:pt x="23220" y="38042"/>
                  </a:cubicBezTo>
                  <a:cubicBezTo>
                    <a:pt x="28021" y="7929"/>
                    <a:pt x="46975" y="5652"/>
                    <a:pt x="53293" y="5652"/>
                  </a:cubicBezTo>
                  <a:cubicBezTo>
                    <a:pt x="61633" y="5652"/>
                    <a:pt x="78312" y="10207"/>
                    <a:pt x="83114" y="35259"/>
                  </a:cubicBezTo>
                  <a:cubicBezTo>
                    <a:pt x="85641" y="49430"/>
                    <a:pt x="85641" y="68662"/>
                    <a:pt x="85641" y="84604"/>
                  </a:cubicBezTo>
                  <a:cubicBezTo>
                    <a:pt x="85641" y="103583"/>
                    <a:pt x="85641" y="120790"/>
                    <a:pt x="82861" y="136985"/>
                  </a:cubicBezTo>
                  <a:cubicBezTo>
                    <a:pt x="79070" y="161025"/>
                    <a:pt x="64666" y="168617"/>
                    <a:pt x="53293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0F723808-2302-298E-C20A-BA736E72949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496168" y="7857942"/>
              <a:ext cx="26788" cy="26823"/>
            </a:xfrm>
            <a:custGeom>
              <a:avLst/>
              <a:gdLst>
                <a:gd name="connsiteX0" fmla="*/ 27016 w 26788"/>
                <a:gd name="connsiteY0" fmla="*/ 13496 h 26823"/>
                <a:gd name="connsiteX1" fmla="*/ 13621 w 26788"/>
                <a:gd name="connsiteY1" fmla="*/ 85 h 26823"/>
                <a:gd name="connsiteX2" fmla="*/ 227 w 26788"/>
                <a:gd name="connsiteY2" fmla="*/ 13496 h 26823"/>
                <a:gd name="connsiteX3" fmla="*/ 13621 w 26788"/>
                <a:gd name="connsiteY3" fmla="*/ 26908 h 26823"/>
                <a:gd name="connsiteX4" fmla="*/ 27016 w 26788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8" h="26823">
                  <a:moveTo>
                    <a:pt x="27016" y="13496"/>
                  </a:moveTo>
                  <a:cubicBezTo>
                    <a:pt x="27016" y="6158"/>
                    <a:pt x="20950" y="85"/>
                    <a:pt x="13621" y="85"/>
                  </a:cubicBezTo>
                  <a:cubicBezTo>
                    <a:pt x="6293" y="85"/>
                    <a:pt x="227" y="6158"/>
                    <a:pt x="227" y="13496"/>
                  </a:cubicBezTo>
                  <a:cubicBezTo>
                    <a:pt x="227" y="20835"/>
                    <a:pt x="6293" y="26908"/>
                    <a:pt x="13621" y="26908"/>
                  </a:cubicBezTo>
                  <a:cubicBezTo>
                    <a:pt x="20950" y="26908"/>
                    <a:pt x="27016" y="20835"/>
                    <a:pt x="27016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2F9AC4BC-7355-3FC3-B992-BCB056A70BC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557270" y="7716234"/>
              <a:ext cx="100834" cy="174099"/>
            </a:xfrm>
            <a:custGeom>
              <a:avLst/>
              <a:gdLst>
                <a:gd name="connsiteX0" fmla="*/ 101065 w 100834"/>
                <a:gd name="connsiteY0" fmla="*/ 117753 h 174099"/>
                <a:gd name="connsiteX1" fmla="*/ 53048 w 100834"/>
                <a:gd name="connsiteY1" fmla="*/ 62335 h 174099"/>
                <a:gd name="connsiteX2" fmla="*/ 20953 w 100834"/>
                <a:gd name="connsiteY2" fmla="*/ 75241 h 174099"/>
                <a:gd name="connsiteX3" fmla="*/ 20953 w 100834"/>
                <a:gd name="connsiteY3" fmla="*/ 25896 h 174099"/>
                <a:gd name="connsiteX4" fmla="*/ 42434 w 100834"/>
                <a:gd name="connsiteY4" fmla="*/ 29186 h 174099"/>
                <a:gd name="connsiteX5" fmla="*/ 91209 w 100834"/>
                <a:gd name="connsiteY5" fmla="*/ 2868 h 174099"/>
                <a:gd name="connsiteX6" fmla="*/ 88681 w 100834"/>
                <a:gd name="connsiteY6" fmla="*/ 85 h 174099"/>
                <a:gd name="connsiteX7" fmla="*/ 86660 w 100834"/>
                <a:gd name="connsiteY7" fmla="*/ 844 h 174099"/>
                <a:gd name="connsiteX8" fmla="*/ 52290 w 100834"/>
                <a:gd name="connsiteY8" fmla="*/ 8182 h 174099"/>
                <a:gd name="connsiteX9" fmla="*/ 18679 w 100834"/>
                <a:gd name="connsiteY9" fmla="*/ 1097 h 174099"/>
                <a:gd name="connsiteX10" fmla="*/ 15646 w 100834"/>
                <a:gd name="connsiteY10" fmla="*/ 338 h 174099"/>
                <a:gd name="connsiteX11" fmla="*/ 13119 w 100834"/>
                <a:gd name="connsiteY11" fmla="*/ 6411 h 174099"/>
                <a:gd name="connsiteX12" fmla="*/ 13119 w 100834"/>
                <a:gd name="connsiteY12" fmla="*/ 81314 h 174099"/>
                <a:gd name="connsiteX13" fmla="*/ 16657 w 100834"/>
                <a:gd name="connsiteY13" fmla="*/ 87893 h 174099"/>
                <a:gd name="connsiteX14" fmla="*/ 19942 w 100834"/>
                <a:gd name="connsiteY14" fmla="*/ 85616 h 174099"/>
                <a:gd name="connsiteX15" fmla="*/ 52543 w 100834"/>
                <a:gd name="connsiteY15" fmla="*/ 67902 h 174099"/>
                <a:gd name="connsiteX16" fmla="*/ 74024 w 100834"/>
                <a:gd name="connsiteY16" fmla="*/ 84098 h 174099"/>
                <a:gd name="connsiteX17" fmla="*/ 78573 w 100834"/>
                <a:gd name="connsiteY17" fmla="*/ 115982 h 174099"/>
                <a:gd name="connsiteX18" fmla="*/ 72508 w 100834"/>
                <a:gd name="connsiteY18" fmla="*/ 150650 h 174099"/>
                <a:gd name="connsiteX19" fmla="*/ 45467 w 100834"/>
                <a:gd name="connsiteY19" fmla="*/ 167098 h 174099"/>
                <a:gd name="connsiteX20" fmla="*/ 8317 w 100834"/>
                <a:gd name="connsiteY20" fmla="*/ 138757 h 174099"/>
                <a:gd name="connsiteX21" fmla="*/ 12613 w 100834"/>
                <a:gd name="connsiteY21" fmla="*/ 139263 h 174099"/>
                <a:gd name="connsiteX22" fmla="*/ 25249 w 100834"/>
                <a:gd name="connsiteY22" fmla="*/ 126863 h 174099"/>
                <a:gd name="connsiteX23" fmla="*/ 12613 w 100834"/>
                <a:gd name="connsiteY23" fmla="*/ 114464 h 174099"/>
                <a:gd name="connsiteX24" fmla="*/ 230 w 100834"/>
                <a:gd name="connsiteY24" fmla="*/ 127875 h 174099"/>
                <a:gd name="connsiteX25" fmla="*/ 45972 w 100834"/>
                <a:gd name="connsiteY25" fmla="*/ 174184 h 174099"/>
                <a:gd name="connsiteX26" fmla="*/ 101065 w 100834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34" h="174099">
                  <a:moveTo>
                    <a:pt x="101065" y="117753"/>
                  </a:moveTo>
                  <a:cubicBezTo>
                    <a:pt x="101065" y="87640"/>
                    <a:pt x="80342" y="62335"/>
                    <a:pt x="53048" y="62335"/>
                  </a:cubicBezTo>
                  <a:cubicBezTo>
                    <a:pt x="40918" y="62335"/>
                    <a:pt x="30051" y="66384"/>
                    <a:pt x="20953" y="75241"/>
                  </a:cubicBezTo>
                  <a:lnTo>
                    <a:pt x="20953" y="25896"/>
                  </a:lnTo>
                  <a:cubicBezTo>
                    <a:pt x="26007" y="27414"/>
                    <a:pt x="34347" y="29186"/>
                    <a:pt x="42434" y="29186"/>
                  </a:cubicBezTo>
                  <a:cubicBezTo>
                    <a:pt x="73518" y="29186"/>
                    <a:pt x="91209" y="6158"/>
                    <a:pt x="91209" y="2868"/>
                  </a:cubicBezTo>
                  <a:cubicBezTo>
                    <a:pt x="91209" y="1350"/>
                    <a:pt x="90451" y="85"/>
                    <a:pt x="88681" y="85"/>
                  </a:cubicBezTo>
                  <a:cubicBezTo>
                    <a:pt x="88429" y="85"/>
                    <a:pt x="87923" y="85"/>
                    <a:pt x="86660" y="844"/>
                  </a:cubicBezTo>
                  <a:cubicBezTo>
                    <a:pt x="81605" y="3121"/>
                    <a:pt x="69222" y="8182"/>
                    <a:pt x="52290" y="8182"/>
                  </a:cubicBezTo>
                  <a:cubicBezTo>
                    <a:pt x="42181" y="8182"/>
                    <a:pt x="30556" y="6411"/>
                    <a:pt x="18679" y="1097"/>
                  </a:cubicBezTo>
                  <a:cubicBezTo>
                    <a:pt x="16657" y="338"/>
                    <a:pt x="16151" y="338"/>
                    <a:pt x="15646" y="338"/>
                  </a:cubicBezTo>
                  <a:cubicBezTo>
                    <a:pt x="13119" y="338"/>
                    <a:pt x="13119" y="2362"/>
                    <a:pt x="13119" y="6411"/>
                  </a:cubicBezTo>
                  <a:lnTo>
                    <a:pt x="13119" y="81314"/>
                  </a:lnTo>
                  <a:cubicBezTo>
                    <a:pt x="13119" y="85869"/>
                    <a:pt x="13119" y="87893"/>
                    <a:pt x="16657" y="87893"/>
                  </a:cubicBezTo>
                  <a:cubicBezTo>
                    <a:pt x="18426" y="87893"/>
                    <a:pt x="18931" y="87134"/>
                    <a:pt x="19942" y="85616"/>
                  </a:cubicBezTo>
                  <a:cubicBezTo>
                    <a:pt x="22722" y="81567"/>
                    <a:pt x="32073" y="67902"/>
                    <a:pt x="52543" y="67902"/>
                  </a:cubicBezTo>
                  <a:cubicBezTo>
                    <a:pt x="65684" y="67902"/>
                    <a:pt x="72002" y="79543"/>
                    <a:pt x="74024" y="84098"/>
                  </a:cubicBezTo>
                  <a:cubicBezTo>
                    <a:pt x="78067" y="93461"/>
                    <a:pt x="78573" y="103330"/>
                    <a:pt x="78573" y="115982"/>
                  </a:cubicBezTo>
                  <a:cubicBezTo>
                    <a:pt x="78573" y="124839"/>
                    <a:pt x="78573" y="140022"/>
                    <a:pt x="72508" y="150650"/>
                  </a:cubicBezTo>
                  <a:cubicBezTo>
                    <a:pt x="66442" y="160519"/>
                    <a:pt x="57092" y="167098"/>
                    <a:pt x="45467" y="167098"/>
                  </a:cubicBezTo>
                  <a:cubicBezTo>
                    <a:pt x="27018" y="167098"/>
                    <a:pt x="12613" y="153687"/>
                    <a:pt x="8317" y="138757"/>
                  </a:cubicBezTo>
                  <a:cubicBezTo>
                    <a:pt x="9075" y="139010"/>
                    <a:pt x="9833" y="139263"/>
                    <a:pt x="12613" y="139263"/>
                  </a:cubicBezTo>
                  <a:cubicBezTo>
                    <a:pt x="20953" y="139263"/>
                    <a:pt x="25249" y="132936"/>
                    <a:pt x="25249" y="126863"/>
                  </a:cubicBezTo>
                  <a:cubicBezTo>
                    <a:pt x="25249" y="120790"/>
                    <a:pt x="20953" y="114464"/>
                    <a:pt x="12613" y="114464"/>
                  </a:cubicBezTo>
                  <a:cubicBezTo>
                    <a:pt x="9075" y="114464"/>
                    <a:pt x="230" y="116235"/>
                    <a:pt x="230" y="127875"/>
                  </a:cubicBezTo>
                  <a:cubicBezTo>
                    <a:pt x="230" y="149638"/>
                    <a:pt x="17668" y="174184"/>
                    <a:pt x="45972" y="174184"/>
                  </a:cubicBezTo>
                  <a:cubicBezTo>
                    <a:pt x="75287" y="174184"/>
                    <a:pt x="101065" y="149891"/>
                    <a:pt x="101065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A49E099B-414B-C266-5565-A0AAB8D8541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692727" y="7857942"/>
              <a:ext cx="29568" cy="75662"/>
            </a:xfrm>
            <a:custGeom>
              <a:avLst/>
              <a:gdLst>
                <a:gd name="connsiteX0" fmla="*/ 29803 w 29568"/>
                <a:gd name="connsiteY0" fmla="*/ 26655 h 75662"/>
                <a:gd name="connsiteX1" fmla="*/ 13629 w 29568"/>
                <a:gd name="connsiteY1" fmla="*/ 85 h 75662"/>
                <a:gd name="connsiteX2" fmla="*/ 235 w 29568"/>
                <a:gd name="connsiteY2" fmla="*/ 13496 h 75662"/>
                <a:gd name="connsiteX3" fmla="*/ 13629 w 29568"/>
                <a:gd name="connsiteY3" fmla="*/ 26908 h 75662"/>
                <a:gd name="connsiteX4" fmla="*/ 22474 w 29568"/>
                <a:gd name="connsiteY4" fmla="*/ 23618 h 75662"/>
                <a:gd name="connsiteX5" fmla="*/ 23738 w 29568"/>
                <a:gd name="connsiteY5" fmla="*/ 22859 h 75662"/>
                <a:gd name="connsiteX6" fmla="*/ 24243 w 29568"/>
                <a:gd name="connsiteY6" fmla="*/ 26655 h 75662"/>
                <a:gd name="connsiteX7" fmla="*/ 7059 w 29568"/>
                <a:gd name="connsiteY7" fmla="*/ 68915 h 75662"/>
                <a:gd name="connsiteX8" fmla="*/ 4279 w 29568"/>
                <a:gd name="connsiteY8" fmla="*/ 72963 h 75662"/>
                <a:gd name="connsiteX9" fmla="*/ 6806 w 29568"/>
                <a:gd name="connsiteY9" fmla="*/ 75747 h 75662"/>
                <a:gd name="connsiteX10" fmla="*/ 29803 w 29568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8" h="75662">
                  <a:moveTo>
                    <a:pt x="29803" y="26655"/>
                  </a:moveTo>
                  <a:cubicBezTo>
                    <a:pt x="29803" y="9954"/>
                    <a:pt x="23485" y="85"/>
                    <a:pt x="13629" y="85"/>
                  </a:cubicBezTo>
                  <a:cubicBezTo>
                    <a:pt x="5289" y="85"/>
                    <a:pt x="235" y="6411"/>
                    <a:pt x="235" y="13496"/>
                  </a:cubicBezTo>
                  <a:cubicBezTo>
                    <a:pt x="235" y="20329"/>
                    <a:pt x="5289" y="26908"/>
                    <a:pt x="13629" y="26908"/>
                  </a:cubicBezTo>
                  <a:cubicBezTo>
                    <a:pt x="16662" y="26908"/>
                    <a:pt x="19947" y="25896"/>
                    <a:pt x="22474" y="23618"/>
                  </a:cubicBezTo>
                  <a:cubicBezTo>
                    <a:pt x="23232" y="23112"/>
                    <a:pt x="23485" y="22859"/>
                    <a:pt x="23738" y="22859"/>
                  </a:cubicBezTo>
                  <a:cubicBezTo>
                    <a:pt x="23991" y="22859"/>
                    <a:pt x="24243" y="23112"/>
                    <a:pt x="24243" y="26655"/>
                  </a:cubicBezTo>
                  <a:cubicBezTo>
                    <a:pt x="24243" y="45381"/>
                    <a:pt x="15398" y="60564"/>
                    <a:pt x="7059" y="68915"/>
                  </a:cubicBezTo>
                  <a:cubicBezTo>
                    <a:pt x="4279" y="71698"/>
                    <a:pt x="4279" y="72204"/>
                    <a:pt x="4279" y="72963"/>
                  </a:cubicBezTo>
                  <a:cubicBezTo>
                    <a:pt x="4279" y="74735"/>
                    <a:pt x="5542" y="75747"/>
                    <a:pt x="6806" y="75747"/>
                  </a:cubicBezTo>
                  <a:cubicBezTo>
                    <a:pt x="9586" y="75747"/>
                    <a:pt x="29803" y="56262"/>
                    <a:pt x="29803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65526D92-B645-9AF7-4AC9-C1C138D3589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2870584" y="7772917"/>
              <a:ext cx="149861" cy="114632"/>
            </a:xfrm>
            <a:custGeom>
              <a:avLst/>
              <a:gdLst>
                <a:gd name="connsiteX0" fmla="*/ 150105 w 149861"/>
                <a:gd name="connsiteY0" fmla="*/ 17798 h 114632"/>
                <a:gd name="connsiteX1" fmla="*/ 139996 w 149861"/>
                <a:gd name="connsiteY1" fmla="*/ 85 h 114632"/>
                <a:gd name="connsiteX2" fmla="*/ 126602 w 149861"/>
                <a:gd name="connsiteY2" fmla="*/ 11978 h 114632"/>
                <a:gd name="connsiteX3" fmla="*/ 130393 w 149861"/>
                <a:gd name="connsiteY3" fmla="*/ 19570 h 114632"/>
                <a:gd name="connsiteX4" fmla="*/ 139238 w 149861"/>
                <a:gd name="connsiteY4" fmla="*/ 40826 h 114632"/>
                <a:gd name="connsiteX5" fmla="*/ 126602 w 149861"/>
                <a:gd name="connsiteY5" fmla="*/ 77012 h 114632"/>
                <a:gd name="connsiteX6" fmla="*/ 97792 w 149861"/>
                <a:gd name="connsiteY6" fmla="*/ 96497 h 114632"/>
                <a:gd name="connsiteX7" fmla="*/ 73278 w 149861"/>
                <a:gd name="connsiteY7" fmla="*/ 73723 h 114632"/>
                <a:gd name="connsiteX8" fmla="*/ 81871 w 149861"/>
                <a:gd name="connsiteY8" fmla="*/ 43863 h 114632"/>
                <a:gd name="connsiteX9" fmla="*/ 77322 w 149861"/>
                <a:gd name="connsiteY9" fmla="*/ 38295 h 114632"/>
                <a:gd name="connsiteX10" fmla="*/ 70499 w 149861"/>
                <a:gd name="connsiteY10" fmla="*/ 42597 h 114632"/>
                <a:gd name="connsiteX11" fmla="*/ 64686 w 149861"/>
                <a:gd name="connsiteY11" fmla="*/ 73216 h 114632"/>
                <a:gd name="connsiteX12" fmla="*/ 30316 w 149861"/>
                <a:gd name="connsiteY12" fmla="*/ 96497 h 114632"/>
                <a:gd name="connsiteX13" fmla="*/ 8330 w 149861"/>
                <a:gd name="connsiteY13" fmla="*/ 67396 h 114632"/>
                <a:gd name="connsiteX14" fmla="*/ 34107 w 149861"/>
                <a:gd name="connsiteY14" fmla="*/ 5905 h 114632"/>
                <a:gd name="connsiteX15" fmla="*/ 29305 w 149861"/>
                <a:gd name="connsiteY15" fmla="*/ 1097 h 114632"/>
                <a:gd name="connsiteX16" fmla="*/ 22735 w 149861"/>
                <a:gd name="connsiteY16" fmla="*/ 6664 h 114632"/>
                <a:gd name="connsiteX17" fmla="*/ 243 w 149861"/>
                <a:gd name="connsiteY17" fmla="*/ 78531 h 114632"/>
                <a:gd name="connsiteX18" fmla="*/ 26778 w 149861"/>
                <a:gd name="connsiteY18" fmla="*/ 114717 h 114632"/>
                <a:gd name="connsiteX19" fmla="*/ 65697 w 149861"/>
                <a:gd name="connsiteY19" fmla="*/ 88146 h 114632"/>
                <a:gd name="connsiteX20" fmla="*/ 93496 w 149861"/>
                <a:gd name="connsiteY20" fmla="*/ 114717 h 114632"/>
                <a:gd name="connsiteX21" fmla="*/ 134436 w 149861"/>
                <a:gd name="connsiteY21" fmla="*/ 80302 h 114632"/>
                <a:gd name="connsiteX22" fmla="*/ 150105 w 149861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61" h="114632">
                  <a:moveTo>
                    <a:pt x="150105" y="17798"/>
                  </a:moveTo>
                  <a:cubicBezTo>
                    <a:pt x="150105" y="6411"/>
                    <a:pt x="145556" y="85"/>
                    <a:pt x="139996" y="85"/>
                  </a:cubicBezTo>
                  <a:cubicBezTo>
                    <a:pt x="133425" y="85"/>
                    <a:pt x="126602" y="6158"/>
                    <a:pt x="126602" y="11978"/>
                  </a:cubicBezTo>
                  <a:cubicBezTo>
                    <a:pt x="126602" y="14509"/>
                    <a:pt x="127866" y="17292"/>
                    <a:pt x="130393" y="19570"/>
                  </a:cubicBezTo>
                  <a:cubicBezTo>
                    <a:pt x="134689" y="23365"/>
                    <a:pt x="139238" y="30198"/>
                    <a:pt x="139238" y="40826"/>
                  </a:cubicBezTo>
                  <a:cubicBezTo>
                    <a:pt x="139238" y="50948"/>
                    <a:pt x="134436" y="65372"/>
                    <a:pt x="126602" y="77012"/>
                  </a:cubicBezTo>
                  <a:cubicBezTo>
                    <a:pt x="119020" y="87893"/>
                    <a:pt x="109670" y="96497"/>
                    <a:pt x="97792" y="96497"/>
                  </a:cubicBezTo>
                  <a:cubicBezTo>
                    <a:pt x="83387" y="96497"/>
                    <a:pt x="75553" y="87387"/>
                    <a:pt x="73278" y="73723"/>
                  </a:cubicBezTo>
                  <a:cubicBezTo>
                    <a:pt x="76058" y="67143"/>
                    <a:pt x="81871" y="50948"/>
                    <a:pt x="81871" y="43863"/>
                  </a:cubicBezTo>
                  <a:cubicBezTo>
                    <a:pt x="81871" y="40826"/>
                    <a:pt x="80607" y="38295"/>
                    <a:pt x="77322" y="38295"/>
                  </a:cubicBezTo>
                  <a:cubicBezTo>
                    <a:pt x="75300" y="38295"/>
                    <a:pt x="72520" y="38802"/>
                    <a:pt x="70499" y="42597"/>
                  </a:cubicBezTo>
                  <a:cubicBezTo>
                    <a:pt x="67719" y="47658"/>
                    <a:pt x="64686" y="64107"/>
                    <a:pt x="64686" y="73216"/>
                  </a:cubicBezTo>
                  <a:cubicBezTo>
                    <a:pt x="56346" y="85110"/>
                    <a:pt x="46238" y="96497"/>
                    <a:pt x="30316" y="96497"/>
                  </a:cubicBezTo>
                  <a:cubicBezTo>
                    <a:pt x="13637" y="96497"/>
                    <a:pt x="8330" y="81567"/>
                    <a:pt x="8330" y="67396"/>
                  </a:cubicBezTo>
                  <a:cubicBezTo>
                    <a:pt x="8330" y="35765"/>
                    <a:pt x="34107" y="9195"/>
                    <a:pt x="34107" y="5905"/>
                  </a:cubicBezTo>
                  <a:cubicBezTo>
                    <a:pt x="34107" y="3121"/>
                    <a:pt x="32085" y="1097"/>
                    <a:pt x="29305" y="1097"/>
                  </a:cubicBezTo>
                  <a:cubicBezTo>
                    <a:pt x="26020" y="1097"/>
                    <a:pt x="24251" y="4387"/>
                    <a:pt x="22735" y="6664"/>
                  </a:cubicBezTo>
                  <a:cubicBezTo>
                    <a:pt x="9846" y="25390"/>
                    <a:pt x="243" y="55503"/>
                    <a:pt x="243" y="78531"/>
                  </a:cubicBezTo>
                  <a:cubicBezTo>
                    <a:pt x="243" y="95991"/>
                    <a:pt x="6055" y="114717"/>
                    <a:pt x="26778" y="114717"/>
                  </a:cubicBezTo>
                  <a:cubicBezTo>
                    <a:pt x="44721" y="114717"/>
                    <a:pt x="56599" y="102064"/>
                    <a:pt x="65697" y="88146"/>
                  </a:cubicBezTo>
                  <a:cubicBezTo>
                    <a:pt x="67971" y="102823"/>
                    <a:pt x="77827" y="114717"/>
                    <a:pt x="93496" y="114717"/>
                  </a:cubicBezTo>
                  <a:cubicBezTo>
                    <a:pt x="113208" y="114717"/>
                    <a:pt x="125338" y="99281"/>
                    <a:pt x="134436" y="80302"/>
                  </a:cubicBezTo>
                  <a:cubicBezTo>
                    <a:pt x="140501" y="67902"/>
                    <a:pt x="150105" y="33487"/>
                    <a:pt x="150105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B3A310EE-5E74-3CB2-9D11-70FEFEE529B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3032994" y="7843720"/>
              <a:ext cx="74652" cy="80773"/>
            </a:xfrm>
            <a:custGeom>
              <a:avLst/>
              <a:gdLst>
                <a:gd name="connsiteX0" fmla="*/ 60927 w 74652"/>
                <a:gd name="connsiteY0" fmla="*/ 8412 h 80773"/>
                <a:gd name="connsiteX1" fmla="*/ 55973 w 74652"/>
                <a:gd name="connsiteY1" fmla="*/ 16206 h 80773"/>
                <a:gd name="connsiteX2" fmla="*/ 64288 w 74652"/>
                <a:gd name="connsiteY2" fmla="*/ 24531 h 80773"/>
                <a:gd name="connsiteX3" fmla="*/ 72779 w 74652"/>
                <a:gd name="connsiteY3" fmla="*/ 15851 h 80773"/>
                <a:gd name="connsiteX4" fmla="*/ 43236 w 74652"/>
                <a:gd name="connsiteY4" fmla="*/ 86 h 80773"/>
                <a:gd name="connsiteX5" fmla="*/ 249 w 74652"/>
                <a:gd name="connsiteY5" fmla="*/ 40827 h 80773"/>
                <a:gd name="connsiteX6" fmla="*/ 42352 w 74652"/>
                <a:gd name="connsiteY6" fmla="*/ 80860 h 80773"/>
                <a:gd name="connsiteX7" fmla="*/ 74902 w 74652"/>
                <a:gd name="connsiteY7" fmla="*/ 57832 h 80773"/>
                <a:gd name="connsiteX8" fmla="*/ 71895 w 74652"/>
                <a:gd name="connsiteY8" fmla="*/ 55707 h 80773"/>
                <a:gd name="connsiteX9" fmla="*/ 68534 w 74652"/>
                <a:gd name="connsiteY9" fmla="*/ 58718 h 80773"/>
                <a:gd name="connsiteX10" fmla="*/ 44475 w 74652"/>
                <a:gd name="connsiteY10" fmla="*/ 75192 h 80773"/>
                <a:gd name="connsiteX11" fmla="*/ 16347 w 74652"/>
                <a:gd name="connsiteY11" fmla="*/ 40650 h 80773"/>
                <a:gd name="connsiteX12" fmla="*/ 43767 w 74652"/>
                <a:gd name="connsiteY12" fmla="*/ 5755 h 80773"/>
                <a:gd name="connsiteX13" fmla="*/ 60927 w 74652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52" h="80773">
                  <a:moveTo>
                    <a:pt x="60927" y="8412"/>
                  </a:moveTo>
                  <a:cubicBezTo>
                    <a:pt x="57742" y="9829"/>
                    <a:pt x="55973" y="12663"/>
                    <a:pt x="55973" y="16206"/>
                  </a:cubicBezTo>
                  <a:cubicBezTo>
                    <a:pt x="55973" y="20988"/>
                    <a:pt x="59335" y="24531"/>
                    <a:pt x="64288" y="24531"/>
                  </a:cubicBezTo>
                  <a:cubicBezTo>
                    <a:pt x="69064" y="24531"/>
                    <a:pt x="72779" y="21520"/>
                    <a:pt x="72779" y="15851"/>
                  </a:cubicBezTo>
                  <a:cubicBezTo>
                    <a:pt x="72779" y="86"/>
                    <a:pt x="48190" y="86"/>
                    <a:pt x="43236" y="86"/>
                  </a:cubicBezTo>
                  <a:cubicBezTo>
                    <a:pt x="16701" y="86"/>
                    <a:pt x="249" y="20457"/>
                    <a:pt x="249" y="40827"/>
                  </a:cubicBezTo>
                  <a:cubicBezTo>
                    <a:pt x="249" y="63147"/>
                    <a:pt x="19178" y="80860"/>
                    <a:pt x="42352" y="80860"/>
                  </a:cubicBezTo>
                  <a:cubicBezTo>
                    <a:pt x="68710" y="80860"/>
                    <a:pt x="74902" y="59958"/>
                    <a:pt x="74902" y="57832"/>
                  </a:cubicBezTo>
                  <a:cubicBezTo>
                    <a:pt x="74902" y="55707"/>
                    <a:pt x="72602" y="55707"/>
                    <a:pt x="71895" y="55707"/>
                  </a:cubicBezTo>
                  <a:cubicBezTo>
                    <a:pt x="69595" y="55707"/>
                    <a:pt x="69418" y="56238"/>
                    <a:pt x="68534" y="58718"/>
                  </a:cubicBezTo>
                  <a:cubicBezTo>
                    <a:pt x="64642" y="69701"/>
                    <a:pt x="55266" y="75192"/>
                    <a:pt x="44475" y="75192"/>
                  </a:cubicBezTo>
                  <a:cubicBezTo>
                    <a:pt x="32268" y="75192"/>
                    <a:pt x="16347" y="66158"/>
                    <a:pt x="16347" y="40650"/>
                  </a:cubicBezTo>
                  <a:cubicBezTo>
                    <a:pt x="16347" y="18154"/>
                    <a:pt x="27315" y="5755"/>
                    <a:pt x="43767" y="5755"/>
                  </a:cubicBezTo>
                  <a:cubicBezTo>
                    <a:pt x="46067" y="5755"/>
                    <a:pt x="54558" y="5755"/>
                    <a:pt x="60927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1D2F55AB-CF06-B0F5-2B91-6AB52010F27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3211698" y="7791896"/>
              <a:ext cx="168057" cy="59213"/>
            </a:xfrm>
            <a:custGeom>
              <a:avLst/>
              <a:gdLst>
                <a:gd name="connsiteX0" fmla="*/ 159721 w 168057"/>
                <a:gd name="connsiteY0" fmla="*/ 10207 h 59213"/>
                <a:gd name="connsiteX1" fmla="*/ 168313 w 168057"/>
                <a:gd name="connsiteY1" fmla="*/ 5146 h 59213"/>
                <a:gd name="connsiteX2" fmla="*/ 159974 w 168057"/>
                <a:gd name="connsiteY2" fmla="*/ 85 h 59213"/>
                <a:gd name="connsiteX3" fmla="*/ 8596 w 168057"/>
                <a:gd name="connsiteY3" fmla="*/ 85 h 59213"/>
                <a:gd name="connsiteX4" fmla="*/ 256 w 168057"/>
                <a:gd name="connsiteY4" fmla="*/ 5146 h 59213"/>
                <a:gd name="connsiteX5" fmla="*/ 8848 w 168057"/>
                <a:gd name="connsiteY5" fmla="*/ 10207 h 59213"/>
                <a:gd name="connsiteX6" fmla="*/ 159721 w 168057"/>
                <a:gd name="connsiteY6" fmla="*/ 10207 h 59213"/>
                <a:gd name="connsiteX7" fmla="*/ 159974 w 168057"/>
                <a:gd name="connsiteY7" fmla="*/ 59299 h 59213"/>
                <a:gd name="connsiteX8" fmla="*/ 168313 w 168057"/>
                <a:gd name="connsiteY8" fmla="*/ 54238 h 59213"/>
                <a:gd name="connsiteX9" fmla="*/ 159721 w 168057"/>
                <a:gd name="connsiteY9" fmla="*/ 49177 h 59213"/>
                <a:gd name="connsiteX10" fmla="*/ 8848 w 168057"/>
                <a:gd name="connsiteY10" fmla="*/ 49177 h 59213"/>
                <a:gd name="connsiteX11" fmla="*/ 256 w 168057"/>
                <a:gd name="connsiteY11" fmla="*/ 54238 h 59213"/>
                <a:gd name="connsiteX12" fmla="*/ 8596 w 168057"/>
                <a:gd name="connsiteY12" fmla="*/ 59299 h 59213"/>
                <a:gd name="connsiteX13" fmla="*/ 159974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721" y="10207"/>
                  </a:moveTo>
                  <a:cubicBezTo>
                    <a:pt x="163512" y="10207"/>
                    <a:pt x="168313" y="10207"/>
                    <a:pt x="168313" y="5146"/>
                  </a:cubicBezTo>
                  <a:cubicBezTo>
                    <a:pt x="168313" y="85"/>
                    <a:pt x="163512" y="85"/>
                    <a:pt x="159974" y="85"/>
                  </a:cubicBezTo>
                  <a:lnTo>
                    <a:pt x="8596" y="85"/>
                  </a:lnTo>
                  <a:cubicBezTo>
                    <a:pt x="5058" y="85"/>
                    <a:pt x="256" y="85"/>
                    <a:pt x="256" y="5146"/>
                  </a:cubicBezTo>
                  <a:cubicBezTo>
                    <a:pt x="256" y="10207"/>
                    <a:pt x="5058" y="10207"/>
                    <a:pt x="8848" y="10207"/>
                  </a:cubicBezTo>
                  <a:lnTo>
                    <a:pt x="159721" y="10207"/>
                  </a:lnTo>
                  <a:close/>
                  <a:moveTo>
                    <a:pt x="159974" y="59299"/>
                  </a:moveTo>
                  <a:cubicBezTo>
                    <a:pt x="163512" y="59299"/>
                    <a:pt x="168313" y="59299"/>
                    <a:pt x="168313" y="54238"/>
                  </a:cubicBezTo>
                  <a:cubicBezTo>
                    <a:pt x="168313" y="49177"/>
                    <a:pt x="163512" y="49177"/>
                    <a:pt x="159721" y="49177"/>
                  </a:cubicBezTo>
                  <a:lnTo>
                    <a:pt x="8848" y="49177"/>
                  </a:lnTo>
                  <a:cubicBezTo>
                    <a:pt x="5058" y="49177"/>
                    <a:pt x="256" y="49177"/>
                    <a:pt x="256" y="54238"/>
                  </a:cubicBezTo>
                  <a:cubicBezTo>
                    <a:pt x="256" y="59299"/>
                    <a:pt x="5058" y="59299"/>
                    <a:pt x="8596" y="59299"/>
                  </a:cubicBezTo>
                  <a:lnTo>
                    <a:pt x="159974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E482CCC3-D019-7DD3-15F9-E4AEA23F7223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3474159" y="7716234"/>
              <a:ext cx="106394" cy="174099"/>
            </a:xfrm>
            <a:custGeom>
              <a:avLst/>
              <a:gdLst>
                <a:gd name="connsiteX0" fmla="*/ 106661 w 106394"/>
                <a:gd name="connsiteY0" fmla="*/ 87640 h 174099"/>
                <a:gd name="connsiteX1" fmla="*/ 96552 w 106394"/>
                <a:gd name="connsiteY1" fmla="*/ 28426 h 174099"/>
                <a:gd name="connsiteX2" fmla="*/ 53590 w 106394"/>
                <a:gd name="connsiteY2" fmla="*/ 85 h 174099"/>
                <a:gd name="connsiteX3" fmla="*/ 9617 w 106394"/>
                <a:gd name="connsiteY3" fmla="*/ 30198 h 174099"/>
                <a:gd name="connsiteX4" fmla="*/ 266 w 106394"/>
                <a:gd name="connsiteY4" fmla="*/ 87640 h 174099"/>
                <a:gd name="connsiteX5" fmla="*/ 11639 w 106394"/>
                <a:gd name="connsiteY5" fmla="*/ 148626 h 174099"/>
                <a:gd name="connsiteX6" fmla="*/ 53337 w 106394"/>
                <a:gd name="connsiteY6" fmla="*/ 174184 h 174099"/>
                <a:gd name="connsiteX7" fmla="*/ 97310 w 106394"/>
                <a:gd name="connsiteY7" fmla="*/ 144830 h 174099"/>
                <a:gd name="connsiteX8" fmla="*/ 106661 w 106394"/>
                <a:gd name="connsiteY8" fmla="*/ 87640 h 174099"/>
                <a:gd name="connsiteX9" fmla="*/ 53337 w 106394"/>
                <a:gd name="connsiteY9" fmla="*/ 168617 h 174099"/>
                <a:gd name="connsiteX10" fmla="*/ 24022 w 106394"/>
                <a:gd name="connsiteY10" fmla="*/ 137998 h 174099"/>
                <a:gd name="connsiteX11" fmla="*/ 21242 w 106394"/>
                <a:gd name="connsiteY11" fmla="*/ 84604 h 174099"/>
                <a:gd name="connsiteX12" fmla="*/ 23264 w 106394"/>
                <a:gd name="connsiteY12" fmla="*/ 38042 h 174099"/>
                <a:gd name="connsiteX13" fmla="*/ 53337 w 106394"/>
                <a:gd name="connsiteY13" fmla="*/ 5652 h 174099"/>
                <a:gd name="connsiteX14" fmla="*/ 83158 w 106394"/>
                <a:gd name="connsiteY14" fmla="*/ 35259 h 174099"/>
                <a:gd name="connsiteX15" fmla="*/ 85685 w 106394"/>
                <a:gd name="connsiteY15" fmla="*/ 84604 h 174099"/>
                <a:gd name="connsiteX16" fmla="*/ 82905 w 106394"/>
                <a:gd name="connsiteY16" fmla="*/ 136985 h 174099"/>
                <a:gd name="connsiteX17" fmla="*/ 53337 w 10639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94" h="174099">
                  <a:moveTo>
                    <a:pt x="106661" y="87640"/>
                  </a:moveTo>
                  <a:cubicBezTo>
                    <a:pt x="106661" y="67396"/>
                    <a:pt x="105397" y="47152"/>
                    <a:pt x="96552" y="28426"/>
                  </a:cubicBezTo>
                  <a:cubicBezTo>
                    <a:pt x="84927" y="4133"/>
                    <a:pt x="64204" y="85"/>
                    <a:pt x="53590" y="85"/>
                  </a:cubicBezTo>
                  <a:cubicBezTo>
                    <a:pt x="38427" y="85"/>
                    <a:pt x="19978" y="6664"/>
                    <a:pt x="9617" y="30198"/>
                  </a:cubicBezTo>
                  <a:cubicBezTo>
                    <a:pt x="1530" y="47658"/>
                    <a:pt x="266" y="67396"/>
                    <a:pt x="266" y="87640"/>
                  </a:cubicBezTo>
                  <a:cubicBezTo>
                    <a:pt x="266" y="106619"/>
                    <a:pt x="1277" y="129394"/>
                    <a:pt x="11639" y="148626"/>
                  </a:cubicBezTo>
                  <a:cubicBezTo>
                    <a:pt x="22506" y="169123"/>
                    <a:pt x="40954" y="174184"/>
                    <a:pt x="53337" y="174184"/>
                  </a:cubicBezTo>
                  <a:cubicBezTo>
                    <a:pt x="66984" y="174184"/>
                    <a:pt x="86191" y="168870"/>
                    <a:pt x="97310" y="144830"/>
                  </a:cubicBezTo>
                  <a:cubicBezTo>
                    <a:pt x="105397" y="127369"/>
                    <a:pt x="106661" y="107631"/>
                    <a:pt x="106661" y="87640"/>
                  </a:cubicBezTo>
                  <a:close/>
                  <a:moveTo>
                    <a:pt x="53337" y="168617"/>
                  </a:moveTo>
                  <a:cubicBezTo>
                    <a:pt x="43481" y="168617"/>
                    <a:pt x="28571" y="162290"/>
                    <a:pt x="24022" y="137998"/>
                  </a:cubicBezTo>
                  <a:cubicBezTo>
                    <a:pt x="21242" y="122814"/>
                    <a:pt x="21242" y="99534"/>
                    <a:pt x="21242" y="84604"/>
                  </a:cubicBezTo>
                  <a:cubicBezTo>
                    <a:pt x="21242" y="68408"/>
                    <a:pt x="21242" y="51707"/>
                    <a:pt x="23264" y="38042"/>
                  </a:cubicBezTo>
                  <a:cubicBezTo>
                    <a:pt x="28065" y="7929"/>
                    <a:pt x="47019" y="5652"/>
                    <a:pt x="53337" y="5652"/>
                  </a:cubicBezTo>
                  <a:cubicBezTo>
                    <a:pt x="61677" y="5652"/>
                    <a:pt x="78356" y="10207"/>
                    <a:pt x="83158" y="35259"/>
                  </a:cubicBezTo>
                  <a:cubicBezTo>
                    <a:pt x="85685" y="49430"/>
                    <a:pt x="85685" y="68662"/>
                    <a:pt x="85685" y="84604"/>
                  </a:cubicBezTo>
                  <a:cubicBezTo>
                    <a:pt x="85685" y="103583"/>
                    <a:pt x="85685" y="120790"/>
                    <a:pt x="82905" y="136985"/>
                  </a:cubicBezTo>
                  <a:cubicBezTo>
                    <a:pt x="79114" y="161025"/>
                    <a:pt x="64710" y="168617"/>
                    <a:pt x="53337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09522ACA-2463-0660-BF0E-C89BA6D3E0A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3612397" y="7857942"/>
              <a:ext cx="26788" cy="26823"/>
            </a:xfrm>
            <a:custGeom>
              <a:avLst/>
              <a:gdLst>
                <a:gd name="connsiteX0" fmla="*/ 27060 w 26788"/>
                <a:gd name="connsiteY0" fmla="*/ 13496 h 26823"/>
                <a:gd name="connsiteX1" fmla="*/ 13665 w 26788"/>
                <a:gd name="connsiteY1" fmla="*/ 85 h 26823"/>
                <a:gd name="connsiteX2" fmla="*/ 271 w 26788"/>
                <a:gd name="connsiteY2" fmla="*/ 13496 h 26823"/>
                <a:gd name="connsiteX3" fmla="*/ 13665 w 26788"/>
                <a:gd name="connsiteY3" fmla="*/ 26908 h 26823"/>
                <a:gd name="connsiteX4" fmla="*/ 27060 w 26788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8" h="26823">
                  <a:moveTo>
                    <a:pt x="27060" y="13496"/>
                  </a:moveTo>
                  <a:cubicBezTo>
                    <a:pt x="27060" y="6158"/>
                    <a:pt x="20994" y="85"/>
                    <a:pt x="13665" y="85"/>
                  </a:cubicBezTo>
                  <a:cubicBezTo>
                    <a:pt x="6337" y="85"/>
                    <a:pt x="271" y="6158"/>
                    <a:pt x="271" y="13496"/>
                  </a:cubicBezTo>
                  <a:cubicBezTo>
                    <a:pt x="271" y="20835"/>
                    <a:pt x="6337" y="26908"/>
                    <a:pt x="13665" y="26908"/>
                  </a:cubicBezTo>
                  <a:cubicBezTo>
                    <a:pt x="20994" y="26908"/>
                    <a:pt x="27060" y="20835"/>
                    <a:pt x="27060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629D3E46-1190-3230-DBA0-33ACFEF20BB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3673498" y="7716234"/>
              <a:ext cx="100834" cy="168531"/>
            </a:xfrm>
            <a:custGeom>
              <a:avLst/>
              <a:gdLst>
                <a:gd name="connsiteX0" fmla="*/ 19733 w 100834"/>
                <a:gd name="connsiteY0" fmla="*/ 149132 h 168531"/>
                <a:gd name="connsiteX1" fmla="*/ 46522 w 100834"/>
                <a:gd name="connsiteY1" fmla="*/ 123067 h 168531"/>
                <a:gd name="connsiteX2" fmla="*/ 101109 w 100834"/>
                <a:gd name="connsiteY2" fmla="*/ 49177 h 168531"/>
                <a:gd name="connsiteX3" fmla="*/ 47532 w 100834"/>
                <a:gd name="connsiteY3" fmla="*/ 85 h 168531"/>
                <a:gd name="connsiteX4" fmla="*/ 274 w 100834"/>
                <a:gd name="connsiteY4" fmla="*/ 45887 h 168531"/>
                <a:gd name="connsiteX5" fmla="*/ 13668 w 100834"/>
                <a:gd name="connsiteY5" fmla="*/ 60058 h 168531"/>
                <a:gd name="connsiteX6" fmla="*/ 26810 w 100834"/>
                <a:gd name="connsiteY6" fmla="*/ 46646 h 168531"/>
                <a:gd name="connsiteX7" fmla="*/ 13415 w 100834"/>
                <a:gd name="connsiteY7" fmla="*/ 33487 h 168531"/>
                <a:gd name="connsiteX8" fmla="*/ 10130 w 100834"/>
                <a:gd name="connsiteY8" fmla="*/ 33740 h 168531"/>
                <a:gd name="connsiteX9" fmla="*/ 44247 w 100834"/>
                <a:gd name="connsiteY9" fmla="*/ 7929 h 168531"/>
                <a:gd name="connsiteX10" fmla="*/ 78111 w 100834"/>
                <a:gd name="connsiteY10" fmla="*/ 49177 h 168531"/>
                <a:gd name="connsiteX11" fmla="*/ 51576 w 100834"/>
                <a:gd name="connsiteY11" fmla="*/ 105101 h 168531"/>
                <a:gd name="connsiteX12" fmla="*/ 3054 w 100834"/>
                <a:gd name="connsiteY12" fmla="*/ 159254 h 168531"/>
                <a:gd name="connsiteX13" fmla="*/ 274 w 100834"/>
                <a:gd name="connsiteY13" fmla="*/ 168617 h 168531"/>
                <a:gd name="connsiteX14" fmla="*/ 94033 w 100834"/>
                <a:gd name="connsiteY14" fmla="*/ 168617 h 168531"/>
                <a:gd name="connsiteX15" fmla="*/ 101109 w 100834"/>
                <a:gd name="connsiteY15" fmla="*/ 124586 h 168531"/>
                <a:gd name="connsiteX16" fmla="*/ 94791 w 100834"/>
                <a:gd name="connsiteY16" fmla="*/ 124586 h 168531"/>
                <a:gd name="connsiteX17" fmla="*/ 89231 w 100834"/>
                <a:gd name="connsiteY17" fmla="*/ 147107 h 168531"/>
                <a:gd name="connsiteX18" fmla="*/ 65223 w 100834"/>
                <a:gd name="connsiteY18" fmla="*/ 149132 h 168531"/>
                <a:gd name="connsiteX19" fmla="*/ 19733 w 100834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34" h="168531">
                  <a:moveTo>
                    <a:pt x="19733" y="149132"/>
                  </a:moveTo>
                  <a:lnTo>
                    <a:pt x="46522" y="123067"/>
                  </a:lnTo>
                  <a:cubicBezTo>
                    <a:pt x="85946" y="88146"/>
                    <a:pt x="101109" y="74482"/>
                    <a:pt x="101109" y="49177"/>
                  </a:cubicBezTo>
                  <a:cubicBezTo>
                    <a:pt x="101109" y="20329"/>
                    <a:pt x="78364" y="85"/>
                    <a:pt x="47532" y="85"/>
                  </a:cubicBezTo>
                  <a:cubicBezTo>
                    <a:pt x="18975" y="85"/>
                    <a:pt x="274" y="23365"/>
                    <a:pt x="274" y="45887"/>
                  </a:cubicBezTo>
                  <a:cubicBezTo>
                    <a:pt x="274" y="60058"/>
                    <a:pt x="12910" y="60058"/>
                    <a:pt x="13668" y="60058"/>
                  </a:cubicBezTo>
                  <a:cubicBezTo>
                    <a:pt x="17964" y="60058"/>
                    <a:pt x="26810" y="57021"/>
                    <a:pt x="26810" y="46646"/>
                  </a:cubicBezTo>
                  <a:cubicBezTo>
                    <a:pt x="26810" y="40067"/>
                    <a:pt x="22261" y="33487"/>
                    <a:pt x="13415" y="33487"/>
                  </a:cubicBezTo>
                  <a:cubicBezTo>
                    <a:pt x="11394" y="33487"/>
                    <a:pt x="10888" y="33487"/>
                    <a:pt x="10130" y="33740"/>
                  </a:cubicBezTo>
                  <a:cubicBezTo>
                    <a:pt x="15943" y="17292"/>
                    <a:pt x="29589" y="7929"/>
                    <a:pt x="44247" y="7929"/>
                  </a:cubicBezTo>
                  <a:cubicBezTo>
                    <a:pt x="67244" y="7929"/>
                    <a:pt x="78111" y="28426"/>
                    <a:pt x="78111" y="49177"/>
                  </a:cubicBezTo>
                  <a:cubicBezTo>
                    <a:pt x="78111" y="69421"/>
                    <a:pt x="65475" y="89412"/>
                    <a:pt x="51576" y="105101"/>
                  </a:cubicBezTo>
                  <a:lnTo>
                    <a:pt x="3054" y="159254"/>
                  </a:lnTo>
                  <a:cubicBezTo>
                    <a:pt x="274" y="162037"/>
                    <a:pt x="274" y="162543"/>
                    <a:pt x="274" y="168617"/>
                  </a:cubicBezTo>
                  <a:lnTo>
                    <a:pt x="94033" y="168617"/>
                  </a:lnTo>
                  <a:lnTo>
                    <a:pt x="101109" y="124586"/>
                  </a:lnTo>
                  <a:lnTo>
                    <a:pt x="94791" y="124586"/>
                  </a:lnTo>
                  <a:cubicBezTo>
                    <a:pt x="93527" y="132177"/>
                    <a:pt x="91758" y="143312"/>
                    <a:pt x="89231" y="147107"/>
                  </a:cubicBezTo>
                  <a:cubicBezTo>
                    <a:pt x="87462" y="149132"/>
                    <a:pt x="70783" y="149132"/>
                    <a:pt x="65223" y="149132"/>
                  </a:cubicBezTo>
                  <a:lnTo>
                    <a:pt x="19733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CC7B0ACC-7791-F598-95F6-91CC0A90DB1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3799858" y="7716234"/>
              <a:ext cx="100834" cy="174099"/>
            </a:xfrm>
            <a:custGeom>
              <a:avLst/>
              <a:gdLst>
                <a:gd name="connsiteX0" fmla="*/ 101114 w 100834"/>
                <a:gd name="connsiteY0" fmla="*/ 117753 h 174099"/>
                <a:gd name="connsiteX1" fmla="*/ 53097 w 100834"/>
                <a:gd name="connsiteY1" fmla="*/ 62335 h 174099"/>
                <a:gd name="connsiteX2" fmla="*/ 21002 w 100834"/>
                <a:gd name="connsiteY2" fmla="*/ 75241 h 174099"/>
                <a:gd name="connsiteX3" fmla="*/ 21002 w 100834"/>
                <a:gd name="connsiteY3" fmla="*/ 25896 h 174099"/>
                <a:gd name="connsiteX4" fmla="*/ 42483 w 100834"/>
                <a:gd name="connsiteY4" fmla="*/ 29186 h 174099"/>
                <a:gd name="connsiteX5" fmla="*/ 91258 w 100834"/>
                <a:gd name="connsiteY5" fmla="*/ 2868 h 174099"/>
                <a:gd name="connsiteX6" fmla="*/ 88730 w 100834"/>
                <a:gd name="connsiteY6" fmla="*/ 85 h 174099"/>
                <a:gd name="connsiteX7" fmla="*/ 86709 w 100834"/>
                <a:gd name="connsiteY7" fmla="*/ 844 h 174099"/>
                <a:gd name="connsiteX8" fmla="*/ 52339 w 100834"/>
                <a:gd name="connsiteY8" fmla="*/ 8182 h 174099"/>
                <a:gd name="connsiteX9" fmla="*/ 18728 w 100834"/>
                <a:gd name="connsiteY9" fmla="*/ 1097 h 174099"/>
                <a:gd name="connsiteX10" fmla="*/ 15695 w 100834"/>
                <a:gd name="connsiteY10" fmla="*/ 338 h 174099"/>
                <a:gd name="connsiteX11" fmla="*/ 13168 w 100834"/>
                <a:gd name="connsiteY11" fmla="*/ 6411 h 174099"/>
                <a:gd name="connsiteX12" fmla="*/ 13168 w 100834"/>
                <a:gd name="connsiteY12" fmla="*/ 81314 h 174099"/>
                <a:gd name="connsiteX13" fmla="*/ 16706 w 100834"/>
                <a:gd name="connsiteY13" fmla="*/ 87893 h 174099"/>
                <a:gd name="connsiteX14" fmla="*/ 19991 w 100834"/>
                <a:gd name="connsiteY14" fmla="*/ 85616 h 174099"/>
                <a:gd name="connsiteX15" fmla="*/ 52592 w 100834"/>
                <a:gd name="connsiteY15" fmla="*/ 67902 h 174099"/>
                <a:gd name="connsiteX16" fmla="*/ 74073 w 100834"/>
                <a:gd name="connsiteY16" fmla="*/ 84098 h 174099"/>
                <a:gd name="connsiteX17" fmla="*/ 78622 w 100834"/>
                <a:gd name="connsiteY17" fmla="*/ 115982 h 174099"/>
                <a:gd name="connsiteX18" fmla="*/ 72557 w 100834"/>
                <a:gd name="connsiteY18" fmla="*/ 150650 h 174099"/>
                <a:gd name="connsiteX19" fmla="*/ 45516 w 100834"/>
                <a:gd name="connsiteY19" fmla="*/ 167098 h 174099"/>
                <a:gd name="connsiteX20" fmla="*/ 8366 w 100834"/>
                <a:gd name="connsiteY20" fmla="*/ 138757 h 174099"/>
                <a:gd name="connsiteX21" fmla="*/ 12662 w 100834"/>
                <a:gd name="connsiteY21" fmla="*/ 139263 h 174099"/>
                <a:gd name="connsiteX22" fmla="*/ 25298 w 100834"/>
                <a:gd name="connsiteY22" fmla="*/ 126863 h 174099"/>
                <a:gd name="connsiteX23" fmla="*/ 12662 w 100834"/>
                <a:gd name="connsiteY23" fmla="*/ 114464 h 174099"/>
                <a:gd name="connsiteX24" fmla="*/ 279 w 100834"/>
                <a:gd name="connsiteY24" fmla="*/ 127875 h 174099"/>
                <a:gd name="connsiteX25" fmla="*/ 46021 w 100834"/>
                <a:gd name="connsiteY25" fmla="*/ 174184 h 174099"/>
                <a:gd name="connsiteX26" fmla="*/ 101114 w 100834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34" h="174099">
                  <a:moveTo>
                    <a:pt x="101114" y="117753"/>
                  </a:moveTo>
                  <a:cubicBezTo>
                    <a:pt x="101114" y="87640"/>
                    <a:pt x="80391" y="62335"/>
                    <a:pt x="53097" y="62335"/>
                  </a:cubicBezTo>
                  <a:cubicBezTo>
                    <a:pt x="40967" y="62335"/>
                    <a:pt x="30100" y="66384"/>
                    <a:pt x="21002" y="75241"/>
                  </a:cubicBezTo>
                  <a:lnTo>
                    <a:pt x="21002" y="25896"/>
                  </a:lnTo>
                  <a:cubicBezTo>
                    <a:pt x="26056" y="27414"/>
                    <a:pt x="34396" y="29186"/>
                    <a:pt x="42483" y="29186"/>
                  </a:cubicBezTo>
                  <a:cubicBezTo>
                    <a:pt x="73567" y="29186"/>
                    <a:pt x="91258" y="6158"/>
                    <a:pt x="91258" y="2868"/>
                  </a:cubicBezTo>
                  <a:cubicBezTo>
                    <a:pt x="91258" y="1350"/>
                    <a:pt x="90500" y="85"/>
                    <a:pt x="88730" y="85"/>
                  </a:cubicBezTo>
                  <a:cubicBezTo>
                    <a:pt x="88478" y="85"/>
                    <a:pt x="87972" y="85"/>
                    <a:pt x="86709" y="844"/>
                  </a:cubicBezTo>
                  <a:cubicBezTo>
                    <a:pt x="81654" y="3121"/>
                    <a:pt x="69271" y="8182"/>
                    <a:pt x="52339" y="8182"/>
                  </a:cubicBezTo>
                  <a:cubicBezTo>
                    <a:pt x="42230" y="8182"/>
                    <a:pt x="30605" y="6411"/>
                    <a:pt x="18728" y="1097"/>
                  </a:cubicBezTo>
                  <a:cubicBezTo>
                    <a:pt x="16706" y="338"/>
                    <a:pt x="16200" y="338"/>
                    <a:pt x="15695" y="338"/>
                  </a:cubicBezTo>
                  <a:cubicBezTo>
                    <a:pt x="13168" y="338"/>
                    <a:pt x="13168" y="2362"/>
                    <a:pt x="13168" y="6411"/>
                  </a:cubicBezTo>
                  <a:lnTo>
                    <a:pt x="13168" y="81314"/>
                  </a:lnTo>
                  <a:cubicBezTo>
                    <a:pt x="13168" y="85869"/>
                    <a:pt x="13168" y="87893"/>
                    <a:pt x="16706" y="87893"/>
                  </a:cubicBezTo>
                  <a:cubicBezTo>
                    <a:pt x="18475" y="87893"/>
                    <a:pt x="18980" y="87134"/>
                    <a:pt x="19991" y="85616"/>
                  </a:cubicBezTo>
                  <a:cubicBezTo>
                    <a:pt x="22771" y="81567"/>
                    <a:pt x="32122" y="67902"/>
                    <a:pt x="52592" y="67902"/>
                  </a:cubicBezTo>
                  <a:cubicBezTo>
                    <a:pt x="65733" y="67902"/>
                    <a:pt x="72051" y="79543"/>
                    <a:pt x="74073" y="84098"/>
                  </a:cubicBezTo>
                  <a:cubicBezTo>
                    <a:pt x="78116" y="93461"/>
                    <a:pt x="78622" y="103330"/>
                    <a:pt x="78622" y="115982"/>
                  </a:cubicBezTo>
                  <a:cubicBezTo>
                    <a:pt x="78622" y="124839"/>
                    <a:pt x="78622" y="140022"/>
                    <a:pt x="72557" y="150650"/>
                  </a:cubicBezTo>
                  <a:cubicBezTo>
                    <a:pt x="66491" y="160519"/>
                    <a:pt x="57141" y="167098"/>
                    <a:pt x="45516" y="167098"/>
                  </a:cubicBezTo>
                  <a:cubicBezTo>
                    <a:pt x="27067" y="167098"/>
                    <a:pt x="12662" y="153687"/>
                    <a:pt x="8366" y="138757"/>
                  </a:cubicBezTo>
                  <a:cubicBezTo>
                    <a:pt x="9124" y="139010"/>
                    <a:pt x="9882" y="139263"/>
                    <a:pt x="12662" y="139263"/>
                  </a:cubicBezTo>
                  <a:cubicBezTo>
                    <a:pt x="21002" y="139263"/>
                    <a:pt x="25298" y="132936"/>
                    <a:pt x="25298" y="126863"/>
                  </a:cubicBezTo>
                  <a:cubicBezTo>
                    <a:pt x="25298" y="120790"/>
                    <a:pt x="21002" y="114464"/>
                    <a:pt x="12662" y="114464"/>
                  </a:cubicBezTo>
                  <a:cubicBezTo>
                    <a:pt x="9124" y="114464"/>
                    <a:pt x="279" y="116235"/>
                    <a:pt x="279" y="127875"/>
                  </a:cubicBezTo>
                  <a:cubicBezTo>
                    <a:pt x="279" y="149638"/>
                    <a:pt x="17717" y="174184"/>
                    <a:pt x="46021" y="174184"/>
                  </a:cubicBezTo>
                  <a:cubicBezTo>
                    <a:pt x="75336" y="174184"/>
                    <a:pt x="101114" y="149891"/>
                    <a:pt x="10111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EB64E6D-A273-DA41-6235-07CB868A253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3935315" y="7857942"/>
              <a:ext cx="29568" cy="75662"/>
            </a:xfrm>
            <a:custGeom>
              <a:avLst/>
              <a:gdLst>
                <a:gd name="connsiteX0" fmla="*/ 29852 w 29568"/>
                <a:gd name="connsiteY0" fmla="*/ 26655 h 75662"/>
                <a:gd name="connsiteX1" fmla="*/ 13678 w 29568"/>
                <a:gd name="connsiteY1" fmla="*/ 85 h 75662"/>
                <a:gd name="connsiteX2" fmla="*/ 284 w 29568"/>
                <a:gd name="connsiteY2" fmla="*/ 13496 h 75662"/>
                <a:gd name="connsiteX3" fmla="*/ 13678 w 29568"/>
                <a:gd name="connsiteY3" fmla="*/ 26908 h 75662"/>
                <a:gd name="connsiteX4" fmla="*/ 22523 w 29568"/>
                <a:gd name="connsiteY4" fmla="*/ 23618 h 75662"/>
                <a:gd name="connsiteX5" fmla="*/ 23787 w 29568"/>
                <a:gd name="connsiteY5" fmla="*/ 22859 h 75662"/>
                <a:gd name="connsiteX6" fmla="*/ 24292 w 29568"/>
                <a:gd name="connsiteY6" fmla="*/ 26655 h 75662"/>
                <a:gd name="connsiteX7" fmla="*/ 7107 w 29568"/>
                <a:gd name="connsiteY7" fmla="*/ 68915 h 75662"/>
                <a:gd name="connsiteX8" fmla="*/ 4328 w 29568"/>
                <a:gd name="connsiteY8" fmla="*/ 72963 h 75662"/>
                <a:gd name="connsiteX9" fmla="*/ 6855 w 29568"/>
                <a:gd name="connsiteY9" fmla="*/ 75747 h 75662"/>
                <a:gd name="connsiteX10" fmla="*/ 29852 w 29568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8" h="75662">
                  <a:moveTo>
                    <a:pt x="29852" y="26655"/>
                  </a:moveTo>
                  <a:cubicBezTo>
                    <a:pt x="29852" y="9954"/>
                    <a:pt x="23534" y="85"/>
                    <a:pt x="13678" y="85"/>
                  </a:cubicBezTo>
                  <a:cubicBezTo>
                    <a:pt x="5338" y="85"/>
                    <a:pt x="284" y="6411"/>
                    <a:pt x="284" y="13496"/>
                  </a:cubicBezTo>
                  <a:cubicBezTo>
                    <a:pt x="284" y="20329"/>
                    <a:pt x="5338" y="26908"/>
                    <a:pt x="13678" y="26908"/>
                  </a:cubicBezTo>
                  <a:cubicBezTo>
                    <a:pt x="16711" y="26908"/>
                    <a:pt x="19996" y="25896"/>
                    <a:pt x="22523" y="23618"/>
                  </a:cubicBezTo>
                  <a:cubicBezTo>
                    <a:pt x="23281" y="23112"/>
                    <a:pt x="23534" y="22859"/>
                    <a:pt x="23787" y="22859"/>
                  </a:cubicBezTo>
                  <a:cubicBezTo>
                    <a:pt x="24040" y="22859"/>
                    <a:pt x="24292" y="23112"/>
                    <a:pt x="24292" y="26655"/>
                  </a:cubicBezTo>
                  <a:cubicBezTo>
                    <a:pt x="24292" y="45381"/>
                    <a:pt x="15447" y="60564"/>
                    <a:pt x="7107" y="68915"/>
                  </a:cubicBezTo>
                  <a:cubicBezTo>
                    <a:pt x="4328" y="71698"/>
                    <a:pt x="4328" y="72204"/>
                    <a:pt x="4328" y="72963"/>
                  </a:cubicBezTo>
                  <a:cubicBezTo>
                    <a:pt x="4328" y="74735"/>
                    <a:pt x="5591" y="75747"/>
                    <a:pt x="6855" y="75747"/>
                  </a:cubicBezTo>
                  <a:cubicBezTo>
                    <a:pt x="9635" y="75747"/>
                    <a:pt x="29852" y="56262"/>
                    <a:pt x="29852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F36C3F40-7E93-C28A-8496-B40796A038C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4123533" y="7709148"/>
              <a:ext cx="125095" cy="178907"/>
            </a:xfrm>
            <a:custGeom>
              <a:avLst/>
              <a:gdLst>
                <a:gd name="connsiteX0" fmla="*/ 77118 w 125095"/>
                <a:gd name="connsiteY0" fmla="*/ 101811 h 178907"/>
                <a:gd name="connsiteX1" fmla="*/ 103654 w 125095"/>
                <a:gd name="connsiteY1" fmla="*/ 172919 h 178907"/>
                <a:gd name="connsiteX2" fmla="*/ 117048 w 125095"/>
                <a:gd name="connsiteY2" fmla="*/ 178486 h 178907"/>
                <a:gd name="connsiteX3" fmla="*/ 122607 w 125095"/>
                <a:gd name="connsiteY3" fmla="*/ 178486 h 178907"/>
                <a:gd name="connsiteX4" fmla="*/ 125387 w 125095"/>
                <a:gd name="connsiteY4" fmla="*/ 175955 h 178907"/>
                <a:gd name="connsiteX5" fmla="*/ 124124 w 125095"/>
                <a:gd name="connsiteY5" fmla="*/ 173678 h 178907"/>
                <a:gd name="connsiteX6" fmla="*/ 118311 w 125095"/>
                <a:gd name="connsiteY6" fmla="*/ 162037 h 178907"/>
                <a:gd name="connsiteX7" fmla="*/ 66757 w 125095"/>
                <a:gd name="connsiteY7" fmla="*/ 18051 h 178907"/>
                <a:gd name="connsiteX8" fmla="*/ 35925 w 125095"/>
                <a:gd name="connsiteY8" fmla="*/ 85 h 178907"/>
                <a:gd name="connsiteX9" fmla="*/ 31376 w 125095"/>
                <a:gd name="connsiteY9" fmla="*/ 2868 h 178907"/>
                <a:gd name="connsiteX10" fmla="*/ 33651 w 125095"/>
                <a:gd name="connsiteY10" fmla="*/ 5399 h 178907"/>
                <a:gd name="connsiteX11" fmla="*/ 50077 w 125095"/>
                <a:gd name="connsiteY11" fmla="*/ 25643 h 178907"/>
                <a:gd name="connsiteX12" fmla="*/ 74591 w 125095"/>
                <a:gd name="connsiteY12" fmla="*/ 94473 h 178907"/>
                <a:gd name="connsiteX13" fmla="*/ 4841 w 125095"/>
                <a:gd name="connsiteY13" fmla="*/ 163809 h 178907"/>
                <a:gd name="connsiteX14" fmla="*/ 292 w 125095"/>
                <a:gd name="connsiteY14" fmla="*/ 171653 h 178907"/>
                <a:gd name="connsiteX15" fmla="*/ 7873 w 125095"/>
                <a:gd name="connsiteY15" fmla="*/ 178992 h 178907"/>
                <a:gd name="connsiteX16" fmla="*/ 16213 w 125095"/>
                <a:gd name="connsiteY16" fmla="*/ 173678 h 178907"/>
                <a:gd name="connsiteX17" fmla="*/ 77118 w 125095"/>
                <a:gd name="connsiteY17" fmla="*/ 101811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095" h="178907">
                  <a:moveTo>
                    <a:pt x="77118" y="101811"/>
                  </a:moveTo>
                  <a:cubicBezTo>
                    <a:pt x="87480" y="128382"/>
                    <a:pt x="99610" y="167098"/>
                    <a:pt x="103654" y="172919"/>
                  </a:cubicBezTo>
                  <a:cubicBezTo>
                    <a:pt x="107697" y="178486"/>
                    <a:pt x="110224" y="178486"/>
                    <a:pt x="117048" y="178486"/>
                  </a:cubicBezTo>
                  <a:lnTo>
                    <a:pt x="122607" y="178486"/>
                  </a:lnTo>
                  <a:cubicBezTo>
                    <a:pt x="125135" y="178233"/>
                    <a:pt x="125387" y="176714"/>
                    <a:pt x="125387" y="175955"/>
                  </a:cubicBezTo>
                  <a:cubicBezTo>
                    <a:pt x="125387" y="175196"/>
                    <a:pt x="124882" y="174690"/>
                    <a:pt x="124124" y="173678"/>
                  </a:cubicBezTo>
                  <a:cubicBezTo>
                    <a:pt x="121597" y="170894"/>
                    <a:pt x="120080" y="167098"/>
                    <a:pt x="118311" y="162037"/>
                  </a:cubicBezTo>
                  <a:lnTo>
                    <a:pt x="66757" y="18051"/>
                  </a:lnTo>
                  <a:cubicBezTo>
                    <a:pt x="61450" y="3374"/>
                    <a:pt x="47803" y="85"/>
                    <a:pt x="35925" y="85"/>
                  </a:cubicBezTo>
                  <a:cubicBezTo>
                    <a:pt x="34662" y="85"/>
                    <a:pt x="31376" y="85"/>
                    <a:pt x="31376" y="2868"/>
                  </a:cubicBezTo>
                  <a:cubicBezTo>
                    <a:pt x="31376" y="4893"/>
                    <a:pt x="33398" y="5399"/>
                    <a:pt x="33651" y="5399"/>
                  </a:cubicBezTo>
                  <a:cubicBezTo>
                    <a:pt x="41990" y="6917"/>
                    <a:pt x="43759" y="8435"/>
                    <a:pt x="50077" y="25643"/>
                  </a:cubicBezTo>
                  <a:lnTo>
                    <a:pt x="74591" y="94473"/>
                  </a:lnTo>
                  <a:lnTo>
                    <a:pt x="4841" y="163809"/>
                  </a:lnTo>
                  <a:cubicBezTo>
                    <a:pt x="1808" y="166845"/>
                    <a:pt x="292" y="168364"/>
                    <a:pt x="292" y="171653"/>
                  </a:cubicBezTo>
                  <a:cubicBezTo>
                    <a:pt x="292" y="175955"/>
                    <a:pt x="3830" y="178992"/>
                    <a:pt x="7873" y="178992"/>
                  </a:cubicBezTo>
                  <a:cubicBezTo>
                    <a:pt x="11917" y="178992"/>
                    <a:pt x="14191" y="176208"/>
                    <a:pt x="16213" y="173678"/>
                  </a:cubicBezTo>
                  <a:lnTo>
                    <a:pt x="77118" y="1018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8FABCDCA-A17E-3C75-D1C2-66D0B3BC1C5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4341909" y="7791896"/>
              <a:ext cx="168057" cy="59213"/>
            </a:xfrm>
            <a:custGeom>
              <a:avLst/>
              <a:gdLst>
                <a:gd name="connsiteX0" fmla="*/ 159766 w 168057"/>
                <a:gd name="connsiteY0" fmla="*/ 10207 h 59213"/>
                <a:gd name="connsiteX1" fmla="*/ 168358 w 168057"/>
                <a:gd name="connsiteY1" fmla="*/ 5146 h 59213"/>
                <a:gd name="connsiteX2" fmla="*/ 160018 w 168057"/>
                <a:gd name="connsiteY2" fmla="*/ 85 h 59213"/>
                <a:gd name="connsiteX3" fmla="*/ 8640 w 168057"/>
                <a:gd name="connsiteY3" fmla="*/ 85 h 59213"/>
                <a:gd name="connsiteX4" fmla="*/ 300 w 168057"/>
                <a:gd name="connsiteY4" fmla="*/ 5146 h 59213"/>
                <a:gd name="connsiteX5" fmla="*/ 8893 w 168057"/>
                <a:gd name="connsiteY5" fmla="*/ 10207 h 59213"/>
                <a:gd name="connsiteX6" fmla="*/ 159766 w 168057"/>
                <a:gd name="connsiteY6" fmla="*/ 10207 h 59213"/>
                <a:gd name="connsiteX7" fmla="*/ 160018 w 168057"/>
                <a:gd name="connsiteY7" fmla="*/ 59299 h 59213"/>
                <a:gd name="connsiteX8" fmla="*/ 168358 w 168057"/>
                <a:gd name="connsiteY8" fmla="*/ 54238 h 59213"/>
                <a:gd name="connsiteX9" fmla="*/ 159766 w 168057"/>
                <a:gd name="connsiteY9" fmla="*/ 49177 h 59213"/>
                <a:gd name="connsiteX10" fmla="*/ 8893 w 168057"/>
                <a:gd name="connsiteY10" fmla="*/ 49177 h 59213"/>
                <a:gd name="connsiteX11" fmla="*/ 300 w 168057"/>
                <a:gd name="connsiteY11" fmla="*/ 54238 h 59213"/>
                <a:gd name="connsiteX12" fmla="*/ 8640 w 168057"/>
                <a:gd name="connsiteY12" fmla="*/ 59299 h 59213"/>
                <a:gd name="connsiteX13" fmla="*/ 160018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766" y="10207"/>
                  </a:moveTo>
                  <a:cubicBezTo>
                    <a:pt x="163556" y="10207"/>
                    <a:pt x="168358" y="10207"/>
                    <a:pt x="168358" y="5146"/>
                  </a:cubicBezTo>
                  <a:cubicBezTo>
                    <a:pt x="168358" y="85"/>
                    <a:pt x="163556" y="85"/>
                    <a:pt x="160018" y="85"/>
                  </a:cubicBezTo>
                  <a:lnTo>
                    <a:pt x="8640" y="85"/>
                  </a:lnTo>
                  <a:cubicBezTo>
                    <a:pt x="5102" y="85"/>
                    <a:pt x="300" y="85"/>
                    <a:pt x="300" y="5146"/>
                  </a:cubicBezTo>
                  <a:cubicBezTo>
                    <a:pt x="300" y="10207"/>
                    <a:pt x="5102" y="10207"/>
                    <a:pt x="8893" y="10207"/>
                  </a:cubicBezTo>
                  <a:lnTo>
                    <a:pt x="159766" y="10207"/>
                  </a:lnTo>
                  <a:close/>
                  <a:moveTo>
                    <a:pt x="160018" y="59299"/>
                  </a:moveTo>
                  <a:cubicBezTo>
                    <a:pt x="163556" y="59299"/>
                    <a:pt x="168358" y="59299"/>
                    <a:pt x="168358" y="54238"/>
                  </a:cubicBezTo>
                  <a:cubicBezTo>
                    <a:pt x="168358" y="49177"/>
                    <a:pt x="163556" y="49177"/>
                    <a:pt x="159766" y="49177"/>
                  </a:cubicBezTo>
                  <a:lnTo>
                    <a:pt x="8893" y="49177"/>
                  </a:lnTo>
                  <a:cubicBezTo>
                    <a:pt x="5102" y="49177"/>
                    <a:pt x="300" y="49177"/>
                    <a:pt x="300" y="54238"/>
                  </a:cubicBezTo>
                  <a:cubicBezTo>
                    <a:pt x="300" y="59299"/>
                    <a:pt x="5102" y="59299"/>
                    <a:pt x="8640" y="59299"/>
                  </a:cubicBezTo>
                  <a:lnTo>
                    <a:pt x="160018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AEAF95D7-1734-814C-8694-5FA363CF314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4604370" y="7716234"/>
              <a:ext cx="106394" cy="174099"/>
            </a:xfrm>
            <a:custGeom>
              <a:avLst/>
              <a:gdLst>
                <a:gd name="connsiteX0" fmla="*/ 106705 w 106394"/>
                <a:gd name="connsiteY0" fmla="*/ 87640 h 174099"/>
                <a:gd name="connsiteX1" fmla="*/ 96597 w 106394"/>
                <a:gd name="connsiteY1" fmla="*/ 28426 h 174099"/>
                <a:gd name="connsiteX2" fmla="*/ 53634 w 106394"/>
                <a:gd name="connsiteY2" fmla="*/ 85 h 174099"/>
                <a:gd name="connsiteX3" fmla="*/ 9662 w 106394"/>
                <a:gd name="connsiteY3" fmla="*/ 30198 h 174099"/>
                <a:gd name="connsiteX4" fmla="*/ 311 w 106394"/>
                <a:gd name="connsiteY4" fmla="*/ 87640 h 174099"/>
                <a:gd name="connsiteX5" fmla="*/ 11683 w 106394"/>
                <a:gd name="connsiteY5" fmla="*/ 148626 h 174099"/>
                <a:gd name="connsiteX6" fmla="*/ 53382 w 106394"/>
                <a:gd name="connsiteY6" fmla="*/ 174184 h 174099"/>
                <a:gd name="connsiteX7" fmla="*/ 97355 w 106394"/>
                <a:gd name="connsiteY7" fmla="*/ 144830 h 174099"/>
                <a:gd name="connsiteX8" fmla="*/ 106705 w 106394"/>
                <a:gd name="connsiteY8" fmla="*/ 87640 h 174099"/>
                <a:gd name="connsiteX9" fmla="*/ 53382 w 106394"/>
                <a:gd name="connsiteY9" fmla="*/ 168617 h 174099"/>
                <a:gd name="connsiteX10" fmla="*/ 24066 w 106394"/>
                <a:gd name="connsiteY10" fmla="*/ 137998 h 174099"/>
                <a:gd name="connsiteX11" fmla="*/ 21287 w 106394"/>
                <a:gd name="connsiteY11" fmla="*/ 84604 h 174099"/>
                <a:gd name="connsiteX12" fmla="*/ 23308 w 106394"/>
                <a:gd name="connsiteY12" fmla="*/ 38042 h 174099"/>
                <a:gd name="connsiteX13" fmla="*/ 53382 w 106394"/>
                <a:gd name="connsiteY13" fmla="*/ 5652 h 174099"/>
                <a:gd name="connsiteX14" fmla="*/ 83203 w 106394"/>
                <a:gd name="connsiteY14" fmla="*/ 35259 h 174099"/>
                <a:gd name="connsiteX15" fmla="*/ 85730 w 106394"/>
                <a:gd name="connsiteY15" fmla="*/ 84604 h 174099"/>
                <a:gd name="connsiteX16" fmla="*/ 82950 w 106394"/>
                <a:gd name="connsiteY16" fmla="*/ 136985 h 174099"/>
                <a:gd name="connsiteX17" fmla="*/ 53382 w 10639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94" h="174099">
                  <a:moveTo>
                    <a:pt x="106705" y="87640"/>
                  </a:moveTo>
                  <a:cubicBezTo>
                    <a:pt x="106705" y="67396"/>
                    <a:pt x="105442" y="47152"/>
                    <a:pt x="96597" y="28426"/>
                  </a:cubicBezTo>
                  <a:cubicBezTo>
                    <a:pt x="84972" y="4133"/>
                    <a:pt x="64249" y="85"/>
                    <a:pt x="53634" y="85"/>
                  </a:cubicBezTo>
                  <a:cubicBezTo>
                    <a:pt x="38471" y="85"/>
                    <a:pt x="20023" y="6664"/>
                    <a:pt x="9662" y="30198"/>
                  </a:cubicBezTo>
                  <a:cubicBezTo>
                    <a:pt x="1575" y="47658"/>
                    <a:pt x="311" y="67396"/>
                    <a:pt x="311" y="87640"/>
                  </a:cubicBezTo>
                  <a:cubicBezTo>
                    <a:pt x="311" y="106619"/>
                    <a:pt x="1322" y="129394"/>
                    <a:pt x="11683" y="148626"/>
                  </a:cubicBezTo>
                  <a:cubicBezTo>
                    <a:pt x="22550" y="169123"/>
                    <a:pt x="40999" y="174184"/>
                    <a:pt x="53382" y="174184"/>
                  </a:cubicBezTo>
                  <a:cubicBezTo>
                    <a:pt x="67029" y="174184"/>
                    <a:pt x="86235" y="168870"/>
                    <a:pt x="97355" y="144830"/>
                  </a:cubicBezTo>
                  <a:cubicBezTo>
                    <a:pt x="105442" y="127369"/>
                    <a:pt x="106705" y="107631"/>
                    <a:pt x="106705" y="87640"/>
                  </a:cubicBezTo>
                  <a:close/>
                  <a:moveTo>
                    <a:pt x="53382" y="168617"/>
                  </a:moveTo>
                  <a:cubicBezTo>
                    <a:pt x="43526" y="168617"/>
                    <a:pt x="28615" y="162290"/>
                    <a:pt x="24066" y="137998"/>
                  </a:cubicBezTo>
                  <a:cubicBezTo>
                    <a:pt x="21287" y="122814"/>
                    <a:pt x="21287" y="99534"/>
                    <a:pt x="21287" y="84604"/>
                  </a:cubicBezTo>
                  <a:cubicBezTo>
                    <a:pt x="21287" y="68408"/>
                    <a:pt x="21287" y="51707"/>
                    <a:pt x="23308" y="38042"/>
                  </a:cubicBezTo>
                  <a:cubicBezTo>
                    <a:pt x="28110" y="7929"/>
                    <a:pt x="47064" y="5652"/>
                    <a:pt x="53382" y="5652"/>
                  </a:cubicBezTo>
                  <a:cubicBezTo>
                    <a:pt x="61721" y="5652"/>
                    <a:pt x="78401" y="10207"/>
                    <a:pt x="83203" y="35259"/>
                  </a:cubicBezTo>
                  <a:cubicBezTo>
                    <a:pt x="85730" y="49430"/>
                    <a:pt x="85730" y="68662"/>
                    <a:pt x="85730" y="84604"/>
                  </a:cubicBezTo>
                  <a:cubicBezTo>
                    <a:pt x="85730" y="103583"/>
                    <a:pt x="85730" y="120790"/>
                    <a:pt x="82950" y="136985"/>
                  </a:cubicBezTo>
                  <a:cubicBezTo>
                    <a:pt x="79159" y="161025"/>
                    <a:pt x="64754" y="168617"/>
                    <a:pt x="53382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19F0F638-25D4-6976-DC6F-D0578FA35345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4742607" y="7857942"/>
              <a:ext cx="26788" cy="26823"/>
            </a:xfrm>
            <a:custGeom>
              <a:avLst/>
              <a:gdLst>
                <a:gd name="connsiteX0" fmla="*/ 27104 w 26788"/>
                <a:gd name="connsiteY0" fmla="*/ 13496 h 26823"/>
                <a:gd name="connsiteX1" fmla="*/ 13710 w 26788"/>
                <a:gd name="connsiteY1" fmla="*/ 85 h 26823"/>
                <a:gd name="connsiteX2" fmla="*/ 316 w 26788"/>
                <a:gd name="connsiteY2" fmla="*/ 13496 h 26823"/>
                <a:gd name="connsiteX3" fmla="*/ 13710 w 26788"/>
                <a:gd name="connsiteY3" fmla="*/ 26908 h 26823"/>
                <a:gd name="connsiteX4" fmla="*/ 27104 w 26788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8" h="26823">
                  <a:moveTo>
                    <a:pt x="27104" y="13496"/>
                  </a:moveTo>
                  <a:cubicBezTo>
                    <a:pt x="27104" y="6158"/>
                    <a:pt x="21039" y="85"/>
                    <a:pt x="13710" y="85"/>
                  </a:cubicBezTo>
                  <a:cubicBezTo>
                    <a:pt x="6381" y="85"/>
                    <a:pt x="316" y="6158"/>
                    <a:pt x="316" y="13496"/>
                  </a:cubicBezTo>
                  <a:cubicBezTo>
                    <a:pt x="316" y="20835"/>
                    <a:pt x="6381" y="26908"/>
                    <a:pt x="13710" y="26908"/>
                  </a:cubicBezTo>
                  <a:cubicBezTo>
                    <a:pt x="21039" y="26908"/>
                    <a:pt x="27104" y="20835"/>
                    <a:pt x="27104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16EDCE98-CBE1-5A04-4746-A83EFEB14AB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4803709" y="7716234"/>
              <a:ext cx="100834" cy="168531"/>
            </a:xfrm>
            <a:custGeom>
              <a:avLst/>
              <a:gdLst>
                <a:gd name="connsiteX0" fmla="*/ 19778 w 100834"/>
                <a:gd name="connsiteY0" fmla="*/ 149132 h 168531"/>
                <a:gd name="connsiteX1" fmla="*/ 46566 w 100834"/>
                <a:gd name="connsiteY1" fmla="*/ 123067 h 168531"/>
                <a:gd name="connsiteX2" fmla="*/ 101153 w 100834"/>
                <a:gd name="connsiteY2" fmla="*/ 49177 h 168531"/>
                <a:gd name="connsiteX3" fmla="*/ 47577 w 100834"/>
                <a:gd name="connsiteY3" fmla="*/ 85 h 168531"/>
                <a:gd name="connsiteX4" fmla="*/ 319 w 100834"/>
                <a:gd name="connsiteY4" fmla="*/ 45887 h 168531"/>
                <a:gd name="connsiteX5" fmla="*/ 13713 w 100834"/>
                <a:gd name="connsiteY5" fmla="*/ 60058 h 168531"/>
                <a:gd name="connsiteX6" fmla="*/ 26854 w 100834"/>
                <a:gd name="connsiteY6" fmla="*/ 46646 h 168531"/>
                <a:gd name="connsiteX7" fmla="*/ 13460 w 100834"/>
                <a:gd name="connsiteY7" fmla="*/ 33487 h 168531"/>
                <a:gd name="connsiteX8" fmla="*/ 10175 w 100834"/>
                <a:gd name="connsiteY8" fmla="*/ 33740 h 168531"/>
                <a:gd name="connsiteX9" fmla="*/ 44292 w 100834"/>
                <a:gd name="connsiteY9" fmla="*/ 7929 h 168531"/>
                <a:gd name="connsiteX10" fmla="*/ 78156 w 100834"/>
                <a:gd name="connsiteY10" fmla="*/ 49177 h 168531"/>
                <a:gd name="connsiteX11" fmla="*/ 51620 w 100834"/>
                <a:gd name="connsiteY11" fmla="*/ 105101 h 168531"/>
                <a:gd name="connsiteX12" fmla="*/ 3099 w 100834"/>
                <a:gd name="connsiteY12" fmla="*/ 159254 h 168531"/>
                <a:gd name="connsiteX13" fmla="*/ 319 w 100834"/>
                <a:gd name="connsiteY13" fmla="*/ 168617 h 168531"/>
                <a:gd name="connsiteX14" fmla="*/ 94077 w 100834"/>
                <a:gd name="connsiteY14" fmla="*/ 168617 h 168531"/>
                <a:gd name="connsiteX15" fmla="*/ 101153 w 100834"/>
                <a:gd name="connsiteY15" fmla="*/ 124586 h 168531"/>
                <a:gd name="connsiteX16" fmla="*/ 94835 w 100834"/>
                <a:gd name="connsiteY16" fmla="*/ 124586 h 168531"/>
                <a:gd name="connsiteX17" fmla="*/ 89275 w 100834"/>
                <a:gd name="connsiteY17" fmla="*/ 147107 h 168531"/>
                <a:gd name="connsiteX18" fmla="*/ 65267 w 100834"/>
                <a:gd name="connsiteY18" fmla="*/ 149132 h 168531"/>
                <a:gd name="connsiteX19" fmla="*/ 19778 w 100834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34" h="168531">
                  <a:moveTo>
                    <a:pt x="19778" y="149132"/>
                  </a:moveTo>
                  <a:lnTo>
                    <a:pt x="46566" y="123067"/>
                  </a:lnTo>
                  <a:cubicBezTo>
                    <a:pt x="85990" y="88146"/>
                    <a:pt x="101153" y="74482"/>
                    <a:pt x="101153" y="49177"/>
                  </a:cubicBezTo>
                  <a:cubicBezTo>
                    <a:pt x="101153" y="20329"/>
                    <a:pt x="78409" y="85"/>
                    <a:pt x="47577" y="85"/>
                  </a:cubicBezTo>
                  <a:cubicBezTo>
                    <a:pt x="19020" y="85"/>
                    <a:pt x="319" y="23365"/>
                    <a:pt x="319" y="45887"/>
                  </a:cubicBezTo>
                  <a:cubicBezTo>
                    <a:pt x="319" y="60058"/>
                    <a:pt x="12955" y="60058"/>
                    <a:pt x="13713" y="60058"/>
                  </a:cubicBezTo>
                  <a:cubicBezTo>
                    <a:pt x="18009" y="60058"/>
                    <a:pt x="26854" y="57021"/>
                    <a:pt x="26854" y="46646"/>
                  </a:cubicBezTo>
                  <a:cubicBezTo>
                    <a:pt x="26854" y="40067"/>
                    <a:pt x="22305" y="33487"/>
                    <a:pt x="13460" y="33487"/>
                  </a:cubicBezTo>
                  <a:cubicBezTo>
                    <a:pt x="11438" y="33487"/>
                    <a:pt x="10933" y="33487"/>
                    <a:pt x="10175" y="33740"/>
                  </a:cubicBezTo>
                  <a:cubicBezTo>
                    <a:pt x="15987" y="17292"/>
                    <a:pt x="29634" y="7929"/>
                    <a:pt x="44292" y="7929"/>
                  </a:cubicBezTo>
                  <a:cubicBezTo>
                    <a:pt x="67289" y="7929"/>
                    <a:pt x="78156" y="28426"/>
                    <a:pt x="78156" y="49177"/>
                  </a:cubicBezTo>
                  <a:cubicBezTo>
                    <a:pt x="78156" y="69421"/>
                    <a:pt x="65520" y="89412"/>
                    <a:pt x="51620" y="105101"/>
                  </a:cubicBezTo>
                  <a:lnTo>
                    <a:pt x="3099" y="159254"/>
                  </a:lnTo>
                  <a:cubicBezTo>
                    <a:pt x="319" y="162037"/>
                    <a:pt x="319" y="162543"/>
                    <a:pt x="319" y="168617"/>
                  </a:cubicBezTo>
                  <a:lnTo>
                    <a:pt x="94077" y="168617"/>
                  </a:lnTo>
                  <a:lnTo>
                    <a:pt x="101153" y="124586"/>
                  </a:lnTo>
                  <a:lnTo>
                    <a:pt x="94835" y="124586"/>
                  </a:lnTo>
                  <a:cubicBezTo>
                    <a:pt x="93572" y="132177"/>
                    <a:pt x="91803" y="143312"/>
                    <a:pt x="89275" y="147107"/>
                  </a:cubicBezTo>
                  <a:cubicBezTo>
                    <a:pt x="87506" y="149132"/>
                    <a:pt x="70827" y="149132"/>
                    <a:pt x="65267" y="149132"/>
                  </a:cubicBezTo>
                  <a:lnTo>
                    <a:pt x="19778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3455650A-C6F2-F017-1CA9-35EB15E14C42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4930068" y="7716234"/>
              <a:ext cx="100834" cy="174099"/>
            </a:xfrm>
            <a:custGeom>
              <a:avLst/>
              <a:gdLst>
                <a:gd name="connsiteX0" fmla="*/ 101158 w 100834"/>
                <a:gd name="connsiteY0" fmla="*/ 117753 h 174099"/>
                <a:gd name="connsiteX1" fmla="*/ 53142 w 100834"/>
                <a:gd name="connsiteY1" fmla="*/ 62335 h 174099"/>
                <a:gd name="connsiteX2" fmla="*/ 21047 w 100834"/>
                <a:gd name="connsiteY2" fmla="*/ 75241 h 174099"/>
                <a:gd name="connsiteX3" fmla="*/ 21047 w 100834"/>
                <a:gd name="connsiteY3" fmla="*/ 25896 h 174099"/>
                <a:gd name="connsiteX4" fmla="*/ 42528 w 100834"/>
                <a:gd name="connsiteY4" fmla="*/ 29186 h 174099"/>
                <a:gd name="connsiteX5" fmla="*/ 91302 w 100834"/>
                <a:gd name="connsiteY5" fmla="*/ 2868 h 174099"/>
                <a:gd name="connsiteX6" fmla="*/ 88775 w 100834"/>
                <a:gd name="connsiteY6" fmla="*/ 85 h 174099"/>
                <a:gd name="connsiteX7" fmla="*/ 86753 w 100834"/>
                <a:gd name="connsiteY7" fmla="*/ 844 h 174099"/>
                <a:gd name="connsiteX8" fmla="*/ 52384 w 100834"/>
                <a:gd name="connsiteY8" fmla="*/ 8182 h 174099"/>
                <a:gd name="connsiteX9" fmla="*/ 18772 w 100834"/>
                <a:gd name="connsiteY9" fmla="*/ 1097 h 174099"/>
                <a:gd name="connsiteX10" fmla="*/ 15739 w 100834"/>
                <a:gd name="connsiteY10" fmla="*/ 338 h 174099"/>
                <a:gd name="connsiteX11" fmla="*/ 13212 w 100834"/>
                <a:gd name="connsiteY11" fmla="*/ 6411 h 174099"/>
                <a:gd name="connsiteX12" fmla="*/ 13212 w 100834"/>
                <a:gd name="connsiteY12" fmla="*/ 81314 h 174099"/>
                <a:gd name="connsiteX13" fmla="*/ 16750 w 100834"/>
                <a:gd name="connsiteY13" fmla="*/ 87893 h 174099"/>
                <a:gd name="connsiteX14" fmla="*/ 20036 w 100834"/>
                <a:gd name="connsiteY14" fmla="*/ 85616 h 174099"/>
                <a:gd name="connsiteX15" fmla="*/ 52636 w 100834"/>
                <a:gd name="connsiteY15" fmla="*/ 67902 h 174099"/>
                <a:gd name="connsiteX16" fmla="*/ 74117 w 100834"/>
                <a:gd name="connsiteY16" fmla="*/ 84098 h 174099"/>
                <a:gd name="connsiteX17" fmla="*/ 78666 w 100834"/>
                <a:gd name="connsiteY17" fmla="*/ 115982 h 174099"/>
                <a:gd name="connsiteX18" fmla="*/ 72601 w 100834"/>
                <a:gd name="connsiteY18" fmla="*/ 150650 h 174099"/>
                <a:gd name="connsiteX19" fmla="*/ 45560 w 100834"/>
                <a:gd name="connsiteY19" fmla="*/ 167098 h 174099"/>
                <a:gd name="connsiteX20" fmla="*/ 8411 w 100834"/>
                <a:gd name="connsiteY20" fmla="*/ 138757 h 174099"/>
                <a:gd name="connsiteX21" fmla="*/ 12707 w 100834"/>
                <a:gd name="connsiteY21" fmla="*/ 139263 h 174099"/>
                <a:gd name="connsiteX22" fmla="*/ 25343 w 100834"/>
                <a:gd name="connsiteY22" fmla="*/ 126863 h 174099"/>
                <a:gd name="connsiteX23" fmla="*/ 12707 w 100834"/>
                <a:gd name="connsiteY23" fmla="*/ 114464 h 174099"/>
                <a:gd name="connsiteX24" fmla="*/ 324 w 100834"/>
                <a:gd name="connsiteY24" fmla="*/ 127875 h 174099"/>
                <a:gd name="connsiteX25" fmla="*/ 46066 w 100834"/>
                <a:gd name="connsiteY25" fmla="*/ 174184 h 174099"/>
                <a:gd name="connsiteX26" fmla="*/ 101158 w 100834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34" h="174099">
                  <a:moveTo>
                    <a:pt x="101158" y="117753"/>
                  </a:moveTo>
                  <a:cubicBezTo>
                    <a:pt x="101158" y="87640"/>
                    <a:pt x="80435" y="62335"/>
                    <a:pt x="53142" y="62335"/>
                  </a:cubicBezTo>
                  <a:cubicBezTo>
                    <a:pt x="41011" y="62335"/>
                    <a:pt x="30144" y="66384"/>
                    <a:pt x="21047" y="75241"/>
                  </a:cubicBezTo>
                  <a:lnTo>
                    <a:pt x="21047" y="25896"/>
                  </a:lnTo>
                  <a:cubicBezTo>
                    <a:pt x="26101" y="27414"/>
                    <a:pt x="34441" y="29186"/>
                    <a:pt x="42528" y="29186"/>
                  </a:cubicBezTo>
                  <a:cubicBezTo>
                    <a:pt x="73612" y="29186"/>
                    <a:pt x="91302" y="6158"/>
                    <a:pt x="91302" y="2868"/>
                  </a:cubicBezTo>
                  <a:cubicBezTo>
                    <a:pt x="91302" y="1350"/>
                    <a:pt x="90544" y="85"/>
                    <a:pt x="88775" y="85"/>
                  </a:cubicBezTo>
                  <a:cubicBezTo>
                    <a:pt x="88522" y="85"/>
                    <a:pt x="88017" y="85"/>
                    <a:pt x="86753" y="844"/>
                  </a:cubicBezTo>
                  <a:cubicBezTo>
                    <a:pt x="81699" y="3121"/>
                    <a:pt x="69316" y="8182"/>
                    <a:pt x="52384" y="8182"/>
                  </a:cubicBezTo>
                  <a:cubicBezTo>
                    <a:pt x="42275" y="8182"/>
                    <a:pt x="30650" y="6411"/>
                    <a:pt x="18772" y="1097"/>
                  </a:cubicBezTo>
                  <a:cubicBezTo>
                    <a:pt x="16750" y="338"/>
                    <a:pt x="16245" y="338"/>
                    <a:pt x="15739" y="338"/>
                  </a:cubicBezTo>
                  <a:cubicBezTo>
                    <a:pt x="13212" y="338"/>
                    <a:pt x="13212" y="2362"/>
                    <a:pt x="13212" y="6411"/>
                  </a:cubicBezTo>
                  <a:lnTo>
                    <a:pt x="13212" y="81314"/>
                  </a:lnTo>
                  <a:cubicBezTo>
                    <a:pt x="13212" y="85869"/>
                    <a:pt x="13212" y="87893"/>
                    <a:pt x="16750" y="87893"/>
                  </a:cubicBezTo>
                  <a:cubicBezTo>
                    <a:pt x="18519" y="87893"/>
                    <a:pt x="19025" y="87134"/>
                    <a:pt x="20036" y="85616"/>
                  </a:cubicBezTo>
                  <a:cubicBezTo>
                    <a:pt x="22816" y="81567"/>
                    <a:pt x="32166" y="67902"/>
                    <a:pt x="52636" y="67902"/>
                  </a:cubicBezTo>
                  <a:cubicBezTo>
                    <a:pt x="65778" y="67902"/>
                    <a:pt x="72096" y="79543"/>
                    <a:pt x="74117" y="84098"/>
                  </a:cubicBezTo>
                  <a:cubicBezTo>
                    <a:pt x="78161" y="93461"/>
                    <a:pt x="78666" y="103330"/>
                    <a:pt x="78666" y="115982"/>
                  </a:cubicBezTo>
                  <a:cubicBezTo>
                    <a:pt x="78666" y="124839"/>
                    <a:pt x="78666" y="140022"/>
                    <a:pt x="72601" y="150650"/>
                  </a:cubicBezTo>
                  <a:cubicBezTo>
                    <a:pt x="66536" y="160519"/>
                    <a:pt x="57185" y="167098"/>
                    <a:pt x="45560" y="167098"/>
                  </a:cubicBezTo>
                  <a:cubicBezTo>
                    <a:pt x="27112" y="167098"/>
                    <a:pt x="12707" y="153687"/>
                    <a:pt x="8411" y="138757"/>
                  </a:cubicBezTo>
                  <a:cubicBezTo>
                    <a:pt x="9169" y="139010"/>
                    <a:pt x="9927" y="139263"/>
                    <a:pt x="12707" y="139263"/>
                  </a:cubicBezTo>
                  <a:cubicBezTo>
                    <a:pt x="21047" y="139263"/>
                    <a:pt x="25343" y="132936"/>
                    <a:pt x="25343" y="126863"/>
                  </a:cubicBezTo>
                  <a:cubicBezTo>
                    <a:pt x="25343" y="120790"/>
                    <a:pt x="21047" y="114464"/>
                    <a:pt x="12707" y="114464"/>
                  </a:cubicBezTo>
                  <a:cubicBezTo>
                    <a:pt x="9169" y="114464"/>
                    <a:pt x="324" y="116235"/>
                    <a:pt x="324" y="127875"/>
                  </a:cubicBezTo>
                  <a:cubicBezTo>
                    <a:pt x="324" y="149638"/>
                    <a:pt x="17761" y="174184"/>
                    <a:pt x="46066" y="174184"/>
                  </a:cubicBezTo>
                  <a:cubicBezTo>
                    <a:pt x="75381" y="174184"/>
                    <a:pt x="101158" y="149891"/>
                    <a:pt x="101158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94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55257F-A91D-CF55-EB7E-8EE291122B3D}"/>
              </a:ext>
            </a:extLst>
          </p:cNvPr>
          <p:cNvPicPr>
            <a:picLocks noChangeAspect="1"/>
          </p:cNvPicPr>
          <p:nvPr/>
        </p:nvPicPr>
        <p:blipFill rotWithShape="1">
          <a:blip r:embed="rId55"/>
          <a:srcRect b="1271"/>
          <a:stretch/>
        </p:blipFill>
        <p:spPr>
          <a:xfrm>
            <a:off x="966936" y="942938"/>
            <a:ext cx="4123362" cy="40492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A64899-B0E3-DCFF-81E9-944156ACFB94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6792939" y="890806"/>
            <a:ext cx="4186223" cy="4101336"/>
          </a:xfrm>
          <a:prstGeom prst="rect">
            <a:avLst/>
          </a:prstGeom>
        </p:spPr>
      </p:pic>
      <p:grpSp>
        <p:nvGrpSpPr>
          <p:cNvPr id="97" name="组合 96" descr="\documentclass{article}&#10;\usepackage{amsmath}&#10;\pagestyle{empty}&#10;\begin{document}&#10;&#10;\begin{align*}&#10;\epsilon = 0,~\Delta = 1,~\beta=5,~\omega_\mathrm{c}=0.25,~\lambda=0.25&#10;\end{align*}&#10;&#10;\end{document}" title="IguanaTex Vector Display">
            <a:extLst>
              <a:ext uri="{FF2B5EF4-FFF2-40B4-BE49-F238E27FC236}">
                <a16:creationId xmlns:a16="http://schemas.microsoft.com/office/drawing/2014/main" id="{26D0213C-85B3-5369-2C2E-8C57943BC7C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4700" y="5727700"/>
            <a:ext cx="4612939" cy="230275"/>
            <a:chOff x="4409926" y="7697449"/>
            <a:chExt cx="4612939" cy="230275"/>
          </a:xfrm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3F0A3446-DC33-FA5A-0B52-7A7223A5DFA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409926" y="7769568"/>
              <a:ext cx="83368" cy="111848"/>
            </a:xfrm>
            <a:custGeom>
              <a:avLst/>
              <a:gdLst>
                <a:gd name="connsiteX0" fmla="*/ 63746 w 83368"/>
                <a:gd name="connsiteY0" fmla="*/ 51960 h 111848"/>
                <a:gd name="connsiteX1" fmla="*/ 72361 w 83368"/>
                <a:gd name="connsiteY1" fmla="*/ 47658 h 111848"/>
                <a:gd name="connsiteX2" fmla="*/ 65013 w 83368"/>
                <a:gd name="connsiteY2" fmla="*/ 44116 h 111848"/>
                <a:gd name="connsiteX3" fmla="*/ 23962 w 83368"/>
                <a:gd name="connsiteY3" fmla="*/ 44116 h 111848"/>
                <a:gd name="connsiteX4" fmla="*/ 67293 w 83368"/>
                <a:gd name="connsiteY4" fmla="*/ 7929 h 111848"/>
                <a:gd name="connsiteX5" fmla="*/ 75148 w 83368"/>
                <a:gd name="connsiteY5" fmla="*/ 7929 h 111848"/>
                <a:gd name="connsiteX6" fmla="*/ 83511 w 83368"/>
                <a:gd name="connsiteY6" fmla="*/ 3627 h 111848"/>
                <a:gd name="connsiteX7" fmla="*/ 75909 w 83368"/>
                <a:gd name="connsiteY7" fmla="*/ 85 h 111848"/>
                <a:gd name="connsiteX8" fmla="*/ 67040 w 83368"/>
                <a:gd name="connsiteY8" fmla="*/ 85 h 111848"/>
                <a:gd name="connsiteX9" fmla="*/ 142 w 83368"/>
                <a:gd name="connsiteY9" fmla="*/ 64107 h 111848"/>
                <a:gd name="connsiteX10" fmla="*/ 46008 w 83368"/>
                <a:gd name="connsiteY10" fmla="*/ 111933 h 111848"/>
                <a:gd name="connsiteX11" fmla="*/ 78949 w 83368"/>
                <a:gd name="connsiteY11" fmla="*/ 99028 h 111848"/>
                <a:gd name="connsiteX12" fmla="*/ 76415 w 83368"/>
                <a:gd name="connsiteY12" fmla="*/ 95485 h 111848"/>
                <a:gd name="connsiteX13" fmla="*/ 73121 w 83368"/>
                <a:gd name="connsiteY13" fmla="*/ 97003 h 111848"/>
                <a:gd name="connsiteX14" fmla="*/ 46514 w 83368"/>
                <a:gd name="connsiteY14" fmla="*/ 106366 h 111848"/>
                <a:gd name="connsiteX15" fmla="*/ 19147 w 83368"/>
                <a:gd name="connsiteY15" fmla="*/ 73470 h 111848"/>
                <a:gd name="connsiteX16" fmla="*/ 21935 w 83368"/>
                <a:gd name="connsiteY16" fmla="*/ 51960 h 111848"/>
                <a:gd name="connsiteX17" fmla="*/ 63746 w 83368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368" h="111848">
                  <a:moveTo>
                    <a:pt x="63746" y="51960"/>
                  </a:moveTo>
                  <a:cubicBezTo>
                    <a:pt x="67800" y="51960"/>
                    <a:pt x="72361" y="51960"/>
                    <a:pt x="72361" y="47658"/>
                  </a:cubicBezTo>
                  <a:cubicBezTo>
                    <a:pt x="72361" y="44116"/>
                    <a:pt x="69320" y="44116"/>
                    <a:pt x="65013" y="44116"/>
                  </a:cubicBezTo>
                  <a:lnTo>
                    <a:pt x="23962" y="44116"/>
                  </a:lnTo>
                  <a:cubicBezTo>
                    <a:pt x="30044" y="22606"/>
                    <a:pt x="44234" y="7929"/>
                    <a:pt x="67293" y="7929"/>
                  </a:cubicBezTo>
                  <a:lnTo>
                    <a:pt x="75148" y="7929"/>
                  </a:lnTo>
                  <a:cubicBezTo>
                    <a:pt x="79456" y="7929"/>
                    <a:pt x="83511" y="7929"/>
                    <a:pt x="83511" y="3627"/>
                  </a:cubicBezTo>
                  <a:cubicBezTo>
                    <a:pt x="83511" y="85"/>
                    <a:pt x="80216" y="85"/>
                    <a:pt x="75909" y="85"/>
                  </a:cubicBezTo>
                  <a:lnTo>
                    <a:pt x="67040" y="85"/>
                  </a:lnTo>
                  <a:cubicBezTo>
                    <a:pt x="34098" y="85"/>
                    <a:pt x="142" y="25390"/>
                    <a:pt x="142" y="64107"/>
                  </a:cubicBezTo>
                  <a:cubicBezTo>
                    <a:pt x="142" y="91942"/>
                    <a:pt x="19147" y="111933"/>
                    <a:pt x="46008" y="111933"/>
                  </a:cubicBezTo>
                  <a:cubicBezTo>
                    <a:pt x="62479" y="111933"/>
                    <a:pt x="78949" y="101811"/>
                    <a:pt x="78949" y="99028"/>
                  </a:cubicBezTo>
                  <a:cubicBezTo>
                    <a:pt x="78949" y="98268"/>
                    <a:pt x="78696" y="95485"/>
                    <a:pt x="76415" y="95485"/>
                  </a:cubicBezTo>
                  <a:cubicBezTo>
                    <a:pt x="75909" y="95485"/>
                    <a:pt x="75402" y="95485"/>
                    <a:pt x="73121" y="97003"/>
                  </a:cubicBezTo>
                  <a:cubicBezTo>
                    <a:pt x="65266" y="102064"/>
                    <a:pt x="55890" y="106366"/>
                    <a:pt x="46514" y="106366"/>
                  </a:cubicBezTo>
                  <a:cubicBezTo>
                    <a:pt x="31817" y="106366"/>
                    <a:pt x="19147" y="95738"/>
                    <a:pt x="19147" y="73470"/>
                  </a:cubicBezTo>
                  <a:cubicBezTo>
                    <a:pt x="19147" y="64613"/>
                    <a:pt x="21175" y="54997"/>
                    <a:pt x="21935" y="51960"/>
                  </a:cubicBezTo>
                  <a:lnTo>
                    <a:pt x="63746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C4C051F7-7280-7397-1AC1-430D38876E4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585448" y="7785764"/>
              <a:ext cx="168510" cy="59213"/>
            </a:xfrm>
            <a:custGeom>
              <a:avLst/>
              <a:gdLst>
                <a:gd name="connsiteX0" fmla="*/ 160044 w 168510"/>
                <a:gd name="connsiteY0" fmla="*/ 10207 h 59213"/>
                <a:gd name="connsiteX1" fmla="*/ 168659 w 168510"/>
                <a:gd name="connsiteY1" fmla="*/ 5146 h 59213"/>
                <a:gd name="connsiteX2" fmla="*/ 160297 w 168510"/>
                <a:gd name="connsiteY2" fmla="*/ 85 h 59213"/>
                <a:gd name="connsiteX3" fmla="*/ 8511 w 168510"/>
                <a:gd name="connsiteY3" fmla="*/ 85 h 59213"/>
                <a:gd name="connsiteX4" fmla="*/ 149 w 168510"/>
                <a:gd name="connsiteY4" fmla="*/ 5146 h 59213"/>
                <a:gd name="connsiteX5" fmla="*/ 8765 w 168510"/>
                <a:gd name="connsiteY5" fmla="*/ 10207 h 59213"/>
                <a:gd name="connsiteX6" fmla="*/ 160044 w 168510"/>
                <a:gd name="connsiteY6" fmla="*/ 10207 h 59213"/>
                <a:gd name="connsiteX7" fmla="*/ 160297 w 168510"/>
                <a:gd name="connsiteY7" fmla="*/ 59299 h 59213"/>
                <a:gd name="connsiteX8" fmla="*/ 168659 w 168510"/>
                <a:gd name="connsiteY8" fmla="*/ 54238 h 59213"/>
                <a:gd name="connsiteX9" fmla="*/ 160044 w 168510"/>
                <a:gd name="connsiteY9" fmla="*/ 49177 h 59213"/>
                <a:gd name="connsiteX10" fmla="*/ 8765 w 168510"/>
                <a:gd name="connsiteY10" fmla="*/ 49177 h 59213"/>
                <a:gd name="connsiteX11" fmla="*/ 149 w 168510"/>
                <a:gd name="connsiteY11" fmla="*/ 54238 h 59213"/>
                <a:gd name="connsiteX12" fmla="*/ 8511 w 168510"/>
                <a:gd name="connsiteY12" fmla="*/ 59299 h 59213"/>
                <a:gd name="connsiteX13" fmla="*/ 160297 w 168510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10" h="59213">
                  <a:moveTo>
                    <a:pt x="160044" y="10207"/>
                  </a:moveTo>
                  <a:cubicBezTo>
                    <a:pt x="163845" y="10207"/>
                    <a:pt x="168659" y="10207"/>
                    <a:pt x="168659" y="5146"/>
                  </a:cubicBezTo>
                  <a:cubicBezTo>
                    <a:pt x="168659" y="85"/>
                    <a:pt x="163845" y="85"/>
                    <a:pt x="160297" y="85"/>
                  </a:cubicBezTo>
                  <a:lnTo>
                    <a:pt x="8511" y="85"/>
                  </a:lnTo>
                  <a:cubicBezTo>
                    <a:pt x="4964" y="85"/>
                    <a:pt x="149" y="85"/>
                    <a:pt x="149" y="5146"/>
                  </a:cubicBezTo>
                  <a:cubicBezTo>
                    <a:pt x="149" y="10207"/>
                    <a:pt x="4964" y="10207"/>
                    <a:pt x="8765" y="10207"/>
                  </a:cubicBezTo>
                  <a:lnTo>
                    <a:pt x="160044" y="10207"/>
                  </a:lnTo>
                  <a:close/>
                  <a:moveTo>
                    <a:pt x="160297" y="59299"/>
                  </a:moveTo>
                  <a:cubicBezTo>
                    <a:pt x="163845" y="59299"/>
                    <a:pt x="168659" y="59299"/>
                    <a:pt x="168659" y="54238"/>
                  </a:cubicBezTo>
                  <a:cubicBezTo>
                    <a:pt x="168659" y="49177"/>
                    <a:pt x="163845" y="49177"/>
                    <a:pt x="160044" y="49177"/>
                  </a:cubicBezTo>
                  <a:lnTo>
                    <a:pt x="8765" y="49177"/>
                  </a:lnTo>
                  <a:cubicBezTo>
                    <a:pt x="4964" y="49177"/>
                    <a:pt x="149" y="49177"/>
                    <a:pt x="149" y="54238"/>
                  </a:cubicBezTo>
                  <a:cubicBezTo>
                    <a:pt x="149" y="59299"/>
                    <a:pt x="4964" y="59299"/>
                    <a:pt x="8511" y="59299"/>
                  </a:cubicBezTo>
                  <a:lnTo>
                    <a:pt x="160297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D4FB2E2-57A6-08F2-C558-3EB7F8629FB5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848616" y="7710102"/>
              <a:ext cx="106680" cy="174099"/>
            </a:xfrm>
            <a:custGeom>
              <a:avLst/>
              <a:gdLst>
                <a:gd name="connsiteX0" fmla="*/ 106841 w 106680"/>
                <a:gd name="connsiteY0" fmla="*/ 87640 h 174099"/>
                <a:gd name="connsiteX1" fmla="*/ 96705 w 106680"/>
                <a:gd name="connsiteY1" fmla="*/ 28426 h 174099"/>
                <a:gd name="connsiteX2" fmla="*/ 53627 w 106680"/>
                <a:gd name="connsiteY2" fmla="*/ 85 h 174099"/>
                <a:gd name="connsiteX3" fmla="*/ 9536 w 106680"/>
                <a:gd name="connsiteY3" fmla="*/ 30198 h 174099"/>
                <a:gd name="connsiteX4" fmla="*/ 160 w 106680"/>
                <a:gd name="connsiteY4" fmla="*/ 87640 h 174099"/>
                <a:gd name="connsiteX5" fmla="*/ 11563 w 106680"/>
                <a:gd name="connsiteY5" fmla="*/ 148626 h 174099"/>
                <a:gd name="connsiteX6" fmla="*/ 53373 w 106680"/>
                <a:gd name="connsiteY6" fmla="*/ 174184 h 174099"/>
                <a:gd name="connsiteX7" fmla="*/ 97465 w 106680"/>
                <a:gd name="connsiteY7" fmla="*/ 144830 h 174099"/>
                <a:gd name="connsiteX8" fmla="*/ 106841 w 106680"/>
                <a:gd name="connsiteY8" fmla="*/ 87640 h 174099"/>
                <a:gd name="connsiteX9" fmla="*/ 53373 w 106680"/>
                <a:gd name="connsiteY9" fmla="*/ 168617 h 174099"/>
                <a:gd name="connsiteX10" fmla="*/ 23979 w 106680"/>
                <a:gd name="connsiteY10" fmla="*/ 137998 h 174099"/>
                <a:gd name="connsiteX11" fmla="*/ 21192 w 106680"/>
                <a:gd name="connsiteY11" fmla="*/ 84604 h 174099"/>
                <a:gd name="connsiteX12" fmla="*/ 23219 w 106680"/>
                <a:gd name="connsiteY12" fmla="*/ 38042 h 174099"/>
                <a:gd name="connsiteX13" fmla="*/ 53373 w 106680"/>
                <a:gd name="connsiteY13" fmla="*/ 5652 h 174099"/>
                <a:gd name="connsiteX14" fmla="*/ 83275 w 106680"/>
                <a:gd name="connsiteY14" fmla="*/ 35259 h 174099"/>
                <a:gd name="connsiteX15" fmla="*/ 85809 w 106680"/>
                <a:gd name="connsiteY15" fmla="*/ 84604 h 174099"/>
                <a:gd name="connsiteX16" fmla="*/ 83021 w 106680"/>
                <a:gd name="connsiteY16" fmla="*/ 136985 h 174099"/>
                <a:gd name="connsiteX17" fmla="*/ 53373 w 106680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80" h="174099">
                  <a:moveTo>
                    <a:pt x="106841" y="87640"/>
                  </a:moveTo>
                  <a:cubicBezTo>
                    <a:pt x="106841" y="67396"/>
                    <a:pt x="105574" y="47152"/>
                    <a:pt x="96705" y="28426"/>
                  </a:cubicBezTo>
                  <a:cubicBezTo>
                    <a:pt x="85048" y="4133"/>
                    <a:pt x="64270" y="85"/>
                    <a:pt x="53627" y="85"/>
                  </a:cubicBezTo>
                  <a:cubicBezTo>
                    <a:pt x="38423" y="85"/>
                    <a:pt x="19925" y="6664"/>
                    <a:pt x="9536" y="30198"/>
                  </a:cubicBezTo>
                  <a:cubicBezTo>
                    <a:pt x="1427" y="47658"/>
                    <a:pt x="160" y="67396"/>
                    <a:pt x="160" y="87640"/>
                  </a:cubicBezTo>
                  <a:cubicBezTo>
                    <a:pt x="160" y="106619"/>
                    <a:pt x="1173" y="129394"/>
                    <a:pt x="11563" y="148626"/>
                  </a:cubicBezTo>
                  <a:cubicBezTo>
                    <a:pt x="22459" y="169123"/>
                    <a:pt x="40957" y="174184"/>
                    <a:pt x="53373" y="174184"/>
                  </a:cubicBezTo>
                  <a:cubicBezTo>
                    <a:pt x="67057" y="174184"/>
                    <a:pt x="86315" y="168870"/>
                    <a:pt x="97465" y="144830"/>
                  </a:cubicBezTo>
                  <a:cubicBezTo>
                    <a:pt x="105574" y="127369"/>
                    <a:pt x="106841" y="107631"/>
                    <a:pt x="106841" y="87640"/>
                  </a:cubicBezTo>
                  <a:close/>
                  <a:moveTo>
                    <a:pt x="53373" y="168617"/>
                  </a:moveTo>
                  <a:cubicBezTo>
                    <a:pt x="43491" y="168617"/>
                    <a:pt x="28540" y="162290"/>
                    <a:pt x="23979" y="137998"/>
                  </a:cubicBezTo>
                  <a:cubicBezTo>
                    <a:pt x="21192" y="122814"/>
                    <a:pt x="21192" y="99534"/>
                    <a:pt x="21192" y="84604"/>
                  </a:cubicBezTo>
                  <a:cubicBezTo>
                    <a:pt x="21192" y="68408"/>
                    <a:pt x="21192" y="51707"/>
                    <a:pt x="23219" y="38042"/>
                  </a:cubicBezTo>
                  <a:cubicBezTo>
                    <a:pt x="28034" y="7929"/>
                    <a:pt x="47039" y="5652"/>
                    <a:pt x="53373" y="5652"/>
                  </a:cubicBezTo>
                  <a:cubicBezTo>
                    <a:pt x="61736" y="5652"/>
                    <a:pt x="78460" y="10207"/>
                    <a:pt x="83275" y="35259"/>
                  </a:cubicBezTo>
                  <a:cubicBezTo>
                    <a:pt x="85809" y="49430"/>
                    <a:pt x="85809" y="68662"/>
                    <a:pt x="85809" y="84604"/>
                  </a:cubicBezTo>
                  <a:cubicBezTo>
                    <a:pt x="85809" y="103583"/>
                    <a:pt x="85809" y="120790"/>
                    <a:pt x="83021" y="136985"/>
                  </a:cubicBezTo>
                  <a:cubicBezTo>
                    <a:pt x="79220" y="161025"/>
                    <a:pt x="64776" y="168617"/>
                    <a:pt x="53373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75DECEF-D101-1A62-1453-3D1E8ECDECFC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987226" y="7851810"/>
              <a:ext cx="29647" cy="75662"/>
            </a:xfrm>
            <a:custGeom>
              <a:avLst/>
              <a:gdLst>
                <a:gd name="connsiteX0" fmla="*/ 29812 w 29647"/>
                <a:gd name="connsiteY0" fmla="*/ 26655 h 75662"/>
                <a:gd name="connsiteX1" fmla="*/ 13595 w 29647"/>
                <a:gd name="connsiteY1" fmla="*/ 85 h 75662"/>
                <a:gd name="connsiteX2" fmla="*/ 165 w 29647"/>
                <a:gd name="connsiteY2" fmla="*/ 13496 h 75662"/>
                <a:gd name="connsiteX3" fmla="*/ 13595 w 29647"/>
                <a:gd name="connsiteY3" fmla="*/ 26908 h 75662"/>
                <a:gd name="connsiteX4" fmla="*/ 22464 w 29647"/>
                <a:gd name="connsiteY4" fmla="*/ 23618 h 75662"/>
                <a:gd name="connsiteX5" fmla="*/ 23731 w 29647"/>
                <a:gd name="connsiteY5" fmla="*/ 22859 h 75662"/>
                <a:gd name="connsiteX6" fmla="*/ 24238 w 29647"/>
                <a:gd name="connsiteY6" fmla="*/ 26655 h 75662"/>
                <a:gd name="connsiteX7" fmla="*/ 7007 w 29647"/>
                <a:gd name="connsiteY7" fmla="*/ 68915 h 75662"/>
                <a:gd name="connsiteX8" fmla="*/ 4219 w 29647"/>
                <a:gd name="connsiteY8" fmla="*/ 72963 h 75662"/>
                <a:gd name="connsiteX9" fmla="*/ 6753 w 29647"/>
                <a:gd name="connsiteY9" fmla="*/ 75747 h 75662"/>
                <a:gd name="connsiteX10" fmla="*/ 29812 w 29647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7" h="75662">
                  <a:moveTo>
                    <a:pt x="29812" y="26655"/>
                  </a:moveTo>
                  <a:cubicBezTo>
                    <a:pt x="29812" y="9954"/>
                    <a:pt x="23477" y="85"/>
                    <a:pt x="13595" y="85"/>
                  </a:cubicBezTo>
                  <a:cubicBezTo>
                    <a:pt x="5233" y="85"/>
                    <a:pt x="165" y="6411"/>
                    <a:pt x="165" y="13496"/>
                  </a:cubicBezTo>
                  <a:cubicBezTo>
                    <a:pt x="165" y="20329"/>
                    <a:pt x="5233" y="26908"/>
                    <a:pt x="13595" y="26908"/>
                  </a:cubicBezTo>
                  <a:cubicBezTo>
                    <a:pt x="16636" y="26908"/>
                    <a:pt x="19930" y="25896"/>
                    <a:pt x="22464" y="23618"/>
                  </a:cubicBezTo>
                  <a:cubicBezTo>
                    <a:pt x="23224" y="23112"/>
                    <a:pt x="23477" y="22859"/>
                    <a:pt x="23731" y="22859"/>
                  </a:cubicBezTo>
                  <a:cubicBezTo>
                    <a:pt x="23984" y="22859"/>
                    <a:pt x="24238" y="23112"/>
                    <a:pt x="24238" y="26655"/>
                  </a:cubicBezTo>
                  <a:cubicBezTo>
                    <a:pt x="24238" y="45381"/>
                    <a:pt x="15369" y="60564"/>
                    <a:pt x="7007" y="68915"/>
                  </a:cubicBezTo>
                  <a:cubicBezTo>
                    <a:pt x="4219" y="71698"/>
                    <a:pt x="4219" y="72204"/>
                    <a:pt x="4219" y="72963"/>
                  </a:cubicBezTo>
                  <a:cubicBezTo>
                    <a:pt x="4219" y="74735"/>
                    <a:pt x="5486" y="75747"/>
                    <a:pt x="6753" y="75747"/>
                  </a:cubicBezTo>
                  <a:cubicBezTo>
                    <a:pt x="9541" y="75747"/>
                    <a:pt x="29812" y="56262"/>
                    <a:pt x="29812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99124B7E-614A-23A1-8403-DB20D853064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174430" y="7697449"/>
              <a:ext cx="187008" cy="181184"/>
            </a:xfrm>
            <a:custGeom>
              <a:avLst/>
              <a:gdLst>
                <a:gd name="connsiteX0" fmla="*/ 100265 w 187008"/>
                <a:gd name="connsiteY0" fmla="*/ 4640 h 181184"/>
                <a:gd name="connsiteX1" fmla="*/ 93677 w 187008"/>
                <a:gd name="connsiteY1" fmla="*/ 85 h 181184"/>
                <a:gd name="connsiteX2" fmla="*/ 87088 w 187008"/>
                <a:gd name="connsiteY2" fmla="*/ 4640 h 181184"/>
                <a:gd name="connsiteX3" fmla="*/ 1440 w 187008"/>
                <a:gd name="connsiteY3" fmla="*/ 176208 h 181184"/>
                <a:gd name="connsiteX4" fmla="*/ 173 w 187008"/>
                <a:gd name="connsiteY4" fmla="*/ 179245 h 181184"/>
                <a:gd name="connsiteX5" fmla="*/ 5747 w 187008"/>
                <a:gd name="connsiteY5" fmla="*/ 181269 h 181184"/>
                <a:gd name="connsiteX6" fmla="*/ 181606 w 187008"/>
                <a:gd name="connsiteY6" fmla="*/ 181269 h 181184"/>
                <a:gd name="connsiteX7" fmla="*/ 187181 w 187008"/>
                <a:gd name="connsiteY7" fmla="*/ 179245 h 181184"/>
                <a:gd name="connsiteX8" fmla="*/ 185914 w 187008"/>
                <a:gd name="connsiteY8" fmla="*/ 176208 h 181184"/>
                <a:gd name="connsiteX9" fmla="*/ 100265 w 187008"/>
                <a:gd name="connsiteY9" fmla="*/ 4640 h 181184"/>
                <a:gd name="connsiteX10" fmla="*/ 85568 w 187008"/>
                <a:gd name="connsiteY10" fmla="*/ 25390 h 181184"/>
                <a:gd name="connsiteX11" fmla="*/ 153732 w 187008"/>
                <a:gd name="connsiteY11" fmla="*/ 162037 h 181184"/>
                <a:gd name="connsiteX12" fmla="*/ 17150 w 187008"/>
                <a:gd name="connsiteY12" fmla="*/ 162037 h 181184"/>
                <a:gd name="connsiteX13" fmla="*/ 85568 w 187008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008" h="181184">
                  <a:moveTo>
                    <a:pt x="100265" y="4640"/>
                  </a:moveTo>
                  <a:cubicBezTo>
                    <a:pt x="98491" y="1350"/>
                    <a:pt x="97984" y="85"/>
                    <a:pt x="93677" y="85"/>
                  </a:cubicBezTo>
                  <a:cubicBezTo>
                    <a:pt x="89369" y="85"/>
                    <a:pt x="88862" y="1350"/>
                    <a:pt x="87088" y="4640"/>
                  </a:cubicBezTo>
                  <a:lnTo>
                    <a:pt x="1440" y="176208"/>
                  </a:lnTo>
                  <a:cubicBezTo>
                    <a:pt x="173" y="178486"/>
                    <a:pt x="173" y="178992"/>
                    <a:pt x="173" y="179245"/>
                  </a:cubicBezTo>
                  <a:cubicBezTo>
                    <a:pt x="173" y="181269"/>
                    <a:pt x="1693" y="181269"/>
                    <a:pt x="5747" y="181269"/>
                  </a:cubicBezTo>
                  <a:lnTo>
                    <a:pt x="181606" y="181269"/>
                  </a:lnTo>
                  <a:cubicBezTo>
                    <a:pt x="185660" y="181269"/>
                    <a:pt x="187181" y="181269"/>
                    <a:pt x="187181" y="179245"/>
                  </a:cubicBezTo>
                  <a:cubicBezTo>
                    <a:pt x="187181" y="178992"/>
                    <a:pt x="187181" y="178486"/>
                    <a:pt x="185914" y="176208"/>
                  </a:cubicBezTo>
                  <a:lnTo>
                    <a:pt x="100265" y="4640"/>
                  </a:lnTo>
                  <a:close/>
                  <a:moveTo>
                    <a:pt x="85568" y="25390"/>
                  </a:moveTo>
                  <a:lnTo>
                    <a:pt x="153732" y="162037"/>
                  </a:lnTo>
                  <a:lnTo>
                    <a:pt x="17150" y="162037"/>
                  </a:lnTo>
                  <a:lnTo>
                    <a:pt x="85568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22BD0CDC-E0D9-E78A-1FB1-66C811905B2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458264" y="7785764"/>
              <a:ext cx="168510" cy="59213"/>
            </a:xfrm>
            <a:custGeom>
              <a:avLst/>
              <a:gdLst>
                <a:gd name="connsiteX0" fmla="*/ 160078 w 168510"/>
                <a:gd name="connsiteY0" fmla="*/ 10207 h 59213"/>
                <a:gd name="connsiteX1" fmla="*/ 168694 w 168510"/>
                <a:gd name="connsiteY1" fmla="*/ 5146 h 59213"/>
                <a:gd name="connsiteX2" fmla="*/ 160332 w 168510"/>
                <a:gd name="connsiteY2" fmla="*/ 85 h 59213"/>
                <a:gd name="connsiteX3" fmla="*/ 8546 w 168510"/>
                <a:gd name="connsiteY3" fmla="*/ 85 h 59213"/>
                <a:gd name="connsiteX4" fmla="*/ 184 w 168510"/>
                <a:gd name="connsiteY4" fmla="*/ 5146 h 59213"/>
                <a:gd name="connsiteX5" fmla="*/ 8799 w 168510"/>
                <a:gd name="connsiteY5" fmla="*/ 10207 h 59213"/>
                <a:gd name="connsiteX6" fmla="*/ 160078 w 168510"/>
                <a:gd name="connsiteY6" fmla="*/ 10207 h 59213"/>
                <a:gd name="connsiteX7" fmla="*/ 160332 w 168510"/>
                <a:gd name="connsiteY7" fmla="*/ 59299 h 59213"/>
                <a:gd name="connsiteX8" fmla="*/ 168694 w 168510"/>
                <a:gd name="connsiteY8" fmla="*/ 54238 h 59213"/>
                <a:gd name="connsiteX9" fmla="*/ 160078 w 168510"/>
                <a:gd name="connsiteY9" fmla="*/ 49177 h 59213"/>
                <a:gd name="connsiteX10" fmla="*/ 8799 w 168510"/>
                <a:gd name="connsiteY10" fmla="*/ 49177 h 59213"/>
                <a:gd name="connsiteX11" fmla="*/ 184 w 168510"/>
                <a:gd name="connsiteY11" fmla="*/ 54238 h 59213"/>
                <a:gd name="connsiteX12" fmla="*/ 8546 w 168510"/>
                <a:gd name="connsiteY12" fmla="*/ 59299 h 59213"/>
                <a:gd name="connsiteX13" fmla="*/ 160332 w 168510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10" h="59213">
                  <a:moveTo>
                    <a:pt x="160078" y="10207"/>
                  </a:moveTo>
                  <a:cubicBezTo>
                    <a:pt x="163879" y="10207"/>
                    <a:pt x="168694" y="10207"/>
                    <a:pt x="168694" y="5146"/>
                  </a:cubicBezTo>
                  <a:cubicBezTo>
                    <a:pt x="168694" y="85"/>
                    <a:pt x="163879" y="85"/>
                    <a:pt x="160332" y="85"/>
                  </a:cubicBezTo>
                  <a:lnTo>
                    <a:pt x="8546" y="85"/>
                  </a:lnTo>
                  <a:cubicBezTo>
                    <a:pt x="4998" y="85"/>
                    <a:pt x="184" y="85"/>
                    <a:pt x="184" y="5146"/>
                  </a:cubicBezTo>
                  <a:cubicBezTo>
                    <a:pt x="184" y="10207"/>
                    <a:pt x="4998" y="10207"/>
                    <a:pt x="8799" y="10207"/>
                  </a:cubicBezTo>
                  <a:lnTo>
                    <a:pt x="160078" y="10207"/>
                  </a:lnTo>
                  <a:close/>
                  <a:moveTo>
                    <a:pt x="160332" y="59299"/>
                  </a:moveTo>
                  <a:cubicBezTo>
                    <a:pt x="163879" y="59299"/>
                    <a:pt x="168694" y="59299"/>
                    <a:pt x="168694" y="54238"/>
                  </a:cubicBezTo>
                  <a:cubicBezTo>
                    <a:pt x="168694" y="49177"/>
                    <a:pt x="163879" y="49177"/>
                    <a:pt x="160078" y="49177"/>
                  </a:cubicBezTo>
                  <a:lnTo>
                    <a:pt x="8799" y="49177"/>
                  </a:lnTo>
                  <a:cubicBezTo>
                    <a:pt x="4998" y="49177"/>
                    <a:pt x="184" y="49177"/>
                    <a:pt x="184" y="54238"/>
                  </a:cubicBezTo>
                  <a:cubicBezTo>
                    <a:pt x="184" y="59299"/>
                    <a:pt x="4998" y="59299"/>
                    <a:pt x="8546" y="59299"/>
                  </a:cubicBezTo>
                  <a:lnTo>
                    <a:pt x="160332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D267D37D-B0AB-C227-A1FF-0E67A518C7EB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734101" y="7710102"/>
              <a:ext cx="83621" cy="168531"/>
            </a:xfrm>
            <a:custGeom>
              <a:avLst/>
              <a:gdLst>
                <a:gd name="connsiteX0" fmla="*/ 52141 w 83621"/>
                <a:gd name="connsiteY0" fmla="*/ 6664 h 168531"/>
                <a:gd name="connsiteX1" fmla="*/ 46313 w 83621"/>
                <a:gd name="connsiteY1" fmla="*/ 85 h 168531"/>
                <a:gd name="connsiteX2" fmla="*/ 194 w 83621"/>
                <a:gd name="connsiteY2" fmla="*/ 16280 h 168531"/>
                <a:gd name="connsiteX3" fmla="*/ 194 w 83621"/>
                <a:gd name="connsiteY3" fmla="*/ 24125 h 168531"/>
                <a:gd name="connsiteX4" fmla="*/ 33389 w 83621"/>
                <a:gd name="connsiteY4" fmla="*/ 17545 h 168531"/>
                <a:gd name="connsiteX5" fmla="*/ 33389 w 83621"/>
                <a:gd name="connsiteY5" fmla="*/ 148626 h 168531"/>
                <a:gd name="connsiteX6" fmla="*/ 9823 w 83621"/>
                <a:gd name="connsiteY6" fmla="*/ 160772 h 168531"/>
                <a:gd name="connsiteX7" fmla="*/ 1714 w 83621"/>
                <a:gd name="connsiteY7" fmla="*/ 160772 h 168531"/>
                <a:gd name="connsiteX8" fmla="*/ 1714 w 83621"/>
                <a:gd name="connsiteY8" fmla="*/ 168617 h 168531"/>
                <a:gd name="connsiteX9" fmla="*/ 42765 w 83621"/>
                <a:gd name="connsiteY9" fmla="*/ 167858 h 168531"/>
                <a:gd name="connsiteX10" fmla="*/ 83816 w 83621"/>
                <a:gd name="connsiteY10" fmla="*/ 168617 h 168531"/>
                <a:gd name="connsiteX11" fmla="*/ 83816 w 83621"/>
                <a:gd name="connsiteY11" fmla="*/ 160772 h 168531"/>
                <a:gd name="connsiteX12" fmla="*/ 75707 w 83621"/>
                <a:gd name="connsiteY12" fmla="*/ 160772 h 168531"/>
                <a:gd name="connsiteX13" fmla="*/ 52141 w 83621"/>
                <a:gd name="connsiteY13" fmla="*/ 148626 h 168531"/>
                <a:gd name="connsiteX14" fmla="*/ 52141 w 83621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621" h="168531">
                  <a:moveTo>
                    <a:pt x="52141" y="6664"/>
                  </a:moveTo>
                  <a:cubicBezTo>
                    <a:pt x="52141" y="591"/>
                    <a:pt x="52141" y="85"/>
                    <a:pt x="46313" y="85"/>
                  </a:cubicBezTo>
                  <a:cubicBezTo>
                    <a:pt x="30602" y="16280"/>
                    <a:pt x="8303" y="16280"/>
                    <a:pt x="194" y="16280"/>
                  </a:cubicBezTo>
                  <a:lnTo>
                    <a:pt x="194" y="24125"/>
                  </a:lnTo>
                  <a:cubicBezTo>
                    <a:pt x="5262" y="24125"/>
                    <a:pt x="20213" y="24125"/>
                    <a:pt x="33389" y="17545"/>
                  </a:cubicBezTo>
                  <a:lnTo>
                    <a:pt x="33389" y="148626"/>
                  </a:lnTo>
                  <a:cubicBezTo>
                    <a:pt x="33389" y="157735"/>
                    <a:pt x="32629" y="160772"/>
                    <a:pt x="9823" y="160772"/>
                  </a:cubicBezTo>
                  <a:lnTo>
                    <a:pt x="1714" y="160772"/>
                  </a:lnTo>
                  <a:lnTo>
                    <a:pt x="1714" y="168617"/>
                  </a:lnTo>
                  <a:cubicBezTo>
                    <a:pt x="10583" y="167858"/>
                    <a:pt x="32629" y="167858"/>
                    <a:pt x="42765" y="167858"/>
                  </a:cubicBezTo>
                  <a:cubicBezTo>
                    <a:pt x="52901" y="167858"/>
                    <a:pt x="74947" y="167858"/>
                    <a:pt x="83816" y="168617"/>
                  </a:cubicBezTo>
                  <a:lnTo>
                    <a:pt x="83816" y="160772"/>
                  </a:lnTo>
                  <a:lnTo>
                    <a:pt x="75707" y="160772"/>
                  </a:lnTo>
                  <a:cubicBezTo>
                    <a:pt x="52901" y="160772"/>
                    <a:pt x="52141" y="157989"/>
                    <a:pt x="52141" y="148626"/>
                  </a:cubicBezTo>
                  <a:lnTo>
                    <a:pt x="52141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0312508-E678-D05E-A7A3-1FA9288FC8D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860041" y="7851810"/>
              <a:ext cx="29647" cy="75662"/>
            </a:xfrm>
            <a:custGeom>
              <a:avLst/>
              <a:gdLst>
                <a:gd name="connsiteX0" fmla="*/ 29847 w 29647"/>
                <a:gd name="connsiteY0" fmla="*/ 26655 h 75662"/>
                <a:gd name="connsiteX1" fmla="*/ 13629 w 29647"/>
                <a:gd name="connsiteY1" fmla="*/ 85 h 75662"/>
                <a:gd name="connsiteX2" fmla="*/ 199 w 29647"/>
                <a:gd name="connsiteY2" fmla="*/ 13496 h 75662"/>
                <a:gd name="connsiteX3" fmla="*/ 13629 w 29647"/>
                <a:gd name="connsiteY3" fmla="*/ 26908 h 75662"/>
                <a:gd name="connsiteX4" fmla="*/ 22498 w 29647"/>
                <a:gd name="connsiteY4" fmla="*/ 23618 h 75662"/>
                <a:gd name="connsiteX5" fmla="*/ 23765 w 29647"/>
                <a:gd name="connsiteY5" fmla="*/ 22859 h 75662"/>
                <a:gd name="connsiteX6" fmla="*/ 24272 w 29647"/>
                <a:gd name="connsiteY6" fmla="*/ 26655 h 75662"/>
                <a:gd name="connsiteX7" fmla="*/ 7041 w 29647"/>
                <a:gd name="connsiteY7" fmla="*/ 68915 h 75662"/>
                <a:gd name="connsiteX8" fmla="*/ 4253 w 29647"/>
                <a:gd name="connsiteY8" fmla="*/ 72963 h 75662"/>
                <a:gd name="connsiteX9" fmla="*/ 6787 w 29647"/>
                <a:gd name="connsiteY9" fmla="*/ 75747 h 75662"/>
                <a:gd name="connsiteX10" fmla="*/ 29847 w 29647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7" h="75662">
                  <a:moveTo>
                    <a:pt x="29847" y="26655"/>
                  </a:moveTo>
                  <a:cubicBezTo>
                    <a:pt x="29847" y="9954"/>
                    <a:pt x="23512" y="85"/>
                    <a:pt x="13629" y="85"/>
                  </a:cubicBezTo>
                  <a:cubicBezTo>
                    <a:pt x="5267" y="85"/>
                    <a:pt x="199" y="6411"/>
                    <a:pt x="199" y="13496"/>
                  </a:cubicBezTo>
                  <a:cubicBezTo>
                    <a:pt x="199" y="20329"/>
                    <a:pt x="5267" y="26908"/>
                    <a:pt x="13629" y="26908"/>
                  </a:cubicBezTo>
                  <a:cubicBezTo>
                    <a:pt x="16670" y="26908"/>
                    <a:pt x="19964" y="25896"/>
                    <a:pt x="22498" y="23618"/>
                  </a:cubicBezTo>
                  <a:cubicBezTo>
                    <a:pt x="23258" y="23112"/>
                    <a:pt x="23512" y="22859"/>
                    <a:pt x="23765" y="22859"/>
                  </a:cubicBezTo>
                  <a:cubicBezTo>
                    <a:pt x="24019" y="22859"/>
                    <a:pt x="24272" y="23112"/>
                    <a:pt x="24272" y="26655"/>
                  </a:cubicBezTo>
                  <a:cubicBezTo>
                    <a:pt x="24272" y="45381"/>
                    <a:pt x="15403" y="60564"/>
                    <a:pt x="7041" y="68915"/>
                  </a:cubicBezTo>
                  <a:cubicBezTo>
                    <a:pt x="4253" y="71698"/>
                    <a:pt x="4253" y="72204"/>
                    <a:pt x="4253" y="72963"/>
                  </a:cubicBezTo>
                  <a:cubicBezTo>
                    <a:pt x="4253" y="74735"/>
                    <a:pt x="5520" y="75747"/>
                    <a:pt x="6787" y="75747"/>
                  </a:cubicBezTo>
                  <a:cubicBezTo>
                    <a:pt x="9575" y="75747"/>
                    <a:pt x="29847" y="56262"/>
                    <a:pt x="29847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D25FFE50-3E4A-67D0-1305-666027B65C1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042905" y="7699979"/>
              <a:ext cx="138134" cy="227745"/>
            </a:xfrm>
            <a:custGeom>
              <a:avLst/>
              <a:gdLst>
                <a:gd name="connsiteX0" fmla="*/ 138341 w 138134"/>
                <a:gd name="connsiteY0" fmla="*/ 34753 h 227745"/>
                <a:gd name="connsiteX1" fmla="*/ 103879 w 138134"/>
                <a:gd name="connsiteY1" fmla="*/ 85 h 227745"/>
                <a:gd name="connsiteX2" fmla="*/ 73218 w 138134"/>
                <a:gd name="connsiteY2" fmla="*/ 10713 h 227745"/>
                <a:gd name="connsiteX3" fmla="*/ 40529 w 138134"/>
                <a:gd name="connsiteY3" fmla="*/ 64613 h 227745"/>
                <a:gd name="connsiteX4" fmla="*/ 239 w 138134"/>
                <a:gd name="connsiteY4" fmla="*/ 225300 h 227745"/>
                <a:gd name="connsiteX5" fmla="*/ 3280 w 138134"/>
                <a:gd name="connsiteY5" fmla="*/ 227831 h 227745"/>
                <a:gd name="connsiteX6" fmla="*/ 6321 w 138134"/>
                <a:gd name="connsiteY6" fmla="*/ 226565 h 227745"/>
                <a:gd name="connsiteX7" fmla="*/ 24058 w 138134"/>
                <a:gd name="connsiteY7" fmla="*/ 156723 h 227745"/>
                <a:gd name="connsiteX8" fmla="*/ 58521 w 138134"/>
                <a:gd name="connsiteY8" fmla="*/ 181269 h 227745"/>
                <a:gd name="connsiteX9" fmla="*/ 107427 w 138134"/>
                <a:gd name="connsiteY9" fmla="*/ 161278 h 227745"/>
                <a:gd name="connsiteX10" fmla="*/ 127699 w 138134"/>
                <a:gd name="connsiteY10" fmla="*/ 114717 h 227745"/>
                <a:gd name="connsiteX11" fmla="*/ 109200 w 138134"/>
                <a:gd name="connsiteY11" fmla="*/ 77012 h 227745"/>
                <a:gd name="connsiteX12" fmla="*/ 138341 w 138134"/>
                <a:gd name="connsiteY12" fmla="*/ 34753 h 227745"/>
                <a:gd name="connsiteX13" fmla="*/ 92729 w 138134"/>
                <a:gd name="connsiteY13" fmla="*/ 76759 h 227745"/>
                <a:gd name="connsiteX14" fmla="*/ 80566 w 138134"/>
                <a:gd name="connsiteY14" fmla="*/ 78531 h 227745"/>
                <a:gd name="connsiteX15" fmla="*/ 69417 w 138134"/>
                <a:gd name="connsiteY15" fmla="*/ 77518 h 227745"/>
                <a:gd name="connsiteX16" fmla="*/ 81833 w 138134"/>
                <a:gd name="connsiteY16" fmla="*/ 75494 h 227745"/>
                <a:gd name="connsiteX17" fmla="*/ 92729 w 138134"/>
                <a:gd name="connsiteY17" fmla="*/ 76759 h 227745"/>
                <a:gd name="connsiteX18" fmla="*/ 124151 w 138134"/>
                <a:gd name="connsiteY18" fmla="*/ 28933 h 227745"/>
                <a:gd name="connsiteX19" fmla="*/ 101345 w 138134"/>
                <a:gd name="connsiteY19" fmla="*/ 72710 h 227745"/>
                <a:gd name="connsiteX20" fmla="*/ 81833 w 138134"/>
                <a:gd name="connsiteY20" fmla="*/ 69674 h 227745"/>
                <a:gd name="connsiteX21" fmla="*/ 62322 w 138134"/>
                <a:gd name="connsiteY21" fmla="*/ 77771 h 227745"/>
                <a:gd name="connsiteX22" fmla="*/ 79806 w 138134"/>
                <a:gd name="connsiteY22" fmla="*/ 84098 h 227745"/>
                <a:gd name="connsiteX23" fmla="*/ 100585 w 138134"/>
                <a:gd name="connsiteY23" fmla="*/ 80808 h 227745"/>
                <a:gd name="connsiteX24" fmla="*/ 111734 w 138134"/>
                <a:gd name="connsiteY24" fmla="*/ 109403 h 227745"/>
                <a:gd name="connsiteX25" fmla="*/ 99064 w 138134"/>
                <a:gd name="connsiteY25" fmla="*/ 152928 h 227745"/>
                <a:gd name="connsiteX26" fmla="*/ 57760 w 138134"/>
                <a:gd name="connsiteY26" fmla="*/ 175702 h 227745"/>
                <a:gd name="connsiteX27" fmla="*/ 28873 w 138134"/>
                <a:gd name="connsiteY27" fmla="*/ 143059 h 227745"/>
                <a:gd name="connsiteX28" fmla="*/ 30140 w 138134"/>
                <a:gd name="connsiteY28" fmla="*/ 131924 h 227745"/>
                <a:gd name="connsiteX29" fmla="*/ 46358 w 138134"/>
                <a:gd name="connsiteY29" fmla="*/ 67902 h 227745"/>
                <a:gd name="connsiteX30" fmla="*/ 100585 w 138134"/>
                <a:gd name="connsiteY30" fmla="*/ 5905 h 227745"/>
                <a:gd name="connsiteX31" fmla="*/ 124151 w 138134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134" h="227745">
                  <a:moveTo>
                    <a:pt x="138341" y="34753"/>
                  </a:moveTo>
                  <a:cubicBezTo>
                    <a:pt x="138341" y="15774"/>
                    <a:pt x="124404" y="85"/>
                    <a:pt x="103879" y="85"/>
                  </a:cubicBezTo>
                  <a:cubicBezTo>
                    <a:pt x="89182" y="85"/>
                    <a:pt x="82087" y="4134"/>
                    <a:pt x="73218" y="10713"/>
                  </a:cubicBezTo>
                  <a:cubicBezTo>
                    <a:pt x="59281" y="20835"/>
                    <a:pt x="45344" y="45381"/>
                    <a:pt x="40529" y="64613"/>
                  </a:cubicBezTo>
                  <a:lnTo>
                    <a:pt x="239" y="225300"/>
                  </a:lnTo>
                  <a:cubicBezTo>
                    <a:pt x="-14" y="226312"/>
                    <a:pt x="1253" y="227831"/>
                    <a:pt x="3280" y="227831"/>
                  </a:cubicBezTo>
                  <a:cubicBezTo>
                    <a:pt x="5307" y="227831"/>
                    <a:pt x="6067" y="227325"/>
                    <a:pt x="6321" y="226565"/>
                  </a:cubicBezTo>
                  <a:lnTo>
                    <a:pt x="24058" y="156723"/>
                  </a:lnTo>
                  <a:cubicBezTo>
                    <a:pt x="28873" y="171906"/>
                    <a:pt x="40023" y="181269"/>
                    <a:pt x="58521" y="181269"/>
                  </a:cubicBezTo>
                  <a:cubicBezTo>
                    <a:pt x="77019" y="181269"/>
                    <a:pt x="96024" y="172412"/>
                    <a:pt x="107427" y="161278"/>
                  </a:cubicBezTo>
                  <a:cubicBezTo>
                    <a:pt x="119590" y="149638"/>
                    <a:pt x="127699" y="133443"/>
                    <a:pt x="127699" y="114717"/>
                  </a:cubicBezTo>
                  <a:cubicBezTo>
                    <a:pt x="127699" y="96497"/>
                    <a:pt x="118323" y="83339"/>
                    <a:pt x="109200" y="77012"/>
                  </a:cubicBezTo>
                  <a:cubicBezTo>
                    <a:pt x="123898" y="68662"/>
                    <a:pt x="138341" y="52972"/>
                    <a:pt x="138341" y="34753"/>
                  </a:cubicBezTo>
                  <a:close/>
                  <a:moveTo>
                    <a:pt x="92729" y="76759"/>
                  </a:moveTo>
                  <a:cubicBezTo>
                    <a:pt x="89435" y="78024"/>
                    <a:pt x="86648" y="78531"/>
                    <a:pt x="80566" y="78531"/>
                  </a:cubicBezTo>
                  <a:cubicBezTo>
                    <a:pt x="77019" y="78531"/>
                    <a:pt x="71951" y="78784"/>
                    <a:pt x="69417" y="77518"/>
                  </a:cubicBezTo>
                  <a:cubicBezTo>
                    <a:pt x="69924" y="74988"/>
                    <a:pt x="79046" y="75494"/>
                    <a:pt x="81833" y="75494"/>
                  </a:cubicBezTo>
                  <a:cubicBezTo>
                    <a:pt x="87155" y="75494"/>
                    <a:pt x="89435" y="75494"/>
                    <a:pt x="92729" y="76759"/>
                  </a:cubicBezTo>
                  <a:close/>
                  <a:moveTo>
                    <a:pt x="124151" y="28933"/>
                  </a:moveTo>
                  <a:cubicBezTo>
                    <a:pt x="124151" y="46646"/>
                    <a:pt x="114522" y="64866"/>
                    <a:pt x="101345" y="72710"/>
                  </a:cubicBezTo>
                  <a:cubicBezTo>
                    <a:pt x="94503" y="70180"/>
                    <a:pt x="89435" y="69674"/>
                    <a:pt x="81833" y="69674"/>
                  </a:cubicBezTo>
                  <a:cubicBezTo>
                    <a:pt x="76512" y="69674"/>
                    <a:pt x="62322" y="69421"/>
                    <a:pt x="62322" y="77771"/>
                  </a:cubicBezTo>
                  <a:cubicBezTo>
                    <a:pt x="62068" y="84857"/>
                    <a:pt x="75245" y="84098"/>
                    <a:pt x="79806" y="84098"/>
                  </a:cubicBezTo>
                  <a:cubicBezTo>
                    <a:pt x="89182" y="84098"/>
                    <a:pt x="92983" y="83845"/>
                    <a:pt x="100585" y="80808"/>
                  </a:cubicBezTo>
                  <a:cubicBezTo>
                    <a:pt x="110214" y="89918"/>
                    <a:pt x="111481" y="97762"/>
                    <a:pt x="111734" y="109403"/>
                  </a:cubicBezTo>
                  <a:cubicBezTo>
                    <a:pt x="112241" y="124080"/>
                    <a:pt x="106160" y="143059"/>
                    <a:pt x="99064" y="152928"/>
                  </a:cubicBezTo>
                  <a:cubicBezTo>
                    <a:pt x="89182" y="166592"/>
                    <a:pt x="72204" y="175702"/>
                    <a:pt x="57760" y="175702"/>
                  </a:cubicBezTo>
                  <a:cubicBezTo>
                    <a:pt x="38502" y="175702"/>
                    <a:pt x="28873" y="161025"/>
                    <a:pt x="28873" y="143059"/>
                  </a:cubicBezTo>
                  <a:cubicBezTo>
                    <a:pt x="28873" y="140528"/>
                    <a:pt x="28873" y="136732"/>
                    <a:pt x="30140" y="131924"/>
                  </a:cubicBezTo>
                  <a:lnTo>
                    <a:pt x="46358" y="67902"/>
                  </a:lnTo>
                  <a:cubicBezTo>
                    <a:pt x="51932" y="46140"/>
                    <a:pt x="70177" y="5905"/>
                    <a:pt x="100585" y="5905"/>
                  </a:cubicBezTo>
                  <a:cubicBezTo>
                    <a:pt x="115282" y="5905"/>
                    <a:pt x="124151" y="13749"/>
                    <a:pt x="124151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18DBF80C-1BC4-ACB3-3644-C9FE7EBCFF70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276615" y="7785764"/>
              <a:ext cx="168510" cy="59213"/>
            </a:xfrm>
            <a:custGeom>
              <a:avLst/>
              <a:gdLst>
                <a:gd name="connsiteX0" fmla="*/ 160110 w 168510"/>
                <a:gd name="connsiteY0" fmla="*/ 10207 h 59213"/>
                <a:gd name="connsiteX1" fmla="*/ 168726 w 168510"/>
                <a:gd name="connsiteY1" fmla="*/ 5146 h 59213"/>
                <a:gd name="connsiteX2" fmla="*/ 160364 w 168510"/>
                <a:gd name="connsiteY2" fmla="*/ 85 h 59213"/>
                <a:gd name="connsiteX3" fmla="*/ 8578 w 168510"/>
                <a:gd name="connsiteY3" fmla="*/ 85 h 59213"/>
                <a:gd name="connsiteX4" fmla="*/ 216 w 168510"/>
                <a:gd name="connsiteY4" fmla="*/ 5146 h 59213"/>
                <a:gd name="connsiteX5" fmla="*/ 8831 w 168510"/>
                <a:gd name="connsiteY5" fmla="*/ 10207 h 59213"/>
                <a:gd name="connsiteX6" fmla="*/ 160110 w 168510"/>
                <a:gd name="connsiteY6" fmla="*/ 10207 h 59213"/>
                <a:gd name="connsiteX7" fmla="*/ 160364 w 168510"/>
                <a:gd name="connsiteY7" fmla="*/ 59299 h 59213"/>
                <a:gd name="connsiteX8" fmla="*/ 168726 w 168510"/>
                <a:gd name="connsiteY8" fmla="*/ 54238 h 59213"/>
                <a:gd name="connsiteX9" fmla="*/ 160110 w 168510"/>
                <a:gd name="connsiteY9" fmla="*/ 49177 h 59213"/>
                <a:gd name="connsiteX10" fmla="*/ 8831 w 168510"/>
                <a:gd name="connsiteY10" fmla="*/ 49177 h 59213"/>
                <a:gd name="connsiteX11" fmla="*/ 216 w 168510"/>
                <a:gd name="connsiteY11" fmla="*/ 54238 h 59213"/>
                <a:gd name="connsiteX12" fmla="*/ 8578 w 168510"/>
                <a:gd name="connsiteY12" fmla="*/ 59299 h 59213"/>
                <a:gd name="connsiteX13" fmla="*/ 160364 w 168510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10" h="59213">
                  <a:moveTo>
                    <a:pt x="160110" y="10207"/>
                  </a:moveTo>
                  <a:cubicBezTo>
                    <a:pt x="163911" y="10207"/>
                    <a:pt x="168726" y="10207"/>
                    <a:pt x="168726" y="5146"/>
                  </a:cubicBezTo>
                  <a:cubicBezTo>
                    <a:pt x="168726" y="85"/>
                    <a:pt x="163911" y="85"/>
                    <a:pt x="160364" y="85"/>
                  </a:cubicBezTo>
                  <a:lnTo>
                    <a:pt x="8578" y="85"/>
                  </a:lnTo>
                  <a:cubicBezTo>
                    <a:pt x="5030" y="85"/>
                    <a:pt x="216" y="85"/>
                    <a:pt x="216" y="5146"/>
                  </a:cubicBezTo>
                  <a:cubicBezTo>
                    <a:pt x="216" y="10207"/>
                    <a:pt x="5030" y="10207"/>
                    <a:pt x="8831" y="10207"/>
                  </a:cubicBezTo>
                  <a:lnTo>
                    <a:pt x="160110" y="10207"/>
                  </a:lnTo>
                  <a:close/>
                  <a:moveTo>
                    <a:pt x="160364" y="59299"/>
                  </a:moveTo>
                  <a:cubicBezTo>
                    <a:pt x="163911" y="59299"/>
                    <a:pt x="168726" y="59299"/>
                    <a:pt x="168726" y="54238"/>
                  </a:cubicBezTo>
                  <a:cubicBezTo>
                    <a:pt x="168726" y="49177"/>
                    <a:pt x="163911" y="49177"/>
                    <a:pt x="160110" y="49177"/>
                  </a:cubicBezTo>
                  <a:lnTo>
                    <a:pt x="8831" y="49177"/>
                  </a:lnTo>
                  <a:cubicBezTo>
                    <a:pt x="5030" y="49177"/>
                    <a:pt x="216" y="49177"/>
                    <a:pt x="216" y="54238"/>
                  </a:cubicBezTo>
                  <a:cubicBezTo>
                    <a:pt x="216" y="59299"/>
                    <a:pt x="5030" y="59299"/>
                    <a:pt x="8578" y="59299"/>
                  </a:cubicBezTo>
                  <a:lnTo>
                    <a:pt x="160364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98FD31D5-7DEB-7360-6A90-EE2719C9B44F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42570" y="7710102"/>
              <a:ext cx="101106" cy="174099"/>
            </a:xfrm>
            <a:custGeom>
              <a:avLst/>
              <a:gdLst>
                <a:gd name="connsiteX0" fmla="*/ 101332 w 101106"/>
                <a:gd name="connsiteY0" fmla="*/ 117753 h 174099"/>
                <a:gd name="connsiteX1" fmla="*/ 53187 w 101106"/>
                <a:gd name="connsiteY1" fmla="*/ 62335 h 174099"/>
                <a:gd name="connsiteX2" fmla="*/ 21005 w 101106"/>
                <a:gd name="connsiteY2" fmla="*/ 75241 h 174099"/>
                <a:gd name="connsiteX3" fmla="*/ 21005 w 101106"/>
                <a:gd name="connsiteY3" fmla="*/ 25896 h 174099"/>
                <a:gd name="connsiteX4" fmla="*/ 42544 w 101106"/>
                <a:gd name="connsiteY4" fmla="*/ 29186 h 174099"/>
                <a:gd name="connsiteX5" fmla="*/ 91450 w 101106"/>
                <a:gd name="connsiteY5" fmla="*/ 2868 h 174099"/>
                <a:gd name="connsiteX6" fmla="*/ 88916 w 101106"/>
                <a:gd name="connsiteY6" fmla="*/ 85 h 174099"/>
                <a:gd name="connsiteX7" fmla="*/ 86889 w 101106"/>
                <a:gd name="connsiteY7" fmla="*/ 844 h 174099"/>
                <a:gd name="connsiteX8" fmla="*/ 52426 w 101106"/>
                <a:gd name="connsiteY8" fmla="*/ 8182 h 174099"/>
                <a:gd name="connsiteX9" fmla="*/ 18724 w 101106"/>
                <a:gd name="connsiteY9" fmla="*/ 1097 h 174099"/>
                <a:gd name="connsiteX10" fmla="*/ 15684 w 101106"/>
                <a:gd name="connsiteY10" fmla="*/ 338 h 174099"/>
                <a:gd name="connsiteX11" fmla="*/ 13150 w 101106"/>
                <a:gd name="connsiteY11" fmla="*/ 6411 h 174099"/>
                <a:gd name="connsiteX12" fmla="*/ 13150 w 101106"/>
                <a:gd name="connsiteY12" fmla="*/ 81314 h 174099"/>
                <a:gd name="connsiteX13" fmla="*/ 16697 w 101106"/>
                <a:gd name="connsiteY13" fmla="*/ 87893 h 174099"/>
                <a:gd name="connsiteX14" fmla="*/ 19991 w 101106"/>
                <a:gd name="connsiteY14" fmla="*/ 85616 h 174099"/>
                <a:gd name="connsiteX15" fmla="*/ 52680 w 101106"/>
                <a:gd name="connsiteY15" fmla="*/ 67902 h 174099"/>
                <a:gd name="connsiteX16" fmla="*/ 74219 w 101106"/>
                <a:gd name="connsiteY16" fmla="*/ 84098 h 174099"/>
                <a:gd name="connsiteX17" fmla="*/ 78780 w 101106"/>
                <a:gd name="connsiteY17" fmla="*/ 115982 h 174099"/>
                <a:gd name="connsiteX18" fmla="*/ 72698 w 101106"/>
                <a:gd name="connsiteY18" fmla="*/ 150650 h 174099"/>
                <a:gd name="connsiteX19" fmla="*/ 45585 w 101106"/>
                <a:gd name="connsiteY19" fmla="*/ 167098 h 174099"/>
                <a:gd name="connsiteX20" fmla="*/ 8335 w 101106"/>
                <a:gd name="connsiteY20" fmla="*/ 138757 h 174099"/>
                <a:gd name="connsiteX21" fmla="*/ 12643 w 101106"/>
                <a:gd name="connsiteY21" fmla="*/ 139263 h 174099"/>
                <a:gd name="connsiteX22" fmla="*/ 25313 w 101106"/>
                <a:gd name="connsiteY22" fmla="*/ 126863 h 174099"/>
                <a:gd name="connsiteX23" fmla="*/ 12643 w 101106"/>
                <a:gd name="connsiteY23" fmla="*/ 114464 h 174099"/>
                <a:gd name="connsiteX24" fmla="*/ 226 w 101106"/>
                <a:gd name="connsiteY24" fmla="*/ 127875 h 174099"/>
                <a:gd name="connsiteX25" fmla="*/ 46091 w 101106"/>
                <a:gd name="connsiteY25" fmla="*/ 174184 h 174099"/>
                <a:gd name="connsiteX26" fmla="*/ 101332 w 101106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06" h="174099">
                  <a:moveTo>
                    <a:pt x="101332" y="117753"/>
                  </a:moveTo>
                  <a:cubicBezTo>
                    <a:pt x="101332" y="87640"/>
                    <a:pt x="80554" y="62335"/>
                    <a:pt x="53187" y="62335"/>
                  </a:cubicBezTo>
                  <a:cubicBezTo>
                    <a:pt x="41023" y="62335"/>
                    <a:pt x="30127" y="66384"/>
                    <a:pt x="21005" y="75241"/>
                  </a:cubicBezTo>
                  <a:lnTo>
                    <a:pt x="21005" y="25896"/>
                  </a:lnTo>
                  <a:cubicBezTo>
                    <a:pt x="26073" y="27414"/>
                    <a:pt x="34435" y="29186"/>
                    <a:pt x="42544" y="29186"/>
                  </a:cubicBezTo>
                  <a:cubicBezTo>
                    <a:pt x="73712" y="29186"/>
                    <a:pt x="91450" y="6158"/>
                    <a:pt x="91450" y="2868"/>
                  </a:cubicBezTo>
                  <a:cubicBezTo>
                    <a:pt x="91450" y="1350"/>
                    <a:pt x="90690" y="85"/>
                    <a:pt x="88916" y="85"/>
                  </a:cubicBezTo>
                  <a:cubicBezTo>
                    <a:pt x="88662" y="85"/>
                    <a:pt x="88156" y="85"/>
                    <a:pt x="86889" y="844"/>
                  </a:cubicBezTo>
                  <a:cubicBezTo>
                    <a:pt x="81821" y="3121"/>
                    <a:pt x="69404" y="8182"/>
                    <a:pt x="52426" y="8182"/>
                  </a:cubicBezTo>
                  <a:cubicBezTo>
                    <a:pt x="42290" y="8182"/>
                    <a:pt x="30634" y="6411"/>
                    <a:pt x="18724" y="1097"/>
                  </a:cubicBezTo>
                  <a:cubicBezTo>
                    <a:pt x="16697" y="338"/>
                    <a:pt x="16190" y="338"/>
                    <a:pt x="15684" y="338"/>
                  </a:cubicBezTo>
                  <a:cubicBezTo>
                    <a:pt x="13150" y="338"/>
                    <a:pt x="13150" y="2362"/>
                    <a:pt x="13150" y="6411"/>
                  </a:cubicBezTo>
                  <a:lnTo>
                    <a:pt x="13150" y="81314"/>
                  </a:lnTo>
                  <a:cubicBezTo>
                    <a:pt x="13150" y="85869"/>
                    <a:pt x="13150" y="87893"/>
                    <a:pt x="16697" y="87893"/>
                  </a:cubicBezTo>
                  <a:cubicBezTo>
                    <a:pt x="18471" y="87893"/>
                    <a:pt x="18978" y="87134"/>
                    <a:pt x="19991" y="85616"/>
                  </a:cubicBezTo>
                  <a:cubicBezTo>
                    <a:pt x="22779" y="81567"/>
                    <a:pt x="32155" y="67902"/>
                    <a:pt x="52680" y="67902"/>
                  </a:cubicBezTo>
                  <a:cubicBezTo>
                    <a:pt x="65857" y="67902"/>
                    <a:pt x="72192" y="79543"/>
                    <a:pt x="74219" y="84098"/>
                  </a:cubicBezTo>
                  <a:cubicBezTo>
                    <a:pt x="78273" y="93461"/>
                    <a:pt x="78780" y="103330"/>
                    <a:pt x="78780" y="115982"/>
                  </a:cubicBezTo>
                  <a:cubicBezTo>
                    <a:pt x="78780" y="124839"/>
                    <a:pt x="78780" y="140022"/>
                    <a:pt x="72698" y="150650"/>
                  </a:cubicBezTo>
                  <a:cubicBezTo>
                    <a:pt x="66617" y="160519"/>
                    <a:pt x="57241" y="167098"/>
                    <a:pt x="45585" y="167098"/>
                  </a:cubicBezTo>
                  <a:cubicBezTo>
                    <a:pt x="27087" y="167098"/>
                    <a:pt x="12643" y="153687"/>
                    <a:pt x="8335" y="138757"/>
                  </a:cubicBezTo>
                  <a:cubicBezTo>
                    <a:pt x="9095" y="139010"/>
                    <a:pt x="9855" y="139263"/>
                    <a:pt x="12643" y="139263"/>
                  </a:cubicBezTo>
                  <a:cubicBezTo>
                    <a:pt x="21005" y="139263"/>
                    <a:pt x="25313" y="132936"/>
                    <a:pt x="25313" y="126863"/>
                  </a:cubicBezTo>
                  <a:cubicBezTo>
                    <a:pt x="25313" y="120790"/>
                    <a:pt x="21005" y="114464"/>
                    <a:pt x="12643" y="114464"/>
                  </a:cubicBezTo>
                  <a:cubicBezTo>
                    <a:pt x="9095" y="114464"/>
                    <a:pt x="226" y="116235"/>
                    <a:pt x="226" y="127875"/>
                  </a:cubicBezTo>
                  <a:cubicBezTo>
                    <a:pt x="226" y="149638"/>
                    <a:pt x="17711" y="174184"/>
                    <a:pt x="46091" y="174184"/>
                  </a:cubicBezTo>
                  <a:cubicBezTo>
                    <a:pt x="75486" y="174184"/>
                    <a:pt x="101332" y="149891"/>
                    <a:pt x="101332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9AE0BF6-A573-1469-1BE2-0C123C7E0AE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678392" y="7851810"/>
              <a:ext cx="29647" cy="75662"/>
            </a:xfrm>
            <a:custGeom>
              <a:avLst/>
              <a:gdLst>
                <a:gd name="connsiteX0" fmla="*/ 29879 w 29647"/>
                <a:gd name="connsiteY0" fmla="*/ 26655 h 75662"/>
                <a:gd name="connsiteX1" fmla="*/ 13661 w 29647"/>
                <a:gd name="connsiteY1" fmla="*/ 85 h 75662"/>
                <a:gd name="connsiteX2" fmla="*/ 231 w 29647"/>
                <a:gd name="connsiteY2" fmla="*/ 13496 h 75662"/>
                <a:gd name="connsiteX3" fmla="*/ 13661 w 29647"/>
                <a:gd name="connsiteY3" fmla="*/ 26908 h 75662"/>
                <a:gd name="connsiteX4" fmla="*/ 22530 w 29647"/>
                <a:gd name="connsiteY4" fmla="*/ 23618 h 75662"/>
                <a:gd name="connsiteX5" fmla="*/ 23797 w 29647"/>
                <a:gd name="connsiteY5" fmla="*/ 22859 h 75662"/>
                <a:gd name="connsiteX6" fmla="*/ 24304 w 29647"/>
                <a:gd name="connsiteY6" fmla="*/ 26655 h 75662"/>
                <a:gd name="connsiteX7" fmla="*/ 7073 w 29647"/>
                <a:gd name="connsiteY7" fmla="*/ 68915 h 75662"/>
                <a:gd name="connsiteX8" fmla="*/ 4286 w 29647"/>
                <a:gd name="connsiteY8" fmla="*/ 72963 h 75662"/>
                <a:gd name="connsiteX9" fmla="*/ 6820 w 29647"/>
                <a:gd name="connsiteY9" fmla="*/ 75747 h 75662"/>
                <a:gd name="connsiteX10" fmla="*/ 29879 w 29647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7" h="75662">
                  <a:moveTo>
                    <a:pt x="29879" y="26655"/>
                  </a:moveTo>
                  <a:cubicBezTo>
                    <a:pt x="29879" y="9954"/>
                    <a:pt x="23544" y="85"/>
                    <a:pt x="13661" y="85"/>
                  </a:cubicBezTo>
                  <a:cubicBezTo>
                    <a:pt x="5299" y="85"/>
                    <a:pt x="231" y="6411"/>
                    <a:pt x="231" y="13496"/>
                  </a:cubicBezTo>
                  <a:cubicBezTo>
                    <a:pt x="231" y="20329"/>
                    <a:pt x="5299" y="26908"/>
                    <a:pt x="13661" y="26908"/>
                  </a:cubicBezTo>
                  <a:cubicBezTo>
                    <a:pt x="16702" y="26908"/>
                    <a:pt x="19996" y="25896"/>
                    <a:pt x="22530" y="23618"/>
                  </a:cubicBezTo>
                  <a:cubicBezTo>
                    <a:pt x="23291" y="23112"/>
                    <a:pt x="23544" y="22859"/>
                    <a:pt x="23797" y="22859"/>
                  </a:cubicBezTo>
                  <a:cubicBezTo>
                    <a:pt x="24051" y="22859"/>
                    <a:pt x="24304" y="23112"/>
                    <a:pt x="24304" y="26655"/>
                  </a:cubicBezTo>
                  <a:cubicBezTo>
                    <a:pt x="24304" y="45381"/>
                    <a:pt x="15435" y="60564"/>
                    <a:pt x="7073" y="68915"/>
                  </a:cubicBezTo>
                  <a:cubicBezTo>
                    <a:pt x="4286" y="71698"/>
                    <a:pt x="4286" y="72204"/>
                    <a:pt x="4286" y="72963"/>
                  </a:cubicBezTo>
                  <a:cubicBezTo>
                    <a:pt x="4286" y="74735"/>
                    <a:pt x="5553" y="75747"/>
                    <a:pt x="6820" y="75747"/>
                  </a:cubicBezTo>
                  <a:cubicBezTo>
                    <a:pt x="9607" y="75747"/>
                    <a:pt x="29879" y="56262"/>
                    <a:pt x="2987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FB66865-CD03-BE49-F81F-6010D08DF094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856728" y="7766785"/>
              <a:ext cx="150265" cy="114632"/>
            </a:xfrm>
            <a:custGeom>
              <a:avLst/>
              <a:gdLst>
                <a:gd name="connsiteX0" fmla="*/ 150504 w 150265"/>
                <a:gd name="connsiteY0" fmla="*/ 17798 h 114632"/>
                <a:gd name="connsiteX1" fmla="*/ 140368 w 150265"/>
                <a:gd name="connsiteY1" fmla="*/ 85 h 114632"/>
                <a:gd name="connsiteX2" fmla="*/ 126938 w 150265"/>
                <a:gd name="connsiteY2" fmla="*/ 11978 h 114632"/>
                <a:gd name="connsiteX3" fmla="*/ 130739 w 150265"/>
                <a:gd name="connsiteY3" fmla="*/ 19570 h 114632"/>
                <a:gd name="connsiteX4" fmla="*/ 139608 w 150265"/>
                <a:gd name="connsiteY4" fmla="*/ 40826 h 114632"/>
                <a:gd name="connsiteX5" fmla="*/ 126938 w 150265"/>
                <a:gd name="connsiteY5" fmla="*/ 77012 h 114632"/>
                <a:gd name="connsiteX6" fmla="*/ 98051 w 150265"/>
                <a:gd name="connsiteY6" fmla="*/ 96497 h 114632"/>
                <a:gd name="connsiteX7" fmla="*/ 73471 w 150265"/>
                <a:gd name="connsiteY7" fmla="*/ 73723 h 114632"/>
                <a:gd name="connsiteX8" fmla="*/ 82087 w 150265"/>
                <a:gd name="connsiteY8" fmla="*/ 43863 h 114632"/>
                <a:gd name="connsiteX9" fmla="*/ 77526 w 150265"/>
                <a:gd name="connsiteY9" fmla="*/ 38295 h 114632"/>
                <a:gd name="connsiteX10" fmla="*/ 70684 w 150265"/>
                <a:gd name="connsiteY10" fmla="*/ 42597 h 114632"/>
                <a:gd name="connsiteX11" fmla="*/ 64856 w 150265"/>
                <a:gd name="connsiteY11" fmla="*/ 73216 h 114632"/>
                <a:gd name="connsiteX12" fmla="*/ 30393 w 150265"/>
                <a:gd name="connsiteY12" fmla="*/ 96497 h 114632"/>
                <a:gd name="connsiteX13" fmla="*/ 8348 w 150265"/>
                <a:gd name="connsiteY13" fmla="*/ 67396 h 114632"/>
                <a:gd name="connsiteX14" fmla="*/ 34194 w 150265"/>
                <a:gd name="connsiteY14" fmla="*/ 5905 h 114632"/>
                <a:gd name="connsiteX15" fmla="*/ 29380 w 150265"/>
                <a:gd name="connsiteY15" fmla="*/ 1097 h 114632"/>
                <a:gd name="connsiteX16" fmla="*/ 22791 w 150265"/>
                <a:gd name="connsiteY16" fmla="*/ 6664 h 114632"/>
                <a:gd name="connsiteX17" fmla="*/ 239 w 150265"/>
                <a:gd name="connsiteY17" fmla="*/ 78531 h 114632"/>
                <a:gd name="connsiteX18" fmla="*/ 26846 w 150265"/>
                <a:gd name="connsiteY18" fmla="*/ 114717 h 114632"/>
                <a:gd name="connsiteX19" fmla="*/ 65869 w 150265"/>
                <a:gd name="connsiteY19" fmla="*/ 88146 h 114632"/>
                <a:gd name="connsiteX20" fmla="*/ 93743 w 150265"/>
                <a:gd name="connsiteY20" fmla="*/ 114717 h 114632"/>
                <a:gd name="connsiteX21" fmla="*/ 134794 w 150265"/>
                <a:gd name="connsiteY21" fmla="*/ 80302 h 114632"/>
                <a:gd name="connsiteX22" fmla="*/ 150504 w 150265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265" h="114632">
                  <a:moveTo>
                    <a:pt x="150504" y="17798"/>
                  </a:moveTo>
                  <a:cubicBezTo>
                    <a:pt x="150504" y="6411"/>
                    <a:pt x="145943" y="85"/>
                    <a:pt x="140368" y="85"/>
                  </a:cubicBezTo>
                  <a:cubicBezTo>
                    <a:pt x="133780" y="85"/>
                    <a:pt x="126938" y="6158"/>
                    <a:pt x="126938" y="11978"/>
                  </a:cubicBezTo>
                  <a:cubicBezTo>
                    <a:pt x="126938" y="14509"/>
                    <a:pt x="128205" y="17292"/>
                    <a:pt x="130739" y="19570"/>
                  </a:cubicBezTo>
                  <a:cubicBezTo>
                    <a:pt x="135047" y="23365"/>
                    <a:pt x="139608" y="30198"/>
                    <a:pt x="139608" y="40826"/>
                  </a:cubicBezTo>
                  <a:cubicBezTo>
                    <a:pt x="139608" y="50948"/>
                    <a:pt x="134794" y="65372"/>
                    <a:pt x="126938" y="77012"/>
                  </a:cubicBezTo>
                  <a:cubicBezTo>
                    <a:pt x="119336" y="87893"/>
                    <a:pt x="109961" y="96497"/>
                    <a:pt x="98051" y="96497"/>
                  </a:cubicBezTo>
                  <a:cubicBezTo>
                    <a:pt x="83607" y="96497"/>
                    <a:pt x="75752" y="87387"/>
                    <a:pt x="73471" y="73723"/>
                  </a:cubicBezTo>
                  <a:cubicBezTo>
                    <a:pt x="76259" y="67143"/>
                    <a:pt x="82087" y="50948"/>
                    <a:pt x="82087" y="43863"/>
                  </a:cubicBezTo>
                  <a:cubicBezTo>
                    <a:pt x="82087" y="40826"/>
                    <a:pt x="80820" y="38295"/>
                    <a:pt x="77526" y="38295"/>
                  </a:cubicBezTo>
                  <a:cubicBezTo>
                    <a:pt x="75498" y="38295"/>
                    <a:pt x="72711" y="38802"/>
                    <a:pt x="70684" y="42597"/>
                  </a:cubicBezTo>
                  <a:cubicBezTo>
                    <a:pt x="67896" y="47658"/>
                    <a:pt x="64856" y="64107"/>
                    <a:pt x="64856" y="73216"/>
                  </a:cubicBezTo>
                  <a:cubicBezTo>
                    <a:pt x="56494" y="85110"/>
                    <a:pt x="46358" y="96497"/>
                    <a:pt x="30393" y="96497"/>
                  </a:cubicBezTo>
                  <a:cubicBezTo>
                    <a:pt x="13669" y="96497"/>
                    <a:pt x="8348" y="81567"/>
                    <a:pt x="8348" y="67396"/>
                  </a:cubicBezTo>
                  <a:cubicBezTo>
                    <a:pt x="8348" y="35765"/>
                    <a:pt x="34194" y="9195"/>
                    <a:pt x="34194" y="5905"/>
                  </a:cubicBezTo>
                  <a:cubicBezTo>
                    <a:pt x="34194" y="3121"/>
                    <a:pt x="32167" y="1097"/>
                    <a:pt x="29380" y="1097"/>
                  </a:cubicBezTo>
                  <a:cubicBezTo>
                    <a:pt x="26086" y="1097"/>
                    <a:pt x="24312" y="4387"/>
                    <a:pt x="22791" y="6664"/>
                  </a:cubicBezTo>
                  <a:cubicBezTo>
                    <a:pt x="9868" y="25390"/>
                    <a:pt x="239" y="55503"/>
                    <a:pt x="239" y="78531"/>
                  </a:cubicBezTo>
                  <a:cubicBezTo>
                    <a:pt x="239" y="95991"/>
                    <a:pt x="6067" y="114717"/>
                    <a:pt x="26846" y="114717"/>
                  </a:cubicBezTo>
                  <a:cubicBezTo>
                    <a:pt x="44837" y="114717"/>
                    <a:pt x="56747" y="102064"/>
                    <a:pt x="65869" y="88146"/>
                  </a:cubicBezTo>
                  <a:cubicBezTo>
                    <a:pt x="68150" y="102823"/>
                    <a:pt x="78032" y="114717"/>
                    <a:pt x="93743" y="114717"/>
                  </a:cubicBezTo>
                  <a:cubicBezTo>
                    <a:pt x="113508" y="114717"/>
                    <a:pt x="125671" y="99281"/>
                    <a:pt x="134794" y="80302"/>
                  </a:cubicBezTo>
                  <a:cubicBezTo>
                    <a:pt x="140875" y="67902"/>
                    <a:pt x="150504" y="33487"/>
                    <a:pt x="150504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81E65371-55B9-1E9D-F577-4BE23A5D97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019576" y="7837588"/>
              <a:ext cx="74853" cy="80773"/>
            </a:xfrm>
            <a:custGeom>
              <a:avLst/>
              <a:gdLst>
                <a:gd name="connsiteX0" fmla="*/ 61086 w 74853"/>
                <a:gd name="connsiteY0" fmla="*/ 8412 h 80773"/>
                <a:gd name="connsiteX1" fmla="*/ 56120 w 74853"/>
                <a:gd name="connsiteY1" fmla="*/ 16206 h 80773"/>
                <a:gd name="connsiteX2" fmla="*/ 64456 w 74853"/>
                <a:gd name="connsiteY2" fmla="*/ 24531 h 80773"/>
                <a:gd name="connsiteX3" fmla="*/ 72971 w 74853"/>
                <a:gd name="connsiteY3" fmla="*/ 15851 h 80773"/>
                <a:gd name="connsiteX4" fmla="*/ 43348 w 74853"/>
                <a:gd name="connsiteY4" fmla="*/ 86 h 80773"/>
                <a:gd name="connsiteX5" fmla="*/ 245 w 74853"/>
                <a:gd name="connsiteY5" fmla="*/ 40827 h 80773"/>
                <a:gd name="connsiteX6" fmla="*/ 42461 w 74853"/>
                <a:gd name="connsiteY6" fmla="*/ 80860 h 80773"/>
                <a:gd name="connsiteX7" fmla="*/ 75099 w 74853"/>
                <a:gd name="connsiteY7" fmla="*/ 57832 h 80773"/>
                <a:gd name="connsiteX8" fmla="*/ 72084 w 74853"/>
                <a:gd name="connsiteY8" fmla="*/ 55707 h 80773"/>
                <a:gd name="connsiteX9" fmla="*/ 68714 w 74853"/>
                <a:gd name="connsiteY9" fmla="*/ 58718 h 80773"/>
                <a:gd name="connsiteX10" fmla="*/ 44590 w 74853"/>
                <a:gd name="connsiteY10" fmla="*/ 75192 h 80773"/>
                <a:gd name="connsiteX11" fmla="*/ 16387 w 74853"/>
                <a:gd name="connsiteY11" fmla="*/ 40650 h 80773"/>
                <a:gd name="connsiteX12" fmla="*/ 43880 w 74853"/>
                <a:gd name="connsiteY12" fmla="*/ 5755 h 80773"/>
                <a:gd name="connsiteX13" fmla="*/ 61086 w 74853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853" h="80773">
                  <a:moveTo>
                    <a:pt x="61086" y="8412"/>
                  </a:moveTo>
                  <a:cubicBezTo>
                    <a:pt x="57893" y="9829"/>
                    <a:pt x="56120" y="12663"/>
                    <a:pt x="56120" y="16206"/>
                  </a:cubicBezTo>
                  <a:cubicBezTo>
                    <a:pt x="56120" y="20988"/>
                    <a:pt x="59490" y="24531"/>
                    <a:pt x="64456" y="24531"/>
                  </a:cubicBezTo>
                  <a:cubicBezTo>
                    <a:pt x="69246" y="24531"/>
                    <a:pt x="72971" y="21520"/>
                    <a:pt x="72971" y="15851"/>
                  </a:cubicBezTo>
                  <a:cubicBezTo>
                    <a:pt x="72971" y="86"/>
                    <a:pt x="48315" y="86"/>
                    <a:pt x="43348" y="86"/>
                  </a:cubicBezTo>
                  <a:cubicBezTo>
                    <a:pt x="16741" y="86"/>
                    <a:pt x="245" y="20457"/>
                    <a:pt x="245" y="40827"/>
                  </a:cubicBezTo>
                  <a:cubicBezTo>
                    <a:pt x="245" y="63147"/>
                    <a:pt x="19225" y="80860"/>
                    <a:pt x="42461" y="80860"/>
                  </a:cubicBezTo>
                  <a:cubicBezTo>
                    <a:pt x="68891" y="80860"/>
                    <a:pt x="75099" y="59958"/>
                    <a:pt x="75099" y="57832"/>
                  </a:cubicBezTo>
                  <a:cubicBezTo>
                    <a:pt x="75099" y="55707"/>
                    <a:pt x="72793" y="55707"/>
                    <a:pt x="72084" y="55707"/>
                  </a:cubicBezTo>
                  <a:cubicBezTo>
                    <a:pt x="69778" y="55707"/>
                    <a:pt x="69600" y="56238"/>
                    <a:pt x="68714" y="58718"/>
                  </a:cubicBezTo>
                  <a:cubicBezTo>
                    <a:pt x="64811" y="69701"/>
                    <a:pt x="55410" y="75192"/>
                    <a:pt x="44590" y="75192"/>
                  </a:cubicBezTo>
                  <a:cubicBezTo>
                    <a:pt x="32351" y="75192"/>
                    <a:pt x="16387" y="66158"/>
                    <a:pt x="16387" y="40650"/>
                  </a:cubicBezTo>
                  <a:cubicBezTo>
                    <a:pt x="16387" y="18154"/>
                    <a:pt x="27384" y="5755"/>
                    <a:pt x="43880" y="5755"/>
                  </a:cubicBezTo>
                  <a:cubicBezTo>
                    <a:pt x="46186" y="5755"/>
                    <a:pt x="54701" y="5755"/>
                    <a:pt x="61086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98C0B7D7-D0F3-2CBD-A193-946FDE47E536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198761" y="7785764"/>
              <a:ext cx="168510" cy="59213"/>
            </a:xfrm>
            <a:custGeom>
              <a:avLst/>
              <a:gdLst>
                <a:gd name="connsiteX0" fmla="*/ 160147 w 168510"/>
                <a:gd name="connsiteY0" fmla="*/ 10207 h 59213"/>
                <a:gd name="connsiteX1" fmla="*/ 168762 w 168510"/>
                <a:gd name="connsiteY1" fmla="*/ 5146 h 59213"/>
                <a:gd name="connsiteX2" fmla="*/ 160400 w 168510"/>
                <a:gd name="connsiteY2" fmla="*/ 85 h 59213"/>
                <a:gd name="connsiteX3" fmla="*/ 8614 w 168510"/>
                <a:gd name="connsiteY3" fmla="*/ 85 h 59213"/>
                <a:gd name="connsiteX4" fmla="*/ 252 w 168510"/>
                <a:gd name="connsiteY4" fmla="*/ 5146 h 59213"/>
                <a:gd name="connsiteX5" fmla="*/ 8868 w 168510"/>
                <a:gd name="connsiteY5" fmla="*/ 10207 h 59213"/>
                <a:gd name="connsiteX6" fmla="*/ 160147 w 168510"/>
                <a:gd name="connsiteY6" fmla="*/ 10207 h 59213"/>
                <a:gd name="connsiteX7" fmla="*/ 160400 w 168510"/>
                <a:gd name="connsiteY7" fmla="*/ 59299 h 59213"/>
                <a:gd name="connsiteX8" fmla="*/ 168762 w 168510"/>
                <a:gd name="connsiteY8" fmla="*/ 54238 h 59213"/>
                <a:gd name="connsiteX9" fmla="*/ 160147 w 168510"/>
                <a:gd name="connsiteY9" fmla="*/ 49177 h 59213"/>
                <a:gd name="connsiteX10" fmla="*/ 8868 w 168510"/>
                <a:gd name="connsiteY10" fmla="*/ 49177 h 59213"/>
                <a:gd name="connsiteX11" fmla="*/ 252 w 168510"/>
                <a:gd name="connsiteY11" fmla="*/ 54238 h 59213"/>
                <a:gd name="connsiteX12" fmla="*/ 8614 w 168510"/>
                <a:gd name="connsiteY12" fmla="*/ 59299 h 59213"/>
                <a:gd name="connsiteX13" fmla="*/ 160400 w 168510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10" h="59213">
                  <a:moveTo>
                    <a:pt x="160147" y="10207"/>
                  </a:moveTo>
                  <a:cubicBezTo>
                    <a:pt x="163948" y="10207"/>
                    <a:pt x="168762" y="10207"/>
                    <a:pt x="168762" y="5146"/>
                  </a:cubicBezTo>
                  <a:cubicBezTo>
                    <a:pt x="168762" y="85"/>
                    <a:pt x="163948" y="85"/>
                    <a:pt x="160400" y="85"/>
                  </a:cubicBezTo>
                  <a:lnTo>
                    <a:pt x="8614" y="85"/>
                  </a:lnTo>
                  <a:cubicBezTo>
                    <a:pt x="5067" y="85"/>
                    <a:pt x="252" y="85"/>
                    <a:pt x="252" y="5146"/>
                  </a:cubicBezTo>
                  <a:cubicBezTo>
                    <a:pt x="252" y="10207"/>
                    <a:pt x="5067" y="10207"/>
                    <a:pt x="8868" y="10207"/>
                  </a:cubicBezTo>
                  <a:lnTo>
                    <a:pt x="160147" y="10207"/>
                  </a:lnTo>
                  <a:close/>
                  <a:moveTo>
                    <a:pt x="160400" y="59299"/>
                  </a:moveTo>
                  <a:cubicBezTo>
                    <a:pt x="163948" y="59299"/>
                    <a:pt x="168762" y="59299"/>
                    <a:pt x="168762" y="54238"/>
                  </a:cubicBezTo>
                  <a:cubicBezTo>
                    <a:pt x="168762" y="49177"/>
                    <a:pt x="163948" y="49177"/>
                    <a:pt x="160147" y="49177"/>
                  </a:cubicBezTo>
                  <a:lnTo>
                    <a:pt x="8868" y="49177"/>
                  </a:lnTo>
                  <a:cubicBezTo>
                    <a:pt x="5067" y="49177"/>
                    <a:pt x="252" y="49177"/>
                    <a:pt x="252" y="54238"/>
                  </a:cubicBezTo>
                  <a:cubicBezTo>
                    <a:pt x="252" y="59299"/>
                    <a:pt x="5067" y="59299"/>
                    <a:pt x="8614" y="59299"/>
                  </a:cubicBezTo>
                  <a:lnTo>
                    <a:pt x="16040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8A6A1996-C804-8AB5-0A34-2751911C5170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461929" y="7710102"/>
              <a:ext cx="106680" cy="174099"/>
            </a:xfrm>
            <a:custGeom>
              <a:avLst/>
              <a:gdLst>
                <a:gd name="connsiteX0" fmla="*/ 106943 w 106680"/>
                <a:gd name="connsiteY0" fmla="*/ 87640 h 174099"/>
                <a:gd name="connsiteX1" fmla="*/ 96807 w 106680"/>
                <a:gd name="connsiteY1" fmla="*/ 28426 h 174099"/>
                <a:gd name="connsiteX2" fmla="*/ 53730 w 106680"/>
                <a:gd name="connsiteY2" fmla="*/ 85 h 174099"/>
                <a:gd name="connsiteX3" fmla="*/ 9638 w 106680"/>
                <a:gd name="connsiteY3" fmla="*/ 30198 h 174099"/>
                <a:gd name="connsiteX4" fmla="*/ 263 w 106680"/>
                <a:gd name="connsiteY4" fmla="*/ 87640 h 174099"/>
                <a:gd name="connsiteX5" fmla="*/ 11665 w 106680"/>
                <a:gd name="connsiteY5" fmla="*/ 148626 h 174099"/>
                <a:gd name="connsiteX6" fmla="*/ 53476 w 106680"/>
                <a:gd name="connsiteY6" fmla="*/ 174184 h 174099"/>
                <a:gd name="connsiteX7" fmla="*/ 97568 w 106680"/>
                <a:gd name="connsiteY7" fmla="*/ 144830 h 174099"/>
                <a:gd name="connsiteX8" fmla="*/ 106943 w 106680"/>
                <a:gd name="connsiteY8" fmla="*/ 87640 h 174099"/>
                <a:gd name="connsiteX9" fmla="*/ 53476 w 106680"/>
                <a:gd name="connsiteY9" fmla="*/ 168617 h 174099"/>
                <a:gd name="connsiteX10" fmla="*/ 24082 w 106680"/>
                <a:gd name="connsiteY10" fmla="*/ 137998 h 174099"/>
                <a:gd name="connsiteX11" fmla="*/ 21295 w 106680"/>
                <a:gd name="connsiteY11" fmla="*/ 84604 h 174099"/>
                <a:gd name="connsiteX12" fmla="*/ 23322 w 106680"/>
                <a:gd name="connsiteY12" fmla="*/ 38042 h 174099"/>
                <a:gd name="connsiteX13" fmla="*/ 53476 w 106680"/>
                <a:gd name="connsiteY13" fmla="*/ 5652 h 174099"/>
                <a:gd name="connsiteX14" fmla="*/ 83377 w 106680"/>
                <a:gd name="connsiteY14" fmla="*/ 35259 h 174099"/>
                <a:gd name="connsiteX15" fmla="*/ 85911 w 106680"/>
                <a:gd name="connsiteY15" fmla="*/ 84604 h 174099"/>
                <a:gd name="connsiteX16" fmla="*/ 83124 w 106680"/>
                <a:gd name="connsiteY16" fmla="*/ 136985 h 174099"/>
                <a:gd name="connsiteX17" fmla="*/ 53476 w 106680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80" h="174099">
                  <a:moveTo>
                    <a:pt x="106943" y="87640"/>
                  </a:moveTo>
                  <a:cubicBezTo>
                    <a:pt x="106943" y="67396"/>
                    <a:pt x="105676" y="47152"/>
                    <a:pt x="96807" y="28426"/>
                  </a:cubicBezTo>
                  <a:cubicBezTo>
                    <a:pt x="85151" y="4133"/>
                    <a:pt x="64372" y="85"/>
                    <a:pt x="53730" y="85"/>
                  </a:cubicBezTo>
                  <a:cubicBezTo>
                    <a:pt x="38526" y="85"/>
                    <a:pt x="20028" y="6664"/>
                    <a:pt x="9638" y="30198"/>
                  </a:cubicBezTo>
                  <a:cubicBezTo>
                    <a:pt x="1530" y="47658"/>
                    <a:pt x="263" y="67396"/>
                    <a:pt x="263" y="87640"/>
                  </a:cubicBezTo>
                  <a:cubicBezTo>
                    <a:pt x="263" y="106619"/>
                    <a:pt x="1276" y="129394"/>
                    <a:pt x="11665" y="148626"/>
                  </a:cubicBezTo>
                  <a:cubicBezTo>
                    <a:pt x="22562" y="169123"/>
                    <a:pt x="41060" y="174184"/>
                    <a:pt x="53476" y="174184"/>
                  </a:cubicBezTo>
                  <a:cubicBezTo>
                    <a:pt x="67160" y="174184"/>
                    <a:pt x="86418" y="168870"/>
                    <a:pt x="97568" y="144830"/>
                  </a:cubicBezTo>
                  <a:cubicBezTo>
                    <a:pt x="105676" y="127369"/>
                    <a:pt x="106943" y="107631"/>
                    <a:pt x="106943" y="87640"/>
                  </a:cubicBezTo>
                  <a:close/>
                  <a:moveTo>
                    <a:pt x="53476" y="168617"/>
                  </a:moveTo>
                  <a:cubicBezTo>
                    <a:pt x="43594" y="168617"/>
                    <a:pt x="28643" y="162290"/>
                    <a:pt x="24082" y="137998"/>
                  </a:cubicBezTo>
                  <a:cubicBezTo>
                    <a:pt x="21295" y="122814"/>
                    <a:pt x="21295" y="99534"/>
                    <a:pt x="21295" y="84604"/>
                  </a:cubicBezTo>
                  <a:cubicBezTo>
                    <a:pt x="21295" y="68408"/>
                    <a:pt x="21295" y="51707"/>
                    <a:pt x="23322" y="38042"/>
                  </a:cubicBezTo>
                  <a:cubicBezTo>
                    <a:pt x="28136" y="7929"/>
                    <a:pt x="47141" y="5652"/>
                    <a:pt x="53476" y="5652"/>
                  </a:cubicBezTo>
                  <a:cubicBezTo>
                    <a:pt x="61838" y="5652"/>
                    <a:pt x="78563" y="10207"/>
                    <a:pt x="83377" y="35259"/>
                  </a:cubicBezTo>
                  <a:cubicBezTo>
                    <a:pt x="85911" y="49430"/>
                    <a:pt x="85911" y="68662"/>
                    <a:pt x="85911" y="84604"/>
                  </a:cubicBezTo>
                  <a:cubicBezTo>
                    <a:pt x="85911" y="103583"/>
                    <a:pt x="85911" y="120790"/>
                    <a:pt x="83124" y="136985"/>
                  </a:cubicBezTo>
                  <a:cubicBezTo>
                    <a:pt x="79323" y="161025"/>
                    <a:pt x="64879" y="168617"/>
                    <a:pt x="53476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55DA7A65-B6ED-73A1-6E83-527CA76C4FD7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600538" y="7851810"/>
              <a:ext cx="26860" cy="26823"/>
            </a:xfrm>
            <a:custGeom>
              <a:avLst/>
              <a:gdLst>
                <a:gd name="connsiteX0" fmla="*/ 27128 w 26860"/>
                <a:gd name="connsiteY0" fmla="*/ 13496 h 26823"/>
                <a:gd name="connsiteX1" fmla="*/ 13698 w 26860"/>
                <a:gd name="connsiteY1" fmla="*/ 85 h 26823"/>
                <a:gd name="connsiteX2" fmla="*/ 268 w 26860"/>
                <a:gd name="connsiteY2" fmla="*/ 13496 h 26823"/>
                <a:gd name="connsiteX3" fmla="*/ 13698 w 26860"/>
                <a:gd name="connsiteY3" fmla="*/ 26908 h 26823"/>
                <a:gd name="connsiteX4" fmla="*/ 27128 w 26860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0" h="26823">
                  <a:moveTo>
                    <a:pt x="27128" y="13496"/>
                  </a:moveTo>
                  <a:cubicBezTo>
                    <a:pt x="27128" y="6158"/>
                    <a:pt x="21046" y="85"/>
                    <a:pt x="13698" y="85"/>
                  </a:cubicBezTo>
                  <a:cubicBezTo>
                    <a:pt x="6349" y="85"/>
                    <a:pt x="268" y="6158"/>
                    <a:pt x="268" y="13496"/>
                  </a:cubicBezTo>
                  <a:cubicBezTo>
                    <a:pt x="268" y="20835"/>
                    <a:pt x="6349" y="26908"/>
                    <a:pt x="13698" y="26908"/>
                  </a:cubicBezTo>
                  <a:cubicBezTo>
                    <a:pt x="21046" y="26908"/>
                    <a:pt x="27128" y="20835"/>
                    <a:pt x="27128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5327775E-5C84-D15D-0749-4EE3A27E77A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661805" y="7710102"/>
              <a:ext cx="101106" cy="168531"/>
            </a:xfrm>
            <a:custGeom>
              <a:avLst/>
              <a:gdLst>
                <a:gd name="connsiteX0" fmla="*/ 19782 w 101106"/>
                <a:gd name="connsiteY0" fmla="*/ 149132 h 168531"/>
                <a:gd name="connsiteX1" fmla="*/ 46642 w 101106"/>
                <a:gd name="connsiteY1" fmla="*/ 123067 h 168531"/>
                <a:gd name="connsiteX2" fmla="*/ 101376 w 101106"/>
                <a:gd name="connsiteY2" fmla="*/ 49177 h 168531"/>
                <a:gd name="connsiteX3" fmla="*/ 47656 w 101106"/>
                <a:gd name="connsiteY3" fmla="*/ 85 h 168531"/>
                <a:gd name="connsiteX4" fmla="*/ 270 w 101106"/>
                <a:gd name="connsiteY4" fmla="*/ 45887 h 168531"/>
                <a:gd name="connsiteX5" fmla="*/ 13700 w 101106"/>
                <a:gd name="connsiteY5" fmla="*/ 60058 h 168531"/>
                <a:gd name="connsiteX6" fmla="*/ 26877 w 101106"/>
                <a:gd name="connsiteY6" fmla="*/ 46646 h 168531"/>
                <a:gd name="connsiteX7" fmla="*/ 13447 w 101106"/>
                <a:gd name="connsiteY7" fmla="*/ 33487 h 168531"/>
                <a:gd name="connsiteX8" fmla="*/ 10153 w 101106"/>
                <a:gd name="connsiteY8" fmla="*/ 33740 h 168531"/>
                <a:gd name="connsiteX9" fmla="*/ 44362 w 101106"/>
                <a:gd name="connsiteY9" fmla="*/ 7929 h 168531"/>
                <a:gd name="connsiteX10" fmla="*/ 78317 w 101106"/>
                <a:gd name="connsiteY10" fmla="*/ 49177 h 168531"/>
                <a:gd name="connsiteX11" fmla="*/ 51710 w 101106"/>
                <a:gd name="connsiteY11" fmla="*/ 105101 h 168531"/>
                <a:gd name="connsiteX12" fmla="*/ 3058 w 101106"/>
                <a:gd name="connsiteY12" fmla="*/ 159254 h 168531"/>
                <a:gd name="connsiteX13" fmla="*/ 270 w 101106"/>
                <a:gd name="connsiteY13" fmla="*/ 168617 h 168531"/>
                <a:gd name="connsiteX14" fmla="*/ 94281 w 101106"/>
                <a:gd name="connsiteY14" fmla="*/ 168617 h 168531"/>
                <a:gd name="connsiteX15" fmla="*/ 101376 w 101106"/>
                <a:gd name="connsiteY15" fmla="*/ 124586 h 168531"/>
                <a:gd name="connsiteX16" fmla="*/ 95041 w 101106"/>
                <a:gd name="connsiteY16" fmla="*/ 124586 h 168531"/>
                <a:gd name="connsiteX17" fmla="*/ 89467 w 101106"/>
                <a:gd name="connsiteY17" fmla="*/ 147107 h 168531"/>
                <a:gd name="connsiteX18" fmla="*/ 65394 w 101106"/>
                <a:gd name="connsiteY18" fmla="*/ 149132 h 168531"/>
                <a:gd name="connsiteX19" fmla="*/ 19782 w 101106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106" h="168531">
                  <a:moveTo>
                    <a:pt x="19782" y="149132"/>
                  </a:moveTo>
                  <a:lnTo>
                    <a:pt x="46642" y="123067"/>
                  </a:lnTo>
                  <a:cubicBezTo>
                    <a:pt x="86172" y="88146"/>
                    <a:pt x="101376" y="74482"/>
                    <a:pt x="101376" y="49177"/>
                  </a:cubicBezTo>
                  <a:cubicBezTo>
                    <a:pt x="101376" y="20329"/>
                    <a:pt x="78570" y="85"/>
                    <a:pt x="47656" y="85"/>
                  </a:cubicBezTo>
                  <a:cubicBezTo>
                    <a:pt x="19022" y="85"/>
                    <a:pt x="270" y="23365"/>
                    <a:pt x="270" y="45887"/>
                  </a:cubicBezTo>
                  <a:cubicBezTo>
                    <a:pt x="270" y="60058"/>
                    <a:pt x="12940" y="60058"/>
                    <a:pt x="13700" y="60058"/>
                  </a:cubicBezTo>
                  <a:cubicBezTo>
                    <a:pt x="18008" y="60058"/>
                    <a:pt x="26877" y="57021"/>
                    <a:pt x="26877" y="46646"/>
                  </a:cubicBezTo>
                  <a:cubicBezTo>
                    <a:pt x="26877" y="40067"/>
                    <a:pt x="22316" y="33487"/>
                    <a:pt x="13447" y="33487"/>
                  </a:cubicBezTo>
                  <a:cubicBezTo>
                    <a:pt x="11420" y="33487"/>
                    <a:pt x="10913" y="33487"/>
                    <a:pt x="10153" y="33740"/>
                  </a:cubicBezTo>
                  <a:cubicBezTo>
                    <a:pt x="15981" y="17292"/>
                    <a:pt x="29665" y="7929"/>
                    <a:pt x="44362" y="7929"/>
                  </a:cubicBezTo>
                  <a:cubicBezTo>
                    <a:pt x="67421" y="7929"/>
                    <a:pt x="78317" y="28426"/>
                    <a:pt x="78317" y="49177"/>
                  </a:cubicBezTo>
                  <a:cubicBezTo>
                    <a:pt x="78317" y="69421"/>
                    <a:pt x="65647" y="89412"/>
                    <a:pt x="51710" y="105101"/>
                  </a:cubicBezTo>
                  <a:lnTo>
                    <a:pt x="3058" y="159254"/>
                  </a:lnTo>
                  <a:cubicBezTo>
                    <a:pt x="270" y="162037"/>
                    <a:pt x="270" y="162543"/>
                    <a:pt x="270" y="168617"/>
                  </a:cubicBezTo>
                  <a:lnTo>
                    <a:pt x="94281" y="168617"/>
                  </a:lnTo>
                  <a:lnTo>
                    <a:pt x="101376" y="124586"/>
                  </a:lnTo>
                  <a:lnTo>
                    <a:pt x="95041" y="124586"/>
                  </a:lnTo>
                  <a:cubicBezTo>
                    <a:pt x="93774" y="132177"/>
                    <a:pt x="92001" y="143312"/>
                    <a:pt x="89467" y="147107"/>
                  </a:cubicBezTo>
                  <a:cubicBezTo>
                    <a:pt x="87693" y="149132"/>
                    <a:pt x="70969" y="149132"/>
                    <a:pt x="65394" y="149132"/>
                  </a:cubicBezTo>
                  <a:lnTo>
                    <a:pt x="19782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333EF1EF-3552-3846-6064-135483F2108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788505" y="7710102"/>
              <a:ext cx="101106" cy="174099"/>
            </a:xfrm>
            <a:custGeom>
              <a:avLst/>
              <a:gdLst>
                <a:gd name="connsiteX0" fmla="*/ 101381 w 101106"/>
                <a:gd name="connsiteY0" fmla="*/ 117753 h 174099"/>
                <a:gd name="connsiteX1" fmla="*/ 53236 w 101106"/>
                <a:gd name="connsiteY1" fmla="*/ 62335 h 174099"/>
                <a:gd name="connsiteX2" fmla="*/ 21054 w 101106"/>
                <a:gd name="connsiteY2" fmla="*/ 75241 h 174099"/>
                <a:gd name="connsiteX3" fmla="*/ 21054 w 101106"/>
                <a:gd name="connsiteY3" fmla="*/ 25896 h 174099"/>
                <a:gd name="connsiteX4" fmla="*/ 42593 w 101106"/>
                <a:gd name="connsiteY4" fmla="*/ 29186 h 174099"/>
                <a:gd name="connsiteX5" fmla="*/ 91499 w 101106"/>
                <a:gd name="connsiteY5" fmla="*/ 2868 h 174099"/>
                <a:gd name="connsiteX6" fmla="*/ 88965 w 101106"/>
                <a:gd name="connsiteY6" fmla="*/ 85 h 174099"/>
                <a:gd name="connsiteX7" fmla="*/ 86938 w 101106"/>
                <a:gd name="connsiteY7" fmla="*/ 844 h 174099"/>
                <a:gd name="connsiteX8" fmla="*/ 52475 w 101106"/>
                <a:gd name="connsiteY8" fmla="*/ 8182 h 174099"/>
                <a:gd name="connsiteX9" fmla="*/ 18773 w 101106"/>
                <a:gd name="connsiteY9" fmla="*/ 1097 h 174099"/>
                <a:gd name="connsiteX10" fmla="*/ 15733 w 101106"/>
                <a:gd name="connsiteY10" fmla="*/ 338 h 174099"/>
                <a:gd name="connsiteX11" fmla="*/ 13199 w 101106"/>
                <a:gd name="connsiteY11" fmla="*/ 6411 h 174099"/>
                <a:gd name="connsiteX12" fmla="*/ 13199 w 101106"/>
                <a:gd name="connsiteY12" fmla="*/ 81314 h 174099"/>
                <a:gd name="connsiteX13" fmla="*/ 16746 w 101106"/>
                <a:gd name="connsiteY13" fmla="*/ 87893 h 174099"/>
                <a:gd name="connsiteX14" fmla="*/ 20040 w 101106"/>
                <a:gd name="connsiteY14" fmla="*/ 85616 h 174099"/>
                <a:gd name="connsiteX15" fmla="*/ 52729 w 101106"/>
                <a:gd name="connsiteY15" fmla="*/ 67902 h 174099"/>
                <a:gd name="connsiteX16" fmla="*/ 74268 w 101106"/>
                <a:gd name="connsiteY16" fmla="*/ 84098 h 174099"/>
                <a:gd name="connsiteX17" fmla="*/ 78829 w 101106"/>
                <a:gd name="connsiteY17" fmla="*/ 115982 h 174099"/>
                <a:gd name="connsiteX18" fmla="*/ 72747 w 101106"/>
                <a:gd name="connsiteY18" fmla="*/ 150650 h 174099"/>
                <a:gd name="connsiteX19" fmla="*/ 45634 w 101106"/>
                <a:gd name="connsiteY19" fmla="*/ 167098 h 174099"/>
                <a:gd name="connsiteX20" fmla="*/ 8384 w 101106"/>
                <a:gd name="connsiteY20" fmla="*/ 138757 h 174099"/>
                <a:gd name="connsiteX21" fmla="*/ 12692 w 101106"/>
                <a:gd name="connsiteY21" fmla="*/ 139263 h 174099"/>
                <a:gd name="connsiteX22" fmla="*/ 25362 w 101106"/>
                <a:gd name="connsiteY22" fmla="*/ 126863 h 174099"/>
                <a:gd name="connsiteX23" fmla="*/ 12692 w 101106"/>
                <a:gd name="connsiteY23" fmla="*/ 114464 h 174099"/>
                <a:gd name="connsiteX24" fmla="*/ 275 w 101106"/>
                <a:gd name="connsiteY24" fmla="*/ 127875 h 174099"/>
                <a:gd name="connsiteX25" fmla="*/ 46140 w 101106"/>
                <a:gd name="connsiteY25" fmla="*/ 174184 h 174099"/>
                <a:gd name="connsiteX26" fmla="*/ 101381 w 101106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06" h="174099">
                  <a:moveTo>
                    <a:pt x="101381" y="117753"/>
                  </a:moveTo>
                  <a:cubicBezTo>
                    <a:pt x="101381" y="87640"/>
                    <a:pt x="80603" y="62335"/>
                    <a:pt x="53236" y="62335"/>
                  </a:cubicBezTo>
                  <a:cubicBezTo>
                    <a:pt x="41072" y="62335"/>
                    <a:pt x="30176" y="66384"/>
                    <a:pt x="21054" y="75241"/>
                  </a:cubicBezTo>
                  <a:lnTo>
                    <a:pt x="21054" y="25896"/>
                  </a:lnTo>
                  <a:cubicBezTo>
                    <a:pt x="26122" y="27414"/>
                    <a:pt x="34484" y="29186"/>
                    <a:pt x="42593" y="29186"/>
                  </a:cubicBezTo>
                  <a:cubicBezTo>
                    <a:pt x="73761" y="29186"/>
                    <a:pt x="91499" y="6158"/>
                    <a:pt x="91499" y="2868"/>
                  </a:cubicBezTo>
                  <a:cubicBezTo>
                    <a:pt x="91499" y="1350"/>
                    <a:pt x="90739" y="85"/>
                    <a:pt x="88965" y="85"/>
                  </a:cubicBezTo>
                  <a:cubicBezTo>
                    <a:pt x="88711" y="85"/>
                    <a:pt x="88205" y="85"/>
                    <a:pt x="86938" y="844"/>
                  </a:cubicBezTo>
                  <a:cubicBezTo>
                    <a:pt x="81870" y="3121"/>
                    <a:pt x="69453" y="8182"/>
                    <a:pt x="52475" y="8182"/>
                  </a:cubicBezTo>
                  <a:cubicBezTo>
                    <a:pt x="42339" y="8182"/>
                    <a:pt x="30683" y="6411"/>
                    <a:pt x="18773" y="1097"/>
                  </a:cubicBezTo>
                  <a:cubicBezTo>
                    <a:pt x="16746" y="338"/>
                    <a:pt x="16239" y="338"/>
                    <a:pt x="15733" y="338"/>
                  </a:cubicBezTo>
                  <a:cubicBezTo>
                    <a:pt x="13199" y="338"/>
                    <a:pt x="13199" y="2362"/>
                    <a:pt x="13199" y="6411"/>
                  </a:cubicBezTo>
                  <a:lnTo>
                    <a:pt x="13199" y="81314"/>
                  </a:lnTo>
                  <a:cubicBezTo>
                    <a:pt x="13199" y="85869"/>
                    <a:pt x="13199" y="87893"/>
                    <a:pt x="16746" y="87893"/>
                  </a:cubicBezTo>
                  <a:cubicBezTo>
                    <a:pt x="18520" y="87893"/>
                    <a:pt x="19027" y="87134"/>
                    <a:pt x="20040" y="85616"/>
                  </a:cubicBezTo>
                  <a:cubicBezTo>
                    <a:pt x="22828" y="81567"/>
                    <a:pt x="32204" y="67902"/>
                    <a:pt x="52729" y="67902"/>
                  </a:cubicBezTo>
                  <a:cubicBezTo>
                    <a:pt x="65906" y="67902"/>
                    <a:pt x="72241" y="79543"/>
                    <a:pt x="74268" y="84098"/>
                  </a:cubicBezTo>
                  <a:cubicBezTo>
                    <a:pt x="78322" y="93461"/>
                    <a:pt x="78829" y="103330"/>
                    <a:pt x="78829" y="115982"/>
                  </a:cubicBezTo>
                  <a:cubicBezTo>
                    <a:pt x="78829" y="124839"/>
                    <a:pt x="78829" y="140022"/>
                    <a:pt x="72747" y="150650"/>
                  </a:cubicBezTo>
                  <a:cubicBezTo>
                    <a:pt x="66666" y="160519"/>
                    <a:pt x="57290" y="167098"/>
                    <a:pt x="45634" y="167098"/>
                  </a:cubicBezTo>
                  <a:cubicBezTo>
                    <a:pt x="27136" y="167098"/>
                    <a:pt x="12692" y="153687"/>
                    <a:pt x="8384" y="138757"/>
                  </a:cubicBezTo>
                  <a:cubicBezTo>
                    <a:pt x="9144" y="139010"/>
                    <a:pt x="9904" y="139263"/>
                    <a:pt x="12692" y="139263"/>
                  </a:cubicBezTo>
                  <a:cubicBezTo>
                    <a:pt x="21054" y="139263"/>
                    <a:pt x="25362" y="132936"/>
                    <a:pt x="25362" y="126863"/>
                  </a:cubicBezTo>
                  <a:cubicBezTo>
                    <a:pt x="25362" y="120790"/>
                    <a:pt x="21054" y="114464"/>
                    <a:pt x="12692" y="114464"/>
                  </a:cubicBezTo>
                  <a:cubicBezTo>
                    <a:pt x="9144" y="114464"/>
                    <a:pt x="275" y="116235"/>
                    <a:pt x="275" y="127875"/>
                  </a:cubicBezTo>
                  <a:cubicBezTo>
                    <a:pt x="275" y="149638"/>
                    <a:pt x="17760" y="174184"/>
                    <a:pt x="46140" y="174184"/>
                  </a:cubicBezTo>
                  <a:cubicBezTo>
                    <a:pt x="75535" y="174184"/>
                    <a:pt x="101381" y="149891"/>
                    <a:pt x="101381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76F2F238-A8C3-C12F-79FF-157C06C6D22E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924327" y="7851810"/>
              <a:ext cx="29647" cy="75662"/>
            </a:xfrm>
            <a:custGeom>
              <a:avLst/>
              <a:gdLst>
                <a:gd name="connsiteX0" fmla="*/ 29928 w 29647"/>
                <a:gd name="connsiteY0" fmla="*/ 26655 h 75662"/>
                <a:gd name="connsiteX1" fmla="*/ 13710 w 29647"/>
                <a:gd name="connsiteY1" fmla="*/ 85 h 75662"/>
                <a:gd name="connsiteX2" fmla="*/ 280 w 29647"/>
                <a:gd name="connsiteY2" fmla="*/ 13496 h 75662"/>
                <a:gd name="connsiteX3" fmla="*/ 13710 w 29647"/>
                <a:gd name="connsiteY3" fmla="*/ 26908 h 75662"/>
                <a:gd name="connsiteX4" fmla="*/ 22579 w 29647"/>
                <a:gd name="connsiteY4" fmla="*/ 23618 h 75662"/>
                <a:gd name="connsiteX5" fmla="*/ 23846 w 29647"/>
                <a:gd name="connsiteY5" fmla="*/ 22859 h 75662"/>
                <a:gd name="connsiteX6" fmla="*/ 24353 w 29647"/>
                <a:gd name="connsiteY6" fmla="*/ 26655 h 75662"/>
                <a:gd name="connsiteX7" fmla="*/ 7122 w 29647"/>
                <a:gd name="connsiteY7" fmla="*/ 68915 h 75662"/>
                <a:gd name="connsiteX8" fmla="*/ 4335 w 29647"/>
                <a:gd name="connsiteY8" fmla="*/ 72963 h 75662"/>
                <a:gd name="connsiteX9" fmla="*/ 6869 w 29647"/>
                <a:gd name="connsiteY9" fmla="*/ 75747 h 75662"/>
                <a:gd name="connsiteX10" fmla="*/ 29928 w 29647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7" h="75662">
                  <a:moveTo>
                    <a:pt x="29928" y="26655"/>
                  </a:moveTo>
                  <a:cubicBezTo>
                    <a:pt x="29928" y="9954"/>
                    <a:pt x="23593" y="85"/>
                    <a:pt x="13710" y="85"/>
                  </a:cubicBezTo>
                  <a:cubicBezTo>
                    <a:pt x="5348" y="85"/>
                    <a:pt x="280" y="6411"/>
                    <a:pt x="280" y="13496"/>
                  </a:cubicBezTo>
                  <a:cubicBezTo>
                    <a:pt x="280" y="20329"/>
                    <a:pt x="5348" y="26908"/>
                    <a:pt x="13710" y="26908"/>
                  </a:cubicBezTo>
                  <a:cubicBezTo>
                    <a:pt x="16751" y="26908"/>
                    <a:pt x="20045" y="25896"/>
                    <a:pt x="22579" y="23618"/>
                  </a:cubicBezTo>
                  <a:cubicBezTo>
                    <a:pt x="23340" y="23112"/>
                    <a:pt x="23593" y="22859"/>
                    <a:pt x="23846" y="22859"/>
                  </a:cubicBezTo>
                  <a:cubicBezTo>
                    <a:pt x="24100" y="22859"/>
                    <a:pt x="24353" y="23112"/>
                    <a:pt x="24353" y="26655"/>
                  </a:cubicBezTo>
                  <a:cubicBezTo>
                    <a:pt x="24353" y="45381"/>
                    <a:pt x="15484" y="60564"/>
                    <a:pt x="7122" y="68915"/>
                  </a:cubicBezTo>
                  <a:cubicBezTo>
                    <a:pt x="4335" y="71698"/>
                    <a:pt x="4335" y="72204"/>
                    <a:pt x="4335" y="72963"/>
                  </a:cubicBezTo>
                  <a:cubicBezTo>
                    <a:pt x="4335" y="74735"/>
                    <a:pt x="5602" y="75747"/>
                    <a:pt x="6869" y="75747"/>
                  </a:cubicBezTo>
                  <a:cubicBezTo>
                    <a:pt x="9656" y="75747"/>
                    <a:pt x="29928" y="56262"/>
                    <a:pt x="2992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4D5E2548-997D-C7B9-EDD3-0C5CE5F4E5D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113051" y="7703016"/>
              <a:ext cx="125432" cy="178907"/>
            </a:xfrm>
            <a:custGeom>
              <a:avLst/>
              <a:gdLst>
                <a:gd name="connsiteX0" fmla="*/ 77321 w 125432"/>
                <a:gd name="connsiteY0" fmla="*/ 101811 h 178907"/>
                <a:gd name="connsiteX1" fmla="*/ 103928 w 125432"/>
                <a:gd name="connsiteY1" fmla="*/ 172919 h 178907"/>
                <a:gd name="connsiteX2" fmla="*/ 117358 w 125432"/>
                <a:gd name="connsiteY2" fmla="*/ 178486 h 178907"/>
                <a:gd name="connsiteX3" fmla="*/ 122933 w 125432"/>
                <a:gd name="connsiteY3" fmla="*/ 178486 h 178907"/>
                <a:gd name="connsiteX4" fmla="*/ 125720 w 125432"/>
                <a:gd name="connsiteY4" fmla="*/ 175955 h 178907"/>
                <a:gd name="connsiteX5" fmla="*/ 124453 w 125432"/>
                <a:gd name="connsiteY5" fmla="*/ 173678 h 178907"/>
                <a:gd name="connsiteX6" fmla="*/ 118625 w 125432"/>
                <a:gd name="connsiteY6" fmla="*/ 162037 h 178907"/>
                <a:gd name="connsiteX7" fmla="*/ 66932 w 125432"/>
                <a:gd name="connsiteY7" fmla="*/ 18051 h 178907"/>
                <a:gd name="connsiteX8" fmla="*/ 36017 w 125432"/>
                <a:gd name="connsiteY8" fmla="*/ 85 h 178907"/>
                <a:gd name="connsiteX9" fmla="*/ 31456 w 125432"/>
                <a:gd name="connsiteY9" fmla="*/ 2868 h 178907"/>
                <a:gd name="connsiteX10" fmla="*/ 33737 w 125432"/>
                <a:gd name="connsiteY10" fmla="*/ 5399 h 178907"/>
                <a:gd name="connsiteX11" fmla="*/ 50208 w 125432"/>
                <a:gd name="connsiteY11" fmla="*/ 25643 h 178907"/>
                <a:gd name="connsiteX12" fmla="*/ 74787 w 125432"/>
                <a:gd name="connsiteY12" fmla="*/ 94473 h 178907"/>
                <a:gd name="connsiteX13" fmla="*/ 4849 w 125432"/>
                <a:gd name="connsiteY13" fmla="*/ 163809 h 178907"/>
                <a:gd name="connsiteX14" fmla="*/ 288 w 125432"/>
                <a:gd name="connsiteY14" fmla="*/ 171653 h 178907"/>
                <a:gd name="connsiteX15" fmla="*/ 7890 w 125432"/>
                <a:gd name="connsiteY15" fmla="*/ 178992 h 178907"/>
                <a:gd name="connsiteX16" fmla="*/ 16252 w 125432"/>
                <a:gd name="connsiteY16" fmla="*/ 173678 h 178907"/>
                <a:gd name="connsiteX17" fmla="*/ 77321 w 125432"/>
                <a:gd name="connsiteY17" fmla="*/ 101811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432" h="178907">
                  <a:moveTo>
                    <a:pt x="77321" y="101811"/>
                  </a:moveTo>
                  <a:cubicBezTo>
                    <a:pt x="87711" y="128382"/>
                    <a:pt x="99874" y="167098"/>
                    <a:pt x="103928" y="172919"/>
                  </a:cubicBezTo>
                  <a:cubicBezTo>
                    <a:pt x="107982" y="178486"/>
                    <a:pt x="110516" y="178486"/>
                    <a:pt x="117358" y="178486"/>
                  </a:cubicBezTo>
                  <a:lnTo>
                    <a:pt x="122933" y="178486"/>
                  </a:lnTo>
                  <a:cubicBezTo>
                    <a:pt x="125467" y="178233"/>
                    <a:pt x="125720" y="176714"/>
                    <a:pt x="125720" y="175955"/>
                  </a:cubicBezTo>
                  <a:cubicBezTo>
                    <a:pt x="125720" y="175196"/>
                    <a:pt x="125214" y="174690"/>
                    <a:pt x="124453" y="173678"/>
                  </a:cubicBezTo>
                  <a:cubicBezTo>
                    <a:pt x="121919" y="170894"/>
                    <a:pt x="120399" y="167098"/>
                    <a:pt x="118625" y="162037"/>
                  </a:cubicBezTo>
                  <a:lnTo>
                    <a:pt x="66932" y="18051"/>
                  </a:lnTo>
                  <a:cubicBezTo>
                    <a:pt x="61610" y="3374"/>
                    <a:pt x="47927" y="85"/>
                    <a:pt x="36017" y="85"/>
                  </a:cubicBezTo>
                  <a:cubicBezTo>
                    <a:pt x="34750" y="85"/>
                    <a:pt x="31456" y="85"/>
                    <a:pt x="31456" y="2868"/>
                  </a:cubicBezTo>
                  <a:cubicBezTo>
                    <a:pt x="31456" y="4893"/>
                    <a:pt x="33483" y="5399"/>
                    <a:pt x="33737" y="5399"/>
                  </a:cubicBezTo>
                  <a:cubicBezTo>
                    <a:pt x="42099" y="6917"/>
                    <a:pt x="43873" y="8435"/>
                    <a:pt x="50208" y="25643"/>
                  </a:cubicBezTo>
                  <a:lnTo>
                    <a:pt x="74787" y="94473"/>
                  </a:lnTo>
                  <a:lnTo>
                    <a:pt x="4849" y="163809"/>
                  </a:lnTo>
                  <a:cubicBezTo>
                    <a:pt x="1808" y="166845"/>
                    <a:pt x="288" y="168364"/>
                    <a:pt x="288" y="171653"/>
                  </a:cubicBezTo>
                  <a:cubicBezTo>
                    <a:pt x="288" y="175955"/>
                    <a:pt x="3836" y="178992"/>
                    <a:pt x="7890" y="178992"/>
                  </a:cubicBezTo>
                  <a:cubicBezTo>
                    <a:pt x="11944" y="178992"/>
                    <a:pt x="14225" y="176208"/>
                    <a:pt x="16252" y="173678"/>
                  </a:cubicBezTo>
                  <a:lnTo>
                    <a:pt x="77321" y="1018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10EC542-1E41-FEE4-3BA5-76E159C0376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8332015" y="7785764"/>
              <a:ext cx="168510" cy="59213"/>
            </a:xfrm>
            <a:custGeom>
              <a:avLst/>
              <a:gdLst>
                <a:gd name="connsiteX0" fmla="*/ 160191 w 168510"/>
                <a:gd name="connsiteY0" fmla="*/ 10207 h 59213"/>
                <a:gd name="connsiteX1" fmla="*/ 168807 w 168510"/>
                <a:gd name="connsiteY1" fmla="*/ 5146 h 59213"/>
                <a:gd name="connsiteX2" fmla="*/ 160445 w 168510"/>
                <a:gd name="connsiteY2" fmla="*/ 85 h 59213"/>
                <a:gd name="connsiteX3" fmla="*/ 8659 w 168510"/>
                <a:gd name="connsiteY3" fmla="*/ 85 h 59213"/>
                <a:gd name="connsiteX4" fmla="*/ 297 w 168510"/>
                <a:gd name="connsiteY4" fmla="*/ 5146 h 59213"/>
                <a:gd name="connsiteX5" fmla="*/ 8912 w 168510"/>
                <a:gd name="connsiteY5" fmla="*/ 10207 h 59213"/>
                <a:gd name="connsiteX6" fmla="*/ 160191 w 168510"/>
                <a:gd name="connsiteY6" fmla="*/ 10207 h 59213"/>
                <a:gd name="connsiteX7" fmla="*/ 160445 w 168510"/>
                <a:gd name="connsiteY7" fmla="*/ 59299 h 59213"/>
                <a:gd name="connsiteX8" fmla="*/ 168807 w 168510"/>
                <a:gd name="connsiteY8" fmla="*/ 54238 h 59213"/>
                <a:gd name="connsiteX9" fmla="*/ 160191 w 168510"/>
                <a:gd name="connsiteY9" fmla="*/ 49177 h 59213"/>
                <a:gd name="connsiteX10" fmla="*/ 8912 w 168510"/>
                <a:gd name="connsiteY10" fmla="*/ 49177 h 59213"/>
                <a:gd name="connsiteX11" fmla="*/ 297 w 168510"/>
                <a:gd name="connsiteY11" fmla="*/ 54238 h 59213"/>
                <a:gd name="connsiteX12" fmla="*/ 8659 w 168510"/>
                <a:gd name="connsiteY12" fmla="*/ 59299 h 59213"/>
                <a:gd name="connsiteX13" fmla="*/ 160445 w 168510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10" h="59213">
                  <a:moveTo>
                    <a:pt x="160191" y="10207"/>
                  </a:moveTo>
                  <a:cubicBezTo>
                    <a:pt x="163992" y="10207"/>
                    <a:pt x="168807" y="10207"/>
                    <a:pt x="168807" y="5146"/>
                  </a:cubicBezTo>
                  <a:cubicBezTo>
                    <a:pt x="168807" y="85"/>
                    <a:pt x="163992" y="85"/>
                    <a:pt x="160445" y="85"/>
                  </a:cubicBezTo>
                  <a:lnTo>
                    <a:pt x="8659" y="85"/>
                  </a:lnTo>
                  <a:cubicBezTo>
                    <a:pt x="5111" y="85"/>
                    <a:pt x="297" y="85"/>
                    <a:pt x="297" y="5146"/>
                  </a:cubicBezTo>
                  <a:cubicBezTo>
                    <a:pt x="297" y="10207"/>
                    <a:pt x="5111" y="10207"/>
                    <a:pt x="8912" y="10207"/>
                  </a:cubicBezTo>
                  <a:lnTo>
                    <a:pt x="160191" y="10207"/>
                  </a:lnTo>
                  <a:close/>
                  <a:moveTo>
                    <a:pt x="160445" y="59299"/>
                  </a:moveTo>
                  <a:cubicBezTo>
                    <a:pt x="163992" y="59299"/>
                    <a:pt x="168807" y="59299"/>
                    <a:pt x="168807" y="54238"/>
                  </a:cubicBezTo>
                  <a:cubicBezTo>
                    <a:pt x="168807" y="49177"/>
                    <a:pt x="163992" y="49177"/>
                    <a:pt x="160191" y="49177"/>
                  </a:cubicBezTo>
                  <a:lnTo>
                    <a:pt x="8912" y="49177"/>
                  </a:lnTo>
                  <a:cubicBezTo>
                    <a:pt x="5111" y="49177"/>
                    <a:pt x="297" y="49177"/>
                    <a:pt x="297" y="54238"/>
                  </a:cubicBezTo>
                  <a:cubicBezTo>
                    <a:pt x="297" y="59299"/>
                    <a:pt x="5111" y="59299"/>
                    <a:pt x="8659" y="59299"/>
                  </a:cubicBezTo>
                  <a:lnTo>
                    <a:pt x="160445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3CE25DDD-E7B6-5B1F-CE21-26F0F217FE5C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595183" y="7710102"/>
              <a:ext cx="106680" cy="174099"/>
            </a:xfrm>
            <a:custGeom>
              <a:avLst/>
              <a:gdLst>
                <a:gd name="connsiteX0" fmla="*/ 106988 w 106680"/>
                <a:gd name="connsiteY0" fmla="*/ 87640 h 174099"/>
                <a:gd name="connsiteX1" fmla="*/ 96852 w 106680"/>
                <a:gd name="connsiteY1" fmla="*/ 28426 h 174099"/>
                <a:gd name="connsiteX2" fmla="*/ 53774 w 106680"/>
                <a:gd name="connsiteY2" fmla="*/ 85 h 174099"/>
                <a:gd name="connsiteX3" fmla="*/ 9683 w 106680"/>
                <a:gd name="connsiteY3" fmla="*/ 30198 h 174099"/>
                <a:gd name="connsiteX4" fmla="*/ 307 w 106680"/>
                <a:gd name="connsiteY4" fmla="*/ 87640 h 174099"/>
                <a:gd name="connsiteX5" fmla="*/ 11710 w 106680"/>
                <a:gd name="connsiteY5" fmla="*/ 148626 h 174099"/>
                <a:gd name="connsiteX6" fmla="*/ 53521 w 106680"/>
                <a:gd name="connsiteY6" fmla="*/ 174184 h 174099"/>
                <a:gd name="connsiteX7" fmla="*/ 97612 w 106680"/>
                <a:gd name="connsiteY7" fmla="*/ 144830 h 174099"/>
                <a:gd name="connsiteX8" fmla="*/ 106988 w 106680"/>
                <a:gd name="connsiteY8" fmla="*/ 87640 h 174099"/>
                <a:gd name="connsiteX9" fmla="*/ 53521 w 106680"/>
                <a:gd name="connsiteY9" fmla="*/ 168617 h 174099"/>
                <a:gd name="connsiteX10" fmla="*/ 24127 w 106680"/>
                <a:gd name="connsiteY10" fmla="*/ 137998 h 174099"/>
                <a:gd name="connsiteX11" fmla="*/ 21339 w 106680"/>
                <a:gd name="connsiteY11" fmla="*/ 84604 h 174099"/>
                <a:gd name="connsiteX12" fmla="*/ 23366 w 106680"/>
                <a:gd name="connsiteY12" fmla="*/ 38042 h 174099"/>
                <a:gd name="connsiteX13" fmla="*/ 53521 w 106680"/>
                <a:gd name="connsiteY13" fmla="*/ 5652 h 174099"/>
                <a:gd name="connsiteX14" fmla="*/ 83422 w 106680"/>
                <a:gd name="connsiteY14" fmla="*/ 35259 h 174099"/>
                <a:gd name="connsiteX15" fmla="*/ 85956 w 106680"/>
                <a:gd name="connsiteY15" fmla="*/ 84604 h 174099"/>
                <a:gd name="connsiteX16" fmla="*/ 83168 w 106680"/>
                <a:gd name="connsiteY16" fmla="*/ 136985 h 174099"/>
                <a:gd name="connsiteX17" fmla="*/ 53521 w 106680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80" h="174099">
                  <a:moveTo>
                    <a:pt x="106988" y="87640"/>
                  </a:moveTo>
                  <a:cubicBezTo>
                    <a:pt x="106988" y="67396"/>
                    <a:pt x="105721" y="47152"/>
                    <a:pt x="96852" y="28426"/>
                  </a:cubicBezTo>
                  <a:cubicBezTo>
                    <a:pt x="85196" y="4133"/>
                    <a:pt x="64417" y="85"/>
                    <a:pt x="53774" y="85"/>
                  </a:cubicBezTo>
                  <a:cubicBezTo>
                    <a:pt x="38570" y="85"/>
                    <a:pt x="20072" y="6664"/>
                    <a:pt x="9683" y="30198"/>
                  </a:cubicBezTo>
                  <a:cubicBezTo>
                    <a:pt x="1574" y="47658"/>
                    <a:pt x="307" y="67396"/>
                    <a:pt x="307" y="87640"/>
                  </a:cubicBezTo>
                  <a:cubicBezTo>
                    <a:pt x="307" y="106619"/>
                    <a:pt x="1321" y="129394"/>
                    <a:pt x="11710" y="148626"/>
                  </a:cubicBezTo>
                  <a:cubicBezTo>
                    <a:pt x="22606" y="169123"/>
                    <a:pt x="41104" y="174184"/>
                    <a:pt x="53521" y="174184"/>
                  </a:cubicBezTo>
                  <a:cubicBezTo>
                    <a:pt x="67204" y="174184"/>
                    <a:pt x="86463" y="168870"/>
                    <a:pt x="97612" y="144830"/>
                  </a:cubicBezTo>
                  <a:cubicBezTo>
                    <a:pt x="105721" y="127369"/>
                    <a:pt x="106988" y="107631"/>
                    <a:pt x="106988" y="87640"/>
                  </a:cubicBezTo>
                  <a:close/>
                  <a:moveTo>
                    <a:pt x="53521" y="168617"/>
                  </a:moveTo>
                  <a:cubicBezTo>
                    <a:pt x="43638" y="168617"/>
                    <a:pt x="28688" y="162290"/>
                    <a:pt x="24127" y="137998"/>
                  </a:cubicBezTo>
                  <a:cubicBezTo>
                    <a:pt x="21339" y="122814"/>
                    <a:pt x="21339" y="99534"/>
                    <a:pt x="21339" y="84604"/>
                  </a:cubicBezTo>
                  <a:cubicBezTo>
                    <a:pt x="21339" y="68408"/>
                    <a:pt x="21339" y="51707"/>
                    <a:pt x="23366" y="38042"/>
                  </a:cubicBezTo>
                  <a:cubicBezTo>
                    <a:pt x="28181" y="7929"/>
                    <a:pt x="47186" y="5652"/>
                    <a:pt x="53521" y="5652"/>
                  </a:cubicBezTo>
                  <a:cubicBezTo>
                    <a:pt x="61883" y="5652"/>
                    <a:pt x="78607" y="10207"/>
                    <a:pt x="83422" y="35259"/>
                  </a:cubicBezTo>
                  <a:cubicBezTo>
                    <a:pt x="85956" y="49430"/>
                    <a:pt x="85956" y="68662"/>
                    <a:pt x="85956" y="84604"/>
                  </a:cubicBezTo>
                  <a:cubicBezTo>
                    <a:pt x="85956" y="103583"/>
                    <a:pt x="85956" y="120790"/>
                    <a:pt x="83168" y="136985"/>
                  </a:cubicBezTo>
                  <a:cubicBezTo>
                    <a:pt x="79367" y="161025"/>
                    <a:pt x="64924" y="168617"/>
                    <a:pt x="53521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81CBA7B-80C5-1B0E-413B-669D4B024AA8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8733792" y="7851810"/>
              <a:ext cx="26860" cy="26823"/>
            </a:xfrm>
            <a:custGeom>
              <a:avLst/>
              <a:gdLst>
                <a:gd name="connsiteX0" fmla="*/ 27172 w 26860"/>
                <a:gd name="connsiteY0" fmla="*/ 13496 h 26823"/>
                <a:gd name="connsiteX1" fmla="*/ 13742 w 26860"/>
                <a:gd name="connsiteY1" fmla="*/ 85 h 26823"/>
                <a:gd name="connsiteX2" fmla="*/ 312 w 26860"/>
                <a:gd name="connsiteY2" fmla="*/ 13496 h 26823"/>
                <a:gd name="connsiteX3" fmla="*/ 13742 w 26860"/>
                <a:gd name="connsiteY3" fmla="*/ 26908 h 26823"/>
                <a:gd name="connsiteX4" fmla="*/ 27172 w 26860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0" h="26823">
                  <a:moveTo>
                    <a:pt x="27172" y="13496"/>
                  </a:moveTo>
                  <a:cubicBezTo>
                    <a:pt x="27172" y="6158"/>
                    <a:pt x="21091" y="85"/>
                    <a:pt x="13742" y="85"/>
                  </a:cubicBezTo>
                  <a:cubicBezTo>
                    <a:pt x="6394" y="85"/>
                    <a:pt x="312" y="6158"/>
                    <a:pt x="312" y="13496"/>
                  </a:cubicBezTo>
                  <a:cubicBezTo>
                    <a:pt x="312" y="20835"/>
                    <a:pt x="6394" y="26908"/>
                    <a:pt x="13742" y="26908"/>
                  </a:cubicBezTo>
                  <a:cubicBezTo>
                    <a:pt x="21091" y="26908"/>
                    <a:pt x="27172" y="20835"/>
                    <a:pt x="27172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3D8A97BC-C371-A1B0-5B62-F17149E4BF7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795059" y="7710102"/>
              <a:ext cx="101106" cy="168531"/>
            </a:xfrm>
            <a:custGeom>
              <a:avLst/>
              <a:gdLst>
                <a:gd name="connsiteX0" fmla="*/ 19827 w 101106"/>
                <a:gd name="connsiteY0" fmla="*/ 149132 h 168531"/>
                <a:gd name="connsiteX1" fmla="*/ 46687 w 101106"/>
                <a:gd name="connsiteY1" fmla="*/ 123067 h 168531"/>
                <a:gd name="connsiteX2" fmla="*/ 101421 w 101106"/>
                <a:gd name="connsiteY2" fmla="*/ 49177 h 168531"/>
                <a:gd name="connsiteX3" fmla="*/ 47700 w 101106"/>
                <a:gd name="connsiteY3" fmla="*/ 85 h 168531"/>
                <a:gd name="connsiteX4" fmla="*/ 315 w 101106"/>
                <a:gd name="connsiteY4" fmla="*/ 45887 h 168531"/>
                <a:gd name="connsiteX5" fmla="*/ 13745 w 101106"/>
                <a:gd name="connsiteY5" fmla="*/ 60058 h 168531"/>
                <a:gd name="connsiteX6" fmla="*/ 26922 w 101106"/>
                <a:gd name="connsiteY6" fmla="*/ 46646 h 168531"/>
                <a:gd name="connsiteX7" fmla="*/ 13492 w 101106"/>
                <a:gd name="connsiteY7" fmla="*/ 33487 h 168531"/>
                <a:gd name="connsiteX8" fmla="*/ 10197 w 101106"/>
                <a:gd name="connsiteY8" fmla="*/ 33740 h 168531"/>
                <a:gd name="connsiteX9" fmla="*/ 44406 w 101106"/>
                <a:gd name="connsiteY9" fmla="*/ 7929 h 168531"/>
                <a:gd name="connsiteX10" fmla="*/ 78362 w 101106"/>
                <a:gd name="connsiteY10" fmla="*/ 49177 h 168531"/>
                <a:gd name="connsiteX11" fmla="*/ 51755 w 101106"/>
                <a:gd name="connsiteY11" fmla="*/ 105101 h 168531"/>
                <a:gd name="connsiteX12" fmla="*/ 3102 w 101106"/>
                <a:gd name="connsiteY12" fmla="*/ 159254 h 168531"/>
                <a:gd name="connsiteX13" fmla="*/ 315 w 101106"/>
                <a:gd name="connsiteY13" fmla="*/ 168617 h 168531"/>
                <a:gd name="connsiteX14" fmla="*/ 94326 w 101106"/>
                <a:gd name="connsiteY14" fmla="*/ 168617 h 168531"/>
                <a:gd name="connsiteX15" fmla="*/ 101421 w 101106"/>
                <a:gd name="connsiteY15" fmla="*/ 124586 h 168531"/>
                <a:gd name="connsiteX16" fmla="*/ 95086 w 101106"/>
                <a:gd name="connsiteY16" fmla="*/ 124586 h 168531"/>
                <a:gd name="connsiteX17" fmla="*/ 89511 w 101106"/>
                <a:gd name="connsiteY17" fmla="*/ 147107 h 168531"/>
                <a:gd name="connsiteX18" fmla="*/ 65438 w 101106"/>
                <a:gd name="connsiteY18" fmla="*/ 149132 h 168531"/>
                <a:gd name="connsiteX19" fmla="*/ 19827 w 101106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106" h="168531">
                  <a:moveTo>
                    <a:pt x="19827" y="149132"/>
                  </a:moveTo>
                  <a:lnTo>
                    <a:pt x="46687" y="123067"/>
                  </a:lnTo>
                  <a:cubicBezTo>
                    <a:pt x="86217" y="88146"/>
                    <a:pt x="101421" y="74482"/>
                    <a:pt x="101421" y="49177"/>
                  </a:cubicBezTo>
                  <a:cubicBezTo>
                    <a:pt x="101421" y="20329"/>
                    <a:pt x="78615" y="85"/>
                    <a:pt x="47700" y="85"/>
                  </a:cubicBezTo>
                  <a:cubicBezTo>
                    <a:pt x="19066" y="85"/>
                    <a:pt x="315" y="23365"/>
                    <a:pt x="315" y="45887"/>
                  </a:cubicBezTo>
                  <a:cubicBezTo>
                    <a:pt x="315" y="60058"/>
                    <a:pt x="12985" y="60058"/>
                    <a:pt x="13745" y="60058"/>
                  </a:cubicBezTo>
                  <a:cubicBezTo>
                    <a:pt x="18053" y="60058"/>
                    <a:pt x="26922" y="57021"/>
                    <a:pt x="26922" y="46646"/>
                  </a:cubicBezTo>
                  <a:cubicBezTo>
                    <a:pt x="26922" y="40067"/>
                    <a:pt x="22361" y="33487"/>
                    <a:pt x="13492" y="33487"/>
                  </a:cubicBezTo>
                  <a:cubicBezTo>
                    <a:pt x="11464" y="33487"/>
                    <a:pt x="10958" y="33487"/>
                    <a:pt x="10197" y="33740"/>
                  </a:cubicBezTo>
                  <a:cubicBezTo>
                    <a:pt x="16026" y="17292"/>
                    <a:pt x="29709" y="7929"/>
                    <a:pt x="44406" y="7929"/>
                  </a:cubicBezTo>
                  <a:cubicBezTo>
                    <a:pt x="67466" y="7929"/>
                    <a:pt x="78362" y="28426"/>
                    <a:pt x="78362" y="49177"/>
                  </a:cubicBezTo>
                  <a:cubicBezTo>
                    <a:pt x="78362" y="69421"/>
                    <a:pt x="65692" y="89412"/>
                    <a:pt x="51755" y="105101"/>
                  </a:cubicBezTo>
                  <a:lnTo>
                    <a:pt x="3102" y="159254"/>
                  </a:lnTo>
                  <a:cubicBezTo>
                    <a:pt x="315" y="162037"/>
                    <a:pt x="315" y="162543"/>
                    <a:pt x="315" y="168617"/>
                  </a:cubicBezTo>
                  <a:lnTo>
                    <a:pt x="94326" y="168617"/>
                  </a:lnTo>
                  <a:lnTo>
                    <a:pt x="101421" y="124586"/>
                  </a:lnTo>
                  <a:lnTo>
                    <a:pt x="95086" y="124586"/>
                  </a:lnTo>
                  <a:cubicBezTo>
                    <a:pt x="93819" y="132177"/>
                    <a:pt x="92045" y="143312"/>
                    <a:pt x="89511" y="147107"/>
                  </a:cubicBezTo>
                  <a:cubicBezTo>
                    <a:pt x="87737" y="149132"/>
                    <a:pt x="71013" y="149132"/>
                    <a:pt x="65438" y="149132"/>
                  </a:cubicBezTo>
                  <a:lnTo>
                    <a:pt x="19827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0CA55012-742D-5903-F5A9-F257C3F4A9D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921759" y="7710102"/>
              <a:ext cx="101106" cy="174099"/>
            </a:xfrm>
            <a:custGeom>
              <a:avLst/>
              <a:gdLst>
                <a:gd name="connsiteX0" fmla="*/ 101426 w 101106"/>
                <a:gd name="connsiteY0" fmla="*/ 117753 h 174099"/>
                <a:gd name="connsiteX1" fmla="*/ 53280 w 101106"/>
                <a:gd name="connsiteY1" fmla="*/ 62335 h 174099"/>
                <a:gd name="connsiteX2" fmla="*/ 21098 w 101106"/>
                <a:gd name="connsiteY2" fmla="*/ 75241 h 174099"/>
                <a:gd name="connsiteX3" fmla="*/ 21098 w 101106"/>
                <a:gd name="connsiteY3" fmla="*/ 25896 h 174099"/>
                <a:gd name="connsiteX4" fmla="*/ 42637 w 101106"/>
                <a:gd name="connsiteY4" fmla="*/ 29186 h 174099"/>
                <a:gd name="connsiteX5" fmla="*/ 91543 w 101106"/>
                <a:gd name="connsiteY5" fmla="*/ 2868 h 174099"/>
                <a:gd name="connsiteX6" fmla="*/ 89009 w 101106"/>
                <a:gd name="connsiteY6" fmla="*/ 85 h 174099"/>
                <a:gd name="connsiteX7" fmla="*/ 86982 w 101106"/>
                <a:gd name="connsiteY7" fmla="*/ 844 h 174099"/>
                <a:gd name="connsiteX8" fmla="*/ 52520 w 101106"/>
                <a:gd name="connsiteY8" fmla="*/ 8182 h 174099"/>
                <a:gd name="connsiteX9" fmla="*/ 18818 w 101106"/>
                <a:gd name="connsiteY9" fmla="*/ 1097 h 174099"/>
                <a:gd name="connsiteX10" fmla="*/ 15777 w 101106"/>
                <a:gd name="connsiteY10" fmla="*/ 338 h 174099"/>
                <a:gd name="connsiteX11" fmla="*/ 13243 w 101106"/>
                <a:gd name="connsiteY11" fmla="*/ 6411 h 174099"/>
                <a:gd name="connsiteX12" fmla="*/ 13243 w 101106"/>
                <a:gd name="connsiteY12" fmla="*/ 81314 h 174099"/>
                <a:gd name="connsiteX13" fmla="*/ 16791 w 101106"/>
                <a:gd name="connsiteY13" fmla="*/ 87893 h 174099"/>
                <a:gd name="connsiteX14" fmla="*/ 20085 w 101106"/>
                <a:gd name="connsiteY14" fmla="*/ 85616 h 174099"/>
                <a:gd name="connsiteX15" fmla="*/ 52773 w 101106"/>
                <a:gd name="connsiteY15" fmla="*/ 67902 h 174099"/>
                <a:gd name="connsiteX16" fmla="*/ 74312 w 101106"/>
                <a:gd name="connsiteY16" fmla="*/ 84098 h 174099"/>
                <a:gd name="connsiteX17" fmla="*/ 78873 w 101106"/>
                <a:gd name="connsiteY17" fmla="*/ 115982 h 174099"/>
                <a:gd name="connsiteX18" fmla="*/ 72792 w 101106"/>
                <a:gd name="connsiteY18" fmla="*/ 150650 h 174099"/>
                <a:gd name="connsiteX19" fmla="*/ 45678 w 101106"/>
                <a:gd name="connsiteY19" fmla="*/ 167098 h 174099"/>
                <a:gd name="connsiteX20" fmla="*/ 8429 w 101106"/>
                <a:gd name="connsiteY20" fmla="*/ 138757 h 174099"/>
                <a:gd name="connsiteX21" fmla="*/ 12736 w 101106"/>
                <a:gd name="connsiteY21" fmla="*/ 139263 h 174099"/>
                <a:gd name="connsiteX22" fmla="*/ 25406 w 101106"/>
                <a:gd name="connsiteY22" fmla="*/ 126863 h 174099"/>
                <a:gd name="connsiteX23" fmla="*/ 12736 w 101106"/>
                <a:gd name="connsiteY23" fmla="*/ 114464 h 174099"/>
                <a:gd name="connsiteX24" fmla="*/ 320 w 101106"/>
                <a:gd name="connsiteY24" fmla="*/ 127875 h 174099"/>
                <a:gd name="connsiteX25" fmla="*/ 46185 w 101106"/>
                <a:gd name="connsiteY25" fmla="*/ 174184 h 174099"/>
                <a:gd name="connsiteX26" fmla="*/ 101426 w 101106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06" h="174099">
                  <a:moveTo>
                    <a:pt x="101426" y="117753"/>
                  </a:moveTo>
                  <a:cubicBezTo>
                    <a:pt x="101426" y="87640"/>
                    <a:pt x="80647" y="62335"/>
                    <a:pt x="53280" y="62335"/>
                  </a:cubicBezTo>
                  <a:cubicBezTo>
                    <a:pt x="41117" y="62335"/>
                    <a:pt x="30221" y="66384"/>
                    <a:pt x="21098" y="75241"/>
                  </a:cubicBezTo>
                  <a:lnTo>
                    <a:pt x="21098" y="25896"/>
                  </a:lnTo>
                  <a:cubicBezTo>
                    <a:pt x="26166" y="27414"/>
                    <a:pt x="34529" y="29186"/>
                    <a:pt x="42637" y="29186"/>
                  </a:cubicBezTo>
                  <a:cubicBezTo>
                    <a:pt x="73805" y="29186"/>
                    <a:pt x="91543" y="6158"/>
                    <a:pt x="91543" y="2868"/>
                  </a:cubicBezTo>
                  <a:cubicBezTo>
                    <a:pt x="91543" y="1350"/>
                    <a:pt x="90783" y="85"/>
                    <a:pt x="89009" y="85"/>
                  </a:cubicBezTo>
                  <a:cubicBezTo>
                    <a:pt x="88756" y="85"/>
                    <a:pt x="88249" y="85"/>
                    <a:pt x="86982" y="844"/>
                  </a:cubicBezTo>
                  <a:cubicBezTo>
                    <a:pt x="81914" y="3121"/>
                    <a:pt x="69498" y="8182"/>
                    <a:pt x="52520" y="8182"/>
                  </a:cubicBezTo>
                  <a:cubicBezTo>
                    <a:pt x="42384" y="8182"/>
                    <a:pt x="30728" y="6411"/>
                    <a:pt x="18818" y="1097"/>
                  </a:cubicBezTo>
                  <a:cubicBezTo>
                    <a:pt x="16791" y="338"/>
                    <a:pt x="16284" y="338"/>
                    <a:pt x="15777" y="338"/>
                  </a:cubicBezTo>
                  <a:cubicBezTo>
                    <a:pt x="13243" y="338"/>
                    <a:pt x="13243" y="2362"/>
                    <a:pt x="13243" y="6411"/>
                  </a:cubicBezTo>
                  <a:lnTo>
                    <a:pt x="13243" y="81314"/>
                  </a:lnTo>
                  <a:cubicBezTo>
                    <a:pt x="13243" y="85869"/>
                    <a:pt x="13243" y="87893"/>
                    <a:pt x="16791" y="87893"/>
                  </a:cubicBezTo>
                  <a:cubicBezTo>
                    <a:pt x="18565" y="87893"/>
                    <a:pt x="19071" y="87134"/>
                    <a:pt x="20085" y="85616"/>
                  </a:cubicBezTo>
                  <a:cubicBezTo>
                    <a:pt x="22872" y="81567"/>
                    <a:pt x="32248" y="67902"/>
                    <a:pt x="52773" y="67902"/>
                  </a:cubicBezTo>
                  <a:cubicBezTo>
                    <a:pt x="65950" y="67902"/>
                    <a:pt x="72285" y="79543"/>
                    <a:pt x="74312" y="84098"/>
                  </a:cubicBezTo>
                  <a:cubicBezTo>
                    <a:pt x="78367" y="93461"/>
                    <a:pt x="78873" y="103330"/>
                    <a:pt x="78873" y="115982"/>
                  </a:cubicBezTo>
                  <a:cubicBezTo>
                    <a:pt x="78873" y="124839"/>
                    <a:pt x="78873" y="140022"/>
                    <a:pt x="72792" y="150650"/>
                  </a:cubicBezTo>
                  <a:cubicBezTo>
                    <a:pt x="66710" y="160519"/>
                    <a:pt x="57335" y="167098"/>
                    <a:pt x="45678" y="167098"/>
                  </a:cubicBezTo>
                  <a:cubicBezTo>
                    <a:pt x="27180" y="167098"/>
                    <a:pt x="12736" y="153687"/>
                    <a:pt x="8429" y="138757"/>
                  </a:cubicBezTo>
                  <a:cubicBezTo>
                    <a:pt x="9189" y="139010"/>
                    <a:pt x="9949" y="139263"/>
                    <a:pt x="12736" y="139263"/>
                  </a:cubicBezTo>
                  <a:cubicBezTo>
                    <a:pt x="21098" y="139263"/>
                    <a:pt x="25406" y="132936"/>
                    <a:pt x="25406" y="126863"/>
                  </a:cubicBezTo>
                  <a:cubicBezTo>
                    <a:pt x="25406" y="120790"/>
                    <a:pt x="21098" y="114464"/>
                    <a:pt x="12736" y="114464"/>
                  </a:cubicBezTo>
                  <a:cubicBezTo>
                    <a:pt x="9189" y="114464"/>
                    <a:pt x="320" y="116235"/>
                    <a:pt x="320" y="127875"/>
                  </a:cubicBezTo>
                  <a:cubicBezTo>
                    <a:pt x="320" y="149638"/>
                    <a:pt x="17804" y="174184"/>
                    <a:pt x="46185" y="174184"/>
                  </a:cubicBezTo>
                  <a:cubicBezTo>
                    <a:pt x="75579" y="174184"/>
                    <a:pt x="101426" y="149891"/>
                    <a:pt x="101426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56" name="组合 155" descr="\documentclass{article}&#10;\usepackage{amsmath}&#10;\pagestyle{empty}&#10;\begin{document}&#10;&#10;\begin{align*}&#10;\epsilon = 0,~\Delta = 1,~\beta=0.5,~\omega_\mathrm{c}=5,~\lambda=0.25&#10;\end{align*}&#10;&#10;\end{document}" title="IguanaTex Vector Display">
            <a:extLst>
              <a:ext uri="{FF2B5EF4-FFF2-40B4-BE49-F238E27FC236}">
                <a16:creationId xmlns:a16="http://schemas.microsoft.com/office/drawing/2014/main" id="{4880EAAC-CEC0-2F76-D6FE-7CC550C9F1E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77266" y="5727700"/>
            <a:ext cx="4480085" cy="230275"/>
            <a:chOff x="10399100" y="7697449"/>
            <a:chExt cx="4480085" cy="230275"/>
          </a:xfrm>
        </p:grpSpPr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55CB3A7E-3223-EAA2-B5D7-312E057AFB1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399100" y="7769568"/>
              <a:ext cx="83253" cy="111848"/>
            </a:xfrm>
            <a:custGeom>
              <a:avLst/>
              <a:gdLst>
                <a:gd name="connsiteX0" fmla="*/ 63661 w 83253"/>
                <a:gd name="connsiteY0" fmla="*/ 51960 h 111848"/>
                <a:gd name="connsiteX1" fmla="*/ 72265 w 83253"/>
                <a:gd name="connsiteY1" fmla="*/ 47658 h 111848"/>
                <a:gd name="connsiteX2" fmla="*/ 64926 w 83253"/>
                <a:gd name="connsiteY2" fmla="*/ 44116 h 111848"/>
                <a:gd name="connsiteX3" fmla="*/ 23932 w 83253"/>
                <a:gd name="connsiteY3" fmla="*/ 44116 h 111848"/>
                <a:gd name="connsiteX4" fmla="*/ 67204 w 83253"/>
                <a:gd name="connsiteY4" fmla="*/ 7929 h 111848"/>
                <a:gd name="connsiteX5" fmla="*/ 75048 w 83253"/>
                <a:gd name="connsiteY5" fmla="*/ 7929 h 111848"/>
                <a:gd name="connsiteX6" fmla="*/ 83399 w 83253"/>
                <a:gd name="connsiteY6" fmla="*/ 3627 h 111848"/>
                <a:gd name="connsiteX7" fmla="*/ 75807 w 83253"/>
                <a:gd name="connsiteY7" fmla="*/ 85 h 111848"/>
                <a:gd name="connsiteX8" fmla="*/ 66950 w 83253"/>
                <a:gd name="connsiteY8" fmla="*/ 85 h 111848"/>
                <a:gd name="connsiteX9" fmla="*/ 145 w 83253"/>
                <a:gd name="connsiteY9" fmla="*/ 64107 h 111848"/>
                <a:gd name="connsiteX10" fmla="*/ 45947 w 83253"/>
                <a:gd name="connsiteY10" fmla="*/ 111933 h 111848"/>
                <a:gd name="connsiteX11" fmla="*/ 78844 w 83253"/>
                <a:gd name="connsiteY11" fmla="*/ 99028 h 111848"/>
                <a:gd name="connsiteX12" fmla="*/ 76313 w 83253"/>
                <a:gd name="connsiteY12" fmla="*/ 95485 h 111848"/>
                <a:gd name="connsiteX13" fmla="*/ 73024 w 83253"/>
                <a:gd name="connsiteY13" fmla="*/ 97003 h 111848"/>
                <a:gd name="connsiteX14" fmla="*/ 46453 w 83253"/>
                <a:gd name="connsiteY14" fmla="*/ 106366 h 111848"/>
                <a:gd name="connsiteX15" fmla="*/ 19124 w 83253"/>
                <a:gd name="connsiteY15" fmla="*/ 73470 h 111848"/>
                <a:gd name="connsiteX16" fmla="*/ 21907 w 83253"/>
                <a:gd name="connsiteY16" fmla="*/ 51960 h 111848"/>
                <a:gd name="connsiteX17" fmla="*/ 63661 w 83253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53" h="111848">
                  <a:moveTo>
                    <a:pt x="63661" y="51960"/>
                  </a:moveTo>
                  <a:cubicBezTo>
                    <a:pt x="67710" y="51960"/>
                    <a:pt x="72265" y="51960"/>
                    <a:pt x="72265" y="47658"/>
                  </a:cubicBezTo>
                  <a:cubicBezTo>
                    <a:pt x="72265" y="44116"/>
                    <a:pt x="69228" y="44116"/>
                    <a:pt x="64926" y="44116"/>
                  </a:cubicBezTo>
                  <a:lnTo>
                    <a:pt x="23932" y="44116"/>
                  </a:lnTo>
                  <a:cubicBezTo>
                    <a:pt x="30005" y="22606"/>
                    <a:pt x="44176" y="7929"/>
                    <a:pt x="67204" y="7929"/>
                  </a:cubicBezTo>
                  <a:lnTo>
                    <a:pt x="75048" y="7929"/>
                  </a:lnTo>
                  <a:cubicBezTo>
                    <a:pt x="79350" y="7929"/>
                    <a:pt x="83399" y="7929"/>
                    <a:pt x="83399" y="3627"/>
                  </a:cubicBezTo>
                  <a:cubicBezTo>
                    <a:pt x="83399" y="85"/>
                    <a:pt x="80109" y="85"/>
                    <a:pt x="75807" y="85"/>
                  </a:cubicBezTo>
                  <a:lnTo>
                    <a:pt x="66950" y="85"/>
                  </a:lnTo>
                  <a:cubicBezTo>
                    <a:pt x="34054" y="85"/>
                    <a:pt x="145" y="25390"/>
                    <a:pt x="145" y="64107"/>
                  </a:cubicBezTo>
                  <a:cubicBezTo>
                    <a:pt x="145" y="91942"/>
                    <a:pt x="19124" y="111933"/>
                    <a:pt x="45947" y="111933"/>
                  </a:cubicBezTo>
                  <a:cubicBezTo>
                    <a:pt x="62396" y="111933"/>
                    <a:pt x="78844" y="101811"/>
                    <a:pt x="78844" y="99028"/>
                  </a:cubicBezTo>
                  <a:cubicBezTo>
                    <a:pt x="78844" y="98268"/>
                    <a:pt x="78591" y="95485"/>
                    <a:pt x="76313" y="95485"/>
                  </a:cubicBezTo>
                  <a:cubicBezTo>
                    <a:pt x="75807" y="95485"/>
                    <a:pt x="75301" y="95485"/>
                    <a:pt x="73024" y="97003"/>
                  </a:cubicBezTo>
                  <a:cubicBezTo>
                    <a:pt x="65179" y="102064"/>
                    <a:pt x="55816" y="106366"/>
                    <a:pt x="46453" y="106366"/>
                  </a:cubicBezTo>
                  <a:cubicBezTo>
                    <a:pt x="31776" y="106366"/>
                    <a:pt x="19124" y="95738"/>
                    <a:pt x="19124" y="73470"/>
                  </a:cubicBezTo>
                  <a:cubicBezTo>
                    <a:pt x="19124" y="64613"/>
                    <a:pt x="21148" y="54997"/>
                    <a:pt x="21907" y="51960"/>
                  </a:cubicBezTo>
                  <a:lnTo>
                    <a:pt x="63661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9DC6C768-788A-F7D0-4F7F-EC6520E064C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574382" y="7785764"/>
              <a:ext cx="168278" cy="59213"/>
            </a:xfrm>
            <a:custGeom>
              <a:avLst/>
              <a:gdLst>
                <a:gd name="connsiteX0" fmla="*/ 159827 w 168278"/>
                <a:gd name="connsiteY0" fmla="*/ 10207 h 59213"/>
                <a:gd name="connsiteX1" fmla="*/ 168431 w 168278"/>
                <a:gd name="connsiteY1" fmla="*/ 5146 h 59213"/>
                <a:gd name="connsiteX2" fmla="*/ 160080 w 168278"/>
                <a:gd name="connsiteY2" fmla="*/ 85 h 59213"/>
                <a:gd name="connsiteX3" fmla="*/ 8502 w 168278"/>
                <a:gd name="connsiteY3" fmla="*/ 85 h 59213"/>
                <a:gd name="connsiteX4" fmla="*/ 152 w 168278"/>
                <a:gd name="connsiteY4" fmla="*/ 5146 h 59213"/>
                <a:gd name="connsiteX5" fmla="*/ 8756 w 168278"/>
                <a:gd name="connsiteY5" fmla="*/ 10207 h 59213"/>
                <a:gd name="connsiteX6" fmla="*/ 159827 w 168278"/>
                <a:gd name="connsiteY6" fmla="*/ 10207 h 59213"/>
                <a:gd name="connsiteX7" fmla="*/ 160080 w 168278"/>
                <a:gd name="connsiteY7" fmla="*/ 59299 h 59213"/>
                <a:gd name="connsiteX8" fmla="*/ 168431 w 168278"/>
                <a:gd name="connsiteY8" fmla="*/ 54238 h 59213"/>
                <a:gd name="connsiteX9" fmla="*/ 159827 w 168278"/>
                <a:gd name="connsiteY9" fmla="*/ 49177 h 59213"/>
                <a:gd name="connsiteX10" fmla="*/ 8756 w 168278"/>
                <a:gd name="connsiteY10" fmla="*/ 49177 h 59213"/>
                <a:gd name="connsiteX11" fmla="*/ 152 w 168278"/>
                <a:gd name="connsiteY11" fmla="*/ 54238 h 59213"/>
                <a:gd name="connsiteX12" fmla="*/ 8502 w 168278"/>
                <a:gd name="connsiteY12" fmla="*/ 59299 h 59213"/>
                <a:gd name="connsiteX13" fmla="*/ 160080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27" y="10207"/>
                  </a:moveTo>
                  <a:cubicBezTo>
                    <a:pt x="163623" y="10207"/>
                    <a:pt x="168431" y="10207"/>
                    <a:pt x="168431" y="5146"/>
                  </a:cubicBezTo>
                  <a:cubicBezTo>
                    <a:pt x="168431" y="85"/>
                    <a:pt x="163623" y="85"/>
                    <a:pt x="160080" y="85"/>
                  </a:cubicBezTo>
                  <a:lnTo>
                    <a:pt x="8502" y="85"/>
                  </a:lnTo>
                  <a:cubicBezTo>
                    <a:pt x="4960" y="85"/>
                    <a:pt x="152" y="85"/>
                    <a:pt x="152" y="5146"/>
                  </a:cubicBezTo>
                  <a:cubicBezTo>
                    <a:pt x="152" y="10207"/>
                    <a:pt x="4960" y="10207"/>
                    <a:pt x="8756" y="10207"/>
                  </a:cubicBezTo>
                  <a:lnTo>
                    <a:pt x="159827" y="10207"/>
                  </a:lnTo>
                  <a:close/>
                  <a:moveTo>
                    <a:pt x="160080" y="59299"/>
                  </a:moveTo>
                  <a:cubicBezTo>
                    <a:pt x="163623" y="59299"/>
                    <a:pt x="168431" y="59299"/>
                    <a:pt x="168431" y="54238"/>
                  </a:cubicBezTo>
                  <a:cubicBezTo>
                    <a:pt x="168431" y="49177"/>
                    <a:pt x="163623" y="49177"/>
                    <a:pt x="159827" y="49177"/>
                  </a:cubicBezTo>
                  <a:lnTo>
                    <a:pt x="8756" y="49177"/>
                  </a:lnTo>
                  <a:cubicBezTo>
                    <a:pt x="4960" y="49177"/>
                    <a:pt x="152" y="49177"/>
                    <a:pt x="152" y="54238"/>
                  </a:cubicBezTo>
                  <a:cubicBezTo>
                    <a:pt x="152" y="59299"/>
                    <a:pt x="4960" y="59299"/>
                    <a:pt x="8502" y="59299"/>
                  </a:cubicBezTo>
                  <a:lnTo>
                    <a:pt x="16008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63D7F3BD-1819-7739-D987-60656A96C6B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837189" y="7710102"/>
              <a:ext cx="106534" cy="174099"/>
            </a:xfrm>
            <a:custGeom>
              <a:avLst/>
              <a:gdLst>
                <a:gd name="connsiteX0" fmla="*/ 106697 w 106534"/>
                <a:gd name="connsiteY0" fmla="*/ 87640 h 174099"/>
                <a:gd name="connsiteX1" fmla="*/ 96575 w 106534"/>
                <a:gd name="connsiteY1" fmla="*/ 28426 h 174099"/>
                <a:gd name="connsiteX2" fmla="*/ 53556 w 106534"/>
                <a:gd name="connsiteY2" fmla="*/ 85 h 174099"/>
                <a:gd name="connsiteX3" fmla="*/ 9525 w 106534"/>
                <a:gd name="connsiteY3" fmla="*/ 30198 h 174099"/>
                <a:gd name="connsiteX4" fmla="*/ 162 w 106534"/>
                <a:gd name="connsiteY4" fmla="*/ 87640 h 174099"/>
                <a:gd name="connsiteX5" fmla="*/ 11550 w 106534"/>
                <a:gd name="connsiteY5" fmla="*/ 148626 h 174099"/>
                <a:gd name="connsiteX6" fmla="*/ 53303 w 106534"/>
                <a:gd name="connsiteY6" fmla="*/ 174184 h 174099"/>
                <a:gd name="connsiteX7" fmla="*/ 97334 w 106534"/>
                <a:gd name="connsiteY7" fmla="*/ 144830 h 174099"/>
                <a:gd name="connsiteX8" fmla="*/ 106697 w 106534"/>
                <a:gd name="connsiteY8" fmla="*/ 87640 h 174099"/>
                <a:gd name="connsiteX9" fmla="*/ 53303 w 106534"/>
                <a:gd name="connsiteY9" fmla="*/ 168617 h 174099"/>
                <a:gd name="connsiteX10" fmla="*/ 23949 w 106534"/>
                <a:gd name="connsiteY10" fmla="*/ 137998 h 174099"/>
                <a:gd name="connsiteX11" fmla="*/ 21166 w 106534"/>
                <a:gd name="connsiteY11" fmla="*/ 84604 h 174099"/>
                <a:gd name="connsiteX12" fmla="*/ 23190 w 106534"/>
                <a:gd name="connsiteY12" fmla="*/ 38042 h 174099"/>
                <a:gd name="connsiteX13" fmla="*/ 53303 w 106534"/>
                <a:gd name="connsiteY13" fmla="*/ 5652 h 174099"/>
                <a:gd name="connsiteX14" fmla="*/ 83163 w 106534"/>
                <a:gd name="connsiteY14" fmla="*/ 35259 h 174099"/>
                <a:gd name="connsiteX15" fmla="*/ 85694 w 106534"/>
                <a:gd name="connsiteY15" fmla="*/ 84604 h 174099"/>
                <a:gd name="connsiteX16" fmla="*/ 82910 w 106534"/>
                <a:gd name="connsiteY16" fmla="*/ 136985 h 174099"/>
                <a:gd name="connsiteX17" fmla="*/ 53303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697" y="87640"/>
                  </a:moveTo>
                  <a:cubicBezTo>
                    <a:pt x="106697" y="67396"/>
                    <a:pt x="105432" y="47152"/>
                    <a:pt x="96575" y="28426"/>
                  </a:cubicBezTo>
                  <a:cubicBezTo>
                    <a:pt x="84934" y="4133"/>
                    <a:pt x="64184" y="85"/>
                    <a:pt x="53556" y="85"/>
                  </a:cubicBezTo>
                  <a:cubicBezTo>
                    <a:pt x="38373" y="85"/>
                    <a:pt x="19900" y="6664"/>
                    <a:pt x="9525" y="30198"/>
                  </a:cubicBezTo>
                  <a:cubicBezTo>
                    <a:pt x="1428" y="47658"/>
                    <a:pt x="162" y="67396"/>
                    <a:pt x="162" y="87640"/>
                  </a:cubicBezTo>
                  <a:cubicBezTo>
                    <a:pt x="162" y="106619"/>
                    <a:pt x="1174" y="129394"/>
                    <a:pt x="11550" y="148626"/>
                  </a:cubicBezTo>
                  <a:cubicBezTo>
                    <a:pt x="22431" y="169123"/>
                    <a:pt x="40904" y="174184"/>
                    <a:pt x="53303" y="174184"/>
                  </a:cubicBezTo>
                  <a:cubicBezTo>
                    <a:pt x="66968" y="174184"/>
                    <a:pt x="86200" y="168870"/>
                    <a:pt x="97334" y="144830"/>
                  </a:cubicBezTo>
                  <a:cubicBezTo>
                    <a:pt x="105432" y="127369"/>
                    <a:pt x="106697" y="107631"/>
                    <a:pt x="106697" y="87640"/>
                  </a:cubicBezTo>
                  <a:close/>
                  <a:moveTo>
                    <a:pt x="53303" y="168617"/>
                  </a:moveTo>
                  <a:cubicBezTo>
                    <a:pt x="43434" y="168617"/>
                    <a:pt x="28504" y="162290"/>
                    <a:pt x="23949" y="137998"/>
                  </a:cubicBezTo>
                  <a:cubicBezTo>
                    <a:pt x="21166" y="122814"/>
                    <a:pt x="21166" y="99534"/>
                    <a:pt x="21166" y="84604"/>
                  </a:cubicBezTo>
                  <a:cubicBezTo>
                    <a:pt x="21166" y="68408"/>
                    <a:pt x="21166" y="51707"/>
                    <a:pt x="23190" y="38042"/>
                  </a:cubicBezTo>
                  <a:cubicBezTo>
                    <a:pt x="27998" y="7929"/>
                    <a:pt x="46977" y="5652"/>
                    <a:pt x="53303" y="5652"/>
                  </a:cubicBezTo>
                  <a:cubicBezTo>
                    <a:pt x="61654" y="5652"/>
                    <a:pt x="78355" y="10207"/>
                    <a:pt x="83163" y="35259"/>
                  </a:cubicBezTo>
                  <a:cubicBezTo>
                    <a:pt x="85694" y="49430"/>
                    <a:pt x="85694" y="68662"/>
                    <a:pt x="85694" y="84604"/>
                  </a:cubicBezTo>
                  <a:cubicBezTo>
                    <a:pt x="85694" y="103583"/>
                    <a:pt x="85694" y="120790"/>
                    <a:pt x="82910" y="136985"/>
                  </a:cubicBezTo>
                  <a:cubicBezTo>
                    <a:pt x="79114" y="161025"/>
                    <a:pt x="64690" y="168617"/>
                    <a:pt x="53303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341FE2BA-CD21-90F4-BA5A-976028581D7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975608" y="7851810"/>
              <a:ext cx="29606" cy="75662"/>
            </a:xfrm>
            <a:custGeom>
              <a:avLst/>
              <a:gdLst>
                <a:gd name="connsiteX0" fmla="*/ 29774 w 29606"/>
                <a:gd name="connsiteY0" fmla="*/ 26655 h 75662"/>
                <a:gd name="connsiteX1" fmla="*/ 13579 w 29606"/>
                <a:gd name="connsiteY1" fmla="*/ 85 h 75662"/>
                <a:gd name="connsiteX2" fmla="*/ 167 w 29606"/>
                <a:gd name="connsiteY2" fmla="*/ 13496 h 75662"/>
                <a:gd name="connsiteX3" fmla="*/ 13579 w 29606"/>
                <a:gd name="connsiteY3" fmla="*/ 26908 h 75662"/>
                <a:gd name="connsiteX4" fmla="*/ 22436 w 29606"/>
                <a:gd name="connsiteY4" fmla="*/ 23618 h 75662"/>
                <a:gd name="connsiteX5" fmla="*/ 23701 w 29606"/>
                <a:gd name="connsiteY5" fmla="*/ 22859 h 75662"/>
                <a:gd name="connsiteX6" fmla="*/ 24207 w 29606"/>
                <a:gd name="connsiteY6" fmla="*/ 26655 h 75662"/>
                <a:gd name="connsiteX7" fmla="*/ 7000 w 29606"/>
                <a:gd name="connsiteY7" fmla="*/ 68915 h 75662"/>
                <a:gd name="connsiteX8" fmla="*/ 4216 w 29606"/>
                <a:gd name="connsiteY8" fmla="*/ 72963 h 75662"/>
                <a:gd name="connsiteX9" fmla="*/ 6747 w 29606"/>
                <a:gd name="connsiteY9" fmla="*/ 75747 h 75662"/>
                <a:gd name="connsiteX10" fmla="*/ 29774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774" y="26655"/>
                  </a:moveTo>
                  <a:cubicBezTo>
                    <a:pt x="29774" y="9954"/>
                    <a:pt x="23448" y="85"/>
                    <a:pt x="13579" y="85"/>
                  </a:cubicBezTo>
                  <a:cubicBezTo>
                    <a:pt x="5228" y="85"/>
                    <a:pt x="167" y="6411"/>
                    <a:pt x="167" y="13496"/>
                  </a:cubicBezTo>
                  <a:cubicBezTo>
                    <a:pt x="167" y="20329"/>
                    <a:pt x="5228" y="26908"/>
                    <a:pt x="13579" y="26908"/>
                  </a:cubicBezTo>
                  <a:cubicBezTo>
                    <a:pt x="16616" y="26908"/>
                    <a:pt x="19905" y="25896"/>
                    <a:pt x="22436" y="23618"/>
                  </a:cubicBezTo>
                  <a:cubicBezTo>
                    <a:pt x="23195" y="23112"/>
                    <a:pt x="23448" y="22859"/>
                    <a:pt x="23701" y="22859"/>
                  </a:cubicBezTo>
                  <a:cubicBezTo>
                    <a:pt x="23954" y="22859"/>
                    <a:pt x="24207" y="23112"/>
                    <a:pt x="24207" y="26655"/>
                  </a:cubicBezTo>
                  <a:cubicBezTo>
                    <a:pt x="24207" y="45381"/>
                    <a:pt x="15350" y="60564"/>
                    <a:pt x="7000" y="68915"/>
                  </a:cubicBezTo>
                  <a:cubicBezTo>
                    <a:pt x="4216" y="71698"/>
                    <a:pt x="4216" y="72204"/>
                    <a:pt x="4216" y="72963"/>
                  </a:cubicBezTo>
                  <a:cubicBezTo>
                    <a:pt x="4216" y="74735"/>
                    <a:pt x="5481" y="75747"/>
                    <a:pt x="6747" y="75747"/>
                  </a:cubicBezTo>
                  <a:cubicBezTo>
                    <a:pt x="9530" y="75747"/>
                    <a:pt x="29774" y="56262"/>
                    <a:pt x="29774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C2FAB65E-3317-2E49-8EFE-2D5A0A72945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162556" y="7697449"/>
              <a:ext cx="186751" cy="181184"/>
            </a:xfrm>
            <a:custGeom>
              <a:avLst/>
              <a:gdLst>
                <a:gd name="connsiteX0" fmla="*/ 100130 w 186751"/>
                <a:gd name="connsiteY0" fmla="*/ 4640 h 181184"/>
                <a:gd name="connsiteX1" fmla="*/ 93551 w 186751"/>
                <a:gd name="connsiteY1" fmla="*/ 85 h 181184"/>
                <a:gd name="connsiteX2" fmla="*/ 86972 w 186751"/>
                <a:gd name="connsiteY2" fmla="*/ 4640 h 181184"/>
                <a:gd name="connsiteX3" fmla="*/ 1440 w 186751"/>
                <a:gd name="connsiteY3" fmla="*/ 176208 h 181184"/>
                <a:gd name="connsiteX4" fmla="*/ 175 w 186751"/>
                <a:gd name="connsiteY4" fmla="*/ 179245 h 181184"/>
                <a:gd name="connsiteX5" fmla="*/ 5742 w 186751"/>
                <a:gd name="connsiteY5" fmla="*/ 181269 h 181184"/>
                <a:gd name="connsiteX6" fmla="*/ 181360 w 186751"/>
                <a:gd name="connsiteY6" fmla="*/ 181269 h 181184"/>
                <a:gd name="connsiteX7" fmla="*/ 186927 w 186751"/>
                <a:gd name="connsiteY7" fmla="*/ 179245 h 181184"/>
                <a:gd name="connsiteX8" fmla="*/ 185661 w 186751"/>
                <a:gd name="connsiteY8" fmla="*/ 176208 h 181184"/>
                <a:gd name="connsiteX9" fmla="*/ 100130 w 186751"/>
                <a:gd name="connsiteY9" fmla="*/ 4640 h 181184"/>
                <a:gd name="connsiteX10" fmla="*/ 85453 w 186751"/>
                <a:gd name="connsiteY10" fmla="*/ 25390 h 181184"/>
                <a:gd name="connsiteX11" fmla="*/ 153524 w 186751"/>
                <a:gd name="connsiteY11" fmla="*/ 162037 h 181184"/>
                <a:gd name="connsiteX12" fmla="*/ 17129 w 186751"/>
                <a:gd name="connsiteY12" fmla="*/ 162037 h 181184"/>
                <a:gd name="connsiteX13" fmla="*/ 85453 w 186751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751" h="181184">
                  <a:moveTo>
                    <a:pt x="100130" y="4640"/>
                  </a:moveTo>
                  <a:cubicBezTo>
                    <a:pt x="98359" y="1350"/>
                    <a:pt x="97853" y="85"/>
                    <a:pt x="93551" y="85"/>
                  </a:cubicBezTo>
                  <a:cubicBezTo>
                    <a:pt x="89249" y="85"/>
                    <a:pt x="88743" y="1350"/>
                    <a:pt x="86972" y="4640"/>
                  </a:cubicBezTo>
                  <a:lnTo>
                    <a:pt x="1440" y="176208"/>
                  </a:lnTo>
                  <a:cubicBezTo>
                    <a:pt x="175" y="178486"/>
                    <a:pt x="175" y="178992"/>
                    <a:pt x="175" y="179245"/>
                  </a:cubicBezTo>
                  <a:cubicBezTo>
                    <a:pt x="175" y="181269"/>
                    <a:pt x="1693" y="181269"/>
                    <a:pt x="5742" y="181269"/>
                  </a:cubicBezTo>
                  <a:lnTo>
                    <a:pt x="181360" y="181269"/>
                  </a:lnTo>
                  <a:cubicBezTo>
                    <a:pt x="185408" y="181269"/>
                    <a:pt x="186927" y="181269"/>
                    <a:pt x="186927" y="179245"/>
                  </a:cubicBezTo>
                  <a:cubicBezTo>
                    <a:pt x="186927" y="178992"/>
                    <a:pt x="186927" y="178486"/>
                    <a:pt x="185661" y="176208"/>
                  </a:cubicBezTo>
                  <a:lnTo>
                    <a:pt x="100130" y="4640"/>
                  </a:lnTo>
                  <a:close/>
                  <a:moveTo>
                    <a:pt x="85453" y="25390"/>
                  </a:moveTo>
                  <a:lnTo>
                    <a:pt x="153524" y="162037"/>
                  </a:lnTo>
                  <a:lnTo>
                    <a:pt x="17129" y="162037"/>
                  </a:lnTo>
                  <a:lnTo>
                    <a:pt x="85453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DFF88394-F9ED-D66A-1860-5A05587A7D3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1446000" y="7785764"/>
              <a:ext cx="168278" cy="59213"/>
            </a:xfrm>
            <a:custGeom>
              <a:avLst/>
              <a:gdLst>
                <a:gd name="connsiteX0" fmla="*/ 159861 w 168278"/>
                <a:gd name="connsiteY0" fmla="*/ 10207 h 59213"/>
                <a:gd name="connsiteX1" fmla="*/ 168465 w 168278"/>
                <a:gd name="connsiteY1" fmla="*/ 5146 h 59213"/>
                <a:gd name="connsiteX2" fmla="*/ 160114 w 168278"/>
                <a:gd name="connsiteY2" fmla="*/ 85 h 59213"/>
                <a:gd name="connsiteX3" fmla="*/ 8537 w 168278"/>
                <a:gd name="connsiteY3" fmla="*/ 85 h 59213"/>
                <a:gd name="connsiteX4" fmla="*/ 186 w 168278"/>
                <a:gd name="connsiteY4" fmla="*/ 5146 h 59213"/>
                <a:gd name="connsiteX5" fmla="*/ 8790 w 168278"/>
                <a:gd name="connsiteY5" fmla="*/ 10207 h 59213"/>
                <a:gd name="connsiteX6" fmla="*/ 159861 w 168278"/>
                <a:gd name="connsiteY6" fmla="*/ 10207 h 59213"/>
                <a:gd name="connsiteX7" fmla="*/ 160114 w 168278"/>
                <a:gd name="connsiteY7" fmla="*/ 59299 h 59213"/>
                <a:gd name="connsiteX8" fmla="*/ 168465 w 168278"/>
                <a:gd name="connsiteY8" fmla="*/ 54238 h 59213"/>
                <a:gd name="connsiteX9" fmla="*/ 159861 w 168278"/>
                <a:gd name="connsiteY9" fmla="*/ 49177 h 59213"/>
                <a:gd name="connsiteX10" fmla="*/ 8790 w 168278"/>
                <a:gd name="connsiteY10" fmla="*/ 49177 h 59213"/>
                <a:gd name="connsiteX11" fmla="*/ 186 w 168278"/>
                <a:gd name="connsiteY11" fmla="*/ 54238 h 59213"/>
                <a:gd name="connsiteX12" fmla="*/ 8537 w 168278"/>
                <a:gd name="connsiteY12" fmla="*/ 59299 h 59213"/>
                <a:gd name="connsiteX13" fmla="*/ 160114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61" y="10207"/>
                  </a:moveTo>
                  <a:cubicBezTo>
                    <a:pt x="163657" y="10207"/>
                    <a:pt x="168465" y="10207"/>
                    <a:pt x="168465" y="5146"/>
                  </a:cubicBezTo>
                  <a:cubicBezTo>
                    <a:pt x="168465" y="85"/>
                    <a:pt x="163657" y="85"/>
                    <a:pt x="160114" y="85"/>
                  </a:cubicBezTo>
                  <a:lnTo>
                    <a:pt x="8537" y="85"/>
                  </a:lnTo>
                  <a:cubicBezTo>
                    <a:pt x="4994" y="85"/>
                    <a:pt x="186" y="85"/>
                    <a:pt x="186" y="5146"/>
                  </a:cubicBezTo>
                  <a:cubicBezTo>
                    <a:pt x="186" y="10207"/>
                    <a:pt x="4994" y="10207"/>
                    <a:pt x="8790" y="10207"/>
                  </a:cubicBezTo>
                  <a:lnTo>
                    <a:pt x="159861" y="10207"/>
                  </a:lnTo>
                  <a:close/>
                  <a:moveTo>
                    <a:pt x="160114" y="59299"/>
                  </a:moveTo>
                  <a:cubicBezTo>
                    <a:pt x="163657" y="59299"/>
                    <a:pt x="168465" y="59299"/>
                    <a:pt x="168465" y="54238"/>
                  </a:cubicBezTo>
                  <a:cubicBezTo>
                    <a:pt x="168465" y="49177"/>
                    <a:pt x="163657" y="49177"/>
                    <a:pt x="159861" y="49177"/>
                  </a:cubicBezTo>
                  <a:lnTo>
                    <a:pt x="8790" y="49177"/>
                  </a:lnTo>
                  <a:cubicBezTo>
                    <a:pt x="4994" y="49177"/>
                    <a:pt x="186" y="49177"/>
                    <a:pt x="186" y="54238"/>
                  </a:cubicBezTo>
                  <a:cubicBezTo>
                    <a:pt x="186" y="59299"/>
                    <a:pt x="4994" y="59299"/>
                    <a:pt x="8537" y="59299"/>
                  </a:cubicBezTo>
                  <a:lnTo>
                    <a:pt x="160114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CEBA28DF-E745-9620-48D4-80AEA4293A9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721459" y="7710102"/>
              <a:ext cx="83506" cy="168531"/>
            </a:xfrm>
            <a:custGeom>
              <a:avLst/>
              <a:gdLst>
                <a:gd name="connsiteX0" fmla="*/ 52072 w 83506"/>
                <a:gd name="connsiteY0" fmla="*/ 6664 h 168531"/>
                <a:gd name="connsiteX1" fmla="*/ 46252 w 83506"/>
                <a:gd name="connsiteY1" fmla="*/ 85 h 168531"/>
                <a:gd name="connsiteX2" fmla="*/ 197 w 83506"/>
                <a:gd name="connsiteY2" fmla="*/ 16280 h 168531"/>
                <a:gd name="connsiteX3" fmla="*/ 197 w 83506"/>
                <a:gd name="connsiteY3" fmla="*/ 24125 h 168531"/>
                <a:gd name="connsiteX4" fmla="*/ 33346 w 83506"/>
                <a:gd name="connsiteY4" fmla="*/ 17545 h 168531"/>
                <a:gd name="connsiteX5" fmla="*/ 33346 w 83506"/>
                <a:gd name="connsiteY5" fmla="*/ 148626 h 168531"/>
                <a:gd name="connsiteX6" fmla="*/ 9813 w 83506"/>
                <a:gd name="connsiteY6" fmla="*/ 160772 h 168531"/>
                <a:gd name="connsiteX7" fmla="*/ 1715 w 83506"/>
                <a:gd name="connsiteY7" fmla="*/ 160772 h 168531"/>
                <a:gd name="connsiteX8" fmla="*/ 1715 w 83506"/>
                <a:gd name="connsiteY8" fmla="*/ 168617 h 168531"/>
                <a:gd name="connsiteX9" fmla="*/ 42709 w 83506"/>
                <a:gd name="connsiteY9" fmla="*/ 167858 h 168531"/>
                <a:gd name="connsiteX10" fmla="*/ 83703 w 83506"/>
                <a:gd name="connsiteY10" fmla="*/ 168617 h 168531"/>
                <a:gd name="connsiteX11" fmla="*/ 83703 w 83506"/>
                <a:gd name="connsiteY11" fmla="*/ 160772 h 168531"/>
                <a:gd name="connsiteX12" fmla="*/ 75606 w 83506"/>
                <a:gd name="connsiteY12" fmla="*/ 160772 h 168531"/>
                <a:gd name="connsiteX13" fmla="*/ 52072 w 83506"/>
                <a:gd name="connsiteY13" fmla="*/ 148626 h 168531"/>
                <a:gd name="connsiteX14" fmla="*/ 52072 w 8350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68531">
                  <a:moveTo>
                    <a:pt x="52072" y="6664"/>
                  </a:moveTo>
                  <a:cubicBezTo>
                    <a:pt x="52072" y="591"/>
                    <a:pt x="52072" y="85"/>
                    <a:pt x="46252" y="85"/>
                  </a:cubicBezTo>
                  <a:cubicBezTo>
                    <a:pt x="30563" y="16280"/>
                    <a:pt x="8294" y="16280"/>
                    <a:pt x="197" y="16280"/>
                  </a:cubicBezTo>
                  <a:lnTo>
                    <a:pt x="197" y="24125"/>
                  </a:lnTo>
                  <a:cubicBezTo>
                    <a:pt x="5258" y="24125"/>
                    <a:pt x="20188" y="24125"/>
                    <a:pt x="33346" y="17545"/>
                  </a:cubicBezTo>
                  <a:lnTo>
                    <a:pt x="33346" y="148626"/>
                  </a:lnTo>
                  <a:cubicBezTo>
                    <a:pt x="33346" y="157735"/>
                    <a:pt x="32587" y="160772"/>
                    <a:pt x="9813" y="160772"/>
                  </a:cubicBezTo>
                  <a:lnTo>
                    <a:pt x="1715" y="160772"/>
                  </a:lnTo>
                  <a:lnTo>
                    <a:pt x="1715" y="168617"/>
                  </a:lnTo>
                  <a:cubicBezTo>
                    <a:pt x="10572" y="167858"/>
                    <a:pt x="32587" y="167858"/>
                    <a:pt x="42709" y="167858"/>
                  </a:cubicBezTo>
                  <a:cubicBezTo>
                    <a:pt x="52831" y="167858"/>
                    <a:pt x="74847" y="167858"/>
                    <a:pt x="83703" y="168617"/>
                  </a:cubicBezTo>
                  <a:lnTo>
                    <a:pt x="83703" y="160772"/>
                  </a:lnTo>
                  <a:lnTo>
                    <a:pt x="75606" y="160772"/>
                  </a:lnTo>
                  <a:cubicBezTo>
                    <a:pt x="52831" y="160772"/>
                    <a:pt x="52072" y="157989"/>
                    <a:pt x="52072" y="148626"/>
                  </a:cubicBezTo>
                  <a:lnTo>
                    <a:pt x="52072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D1CEAF69-9A5B-DA3B-7C91-FF4AB8552F5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847226" y="7851810"/>
              <a:ext cx="29606" cy="75662"/>
            </a:xfrm>
            <a:custGeom>
              <a:avLst/>
              <a:gdLst>
                <a:gd name="connsiteX0" fmla="*/ 29809 w 29606"/>
                <a:gd name="connsiteY0" fmla="*/ 26655 h 75662"/>
                <a:gd name="connsiteX1" fmla="*/ 13613 w 29606"/>
                <a:gd name="connsiteY1" fmla="*/ 85 h 75662"/>
                <a:gd name="connsiteX2" fmla="*/ 202 w 29606"/>
                <a:gd name="connsiteY2" fmla="*/ 13496 h 75662"/>
                <a:gd name="connsiteX3" fmla="*/ 13613 w 29606"/>
                <a:gd name="connsiteY3" fmla="*/ 26908 h 75662"/>
                <a:gd name="connsiteX4" fmla="*/ 22470 w 29606"/>
                <a:gd name="connsiteY4" fmla="*/ 23618 h 75662"/>
                <a:gd name="connsiteX5" fmla="*/ 23735 w 29606"/>
                <a:gd name="connsiteY5" fmla="*/ 22859 h 75662"/>
                <a:gd name="connsiteX6" fmla="*/ 24241 w 29606"/>
                <a:gd name="connsiteY6" fmla="*/ 26655 h 75662"/>
                <a:gd name="connsiteX7" fmla="*/ 7034 w 29606"/>
                <a:gd name="connsiteY7" fmla="*/ 68915 h 75662"/>
                <a:gd name="connsiteX8" fmla="*/ 4250 w 29606"/>
                <a:gd name="connsiteY8" fmla="*/ 72963 h 75662"/>
                <a:gd name="connsiteX9" fmla="*/ 6781 w 29606"/>
                <a:gd name="connsiteY9" fmla="*/ 75747 h 75662"/>
                <a:gd name="connsiteX10" fmla="*/ 29809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09" y="26655"/>
                  </a:moveTo>
                  <a:cubicBezTo>
                    <a:pt x="29809" y="9954"/>
                    <a:pt x="23482" y="85"/>
                    <a:pt x="13613" y="85"/>
                  </a:cubicBezTo>
                  <a:cubicBezTo>
                    <a:pt x="5263" y="85"/>
                    <a:pt x="202" y="6411"/>
                    <a:pt x="202" y="13496"/>
                  </a:cubicBezTo>
                  <a:cubicBezTo>
                    <a:pt x="202" y="20329"/>
                    <a:pt x="5263" y="26908"/>
                    <a:pt x="13613" y="26908"/>
                  </a:cubicBezTo>
                  <a:cubicBezTo>
                    <a:pt x="16650" y="26908"/>
                    <a:pt x="19940" y="25896"/>
                    <a:pt x="22470" y="23618"/>
                  </a:cubicBezTo>
                  <a:cubicBezTo>
                    <a:pt x="23229" y="23112"/>
                    <a:pt x="23482" y="22859"/>
                    <a:pt x="23735" y="22859"/>
                  </a:cubicBezTo>
                  <a:cubicBezTo>
                    <a:pt x="23988" y="22859"/>
                    <a:pt x="24241" y="23112"/>
                    <a:pt x="24241" y="26655"/>
                  </a:cubicBezTo>
                  <a:cubicBezTo>
                    <a:pt x="24241" y="45381"/>
                    <a:pt x="15385" y="60564"/>
                    <a:pt x="7034" y="68915"/>
                  </a:cubicBezTo>
                  <a:cubicBezTo>
                    <a:pt x="4250" y="71698"/>
                    <a:pt x="4250" y="72204"/>
                    <a:pt x="4250" y="72963"/>
                  </a:cubicBezTo>
                  <a:cubicBezTo>
                    <a:pt x="4250" y="74735"/>
                    <a:pt x="5516" y="75747"/>
                    <a:pt x="6781" y="75747"/>
                  </a:cubicBezTo>
                  <a:cubicBezTo>
                    <a:pt x="9564" y="75747"/>
                    <a:pt x="29809" y="56262"/>
                    <a:pt x="2980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849BDBD6-FEC7-F029-8C50-107FE56C8F3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029840" y="7699979"/>
              <a:ext cx="137944" cy="227745"/>
            </a:xfrm>
            <a:custGeom>
              <a:avLst/>
              <a:gdLst>
                <a:gd name="connsiteX0" fmla="*/ 138154 w 137944"/>
                <a:gd name="connsiteY0" fmla="*/ 34753 h 227745"/>
                <a:gd name="connsiteX1" fmla="*/ 103739 w 137944"/>
                <a:gd name="connsiteY1" fmla="*/ 85 h 227745"/>
                <a:gd name="connsiteX2" fmla="*/ 73120 w 137944"/>
                <a:gd name="connsiteY2" fmla="*/ 10713 h 227745"/>
                <a:gd name="connsiteX3" fmla="*/ 40477 w 137944"/>
                <a:gd name="connsiteY3" fmla="*/ 64613 h 227745"/>
                <a:gd name="connsiteX4" fmla="*/ 241 w 137944"/>
                <a:gd name="connsiteY4" fmla="*/ 225300 h 227745"/>
                <a:gd name="connsiteX5" fmla="*/ 3278 w 137944"/>
                <a:gd name="connsiteY5" fmla="*/ 227831 h 227745"/>
                <a:gd name="connsiteX6" fmla="*/ 6315 w 137944"/>
                <a:gd name="connsiteY6" fmla="*/ 226565 h 227745"/>
                <a:gd name="connsiteX7" fmla="*/ 24028 w 137944"/>
                <a:gd name="connsiteY7" fmla="*/ 156723 h 227745"/>
                <a:gd name="connsiteX8" fmla="*/ 58443 w 137944"/>
                <a:gd name="connsiteY8" fmla="*/ 181269 h 227745"/>
                <a:gd name="connsiteX9" fmla="*/ 107282 w 137944"/>
                <a:gd name="connsiteY9" fmla="*/ 161278 h 227745"/>
                <a:gd name="connsiteX10" fmla="*/ 127526 w 137944"/>
                <a:gd name="connsiteY10" fmla="*/ 114717 h 227745"/>
                <a:gd name="connsiteX11" fmla="*/ 109053 w 137944"/>
                <a:gd name="connsiteY11" fmla="*/ 77012 h 227745"/>
                <a:gd name="connsiteX12" fmla="*/ 138154 w 137944"/>
                <a:gd name="connsiteY12" fmla="*/ 34753 h 227745"/>
                <a:gd name="connsiteX13" fmla="*/ 92605 w 137944"/>
                <a:gd name="connsiteY13" fmla="*/ 76759 h 227745"/>
                <a:gd name="connsiteX14" fmla="*/ 80459 w 137944"/>
                <a:gd name="connsiteY14" fmla="*/ 78531 h 227745"/>
                <a:gd name="connsiteX15" fmla="*/ 69324 w 137944"/>
                <a:gd name="connsiteY15" fmla="*/ 77518 h 227745"/>
                <a:gd name="connsiteX16" fmla="*/ 81724 w 137944"/>
                <a:gd name="connsiteY16" fmla="*/ 75494 h 227745"/>
                <a:gd name="connsiteX17" fmla="*/ 92605 w 137944"/>
                <a:gd name="connsiteY17" fmla="*/ 76759 h 227745"/>
                <a:gd name="connsiteX18" fmla="*/ 123983 w 137944"/>
                <a:gd name="connsiteY18" fmla="*/ 28933 h 227745"/>
                <a:gd name="connsiteX19" fmla="*/ 101209 w 137944"/>
                <a:gd name="connsiteY19" fmla="*/ 72710 h 227745"/>
                <a:gd name="connsiteX20" fmla="*/ 81724 w 137944"/>
                <a:gd name="connsiteY20" fmla="*/ 69674 h 227745"/>
                <a:gd name="connsiteX21" fmla="*/ 62239 w 137944"/>
                <a:gd name="connsiteY21" fmla="*/ 77771 h 227745"/>
                <a:gd name="connsiteX22" fmla="*/ 79699 w 137944"/>
                <a:gd name="connsiteY22" fmla="*/ 84098 h 227745"/>
                <a:gd name="connsiteX23" fmla="*/ 100450 w 137944"/>
                <a:gd name="connsiteY23" fmla="*/ 80808 h 227745"/>
                <a:gd name="connsiteX24" fmla="*/ 111584 w 137944"/>
                <a:gd name="connsiteY24" fmla="*/ 109403 h 227745"/>
                <a:gd name="connsiteX25" fmla="*/ 98931 w 137944"/>
                <a:gd name="connsiteY25" fmla="*/ 152928 h 227745"/>
                <a:gd name="connsiteX26" fmla="*/ 57684 w 137944"/>
                <a:gd name="connsiteY26" fmla="*/ 175702 h 227745"/>
                <a:gd name="connsiteX27" fmla="*/ 28836 w 137944"/>
                <a:gd name="connsiteY27" fmla="*/ 143059 h 227745"/>
                <a:gd name="connsiteX28" fmla="*/ 30101 w 137944"/>
                <a:gd name="connsiteY28" fmla="*/ 131924 h 227745"/>
                <a:gd name="connsiteX29" fmla="*/ 46297 w 137944"/>
                <a:gd name="connsiteY29" fmla="*/ 67902 h 227745"/>
                <a:gd name="connsiteX30" fmla="*/ 100450 w 137944"/>
                <a:gd name="connsiteY30" fmla="*/ 5905 h 227745"/>
                <a:gd name="connsiteX31" fmla="*/ 123983 w 137944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44" h="227745">
                  <a:moveTo>
                    <a:pt x="138154" y="34753"/>
                  </a:moveTo>
                  <a:cubicBezTo>
                    <a:pt x="138154" y="15774"/>
                    <a:pt x="124236" y="85"/>
                    <a:pt x="103739" y="85"/>
                  </a:cubicBezTo>
                  <a:cubicBezTo>
                    <a:pt x="89062" y="85"/>
                    <a:pt x="81977" y="4134"/>
                    <a:pt x="73120" y="10713"/>
                  </a:cubicBezTo>
                  <a:cubicBezTo>
                    <a:pt x="59202" y="20835"/>
                    <a:pt x="45284" y="45381"/>
                    <a:pt x="40477" y="64613"/>
                  </a:cubicBezTo>
                  <a:lnTo>
                    <a:pt x="241" y="225300"/>
                  </a:lnTo>
                  <a:cubicBezTo>
                    <a:pt x="-12" y="226312"/>
                    <a:pt x="1254" y="227831"/>
                    <a:pt x="3278" y="227831"/>
                  </a:cubicBezTo>
                  <a:cubicBezTo>
                    <a:pt x="5302" y="227831"/>
                    <a:pt x="6062" y="227325"/>
                    <a:pt x="6315" y="226565"/>
                  </a:cubicBezTo>
                  <a:lnTo>
                    <a:pt x="24028" y="156723"/>
                  </a:lnTo>
                  <a:cubicBezTo>
                    <a:pt x="28836" y="171906"/>
                    <a:pt x="39970" y="181269"/>
                    <a:pt x="58443" y="181269"/>
                  </a:cubicBezTo>
                  <a:cubicBezTo>
                    <a:pt x="76916" y="181269"/>
                    <a:pt x="95895" y="172412"/>
                    <a:pt x="107282" y="161278"/>
                  </a:cubicBezTo>
                  <a:cubicBezTo>
                    <a:pt x="119428" y="149638"/>
                    <a:pt x="127526" y="133443"/>
                    <a:pt x="127526" y="114717"/>
                  </a:cubicBezTo>
                  <a:cubicBezTo>
                    <a:pt x="127526" y="96497"/>
                    <a:pt x="118163" y="83339"/>
                    <a:pt x="109053" y="77012"/>
                  </a:cubicBezTo>
                  <a:cubicBezTo>
                    <a:pt x="123730" y="68662"/>
                    <a:pt x="138154" y="52972"/>
                    <a:pt x="138154" y="34753"/>
                  </a:cubicBezTo>
                  <a:close/>
                  <a:moveTo>
                    <a:pt x="92605" y="76759"/>
                  </a:moveTo>
                  <a:cubicBezTo>
                    <a:pt x="89315" y="78024"/>
                    <a:pt x="86532" y="78531"/>
                    <a:pt x="80459" y="78531"/>
                  </a:cubicBezTo>
                  <a:cubicBezTo>
                    <a:pt x="76916" y="78531"/>
                    <a:pt x="71855" y="78784"/>
                    <a:pt x="69324" y="77518"/>
                  </a:cubicBezTo>
                  <a:cubicBezTo>
                    <a:pt x="69830" y="74988"/>
                    <a:pt x="78940" y="75494"/>
                    <a:pt x="81724" y="75494"/>
                  </a:cubicBezTo>
                  <a:cubicBezTo>
                    <a:pt x="87038" y="75494"/>
                    <a:pt x="89315" y="75494"/>
                    <a:pt x="92605" y="76759"/>
                  </a:cubicBezTo>
                  <a:close/>
                  <a:moveTo>
                    <a:pt x="123983" y="28933"/>
                  </a:moveTo>
                  <a:cubicBezTo>
                    <a:pt x="123983" y="46646"/>
                    <a:pt x="114367" y="64866"/>
                    <a:pt x="101209" y="72710"/>
                  </a:cubicBezTo>
                  <a:cubicBezTo>
                    <a:pt x="94376" y="70180"/>
                    <a:pt x="89315" y="69674"/>
                    <a:pt x="81724" y="69674"/>
                  </a:cubicBezTo>
                  <a:cubicBezTo>
                    <a:pt x="76410" y="69674"/>
                    <a:pt x="62239" y="69421"/>
                    <a:pt x="62239" y="77771"/>
                  </a:cubicBezTo>
                  <a:cubicBezTo>
                    <a:pt x="61986" y="84857"/>
                    <a:pt x="75145" y="84098"/>
                    <a:pt x="79699" y="84098"/>
                  </a:cubicBezTo>
                  <a:cubicBezTo>
                    <a:pt x="89062" y="84098"/>
                    <a:pt x="92858" y="83845"/>
                    <a:pt x="100450" y="80808"/>
                  </a:cubicBezTo>
                  <a:cubicBezTo>
                    <a:pt x="110066" y="89918"/>
                    <a:pt x="111331" y="97762"/>
                    <a:pt x="111584" y="109403"/>
                  </a:cubicBezTo>
                  <a:cubicBezTo>
                    <a:pt x="112090" y="124080"/>
                    <a:pt x="106017" y="143059"/>
                    <a:pt x="98931" y="152928"/>
                  </a:cubicBezTo>
                  <a:cubicBezTo>
                    <a:pt x="89062" y="166592"/>
                    <a:pt x="72108" y="175702"/>
                    <a:pt x="57684" y="175702"/>
                  </a:cubicBezTo>
                  <a:cubicBezTo>
                    <a:pt x="38452" y="175702"/>
                    <a:pt x="28836" y="161025"/>
                    <a:pt x="28836" y="143059"/>
                  </a:cubicBezTo>
                  <a:cubicBezTo>
                    <a:pt x="28836" y="140528"/>
                    <a:pt x="28836" y="136732"/>
                    <a:pt x="30101" y="131924"/>
                  </a:cubicBezTo>
                  <a:lnTo>
                    <a:pt x="46297" y="67902"/>
                  </a:lnTo>
                  <a:cubicBezTo>
                    <a:pt x="51864" y="46140"/>
                    <a:pt x="70084" y="5905"/>
                    <a:pt x="100450" y="5905"/>
                  </a:cubicBezTo>
                  <a:cubicBezTo>
                    <a:pt x="115127" y="5905"/>
                    <a:pt x="123983" y="13749"/>
                    <a:pt x="123983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3884E5C3-0235-B108-8629-D17F9676E47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263229" y="7785764"/>
              <a:ext cx="168278" cy="59213"/>
            </a:xfrm>
            <a:custGeom>
              <a:avLst/>
              <a:gdLst>
                <a:gd name="connsiteX0" fmla="*/ 159894 w 168278"/>
                <a:gd name="connsiteY0" fmla="*/ 10207 h 59213"/>
                <a:gd name="connsiteX1" fmla="*/ 168497 w 168278"/>
                <a:gd name="connsiteY1" fmla="*/ 5146 h 59213"/>
                <a:gd name="connsiteX2" fmla="*/ 160147 w 168278"/>
                <a:gd name="connsiteY2" fmla="*/ 85 h 59213"/>
                <a:gd name="connsiteX3" fmla="*/ 8569 w 168278"/>
                <a:gd name="connsiteY3" fmla="*/ 85 h 59213"/>
                <a:gd name="connsiteX4" fmla="*/ 218 w 168278"/>
                <a:gd name="connsiteY4" fmla="*/ 5146 h 59213"/>
                <a:gd name="connsiteX5" fmla="*/ 8822 w 168278"/>
                <a:gd name="connsiteY5" fmla="*/ 10207 h 59213"/>
                <a:gd name="connsiteX6" fmla="*/ 159894 w 168278"/>
                <a:gd name="connsiteY6" fmla="*/ 10207 h 59213"/>
                <a:gd name="connsiteX7" fmla="*/ 160147 w 168278"/>
                <a:gd name="connsiteY7" fmla="*/ 59299 h 59213"/>
                <a:gd name="connsiteX8" fmla="*/ 168497 w 168278"/>
                <a:gd name="connsiteY8" fmla="*/ 54238 h 59213"/>
                <a:gd name="connsiteX9" fmla="*/ 159894 w 168278"/>
                <a:gd name="connsiteY9" fmla="*/ 49177 h 59213"/>
                <a:gd name="connsiteX10" fmla="*/ 8822 w 168278"/>
                <a:gd name="connsiteY10" fmla="*/ 49177 h 59213"/>
                <a:gd name="connsiteX11" fmla="*/ 218 w 168278"/>
                <a:gd name="connsiteY11" fmla="*/ 54238 h 59213"/>
                <a:gd name="connsiteX12" fmla="*/ 8569 w 168278"/>
                <a:gd name="connsiteY12" fmla="*/ 59299 h 59213"/>
                <a:gd name="connsiteX13" fmla="*/ 160147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94" y="10207"/>
                  </a:moveTo>
                  <a:cubicBezTo>
                    <a:pt x="163689" y="10207"/>
                    <a:pt x="168497" y="10207"/>
                    <a:pt x="168497" y="5146"/>
                  </a:cubicBezTo>
                  <a:cubicBezTo>
                    <a:pt x="168497" y="85"/>
                    <a:pt x="163689" y="85"/>
                    <a:pt x="160147" y="85"/>
                  </a:cubicBezTo>
                  <a:lnTo>
                    <a:pt x="8569" y="85"/>
                  </a:lnTo>
                  <a:cubicBezTo>
                    <a:pt x="5026" y="85"/>
                    <a:pt x="218" y="85"/>
                    <a:pt x="218" y="5146"/>
                  </a:cubicBezTo>
                  <a:cubicBezTo>
                    <a:pt x="218" y="10207"/>
                    <a:pt x="5026" y="10207"/>
                    <a:pt x="8822" y="10207"/>
                  </a:cubicBezTo>
                  <a:lnTo>
                    <a:pt x="159894" y="10207"/>
                  </a:lnTo>
                  <a:close/>
                  <a:moveTo>
                    <a:pt x="160147" y="59299"/>
                  </a:moveTo>
                  <a:cubicBezTo>
                    <a:pt x="163689" y="59299"/>
                    <a:pt x="168497" y="59299"/>
                    <a:pt x="168497" y="54238"/>
                  </a:cubicBezTo>
                  <a:cubicBezTo>
                    <a:pt x="168497" y="49177"/>
                    <a:pt x="163689" y="49177"/>
                    <a:pt x="159894" y="49177"/>
                  </a:cubicBezTo>
                  <a:lnTo>
                    <a:pt x="8822" y="49177"/>
                  </a:lnTo>
                  <a:cubicBezTo>
                    <a:pt x="5026" y="49177"/>
                    <a:pt x="218" y="49177"/>
                    <a:pt x="218" y="54238"/>
                  </a:cubicBezTo>
                  <a:cubicBezTo>
                    <a:pt x="218" y="59299"/>
                    <a:pt x="5026" y="59299"/>
                    <a:pt x="8569" y="59299"/>
                  </a:cubicBezTo>
                  <a:lnTo>
                    <a:pt x="160147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E19E3F88-620C-DA38-E693-C450B0A2D62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526036" y="7710102"/>
              <a:ext cx="106534" cy="174099"/>
            </a:xfrm>
            <a:custGeom>
              <a:avLst/>
              <a:gdLst>
                <a:gd name="connsiteX0" fmla="*/ 106763 w 106534"/>
                <a:gd name="connsiteY0" fmla="*/ 87640 h 174099"/>
                <a:gd name="connsiteX1" fmla="*/ 96641 w 106534"/>
                <a:gd name="connsiteY1" fmla="*/ 28426 h 174099"/>
                <a:gd name="connsiteX2" fmla="*/ 53623 w 106534"/>
                <a:gd name="connsiteY2" fmla="*/ 85 h 174099"/>
                <a:gd name="connsiteX3" fmla="*/ 9592 w 106534"/>
                <a:gd name="connsiteY3" fmla="*/ 30198 h 174099"/>
                <a:gd name="connsiteX4" fmla="*/ 229 w 106534"/>
                <a:gd name="connsiteY4" fmla="*/ 87640 h 174099"/>
                <a:gd name="connsiteX5" fmla="*/ 11616 w 106534"/>
                <a:gd name="connsiteY5" fmla="*/ 148626 h 174099"/>
                <a:gd name="connsiteX6" fmla="*/ 53369 w 106534"/>
                <a:gd name="connsiteY6" fmla="*/ 174184 h 174099"/>
                <a:gd name="connsiteX7" fmla="*/ 97400 w 106534"/>
                <a:gd name="connsiteY7" fmla="*/ 144830 h 174099"/>
                <a:gd name="connsiteX8" fmla="*/ 106763 w 106534"/>
                <a:gd name="connsiteY8" fmla="*/ 87640 h 174099"/>
                <a:gd name="connsiteX9" fmla="*/ 53369 w 106534"/>
                <a:gd name="connsiteY9" fmla="*/ 168617 h 174099"/>
                <a:gd name="connsiteX10" fmla="*/ 24016 w 106534"/>
                <a:gd name="connsiteY10" fmla="*/ 137998 h 174099"/>
                <a:gd name="connsiteX11" fmla="*/ 21232 w 106534"/>
                <a:gd name="connsiteY11" fmla="*/ 84604 h 174099"/>
                <a:gd name="connsiteX12" fmla="*/ 23256 w 106534"/>
                <a:gd name="connsiteY12" fmla="*/ 38042 h 174099"/>
                <a:gd name="connsiteX13" fmla="*/ 53369 w 106534"/>
                <a:gd name="connsiteY13" fmla="*/ 5652 h 174099"/>
                <a:gd name="connsiteX14" fmla="*/ 83230 w 106534"/>
                <a:gd name="connsiteY14" fmla="*/ 35259 h 174099"/>
                <a:gd name="connsiteX15" fmla="*/ 85760 w 106534"/>
                <a:gd name="connsiteY15" fmla="*/ 84604 h 174099"/>
                <a:gd name="connsiteX16" fmla="*/ 82976 w 106534"/>
                <a:gd name="connsiteY16" fmla="*/ 136985 h 174099"/>
                <a:gd name="connsiteX17" fmla="*/ 53369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763" y="87640"/>
                  </a:moveTo>
                  <a:cubicBezTo>
                    <a:pt x="106763" y="67396"/>
                    <a:pt x="105498" y="47152"/>
                    <a:pt x="96641" y="28426"/>
                  </a:cubicBezTo>
                  <a:cubicBezTo>
                    <a:pt x="85001" y="4133"/>
                    <a:pt x="64251" y="85"/>
                    <a:pt x="53623" y="85"/>
                  </a:cubicBezTo>
                  <a:cubicBezTo>
                    <a:pt x="38439" y="85"/>
                    <a:pt x="19967" y="6664"/>
                    <a:pt x="9592" y="30198"/>
                  </a:cubicBezTo>
                  <a:cubicBezTo>
                    <a:pt x="1494" y="47658"/>
                    <a:pt x="229" y="67396"/>
                    <a:pt x="229" y="87640"/>
                  </a:cubicBezTo>
                  <a:cubicBezTo>
                    <a:pt x="229" y="106619"/>
                    <a:pt x="1241" y="129394"/>
                    <a:pt x="11616" y="148626"/>
                  </a:cubicBezTo>
                  <a:cubicBezTo>
                    <a:pt x="22497" y="169123"/>
                    <a:pt x="40970" y="174184"/>
                    <a:pt x="53369" y="174184"/>
                  </a:cubicBezTo>
                  <a:cubicBezTo>
                    <a:pt x="67034" y="174184"/>
                    <a:pt x="86266" y="168870"/>
                    <a:pt x="97400" y="144830"/>
                  </a:cubicBezTo>
                  <a:cubicBezTo>
                    <a:pt x="105498" y="127369"/>
                    <a:pt x="106763" y="107631"/>
                    <a:pt x="106763" y="87640"/>
                  </a:cubicBezTo>
                  <a:close/>
                  <a:moveTo>
                    <a:pt x="53369" y="168617"/>
                  </a:moveTo>
                  <a:cubicBezTo>
                    <a:pt x="43500" y="168617"/>
                    <a:pt x="28570" y="162290"/>
                    <a:pt x="24016" y="137998"/>
                  </a:cubicBezTo>
                  <a:cubicBezTo>
                    <a:pt x="21232" y="122814"/>
                    <a:pt x="21232" y="99534"/>
                    <a:pt x="21232" y="84604"/>
                  </a:cubicBezTo>
                  <a:cubicBezTo>
                    <a:pt x="21232" y="68408"/>
                    <a:pt x="21232" y="51707"/>
                    <a:pt x="23256" y="38042"/>
                  </a:cubicBezTo>
                  <a:cubicBezTo>
                    <a:pt x="28064" y="7929"/>
                    <a:pt x="47043" y="5652"/>
                    <a:pt x="53369" y="5652"/>
                  </a:cubicBezTo>
                  <a:cubicBezTo>
                    <a:pt x="61720" y="5652"/>
                    <a:pt x="78422" y="10207"/>
                    <a:pt x="83230" y="35259"/>
                  </a:cubicBezTo>
                  <a:cubicBezTo>
                    <a:pt x="85760" y="49430"/>
                    <a:pt x="85760" y="68662"/>
                    <a:pt x="85760" y="84604"/>
                  </a:cubicBezTo>
                  <a:cubicBezTo>
                    <a:pt x="85760" y="103583"/>
                    <a:pt x="85760" y="120790"/>
                    <a:pt x="82976" y="136985"/>
                  </a:cubicBezTo>
                  <a:cubicBezTo>
                    <a:pt x="79181" y="161025"/>
                    <a:pt x="64757" y="168617"/>
                    <a:pt x="53369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3CF37440-E785-691E-E503-DE2EA588E2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664455" y="7851810"/>
              <a:ext cx="26823" cy="26823"/>
            </a:xfrm>
            <a:custGeom>
              <a:avLst/>
              <a:gdLst>
                <a:gd name="connsiteX0" fmla="*/ 27057 w 26823"/>
                <a:gd name="connsiteY0" fmla="*/ 13496 h 26823"/>
                <a:gd name="connsiteX1" fmla="*/ 13645 w 26823"/>
                <a:gd name="connsiteY1" fmla="*/ 85 h 26823"/>
                <a:gd name="connsiteX2" fmla="*/ 234 w 26823"/>
                <a:gd name="connsiteY2" fmla="*/ 13496 h 26823"/>
                <a:gd name="connsiteX3" fmla="*/ 13645 w 26823"/>
                <a:gd name="connsiteY3" fmla="*/ 26908 h 26823"/>
                <a:gd name="connsiteX4" fmla="*/ 27057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057" y="13496"/>
                  </a:moveTo>
                  <a:cubicBezTo>
                    <a:pt x="27057" y="6158"/>
                    <a:pt x="20984" y="85"/>
                    <a:pt x="13645" y="85"/>
                  </a:cubicBezTo>
                  <a:cubicBezTo>
                    <a:pt x="6307" y="85"/>
                    <a:pt x="234" y="6158"/>
                    <a:pt x="234" y="13496"/>
                  </a:cubicBezTo>
                  <a:cubicBezTo>
                    <a:pt x="234" y="20835"/>
                    <a:pt x="6307" y="26908"/>
                    <a:pt x="13645" y="26908"/>
                  </a:cubicBezTo>
                  <a:cubicBezTo>
                    <a:pt x="20984" y="26908"/>
                    <a:pt x="27057" y="20835"/>
                    <a:pt x="27057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911BB75E-5C81-6DD5-6E2B-54E2CBAC96B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725638" y="7710102"/>
              <a:ext cx="100967" cy="174099"/>
            </a:xfrm>
            <a:custGeom>
              <a:avLst/>
              <a:gdLst>
                <a:gd name="connsiteX0" fmla="*/ 101204 w 100967"/>
                <a:gd name="connsiteY0" fmla="*/ 117753 h 174099"/>
                <a:gd name="connsiteX1" fmla="*/ 53124 w 100967"/>
                <a:gd name="connsiteY1" fmla="*/ 62335 h 174099"/>
                <a:gd name="connsiteX2" fmla="*/ 20987 w 100967"/>
                <a:gd name="connsiteY2" fmla="*/ 75241 h 174099"/>
                <a:gd name="connsiteX3" fmla="*/ 20987 w 100967"/>
                <a:gd name="connsiteY3" fmla="*/ 25896 h 174099"/>
                <a:gd name="connsiteX4" fmla="*/ 42496 w 100967"/>
                <a:gd name="connsiteY4" fmla="*/ 29186 h 174099"/>
                <a:gd name="connsiteX5" fmla="*/ 91335 w 100967"/>
                <a:gd name="connsiteY5" fmla="*/ 2868 h 174099"/>
                <a:gd name="connsiteX6" fmla="*/ 88804 w 100967"/>
                <a:gd name="connsiteY6" fmla="*/ 85 h 174099"/>
                <a:gd name="connsiteX7" fmla="*/ 86780 w 100967"/>
                <a:gd name="connsiteY7" fmla="*/ 844 h 174099"/>
                <a:gd name="connsiteX8" fmla="*/ 52365 w 100967"/>
                <a:gd name="connsiteY8" fmla="*/ 8182 h 174099"/>
                <a:gd name="connsiteX9" fmla="*/ 18709 w 100967"/>
                <a:gd name="connsiteY9" fmla="*/ 1097 h 174099"/>
                <a:gd name="connsiteX10" fmla="*/ 15673 w 100967"/>
                <a:gd name="connsiteY10" fmla="*/ 338 h 174099"/>
                <a:gd name="connsiteX11" fmla="*/ 13142 w 100967"/>
                <a:gd name="connsiteY11" fmla="*/ 6411 h 174099"/>
                <a:gd name="connsiteX12" fmla="*/ 13142 w 100967"/>
                <a:gd name="connsiteY12" fmla="*/ 81314 h 174099"/>
                <a:gd name="connsiteX13" fmla="*/ 16685 w 100967"/>
                <a:gd name="connsiteY13" fmla="*/ 87893 h 174099"/>
                <a:gd name="connsiteX14" fmla="*/ 19975 w 100967"/>
                <a:gd name="connsiteY14" fmla="*/ 85616 h 174099"/>
                <a:gd name="connsiteX15" fmla="*/ 52618 w 100967"/>
                <a:gd name="connsiteY15" fmla="*/ 67902 h 174099"/>
                <a:gd name="connsiteX16" fmla="*/ 74127 w 100967"/>
                <a:gd name="connsiteY16" fmla="*/ 84098 h 174099"/>
                <a:gd name="connsiteX17" fmla="*/ 78682 w 100967"/>
                <a:gd name="connsiteY17" fmla="*/ 115982 h 174099"/>
                <a:gd name="connsiteX18" fmla="*/ 72609 w 100967"/>
                <a:gd name="connsiteY18" fmla="*/ 150650 h 174099"/>
                <a:gd name="connsiteX19" fmla="*/ 45533 w 100967"/>
                <a:gd name="connsiteY19" fmla="*/ 167098 h 174099"/>
                <a:gd name="connsiteX20" fmla="*/ 8334 w 100967"/>
                <a:gd name="connsiteY20" fmla="*/ 138757 h 174099"/>
                <a:gd name="connsiteX21" fmla="*/ 12636 w 100967"/>
                <a:gd name="connsiteY21" fmla="*/ 139263 h 174099"/>
                <a:gd name="connsiteX22" fmla="*/ 25289 w 100967"/>
                <a:gd name="connsiteY22" fmla="*/ 126863 h 174099"/>
                <a:gd name="connsiteX23" fmla="*/ 12636 w 100967"/>
                <a:gd name="connsiteY23" fmla="*/ 114464 h 174099"/>
                <a:gd name="connsiteX24" fmla="*/ 237 w 100967"/>
                <a:gd name="connsiteY24" fmla="*/ 127875 h 174099"/>
                <a:gd name="connsiteX25" fmla="*/ 46039 w 100967"/>
                <a:gd name="connsiteY25" fmla="*/ 174184 h 174099"/>
                <a:gd name="connsiteX26" fmla="*/ 101204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04" y="117753"/>
                  </a:moveTo>
                  <a:cubicBezTo>
                    <a:pt x="101204" y="87640"/>
                    <a:pt x="80454" y="62335"/>
                    <a:pt x="53124" y="62335"/>
                  </a:cubicBezTo>
                  <a:cubicBezTo>
                    <a:pt x="40978" y="62335"/>
                    <a:pt x="30097" y="66384"/>
                    <a:pt x="20987" y="75241"/>
                  </a:cubicBezTo>
                  <a:lnTo>
                    <a:pt x="20987" y="25896"/>
                  </a:lnTo>
                  <a:cubicBezTo>
                    <a:pt x="26048" y="27414"/>
                    <a:pt x="34398" y="29186"/>
                    <a:pt x="42496" y="29186"/>
                  </a:cubicBezTo>
                  <a:cubicBezTo>
                    <a:pt x="73621" y="29186"/>
                    <a:pt x="91335" y="6158"/>
                    <a:pt x="91335" y="2868"/>
                  </a:cubicBezTo>
                  <a:cubicBezTo>
                    <a:pt x="91335" y="1350"/>
                    <a:pt x="90576" y="85"/>
                    <a:pt x="88804" y="85"/>
                  </a:cubicBezTo>
                  <a:cubicBezTo>
                    <a:pt x="88551" y="85"/>
                    <a:pt x="88045" y="85"/>
                    <a:pt x="86780" y="844"/>
                  </a:cubicBezTo>
                  <a:cubicBezTo>
                    <a:pt x="81719" y="3121"/>
                    <a:pt x="69319" y="8182"/>
                    <a:pt x="52365" y="8182"/>
                  </a:cubicBezTo>
                  <a:cubicBezTo>
                    <a:pt x="42243" y="8182"/>
                    <a:pt x="30603" y="6411"/>
                    <a:pt x="18709" y="1097"/>
                  </a:cubicBezTo>
                  <a:cubicBezTo>
                    <a:pt x="16685" y="338"/>
                    <a:pt x="16179" y="338"/>
                    <a:pt x="15673" y="338"/>
                  </a:cubicBezTo>
                  <a:cubicBezTo>
                    <a:pt x="13142" y="338"/>
                    <a:pt x="13142" y="2362"/>
                    <a:pt x="13142" y="6411"/>
                  </a:cubicBezTo>
                  <a:lnTo>
                    <a:pt x="13142" y="81314"/>
                  </a:lnTo>
                  <a:cubicBezTo>
                    <a:pt x="13142" y="85869"/>
                    <a:pt x="13142" y="87893"/>
                    <a:pt x="16685" y="87893"/>
                  </a:cubicBezTo>
                  <a:cubicBezTo>
                    <a:pt x="18456" y="87893"/>
                    <a:pt x="18962" y="87134"/>
                    <a:pt x="19975" y="85616"/>
                  </a:cubicBezTo>
                  <a:cubicBezTo>
                    <a:pt x="22758" y="81567"/>
                    <a:pt x="32121" y="67902"/>
                    <a:pt x="52618" y="67902"/>
                  </a:cubicBezTo>
                  <a:cubicBezTo>
                    <a:pt x="65777" y="67902"/>
                    <a:pt x="72103" y="79543"/>
                    <a:pt x="74127" y="84098"/>
                  </a:cubicBezTo>
                  <a:cubicBezTo>
                    <a:pt x="78176" y="93461"/>
                    <a:pt x="78682" y="103330"/>
                    <a:pt x="78682" y="115982"/>
                  </a:cubicBezTo>
                  <a:cubicBezTo>
                    <a:pt x="78682" y="124839"/>
                    <a:pt x="78682" y="140022"/>
                    <a:pt x="72609" y="150650"/>
                  </a:cubicBezTo>
                  <a:cubicBezTo>
                    <a:pt x="66536" y="160519"/>
                    <a:pt x="57173" y="167098"/>
                    <a:pt x="45533" y="167098"/>
                  </a:cubicBezTo>
                  <a:cubicBezTo>
                    <a:pt x="27060" y="167098"/>
                    <a:pt x="12636" y="153687"/>
                    <a:pt x="8334" y="138757"/>
                  </a:cubicBezTo>
                  <a:cubicBezTo>
                    <a:pt x="9093" y="139010"/>
                    <a:pt x="9852" y="139263"/>
                    <a:pt x="12636" y="139263"/>
                  </a:cubicBezTo>
                  <a:cubicBezTo>
                    <a:pt x="20987" y="139263"/>
                    <a:pt x="25289" y="132936"/>
                    <a:pt x="25289" y="126863"/>
                  </a:cubicBezTo>
                  <a:cubicBezTo>
                    <a:pt x="25289" y="120790"/>
                    <a:pt x="20987" y="114464"/>
                    <a:pt x="12636" y="114464"/>
                  </a:cubicBezTo>
                  <a:cubicBezTo>
                    <a:pt x="9093" y="114464"/>
                    <a:pt x="237" y="116235"/>
                    <a:pt x="237" y="127875"/>
                  </a:cubicBezTo>
                  <a:cubicBezTo>
                    <a:pt x="237" y="149638"/>
                    <a:pt x="17697" y="174184"/>
                    <a:pt x="46039" y="174184"/>
                  </a:cubicBezTo>
                  <a:cubicBezTo>
                    <a:pt x="75393" y="174184"/>
                    <a:pt x="101204" y="149891"/>
                    <a:pt x="10120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870BB916-0601-935A-23EC-2D655902564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861274" y="7851810"/>
              <a:ext cx="29606" cy="75662"/>
            </a:xfrm>
            <a:custGeom>
              <a:avLst/>
              <a:gdLst>
                <a:gd name="connsiteX0" fmla="*/ 29848 w 29606"/>
                <a:gd name="connsiteY0" fmla="*/ 26655 h 75662"/>
                <a:gd name="connsiteX1" fmla="*/ 13653 w 29606"/>
                <a:gd name="connsiteY1" fmla="*/ 85 h 75662"/>
                <a:gd name="connsiteX2" fmla="*/ 241 w 29606"/>
                <a:gd name="connsiteY2" fmla="*/ 13496 h 75662"/>
                <a:gd name="connsiteX3" fmla="*/ 13653 w 29606"/>
                <a:gd name="connsiteY3" fmla="*/ 26908 h 75662"/>
                <a:gd name="connsiteX4" fmla="*/ 22510 w 29606"/>
                <a:gd name="connsiteY4" fmla="*/ 23618 h 75662"/>
                <a:gd name="connsiteX5" fmla="*/ 23775 w 29606"/>
                <a:gd name="connsiteY5" fmla="*/ 22859 h 75662"/>
                <a:gd name="connsiteX6" fmla="*/ 24281 w 29606"/>
                <a:gd name="connsiteY6" fmla="*/ 26655 h 75662"/>
                <a:gd name="connsiteX7" fmla="*/ 7074 w 29606"/>
                <a:gd name="connsiteY7" fmla="*/ 68915 h 75662"/>
                <a:gd name="connsiteX8" fmla="*/ 4290 w 29606"/>
                <a:gd name="connsiteY8" fmla="*/ 72963 h 75662"/>
                <a:gd name="connsiteX9" fmla="*/ 6821 w 29606"/>
                <a:gd name="connsiteY9" fmla="*/ 75747 h 75662"/>
                <a:gd name="connsiteX10" fmla="*/ 29848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48" y="26655"/>
                  </a:moveTo>
                  <a:cubicBezTo>
                    <a:pt x="29848" y="9954"/>
                    <a:pt x="23522" y="85"/>
                    <a:pt x="13653" y="85"/>
                  </a:cubicBezTo>
                  <a:cubicBezTo>
                    <a:pt x="5303" y="85"/>
                    <a:pt x="241" y="6411"/>
                    <a:pt x="241" y="13496"/>
                  </a:cubicBezTo>
                  <a:cubicBezTo>
                    <a:pt x="241" y="20329"/>
                    <a:pt x="5303" y="26908"/>
                    <a:pt x="13653" y="26908"/>
                  </a:cubicBezTo>
                  <a:cubicBezTo>
                    <a:pt x="16690" y="26908"/>
                    <a:pt x="19979" y="25896"/>
                    <a:pt x="22510" y="23618"/>
                  </a:cubicBezTo>
                  <a:cubicBezTo>
                    <a:pt x="23269" y="23112"/>
                    <a:pt x="23522" y="22859"/>
                    <a:pt x="23775" y="22859"/>
                  </a:cubicBezTo>
                  <a:cubicBezTo>
                    <a:pt x="24028" y="22859"/>
                    <a:pt x="24281" y="23112"/>
                    <a:pt x="24281" y="26655"/>
                  </a:cubicBezTo>
                  <a:cubicBezTo>
                    <a:pt x="24281" y="45381"/>
                    <a:pt x="15425" y="60564"/>
                    <a:pt x="7074" y="68915"/>
                  </a:cubicBezTo>
                  <a:cubicBezTo>
                    <a:pt x="4290" y="71698"/>
                    <a:pt x="4290" y="72204"/>
                    <a:pt x="4290" y="72963"/>
                  </a:cubicBezTo>
                  <a:cubicBezTo>
                    <a:pt x="4290" y="74735"/>
                    <a:pt x="5556" y="75747"/>
                    <a:pt x="6821" y="75747"/>
                  </a:cubicBezTo>
                  <a:cubicBezTo>
                    <a:pt x="9604" y="75747"/>
                    <a:pt x="29848" y="56262"/>
                    <a:pt x="2984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08876E6-3DE0-7E14-2B4E-09FA9FB66B1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039364" y="7766785"/>
              <a:ext cx="150059" cy="114632"/>
            </a:xfrm>
            <a:custGeom>
              <a:avLst/>
              <a:gdLst>
                <a:gd name="connsiteX0" fmla="*/ 150309 w 150059"/>
                <a:gd name="connsiteY0" fmla="*/ 17798 h 114632"/>
                <a:gd name="connsiteX1" fmla="*/ 140187 w 150059"/>
                <a:gd name="connsiteY1" fmla="*/ 85 h 114632"/>
                <a:gd name="connsiteX2" fmla="*/ 126775 w 150059"/>
                <a:gd name="connsiteY2" fmla="*/ 11978 h 114632"/>
                <a:gd name="connsiteX3" fmla="*/ 130571 w 150059"/>
                <a:gd name="connsiteY3" fmla="*/ 19570 h 114632"/>
                <a:gd name="connsiteX4" fmla="*/ 139427 w 150059"/>
                <a:gd name="connsiteY4" fmla="*/ 40826 h 114632"/>
                <a:gd name="connsiteX5" fmla="*/ 126775 w 150059"/>
                <a:gd name="connsiteY5" fmla="*/ 77012 h 114632"/>
                <a:gd name="connsiteX6" fmla="*/ 97927 w 150059"/>
                <a:gd name="connsiteY6" fmla="*/ 96497 h 114632"/>
                <a:gd name="connsiteX7" fmla="*/ 73381 w 150059"/>
                <a:gd name="connsiteY7" fmla="*/ 73723 h 114632"/>
                <a:gd name="connsiteX8" fmla="*/ 81985 w 150059"/>
                <a:gd name="connsiteY8" fmla="*/ 43863 h 114632"/>
                <a:gd name="connsiteX9" fmla="*/ 77430 w 150059"/>
                <a:gd name="connsiteY9" fmla="*/ 38295 h 114632"/>
                <a:gd name="connsiteX10" fmla="*/ 70597 w 150059"/>
                <a:gd name="connsiteY10" fmla="*/ 42597 h 114632"/>
                <a:gd name="connsiteX11" fmla="*/ 64777 w 150059"/>
                <a:gd name="connsiteY11" fmla="*/ 73216 h 114632"/>
                <a:gd name="connsiteX12" fmla="*/ 30362 w 150059"/>
                <a:gd name="connsiteY12" fmla="*/ 96497 h 114632"/>
                <a:gd name="connsiteX13" fmla="*/ 8347 w 150059"/>
                <a:gd name="connsiteY13" fmla="*/ 67396 h 114632"/>
                <a:gd name="connsiteX14" fmla="*/ 34158 w 150059"/>
                <a:gd name="connsiteY14" fmla="*/ 5905 h 114632"/>
                <a:gd name="connsiteX15" fmla="*/ 29350 w 150059"/>
                <a:gd name="connsiteY15" fmla="*/ 1097 h 114632"/>
                <a:gd name="connsiteX16" fmla="*/ 22771 w 150059"/>
                <a:gd name="connsiteY16" fmla="*/ 6664 h 114632"/>
                <a:gd name="connsiteX17" fmla="*/ 249 w 150059"/>
                <a:gd name="connsiteY17" fmla="*/ 78531 h 114632"/>
                <a:gd name="connsiteX18" fmla="*/ 26820 w 150059"/>
                <a:gd name="connsiteY18" fmla="*/ 114717 h 114632"/>
                <a:gd name="connsiteX19" fmla="*/ 65789 w 150059"/>
                <a:gd name="connsiteY19" fmla="*/ 88146 h 114632"/>
                <a:gd name="connsiteX20" fmla="*/ 93625 w 150059"/>
                <a:gd name="connsiteY20" fmla="*/ 114717 h 114632"/>
                <a:gd name="connsiteX21" fmla="*/ 134619 w 150059"/>
                <a:gd name="connsiteY21" fmla="*/ 80302 h 114632"/>
                <a:gd name="connsiteX22" fmla="*/ 150309 w 150059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309" y="17798"/>
                  </a:moveTo>
                  <a:cubicBezTo>
                    <a:pt x="150309" y="6411"/>
                    <a:pt x="145754" y="85"/>
                    <a:pt x="140187" y="85"/>
                  </a:cubicBezTo>
                  <a:cubicBezTo>
                    <a:pt x="133607" y="85"/>
                    <a:pt x="126775" y="6158"/>
                    <a:pt x="126775" y="11978"/>
                  </a:cubicBezTo>
                  <a:cubicBezTo>
                    <a:pt x="126775" y="14509"/>
                    <a:pt x="128040" y="17292"/>
                    <a:pt x="130571" y="19570"/>
                  </a:cubicBezTo>
                  <a:cubicBezTo>
                    <a:pt x="134872" y="23365"/>
                    <a:pt x="139427" y="30198"/>
                    <a:pt x="139427" y="40826"/>
                  </a:cubicBezTo>
                  <a:cubicBezTo>
                    <a:pt x="139427" y="50948"/>
                    <a:pt x="134619" y="65372"/>
                    <a:pt x="126775" y="77012"/>
                  </a:cubicBezTo>
                  <a:cubicBezTo>
                    <a:pt x="119183" y="87893"/>
                    <a:pt x="109820" y="96497"/>
                    <a:pt x="97927" y="96497"/>
                  </a:cubicBezTo>
                  <a:cubicBezTo>
                    <a:pt x="83503" y="96497"/>
                    <a:pt x="75658" y="87387"/>
                    <a:pt x="73381" y="73723"/>
                  </a:cubicBezTo>
                  <a:cubicBezTo>
                    <a:pt x="76165" y="67143"/>
                    <a:pt x="81985" y="50948"/>
                    <a:pt x="81985" y="43863"/>
                  </a:cubicBezTo>
                  <a:cubicBezTo>
                    <a:pt x="81985" y="40826"/>
                    <a:pt x="80719" y="38295"/>
                    <a:pt x="77430" y="38295"/>
                  </a:cubicBezTo>
                  <a:cubicBezTo>
                    <a:pt x="75405" y="38295"/>
                    <a:pt x="72622" y="38802"/>
                    <a:pt x="70597" y="42597"/>
                  </a:cubicBezTo>
                  <a:cubicBezTo>
                    <a:pt x="67814" y="47658"/>
                    <a:pt x="64777" y="64107"/>
                    <a:pt x="64777" y="73216"/>
                  </a:cubicBezTo>
                  <a:cubicBezTo>
                    <a:pt x="56427" y="85110"/>
                    <a:pt x="46305" y="96497"/>
                    <a:pt x="30362" y="96497"/>
                  </a:cubicBezTo>
                  <a:cubicBezTo>
                    <a:pt x="13661" y="96497"/>
                    <a:pt x="8347" y="81567"/>
                    <a:pt x="8347" y="67396"/>
                  </a:cubicBezTo>
                  <a:cubicBezTo>
                    <a:pt x="8347" y="35765"/>
                    <a:pt x="34158" y="9195"/>
                    <a:pt x="34158" y="5905"/>
                  </a:cubicBezTo>
                  <a:cubicBezTo>
                    <a:pt x="34158" y="3121"/>
                    <a:pt x="32134" y="1097"/>
                    <a:pt x="29350" y="1097"/>
                  </a:cubicBezTo>
                  <a:cubicBezTo>
                    <a:pt x="26060" y="1097"/>
                    <a:pt x="24289" y="4387"/>
                    <a:pt x="22771" y="6664"/>
                  </a:cubicBezTo>
                  <a:cubicBezTo>
                    <a:pt x="9865" y="25390"/>
                    <a:pt x="249" y="55503"/>
                    <a:pt x="249" y="78531"/>
                  </a:cubicBezTo>
                  <a:cubicBezTo>
                    <a:pt x="249" y="95991"/>
                    <a:pt x="6069" y="114717"/>
                    <a:pt x="26820" y="114717"/>
                  </a:cubicBezTo>
                  <a:cubicBezTo>
                    <a:pt x="44786" y="114717"/>
                    <a:pt x="56680" y="102064"/>
                    <a:pt x="65789" y="88146"/>
                  </a:cubicBezTo>
                  <a:cubicBezTo>
                    <a:pt x="68067" y="102823"/>
                    <a:pt x="77936" y="114717"/>
                    <a:pt x="93625" y="114717"/>
                  </a:cubicBezTo>
                  <a:cubicBezTo>
                    <a:pt x="113363" y="114717"/>
                    <a:pt x="125510" y="99281"/>
                    <a:pt x="134619" y="80302"/>
                  </a:cubicBezTo>
                  <a:cubicBezTo>
                    <a:pt x="140693" y="67902"/>
                    <a:pt x="150309" y="33487"/>
                    <a:pt x="150309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15D6DF9C-DB52-FC4E-320D-C4CA3B2D17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3201989" y="7837588"/>
              <a:ext cx="74751" cy="80773"/>
            </a:xfrm>
            <a:custGeom>
              <a:avLst/>
              <a:gdLst>
                <a:gd name="connsiteX0" fmla="*/ 61013 w 74751"/>
                <a:gd name="connsiteY0" fmla="*/ 8412 h 80773"/>
                <a:gd name="connsiteX1" fmla="*/ 56053 w 74751"/>
                <a:gd name="connsiteY1" fmla="*/ 16206 h 80773"/>
                <a:gd name="connsiteX2" fmla="*/ 64379 w 74751"/>
                <a:gd name="connsiteY2" fmla="*/ 24531 h 80773"/>
                <a:gd name="connsiteX3" fmla="*/ 72881 w 74751"/>
                <a:gd name="connsiteY3" fmla="*/ 15851 h 80773"/>
                <a:gd name="connsiteX4" fmla="*/ 43299 w 74751"/>
                <a:gd name="connsiteY4" fmla="*/ 86 h 80773"/>
                <a:gd name="connsiteX5" fmla="*/ 255 w 74751"/>
                <a:gd name="connsiteY5" fmla="*/ 40827 h 80773"/>
                <a:gd name="connsiteX6" fmla="*/ 42414 w 74751"/>
                <a:gd name="connsiteY6" fmla="*/ 80860 h 80773"/>
                <a:gd name="connsiteX7" fmla="*/ 75007 w 74751"/>
                <a:gd name="connsiteY7" fmla="*/ 57832 h 80773"/>
                <a:gd name="connsiteX8" fmla="*/ 71995 w 74751"/>
                <a:gd name="connsiteY8" fmla="*/ 55707 h 80773"/>
                <a:gd name="connsiteX9" fmla="*/ 68630 w 74751"/>
                <a:gd name="connsiteY9" fmla="*/ 58718 h 80773"/>
                <a:gd name="connsiteX10" fmla="*/ 44539 w 74751"/>
                <a:gd name="connsiteY10" fmla="*/ 75192 h 80773"/>
                <a:gd name="connsiteX11" fmla="*/ 16375 w 74751"/>
                <a:gd name="connsiteY11" fmla="*/ 40650 h 80773"/>
                <a:gd name="connsiteX12" fmla="*/ 43831 w 74751"/>
                <a:gd name="connsiteY12" fmla="*/ 5755 h 80773"/>
                <a:gd name="connsiteX13" fmla="*/ 61013 w 74751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51" h="80773">
                  <a:moveTo>
                    <a:pt x="61013" y="8412"/>
                  </a:moveTo>
                  <a:cubicBezTo>
                    <a:pt x="57825" y="9829"/>
                    <a:pt x="56053" y="12663"/>
                    <a:pt x="56053" y="16206"/>
                  </a:cubicBezTo>
                  <a:cubicBezTo>
                    <a:pt x="56053" y="20988"/>
                    <a:pt x="59419" y="24531"/>
                    <a:pt x="64379" y="24531"/>
                  </a:cubicBezTo>
                  <a:cubicBezTo>
                    <a:pt x="69161" y="24531"/>
                    <a:pt x="72881" y="21520"/>
                    <a:pt x="72881" y="15851"/>
                  </a:cubicBezTo>
                  <a:cubicBezTo>
                    <a:pt x="72881" y="86"/>
                    <a:pt x="48259" y="86"/>
                    <a:pt x="43299" y="86"/>
                  </a:cubicBezTo>
                  <a:cubicBezTo>
                    <a:pt x="16729" y="86"/>
                    <a:pt x="255" y="20457"/>
                    <a:pt x="255" y="40827"/>
                  </a:cubicBezTo>
                  <a:cubicBezTo>
                    <a:pt x="255" y="63147"/>
                    <a:pt x="19209" y="80860"/>
                    <a:pt x="42414" y="80860"/>
                  </a:cubicBezTo>
                  <a:cubicBezTo>
                    <a:pt x="68807" y="80860"/>
                    <a:pt x="75007" y="59958"/>
                    <a:pt x="75007" y="57832"/>
                  </a:cubicBezTo>
                  <a:cubicBezTo>
                    <a:pt x="75007" y="55707"/>
                    <a:pt x="72704" y="55707"/>
                    <a:pt x="71995" y="55707"/>
                  </a:cubicBezTo>
                  <a:cubicBezTo>
                    <a:pt x="69693" y="55707"/>
                    <a:pt x="69516" y="56238"/>
                    <a:pt x="68630" y="58718"/>
                  </a:cubicBezTo>
                  <a:cubicBezTo>
                    <a:pt x="64733" y="69701"/>
                    <a:pt x="55345" y="75192"/>
                    <a:pt x="44539" y="75192"/>
                  </a:cubicBezTo>
                  <a:cubicBezTo>
                    <a:pt x="32317" y="75192"/>
                    <a:pt x="16375" y="66158"/>
                    <a:pt x="16375" y="40650"/>
                  </a:cubicBezTo>
                  <a:cubicBezTo>
                    <a:pt x="16375" y="18154"/>
                    <a:pt x="27357" y="5755"/>
                    <a:pt x="43831" y="5755"/>
                  </a:cubicBezTo>
                  <a:cubicBezTo>
                    <a:pt x="46134" y="5755"/>
                    <a:pt x="54636" y="5755"/>
                    <a:pt x="61013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C7611E36-ABE6-0689-CDAA-5962D789F32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3380928" y="7785764"/>
              <a:ext cx="168278" cy="59213"/>
            </a:xfrm>
            <a:custGeom>
              <a:avLst/>
              <a:gdLst>
                <a:gd name="connsiteX0" fmla="*/ 159938 w 168278"/>
                <a:gd name="connsiteY0" fmla="*/ 10207 h 59213"/>
                <a:gd name="connsiteX1" fmla="*/ 168541 w 168278"/>
                <a:gd name="connsiteY1" fmla="*/ 5146 h 59213"/>
                <a:gd name="connsiteX2" fmla="*/ 160191 w 168278"/>
                <a:gd name="connsiteY2" fmla="*/ 85 h 59213"/>
                <a:gd name="connsiteX3" fmla="*/ 8613 w 168278"/>
                <a:gd name="connsiteY3" fmla="*/ 85 h 59213"/>
                <a:gd name="connsiteX4" fmla="*/ 262 w 168278"/>
                <a:gd name="connsiteY4" fmla="*/ 5146 h 59213"/>
                <a:gd name="connsiteX5" fmla="*/ 8866 w 168278"/>
                <a:gd name="connsiteY5" fmla="*/ 10207 h 59213"/>
                <a:gd name="connsiteX6" fmla="*/ 159938 w 168278"/>
                <a:gd name="connsiteY6" fmla="*/ 10207 h 59213"/>
                <a:gd name="connsiteX7" fmla="*/ 160191 w 168278"/>
                <a:gd name="connsiteY7" fmla="*/ 59299 h 59213"/>
                <a:gd name="connsiteX8" fmla="*/ 168541 w 168278"/>
                <a:gd name="connsiteY8" fmla="*/ 54238 h 59213"/>
                <a:gd name="connsiteX9" fmla="*/ 159938 w 168278"/>
                <a:gd name="connsiteY9" fmla="*/ 49177 h 59213"/>
                <a:gd name="connsiteX10" fmla="*/ 8866 w 168278"/>
                <a:gd name="connsiteY10" fmla="*/ 49177 h 59213"/>
                <a:gd name="connsiteX11" fmla="*/ 262 w 168278"/>
                <a:gd name="connsiteY11" fmla="*/ 54238 h 59213"/>
                <a:gd name="connsiteX12" fmla="*/ 8613 w 168278"/>
                <a:gd name="connsiteY12" fmla="*/ 59299 h 59213"/>
                <a:gd name="connsiteX13" fmla="*/ 160191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38" y="10207"/>
                  </a:moveTo>
                  <a:cubicBezTo>
                    <a:pt x="163733" y="10207"/>
                    <a:pt x="168541" y="10207"/>
                    <a:pt x="168541" y="5146"/>
                  </a:cubicBezTo>
                  <a:cubicBezTo>
                    <a:pt x="168541" y="85"/>
                    <a:pt x="163733" y="85"/>
                    <a:pt x="160191" y="85"/>
                  </a:cubicBezTo>
                  <a:lnTo>
                    <a:pt x="8613" y="85"/>
                  </a:lnTo>
                  <a:cubicBezTo>
                    <a:pt x="5070" y="85"/>
                    <a:pt x="262" y="85"/>
                    <a:pt x="262" y="5146"/>
                  </a:cubicBezTo>
                  <a:cubicBezTo>
                    <a:pt x="262" y="10207"/>
                    <a:pt x="5070" y="10207"/>
                    <a:pt x="8866" y="10207"/>
                  </a:cubicBezTo>
                  <a:lnTo>
                    <a:pt x="159938" y="10207"/>
                  </a:lnTo>
                  <a:close/>
                  <a:moveTo>
                    <a:pt x="160191" y="59299"/>
                  </a:moveTo>
                  <a:cubicBezTo>
                    <a:pt x="163733" y="59299"/>
                    <a:pt x="168541" y="59299"/>
                    <a:pt x="168541" y="54238"/>
                  </a:cubicBezTo>
                  <a:cubicBezTo>
                    <a:pt x="168541" y="49177"/>
                    <a:pt x="163733" y="49177"/>
                    <a:pt x="159938" y="49177"/>
                  </a:cubicBezTo>
                  <a:lnTo>
                    <a:pt x="8866" y="49177"/>
                  </a:lnTo>
                  <a:cubicBezTo>
                    <a:pt x="5070" y="49177"/>
                    <a:pt x="262" y="49177"/>
                    <a:pt x="262" y="54238"/>
                  </a:cubicBezTo>
                  <a:cubicBezTo>
                    <a:pt x="262" y="59299"/>
                    <a:pt x="5070" y="59299"/>
                    <a:pt x="8613" y="59299"/>
                  </a:cubicBezTo>
                  <a:lnTo>
                    <a:pt x="160191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19BD78E5-E015-B86C-29BF-BCD5F819C00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3646519" y="7710102"/>
              <a:ext cx="100967" cy="174099"/>
            </a:xfrm>
            <a:custGeom>
              <a:avLst/>
              <a:gdLst>
                <a:gd name="connsiteX0" fmla="*/ 101240 w 100967"/>
                <a:gd name="connsiteY0" fmla="*/ 117753 h 174099"/>
                <a:gd name="connsiteX1" fmla="*/ 53160 w 100967"/>
                <a:gd name="connsiteY1" fmla="*/ 62335 h 174099"/>
                <a:gd name="connsiteX2" fmla="*/ 21023 w 100967"/>
                <a:gd name="connsiteY2" fmla="*/ 75241 h 174099"/>
                <a:gd name="connsiteX3" fmla="*/ 21023 w 100967"/>
                <a:gd name="connsiteY3" fmla="*/ 25896 h 174099"/>
                <a:gd name="connsiteX4" fmla="*/ 42532 w 100967"/>
                <a:gd name="connsiteY4" fmla="*/ 29186 h 174099"/>
                <a:gd name="connsiteX5" fmla="*/ 91371 w 100967"/>
                <a:gd name="connsiteY5" fmla="*/ 2868 h 174099"/>
                <a:gd name="connsiteX6" fmla="*/ 88841 w 100967"/>
                <a:gd name="connsiteY6" fmla="*/ 85 h 174099"/>
                <a:gd name="connsiteX7" fmla="*/ 86816 w 100967"/>
                <a:gd name="connsiteY7" fmla="*/ 844 h 174099"/>
                <a:gd name="connsiteX8" fmla="*/ 52401 w 100967"/>
                <a:gd name="connsiteY8" fmla="*/ 8182 h 174099"/>
                <a:gd name="connsiteX9" fmla="*/ 18746 w 100967"/>
                <a:gd name="connsiteY9" fmla="*/ 1097 h 174099"/>
                <a:gd name="connsiteX10" fmla="*/ 15709 w 100967"/>
                <a:gd name="connsiteY10" fmla="*/ 338 h 174099"/>
                <a:gd name="connsiteX11" fmla="*/ 13178 w 100967"/>
                <a:gd name="connsiteY11" fmla="*/ 6411 h 174099"/>
                <a:gd name="connsiteX12" fmla="*/ 13178 w 100967"/>
                <a:gd name="connsiteY12" fmla="*/ 81314 h 174099"/>
                <a:gd name="connsiteX13" fmla="*/ 16721 w 100967"/>
                <a:gd name="connsiteY13" fmla="*/ 87893 h 174099"/>
                <a:gd name="connsiteX14" fmla="*/ 20011 w 100967"/>
                <a:gd name="connsiteY14" fmla="*/ 85616 h 174099"/>
                <a:gd name="connsiteX15" fmla="*/ 52654 w 100967"/>
                <a:gd name="connsiteY15" fmla="*/ 67902 h 174099"/>
                <a:gd name="connsiteX16" fmla="*/ 74164 w 100967"/>
                <a:gd name="connsiteY16" fmla="*/ 84098 h 174099"/>
                <a:gd name="connsiteX17" fmla="*/ 78719 w 100967"/>
                <a:gd name="connsiteY17" fmla="*/ 115982 h 174099"/>
                <a:gd name="connsiteX18" fmla="*/ 72645 w 100967"/>
                <a:gd name="connsiteY18" fmla="*/ 150650 h 174099"/>
                <a:gd name="connsiteX19" fmla="*/ 45569 w 100967"/>
                <a:gd name="connsiteY19" fmla="*/ 167098 h 174099"/>
                <a:gd name="connsiteX20" fmla="*/ 8370 w 100967"/>
                <a:gd name="connsiteY20" fmla="*/ 138757 h 174099"/>
                <a:gd name="connsiteX21" fmla="*/ 12672 w 100967"/>
                <a:gd name="connsiteY21" fmla="*/ 139263 h 174099"/>
                <a:gd name="connsiteX22" fmla="*/ 25325 w 100967"/>
                <a:gd name="connsiteY22" fmla="*/ 126863 h 174099"/>
                <a:gd name="connsiteX23" fmla="*/ 12672 w 100967"/>
                <a:gd name="connsiteY23" fmla="*/ 114464 h 174099"/>
                <a:gd name="connsiteX24" fmla="*/ 273 w 100967"/>
                <a:gd name="connsiteY24" fmla="*/ 127875 h 174099"/>
                <a:gd name="connsiteX25" fmla="*/ 46075 w 100967"/>
                <a:gd name="connsiteY25" fmla="*/ 174184 h 174099"/>
                <a:gd name="connsiteX26" fmla="*/ 101240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40" y="117753"/>
                  </a:moveTo>
                  <a:cubicBezTo>
                    <a:pt x="101240" y="87640"/>
                    <a:pt x="80490" y="62335"/>
                    <a:pt x="53160" y="62335"/>
                  </a:cubicBezTo>
                  <a:cubicBezTo>
                    <a:pt x="41014" y="62335"/>
                    <a:pt x="30133" y="66384"/>
                    <a:pt x="21023" y="75241"/>
                  </a:cubicBezTo>
                  <a:lnTo>
                    <a:pt x="21023" y="25896"/>
                  </a:lnTo>
                  <a:cubicBezTo>
                    <a:pt x="26084" y="27414"/>
                    <a:pt x="34435" y="29186"/>
                    <a:pt x="42532" y="29186"/>
                  </a:cubicBezTo>
                  <a:cubicBezTo>
                    <a:pt x="73658" y="29186"/>
                    <a:pt x="91371" y="6158"/>
                    <a:pt x="91371" y="2868"/>
                  </a:cubicBezTo>
                  <a:cubicBezTo>
                    <a:pt x="91371" y="1350"/>
                    <a:pt x="90612" y="85"/>
                    <a:pt x="88841" y="85"/>
                  </a:cubicBezTo>
                  <a:cubicBezTo>
                    <a:pt x="88588" y="85"/>
                    <a:pt x="88082" y="85"/>
                    <a:pt x="86816" y="844"/>
                  </a:cubicBezTo>
                  <a:cubicBezTo>
                    <a:pt x="81755" y="3121"/>
                    <a:pt x="69356" y="8182"/>
                    <a:pt x="52401" y="8182"/>
                  </a:cubicBezTo>
                  <a:cubicBezTo>
                    <a:pt x="42279" y="8182"/>
                    <a:pt x="30639" y="6411"/>
                    <a:pt x="18746" y="1097"/>
                  </a:cubicBezTo>
                  <a:cubicBezTo>
                    <a:pt x="16721" y="338"/>
                    <a:pt x="16215" y="338"/>
                    <a:pt x="15709" y="338"/>
                  </a:cubicBezTo>
                  <a:cubicBezTo>
                    <a:pt x="13178" y="338"/>
                    <a:pt x="13178" y="2362"/>
                    <a:pt x="13178" y="6411"/>
                  </a:cubicBezTo>
                  <a:lnTo>
                    <a:pt x="13178" y="81314"/>
                  </a:lnTo>
                  <a:cubicBezTo>
                    <a:pt x="13178" y="85869"/>
                    <a:pt x="13178" y="87893"/>
                    <a:pt x="16721" y="87893"/>
                  </a:cubicBezTo>
                  <a:cubicBezTo>
                    <a:pt x="18492" y="87893"/>
                    <a:pt x="18999" y="87134"/>
                    <a:pt x="20011" y="85616"/>
                  </a:cubicBezTo>
                  <a:cubicBezTo>
                    <a:pt x="22794" y="81567"/>
                    <a:pt x="32157" y="67902"/>
                    <a:pt x="52654" y="67902"/>
                  </a:cubicBezTo>
                  <a:cubicBezTo>
                    <a:pt x="65813" y="67902"/>
                    <a:pt x="72139" y="79543"/>
                    <a:pt x="74164" y="84098"/>
                  </a:cubicBezTo>
                  <a:cubicBezTo>
                    <a:pt x="78213" y="93461"/>
                    <a:pt x="78719" y="103330"/>
                    <a:pt x="78719" y="115982"/>
                  </a:cubicBezTo>
                  <a:cubicBezTo>
                    <a:pt x="78719" y="124839"/>
                    <a:pt x="78719" y="140022"/>
                    <a:pt x="72645" y="150650"/>
                  </a:cubicBezTo>
                  <a:cubicBezTo>
                    <a:pt x="66572" y="160519"/>
                    <a:pt x="57209" y="167098"/>
                    <a:pt x="45569" y="167098"/>
                  </a:cubicBezTo>
                  <a:cubicBezTo>
                    <a:pt x="27096" y="167098"/>
                    <a:pt x="12672" y="153687"/>
                    <a:pt x="8370" y="138757"/>
                  </a:cubicBezTo>
                  <a:cubicBezTo>
                    <a:pt x="9130" y="139010"/>
                    <a:pt x="9889" y="139263"/>
                    <a:pt x="12672" y="139263"/>
                  </a:cubicBezTo>
                  <a:cubicBezTo>
                    <a:pt x="21023" y="139263"/>
                    <a:pt x="25325" y="132936"/>
                    <a:pt x="25325" y="126863"/>
                  </a:cubicBezTo>
                  <a:cubicBezTo>
                    <a:pt x="25325" y="120790"/>
                    <a:pt x="21023" y="114464"/>
                    <a:pt x="12672" y="114464"/>
                  </a:cubicBezTo>
                  <a:cubicBezTo>
                    <a:pt x="9130" y="114464"/>
                    <a:pt x="273" y="116235"/>
                    <a:pt x="273" y="127875"/>
                  </a:cubicBezTo>
                  <a:cubicBezTo>
                    <a:pt x="273" y="149638"/>
                    <a:pt x="17733" y="174184"/>
                    <a:pt x="46075" y="174184"/>
                  </a:cubicBezTo>
                  <a:cubicBezTo>
                    <a:pt x="75429" y="174184"/>
                    <a:pt x="101240" y="149891"/>
                    <a:pt x="101240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F5B20D1-9AE0-025C-14E6-BE293291CB0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3782154" y="7851810"/>
              <a:ext cx="29606" cy="75662"/>
            </a:xfrm>
            <a:custGeom>
              <a:avLst/>
              <a:gdLst>
                <a:gd name="connsiteX0" fmla="*/ 29885 w 29606"/>
                <a:gd name="connsiteY0" fmla="*/ 26655 h 75662"/>
                <a:gd name="connsiteX1" fmla="*/ 13689 w 29606"/>
                <a:gd name="connsiteY1" fmla="*/ 85 h 75662"/>
                <a:gd name="connsiteX2" fmla="*/ 278 w 29606"/>
                <a:gd name="connsiteY2" fmla="*/ 13496 h 75662"/>
                <a:gd name="connsiteX3" fmla="*/ 13689 w 29606"/>
                <a:gd name="connsiteY3" fmla="*/ 26908 h 75662"/>
                <a:gd name="connsiteX4" fmla="*/ 22546 w 29606"/>
                <a:gd name="connsiteY4" fmla="*/ 23618 h 75662"/>
                <a:gd name="connsiteX5" fmla="*/ 23812 w 29606"/>
                <a:gd name="connsiteY5" fmla="*/ 22859 h 75662"/>
                <a:gd name="connsiteX6" fmla="*/ 24318 w 29606"/>
                <a:gd name="connsiteY6" fmla="*/ 26655 h 75662"/>
                <a:gd name="connsiteX7" fmla="*/ 7110 w 29606"/>
                <a:gd name="connsiteY7" fmla="*/ 68915 h 75662"/>
                <a:gd name="connsiteX8" fmla="*/ 4327 w 29606"/>
                <a:gd name="connsiteY8" fmla="*/ 72963 h 75662"/>
                <a:gd name="connsiteX9" fmla="*/ 6857 w 29606"/>
                <a:gd name="connsiteY9" fmla="*/ 75747 h 75662"/>
                <a:gd name="connsiteX10" fmla="*/ 29885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85" y="26655"/>
                  </a:moveTo>
                  <a:cubicBezTo>
                    <a:pt x="29885" y="9954"/>
                    <a:pt x="23558" y="85"/>
                    <a:pt x="13689" y="85"/>
                  </a:cubicBezTo>
                  <a:cubicBezTo>
                    <a:pt x="5339" y="85"/>
                    <a:pt x="278" y="6411"/>
                    <a:pt x="278" y="13496"/>
                  </a:cubicBezTo>
                  <a:cubicBezTo>
                    <a:pt x="278" y="20329"/>
                    <a:pt x="5339" y="26908"/>
                    <a:pt x="13689" y="26908"/>
                  </a:cubicBezTo>
                  <a:cubicBezTo>
                    <a:pt x="16726" y="26908"/>
                    <a:pt x="20016" y="25896"/>
                    <a:pt x="22546" y="23618"/>
                  </a:cubicBezTo>
                  <a:cubicBezTo>
                    <a:pt x="23305" y="23112"/>
                    <a:pt x="23558" y="22859"/>
                    <a:pt x="23812" y="22859"/>
                  </a:cubicBezTo>
                  <a:cubicBezTo>
                    <a:pt x="24065" y="22859"/>
                    <a:pt x="24318" y="23112"/>
                    <a:pt x="24318" y="26655"/>
                  </a:cubicBezTo>
                  <a:cubicBezTo>
                    <a:pt x="24318" y="45381"/>
                    <a:pt x="15461" y="60564"/>
                    <a:pt x="7110" y="68915"/>
                  </a:cubicBezTo>
                  <a:cubicBezTo>
                    <a:pt x="4327" y="71698"/>
                    <a:pt x="4327" y="72204"/>
                    <a:pt x="4327" y="72963"/>
                  </a:cubicBezTo>
                  <a:cubicBezTo>
                    <a:pt x="4327" y="74735"/>
                    <a:pt x="5592" y="75747"/>
                    <a:pt x="6857" y="75747"/>
                  </a:cubicBezTo>
                  <a:cubicBezTo>
                    <a:pt x="9641" y="75747"/>
                    <a:pt x="29885" y="56262"/>
                    <a:pt x="29885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0C9429B1-F9E2-A671-25E7-7BF2CB49162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3970620" y="7703016"/>
              <a:ext cx="125260" cy="178907"/>
            </a:xfrm>
            <a:custGeom>
              <a:avLst/>
              <a:gdLst>
                <a:gd name="connsiteX0" fmla="*/ 77213 w 125260"/>
                <a:gd name="connsiteY0" fmla="*/ 101811 h 178907"/>
                <a:gd name="connsiteX1" fmla="*/ 103783 w 125260"/>
                <a:gd name="connsiteY1" fmla="*/ 172919 h 178907"/>
                <a:gd name="connsiteX2" fmla="*/ 117195 w 125260"/>
                <a:gd name="connsiteY2" fmla="*/ 178486 h 178907"/>
                <a:gd name="connsiteX3" fmla="*/ 122762 w 125260"/>
                <a:gd name="connsiteY3" fmla="*/ 178486 h 178907"/>
                <a:gd name="connsiteX4" fmla="*/ 125546 w 125260"/>
                <a:gd name="connsiteY4" fmla="*/ 175955 h 178907"/>
                <a:gd name="connsiteX5" fmla="*/ 124281 w 125260"/>
                <a:gd name="connsiteY5" fmla="*/ 173678 h 178907"/>
                <a:gd name="connsiteX6" fmla="*/ 118460 w 125260"/>
                <a:gd name="connsiteY6" fmla="*/ 162037 h 178907"/>
                <a:gd name="connsiteX7" fmla="*/ 66838 w 125260"/>
                <a:gd name="connsiteY7" fmla="*/ 18051 h 178907"/>
                <a:gd name="connsiteX8" fmla="*/ 35966 w 125260"/>
                <a:gd name="connsiteY8" fmla="*/ 85 h 178907"/>
                <a:gd name="connsiteX9" fmla="*/ 31411 w 125260"/>
                <a:gd name="connsiteY9" fmla="*/ 2868 h 178907"/>
                <a:gd name="connsiteX10" fmla="*/ 33688 w 125260"/>
                <a:gd name="connsiteY10" fmla="*/ 5399 h 178907"/>
                <a:gd name="connsiteX11" fmla="*/ 50137 w 125260"/>
                <a:gd name="connsiteY11" fmla="*/ 25643 h 178907"/>
                <a:gd name="connsiteX12" fmla="*/ 74683 w 125260"/>
                <a:gd name="connsiteY12" fmla="*/ 94473 h 178907"/>
                <a:gd name="connsiteX13" fmla="*/ 4840 w 125260"/>
                <a:gd name="connsiteY13" fmla="*/ 163809 h 178907"/>
                <a:gd name="connsiteX14" fmla="*/ 285 w 125260"/>
                <a:gd name="connsiteY14" fmla="*/ 171653 h 178907"/>
                <a:gd name="connsiteX15" fmla="*/ 7877 w 125260"/>
                <a:gd name="connsiteY15" fmla="*/ 178992 h 178907"/>
                <a:gd name="connsiteX16" fmla="*/ 16228 w 125260"/>
                <a:gd name="connsiteY16" fmla="*/ 173678 h 178907"/>
                <a:gd name="connsiteX17" fmla="*/ 77213 w 125260"/>
                <a:gd name="connsiteY17" fmla="*/ 101811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260" h="178907">
                  <a:moveTo>
                    <a:pt x="77213" y="101811"/>
                  </a:moveTo>
                  <a:cubicBezTo>
                    <a:pt x="87588" y="128382"/>
                    <a:pt x="99735" y="167098"/>
                    <a:pt x="103783" y="172919"/>
                  </a:cubicBezTo>
                  <a:cubicBezTo>
                    <a:pt x="107832" y="178486"/>
                    <a:pt x="110363" y="178486"/>
                    <a:pt x="117195" y="178486"/>
                  </a:cubicBezTo>
                  <a:lnTo>
                    <a:pt x="122762" y="178486"/>
                  </a:lnTo>
                  <a:cubicBezTo>
                    <a:pt x="125293" y="178233"/>
                    <a:pt x="125546" y="176714"/>
                    <a:pt x="125546" y="175955"/>
                  </a:cubicBezTo>
                  <a:cubicBezTo>
                    <a:pt x="125546" y="175196"/>
                    <a:pt x="125040" y="174690"/>
                    <a:pt x="124281" y="173678"/>
                  </a:cubicBezTo>
                  <a:cubicBezTo>
                    <a:pt x="121750" y="170894"/>
                    <a:pt x="120232" y="167098"/>
                    <a:pt x="118460" y="162037"/>
                  </a:cubicBezTo>
                  <a:lnTo>
                    <a:pt x="66838" y="18051"/>
                  </a:lnTo>
                  <a:cubicBezTo>
                    <a:pt x="61524" y="3374"/>
                    <a:pt x="47859" y="85"/>
                    <a:pt x="35966" y="85"/>
                  </a:cubicBezTo>
                  <a:cubicBezTo>
                    <a:pt x="34700" y="85"/>
                    <a:pt x="31411" y="85"/>
                    <a:pt x="31411" y="2868"/>
                  </a:cubicBezTo>
                  <a:cubicBezTo>
                    <a:pt x="31411" y="4893"/>
                    <a:pt x="33435" y="5399"/>
                    <a:pt x="33688" y="5399"/>
                  </a:cubicBezTo>
                  <a:cubicBezTo>
                    <a:pt x="42039" y="6917"/>
                    <a:pt x="43810" y="8435"/>
                    <a:pt x="50137" y="25643"/>
                  </a:cubicBezTo>
                  <a:lnTo>
                    <a:pt x="74683" y="94473"/>
                  </a:lnTo>
                  <a:lnTo>
                    <a:pt x="4840" y="163809"/>
                  </a:lnTo>
                  <a:cubicBezTo>
                    <a:pt x="1804" y="166845"/>
                    <a:pt x="285" y="168364"/>
                    <a:pt x="285" y="171653"/>
                  </a:cubicBezTo>
                  <a:cubicBezTo>
                    <a:pt x="285" y="175955"/>
                    <a:pt x="3828" y="178992"/>
                    <a:pt x="7877" y="178992"/>
                  </a:cubicBezTo>
                  <a:cubicBezTo>
                    <a:pt x="11926" y="178992"/>
                    <a:pt x="14203" y="176208"/>
                    <a:pt x="16228" y="173678"/>
                  </a:cubicBezTo>
                  <a:lnTo>
                    <a:pt x="77213" y="1018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3A9BDA0D-FFA2-24B5-E408-C207C86D9A1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4189284" y="7785764"/>
              <a:ext cx="168278" cy="59213"/>
            </a:xfrm>
            <a:custGeom>
              <a:avLst/>
              <a:gdLst>
                <a:gd name="connsiteX0" fmla="*/ 159969 w 168278"/>
                <a:gd name="connsiteY0" fmla="*/ 10207 h 59213"/>
                <a:gd name="connsiteX1" fmla="*/ 168573 w 168278"/>
                <a:gd name="connsiteY1" fmla="*/ 5146 h 59213"/>
                <a:gd name="connsiteX2" fmla="*/ 160222 w 168278"/>
                <a:gd name="connsiteY2" fmla="*/ 85 h 59213"/>
                <a:gd name="connsiteX3" fmla="*/ 8645 w 168278"/>
                <a:gd name="connsiteY3" fmla="*/ 85 h 59213"/>
                <a:gd name="connsiteX4" fmla="*/ 294 w 168278"/>
                <a:gd name="connsiteY4" fmla="*/ 5146 h 59213"/>
                <a:gd name="connsiteX5" fmla="*/ 8898 w 168278"/>
                <a:gd name="connsiteY5" fmla="*/ 10207 h 59213"/>
                <a:gd name="connsiteX6" fmla="*/ 159969 w 168278"/>
                <a:gd name="connsiteY6" fmla="*/ 10207 h 59213"/>
                <a:gd name="connsiteX7" fmla="*/ 160222 w 168278"/>
                <a:gd name="connsiteY7" fmla="*/ 59299 h 59213"/>
                <a:gd name="connsiteX8" fmla="*/ 168573 w 168278"/>
                <a:gd name="connsiteY8" fmla="*/ 54238 h 59213"/>
                <a:gd name="connsiteX9" fmla="*/ 159969 w 168278"/>
                <a:gd name="connsiteY9" fmla="*/ 49177 h 59213"/>
                <a:gd name="connsiteX10" fmla="*/ 8898 w 168278"/>
                <a:gd name="connsiteY10" fmla="*/ 49177 h 59213"/>
                <a:gd name="connsiteX11" fmla="*/ 294 w 168278"/>
                <a:gd name="connsiteY11" fmla="*/ 54238 h 59213"/>
                <a:gd name="connsiteX12" fmla="*/ 8645 w 168278"/>
                <a:gd name="connsiteY12" fmla="*/ 59299 h 59213"/>
                <a:gd name="connsiteX13" fmla="*/ 160222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69" y="10207"/>
                  </a:moveTo>
                  <a:cubicBezTo>
                    <a:pt x="163765" y="10207"/>
                    <a:pt x="168573" y="10207"/>
                    <a:pt x="168573" y="5146"/>
                  </a:cubicBezTo>
                  <a:cubicBezTo>
                    <a:pt x="168573" y="85"/>
                    <a:pt x="163765" y="85"/>
                    <a:pt x="160222" y="85"/>
                  </a:cubicBezTo>
                  <a:lnTo>
                    <a:pt x="8645" y="85"/>
                  </a:lnTo>
                  <a:cubicBezTo>
                    <a:pt x="5102" y="85"/>
                    <a:pt x="294" y="85"/>
                    <a:pt x="294" y="5146"/>
                  </a:cubicBezTo>
                  <a:cubicBezTo>
                    <a:pt x="294" y="10207"/>
                    <a:pt x="5102" y="10207"/>
                    <a:pt x="8898" y="10207"/>
                  </a:cubicBezTo>
                  <a:lnTo>
                    <a:pt x="159969" y="10207"/>
                  </a:lnTo>
                  <a:close/>
                  <a:moveTo>
                    <a:pt x="160222" y="59299"/>
                  </a:moveTo>
                  <a:cubicBezTo>
                    <a:pt x="163765" y="59299"/>
                    <a:pt x="168573" y="59299"/>
                    <a:pt x="168573" y="54238"/>
                  </a:cubicBezTo>
                  <a:cubicBezTo>
                    <a:pt x="168573" y="49177"/>
                    <a:pt x="163765" y="49177"/>
                    <a:pt x="159969" y="49177"/>
                  </a:cubicBezTo>
                  <a:lnTo>
                    <a:pt x="8898" y="49177"/>
                  </a:lnTo>
                  <a:cubicBezTo>
                    <a:pt x="5102" y="49177"/>
                    <a:pt x="294" y="49177"/>
                    <a:pt x="294" y="54238"/>
                  </a:cubicBezTo>
                  <a:cubicBezTo>
                    <a:pt x="294" y="59299"/>
                    <a:pt x="5102" y="59299"/>
                    <a:pt x="8645" y="59299"/>
                  </a:cubicBezTo>
                  <a:lnTo>
                    <a:pt x="160222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8088342A-FCD9-C426-CF0D-EDACA364039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4452090" y="7710102"/>
              <a:ext cx="106534" cy="174099"/>
            </a:xfrm>
            <a:custGeom>
              <a:avLst/>
              <a:gdLst>
                <a:gd name="connsiteX0" fmla="*/ 106839 w 106534"/>
                <a:gd name="connsiteY0" fmla="*/ 87640 h 174099"/>
                <a:gd name="connsiteX1" fmla="*/ 96717 w 106534"/>
                <a:gd name="connsiteY1" fmla="*/ 28426 h 174099"/>
                <a:gd name="connsiteX2" fmla="*/ 53698 w 106534"/>
                <a:gd name="connsiteY2" fmla="*/ 85 h 174099"/>
                <a:gd name="connsiteX3" fmla="*/ 9667 w 106534"/>
                <a:gd name="connsiteY3" fmla="*/ 30198 h 174099"/>
                <a:gd name="connsiteX4" fmla="*/ 305 w 106534"/>
                <a:gd name="connsiteY4" fmla="*/ 87640 h 174099"/>
                <a:gd name="connsiteX5" fmla="*/ 11692 w 106534"/>
                <a:gd name="connsiteY5" fmla="*/ 148626 h 174099"/>
                <a:gd name="connsiteX6" fmla="*/ 53445 w 106534"/>
                <a:gd name="connsiteY6" fmla="*/ 174184 h 174099"/>
                <a:gd name="connsiteX7" fmla="*/ 97476 w 106534"/>
                <a:gd name="connsiteY7" fmla="*/ 144830 h 174099"/>
                <a:gd name="connsiteX8" fmla="*/ 106839 w 106534"/>
                <a:gd name="connsiteY8" fmla="*/ 87640 h 174099"/>
                <a:gd name="connsiteX9" fmla="*/ 53445 w 106534"/>
                <a:gd name="connsiteY9" fmla="*/ 168617 h 174099"/>
                <a:gd name="connsiteX10" fmla="*/ 24091 w 106534"/>
                <a:gd name="connsiteY10" fmla="*/ 137998 h 174099"/>
                <a:gd name="connsiteX11" fmla="*/ 21308 w 106534"/>
                <a:gd name="connsiteY11" fmla="*/ 84604 h 174099"/>
                <a:gd name="connsiteX12" fmla="*/ 23332 w 106534"/>
                <a:gd name="connsiteY12" fmla="*/ 38042 h 174099"/>
                <a:gd name="connsiteX13" fmla="*/ 53445 w 106534"/>
                <a:gd name="connsiteY13" fmla="*/ 5652 h 174099"/>
                <a:gd name="connsiteX14" fmla="*/ 83305 w 106534"/>
                <a:gd name="connsiteY14" fmla="*/ 35259 h 174099"/>
                <a:gd name="connsiteX15" fmla="*/ 85836 w 106534"/>
                <a:gd name="connsiteY15" fmla="*/ 84604 h 174099"/>
                <a:gd name="connsiteX16" fmla="*/ 83052 w 106534"/>
                <a:gd name="connsiteY16" fmla="*/ 136985 h 174099"/>
                <a:gd name="connsiteX17" fmla="*/ 53445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839" y="87640"/>
                  </a:moveTo>
                  <a:cubicBezTo>
                    <a:pt x="106839" y="67396"/>
                    <a:pt x="105574" y="47152"/>
                    <a:pt x="96717" y="28426"/>
                  </a:cubicBezTo>
                  <a:cubicBezTo>
                    <a:pt x="85077" y="4133"/>
                    <a:pt x="64327" y="85"/>
                    <a:pt x="53698" y="85"/>
                  </a:cubicBezTo>
                  <a:cubicBezTo>
                    <a:pt x="38515" y="85"/>
                    <a:pt x="20043" y="6664"/>
                    <a:pt x="9667" y="30198"/>
                  </a:cubicBezTo>
                  <a:cubicBezTo>
                    <a:pt x="1570" y="47658"/>
                    <a:pt x="305" y="67396"/>
                    <a:pt x="305" y="87640"/>
                  </a:cubicBezTo>
                  <a:cubicBezTo>
                    <a:pt x="305" y="106619"/>
                    <a:pt x="1317" y="129394"/>
                    <a:pt x="11692" y="148626"/>
                  </a:cubicBezTo>
                  <a:cubicBezTo>
                    <a:pt x="22573" y="169123"/>
                    <a:pt x="41046" y="174184"/>
                    <a:pt x="53445" y="174184"/>
                  </a:cubicBezTo>
                  <a:cubicBezTo>
                    <a:pt x="67110" y="174184"/>
                    <a:pt x="86342" y="168870"/>
                    <a:pt x="97476" y="144830"/>
                  </a:cubicBezTo>
                  <a:cubicBezTo>
                    <a:pt x="105574" y="127369"/>
                    <a:pt x="106839" y="107631"/>
                    <a:pt x="106839" y="87640"/>
                  </a:cubicBezTo>
                  <a:close/>
                  <a:moveTo>
                    <a:pt x="53445" y="168617"/>
                  </a:moveTo>
                  <a:cubicBezTo>
                    <a:pt x="43576" y="168617"/>
                    <a:pt x="28646" y="162290"/>
                    <a:pt x="24091" y="137998"/>
                  </a:cubicBezTo>
                  <a:cubicBezTo>
                    <a:pt x="21308" y="122814"/>
                    <a:pt x="21308" y="99534"/>
                    <a:pt x="21308" y="84604"/>
                  </a:cubicBezTo>
                  <a:cubicBezTo>
                    <a:pt x="21308" y="68408"/>
                    <a:pt x="21308" y="51707"/>
                    <a:pt x="23332" y="38042"/>
                  </a:cubicBezTo>
                  <a:cubicBezTo>
                    <a:pt x="28140" y="7929"/>
                    <a:pt x="47119" y="5652"/>
                    <a:pt x="53445" y="5652"/>
                  </a:cubicBezTo>
                  <a:cubicBezTo>
                    <a:pt x="61796" y="5652"/>
                    <a:pt x="78497" y="10207"/>
                    <a:pt x="83305" y="35259"/>
                  </a:cubicBezTo>
                  <a:cubicBezTo>
                    <a:pt x="85836" y="49430"/>
                    <a:pt x="85836" y="68662"/>
                    <a:pt x="85836" y="84604"/>
                  </a:cubicBezTo>
                  <a:cubicBezTo>
                    <a:pt x="85836" y="103583"/>
                    <a:pt x="85836" y="120790"/>
                    <a:pt x="83052" y="136985"/>
                  </a:cubicBezTo>
                  <a:cubicBezTo>
                    <a:pt x="79257" y="161025"/>
                    <a:pt x="64833" y="168617"/>
                    <a:pt x="53445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71328A4D-4387-4601-C2EA-4D41BB7DC1B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4590510" y="7851810"/>
              <a:ext cx="26823" cy="26823"/>
            </a:xfrm>
            <a:custGeom>
              <a:avLst/>
              <a:gdLst>
                <a:gd name="connsiteX0" fmla="*/ 27133 w 26823"/>
                <a:gd name="connsiteY0" fmla="*/ 13496 h 26823"/>
                <a:gd name="connsiteX1" fmla="*/ 13721 w 26823"/>
                <a:gd name="connsiteY1" fmla="*/ 85 h 26823"/>
                <a:gd name="connsiteX2" fmla="*/ 310 w 26823"/>
                <a:gd name="connsiteY2" fmla="*/ 13496 h 26823"/>
                <a:gd name="connsiteX3" fmla="*/ 13721 w 26823"/>
                <a:gd name="connsiteY3" fmla="*/ 26908 h 26823"/>
                <a:gd name="connsiteX4" fmla="*/ 27133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133" y="13496"/>
                  </a:moveTo>
                  <a:cubicBezTo>
                    <a:pt x="27133" y="6158"/>
                    <a:pt x="21060" y="85"/>
                    <a:pt x="13721" y="85"/>
                  </a:cubicBezTo>
                  <a:cubicBezTo>
                    <a:pt x="6383" y="85"/>
                    <a:pt x="310" y="6158"/>
                    <a:pt x="310" y="13496"/>
                  </a:cubicBezTo>
                  <a:cubicBezTo>
                    <a:pt x="310" y="20835"/>
                    <a:pt x="6383" y="26908"/>
                    <a:pt x="13721" y="26908"/>
                  </a:cubicBezTo>
                  <a:cubicBezTo>
                    <a:pt x="21060" y="26908"/>
                    <a:pt x="27133" y="20835"/>
                    <a:pt x="27133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B4023CA-546F-7A4C-F290-7CC96B369EF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4651692" y="7710102"/>
              <a:ext cx="100967" cy="168531"/>
            </a:xfrm>
            <a:custGeom>
              <a:avLst/>
              <a:gdLst>
                <a:gd name="connsiteX0" fmla="*/ 19797 w 100967"/>
                <a:gd name="connsiteY0" fmla="*/ 149132 h 168531"/>
                <a:gd name="connsiteX1" fmla="*/ 46621 w 100967"/>
                <a:gd name="connsiteY1" fmla="*/ 123067 h 168531"/>
                <a:gd name="connsiteX2" fmla="*/ 101280 w 100967"/>
                <a:gd name="connsiteY2" fmla="*/ 49177 h 168531"/>
                <a:gd name="connsiteX3" fmla="*/ 47633 w 100967"/>
                <a:gd name="connsiteY3" fmla="*/ 85 h 168531"/>
                <a:gd name="connsiteX4" fmla="*/ 312 w 100967"/>
                <a:gd name="connsiteY4" fmla="*/ 45887 h 168531"/>
                <a:gd name="connsiteX5" fmla="*/ 13724 w 100967"/>
                <a:gd name="connsiteY5" fmla="*/ 60058 h 168531"/>
                <a:gd name="connsiteX6" fmla="*/ 26883 w 100967"/>
                <a:gd name="connsiteY6" fmla="*/ 46646 h 168531"/>
                <a:gd name="connsiteX7" fmla="*/ 13471 w 100967"/>
                <a:gd name="connsiteY7" fmla="*/ 33487 h 168531"/>
                <a:gd name="connsiteX8" fmla="*/ 10181 w 100967"/>
                <a:gd name="connsiteY8" fmla="*/ 33740 h 168531"/>
                <a:gd name="connsiteX9" fmla="*/ 44343 w 100967"/>
                <a:gd name="connsiteY9" fmla="*/ 7929 h 168531"/>
                <a:gd name="connsiteX10" fmla="*/ 78252 w 100967"/>
                <a:gd name="connsiteY10" fmla="*/ 49177 h 168531"/>
                <a:gd name="connsiteX11" fmla="*/ 51682 w 100967"/>
                <a:gd name="connsiteY11" fmla="*/ 105101 h 168531"/>
                <a:gd name="connsiteX12" fmla="*/ 3096 w 100967"/>
                <a:gd name="connsiteY12" fmla="*/ 159254 h 168531"/>
                <a:gd name="connsiteX13" fmla="*/ 312 w 100967"/>
                <a:gd name="connsiteY13" fmla="*/ 168617 h 168531"/>
                <a:gd name="connsiteX14" fmla="*/ 94194 w 100967"/>
                <a:gd name="connsiteY14" fmla="*/ 168617 h 168531"/>
                <a:gd name="connsiteX15" fmla="*/ 101280 w 100967"/>
                <a:gd name="connsiteY15" fmla="*/ 124586 h 168531"/>
                <a:gd name="connsiteX16" fmla="*/ 94953 w 100967"/>
                <a:gd name="connsiteY16" fmla="*/ 124586 h 168531"/>
                <a:gd name="connsiteX17" fmla="*/ 89386 w 100967"/>
                <a:gd name="connsiteY17" fmla="*/ 147107 h 168531"/>
                <a:gd name="connsiteX18" fmla="*/ 65346 w 100967"/>
                <a:gd name="connsiteY18" fmla="*/ 149132 h 168531"/>
                <a:gd name="connsiteX19" fmla="*/ 19797 w 100967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797" y="149132"/>
                  </a:moveTo>
                  <a:lnTo>
                    <a:pt x="46621" y="123067"/>
                  </a:lnTo>
                  <a:cubicBezTo>
                    <a:pt x="86097" y="88146"/>
                    <a:pt x="101280" y="74482"/>
                    <a:pt x="101280" y="49177"/>
                  </a:cubicBezTo>
                  <a:cubicBezTo>
                    <a:pt x="101280" y="20329"/>
                    <a:pt x="78505" y="85"/>
                    <a:pt x="47633" y="85"/>
                  </a:cubicBezTo>
                  <a:cubicBezTo>
                    <a:pt x="19038" y="85"/>
                    <a:pt x="312" y="23365"/>
                    <a:pt x="312" y="45887"/>
                  </a:cubicBezTo>
                  <a:cubicBezTo>
                    <a:pt x="312" y="60058"/>
                    <a:pt x="12965" y="60058"/>
                    <a:pt x="13724" y="60058"/>
                  </a:cubicBezTo>
                  <a:cubicBezTo>
                    <a:pt x="18026" y="60058"/>
                    <a:pt x="26883" y="57021"/>
                    <a:pt x="26883" y="46646"/>
                  </a:cubicBezTo>
                  <a:cubicBezTo>
                    <a:pt x="26883" y="40067"/>
                    <a:pt x="22328" y="33487"/>
                    <a:pt x="13471" y="33487"/>
                  </a:cubicBezTo>
                  <a:cubicBezTo>
                    <a:pt x="11447" y="33487"/>
                    <a:pt x="10940" y="33487"/>
                    <a:pt x="10181" y="33740"/>
                  </a:cubicBezTo>
                  <a:cubicBezTo>
                    <a:pt x="16002" y="17292"/>
                    <a:pt x="29666" y="7929"/>
                    <a:pt x="44343" y="7929"/>
                  </a:cubicBezTo>
                  <a:cubicBezTo>
                    <a:pt x="67371" y="7929"/>
                    <a:pt x="78252" y="28426"/>
                    <a:pt x="78252" y="49177"/>
                  </a:cubicBezTo>
                  <a:cubicBezTo>
                    <a:pt x="78252" y="69421"/>
                    <a:pt x="65600" y="89412"/>
                    <a:pt x="51682" y="105101"/>
                  </a:cubicBezTo>
                  <a:lnTo>
                    <a:pt x="3096" y="159254"/>
                  </a:lnTo>
                  <a:cubicBezTo>
                    <a:pt x="312" y="162037"/>
                    <a:pt x="312" y="162543"/>
                    <a:pt x="312" y="168617"/>
                  </a:cubicBezTo>
                  <a:lnTo>
                    <a:pt x="94194" y="168617"/>
                  </a:lnTo>
                  <a:lnTo>
                    <a:pt x="101280" y="124586"/>
                  </a:lnTo>
                  <a:lnTo>
                    <a:pt x="94953" y="124586"/>
                  </a:lnTo>
                  <a:cubicBezTo>
                    <a:pt x="93688" y="132177"/>
                    <a:pt x="91917" y="143312"/>
                    <a:pt x="89386" y="147107"/>
                  </a:cubicBezTo>
                  <a:cubicBezTo>
                    <a:pt x="87615" y="149132"/>
                    <a:pt x="70914" y="149132"/>
                    <a:pt x="65346" y="149132"/>
                  </a:cubicBezTo>
                  <a:lnTo>
                    <a:pt x="19797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82E058A6-137B-1AFF-2AAA-950F77B45550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4778218" y="7710102"/>
              <a:ext cx="100967" cy="174099"/>
            </a:xfrm>
            <a:custGeom>
              <a:avLst/>
              <a:gdLst>
                <a:gd name="connsiteX0" fmla="*/ 101285 w 100967"/>
                <a:gd name="connsiteY0" fmla="*/ 117753 h 174099"/>
                <a:gd name="connsiteX1" fmla="*/ 53205 w 100967"/>
                <a:gd name="connsiteY1" fmla="*/ 62335 h 174099"/>
                <a:gd name="connsiteX2" fmla="*/ 21068 w 100967"/>
                <a:gd name="connsiteY2" fmla="*/ 75241 h 174099"/>
                <a:gd name="connsiteX3" fmla="*/ 21068 w 100967"/>
                <a:gd name="connsiteY3" fmla="*/ 25896 h 174099"/>
                <a:gd name="connsiteX4" fmla="*/ 42577 w 100967"/>
                <a:gd name="connsiteY4" fmla="*/ 29186 h 174099"/>
                <a:gd name="connsiteX5" fmla="*/ 91416 w 100967"/>
                <a:gd name="connsiteY5" fmla="*/ 2868 h 174099"/>
                <a:gd name="connsiteX6" fmla="*/ 88885 w 100967"/>
                <a:gd name="connsiteY6" fmla="*/ 85 h 174099"/>
                <a:gd name="connsiteX7" fmla="*/ 86861 w 100967"/>
                <a:gd name="connsiteY7" fmla="*/ 844 h 174099"/>
                <a:gd name="connsiteX8" fmla="*/ 52446 w 100967"/>
                <a:gd name="connsiteY8" fmla="*/ 8182 h 174099"/>
                <a:gd name="connsiteX9" fmla="*/ 18790 w 100967"/>
                <a:gd name="connsiteY9" fmla="*/ 1097 h 174099"/>
                <a:gd name="connsiteX10" fmla="*/ 15753 w 100967"/>
                <a:gd name="connsiteY10" fmla="*/ 338 h 174099"/>
                <a:gd name="connsiteX11" fmla="*/ 13223 w 100967"/>
                <a:gd name="connsiteY11" fmla="*/ 6411 h 174099"/>
                <a:gd name="connsiteX12" fmla="*/ 13223 w 100967"/>
                <a:gd name="connsiteY12" fmla="*/ 81314 h 174099"/>
                <a:gd name="connsiteX13" fmla="*/ 16766 w 100967"/>
                <a:gd name="connsiteY13" fmla="*/ 87893 h 174099"/>
                <a:gd name="connsiteX14" fmla="*/ 20055 w 100967"/>
                <a:gd name="connsiteY14" fmla="*/ 85616 h 174099"/>
                <a:gd name="connsiteX15" fmla="*/ 52699 w 100967"/>
                <a:gd name="connsiteY15" fmla="*/ 67902 h 174099"/>
                <a:gd name="connsiteX16" fmla="*/ 74208 w 100967"/>
                <a:gd name="connsiteY16" fmla="*/ 84098 h 174099"/>
                <a:gd name="connsiteX17" fmla="*/ 78763 w 100967"/>
                <a:gd name="connsiteY17" fmla="*/ 115982 h 174099"/>
                <a:gd name="connsiteX18" fmla="*/ 72690 w 100967"/>
                <a:gd name="connsiteY18" fmla="*/ 150650 h 174099"/>
                <a:gd name="connsiteX19" fmla="*/ 45613 w 100967"/>
                <a:gd name="connsiteY19" fmla="*/ 167098 h 174099"/>
                <a:gd name="connsiteX20" fmla="*/ 8415 w 100967"/>
                <a:gd name="connsiteY20" fmla="*/ 138757 h 174099"/>
                <a:gd name="connsiteX21" fmla="*/ 12717 w 100967"/>
                <a:gd name="connsiteY21" fmla="*/ 139263 h 174099"/>
                <a:gd name="connsiteX22" fmla="*/ 25369 w 100967"/>
                <a:gd name="connsiteY22" fmla="*/ 126863 h 174099"/>
                <a:gd name="connsiteX23" fmla="*/ 12717 w 100967"/>
                <a:gd name="connsiteY23" fmla="*/ 114464 h 174099"/>
                <a:gd name="connsiteX24" fmla="*/ 317 w 100967"/>
                <a:gd name="connsiteY24" fmla="*/ 127875 h 174099"/>
                <a:gd name="connsiteX25" fmla="*/ 46120 w 100967"/>
                <a:gd name="connsiteY25" fmla="*/ 174184 h 174099"/>
                <a:gd name="connsiteX26" fmla="*/ 101285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85" y="117753"/>
                  </a:moveTo>
                  <a:cubicBezTo>
                    <a:pt x="101285" y="87640"/>
                    <a:pt x="80535" y="62335"/>
                    <a:pt x="53205" y="62335"/>
                  </a:cubicBezTo>
                  <a:cubicBezTo>
                    <a:pt x="41059" y="62335"/>
                    <a:pt x="30177" y="66384"/>
                    <a:pt x="21068" y="75241"/>
                  </a:cubicBezTo>
                  <a:lnTo>
                    <a:pt x="21068" y="25896"/>
                  </a:lnTo>
                  <a:cubicBezTo>
                    <a:pt x="26129" y="27414"/>
                    <a:pt x="34479" y="29186"/>
                    <a:pt x="42577" y="29186"/>
                  </a:cubicBezTo>
                  <a:cubicBezTo>
                    <a:pt x="73702" y="29186"/>
                    <a:pt x="91416" y="6158"/>
                    <a:pt x="91416" y="2868"/>
                  </a:cubicBezTo>
                  <a:cubicBezTo>
                    <a:pt x="91416" y="1350"/>
                    <a:pt x="90657" y="85"/>
                    <a:pt x="88885" y="85"/>
                  </a:cubicBezTo>
                  <a:cubicBezTo>
                    <a:pt x="88632" y="85"/>
                    <a:pt x="88126" y="85"/>
                    <a:pt x="86861" y="844"/>
                  </a:cubicBezTo>
                  <a:cubicBezTo>
                    <a:pt x="81800" y="3121"/>
                    <a:pt x="69400" y="8182"/>
                    <a:pt x="52446" y="8182"/>
                  </a:cubicBezTo>
                  <a:cubicBezTo>
                    <a:pt x="42324" y="8182"/>
                    <a:pt x="30683" y="6411"/>
                    <a:pt x="18790" y="1097"/>
                  </a:cubicBezTo>
                  <a:cubicBezTo>
                    <a:pt x="16766" y="338"/>
                    <a:pt x="16260" y="338"/>
                    <a:pt x="15753" y="338"/>
                  </a:cubicBezTo>
                  <a:cubicBezTo>
                    <a:pt x="13223" y="338"/>
                    <a:pt x="13223" y="2362"/>
                    <a:pt x="13223" y="6411"/>
                  </a:cubicBezTo>
                  <a:lnTo>
                    <a:pt x="13223" y="81314"/>
                  </a:lnTo>
                  <a:cubicBezTo>
                    <a:pt x="13223" y="85869"/>
                    <a:pt x="13223" y="87893"/>
                    <a:pt x="16766" y="87893"/>
                  </a:cubicBezTo>
                  <a:cubicBezTo>
                    <a:pt x="18537" y="87893"/>
                    <a:pt x="19043" y="87134"/>
                    <a:pt x="20055" y="85616"/>
                  </a:cubicBezTo>
                  <a:cubicBezTo>
                    <a:pt x="22839" y="81567"/>
                    <a:pt x="32202" y="67902"/>
                    <a:pt x="52699" y="67902"/>
                  </a:cubicBezTo>
                  <a:cubicBezTo>
                    <a:pt x="65858" y="67902"/>
                    <a:pt x="72184" y="79543"/>
                    <a:pt x="74208" y="84098"/>
                  </a:cubicBezTo>
                  <a:cubicBezTo>
                    <a:pt x="78257" y="93461"/>
                    <a:pt x="78763" y="103330"/>
                    <a:pt x="78763" y="115982"/>
                  </a:cubicBezTo>
                  <a:cubicBezTo>
                    <a:pt x="78763" y="124839"/>
                    <a:pt x="78763" y="140022"/>
                    <a:pt x="72690" y="150650"/>
                  </a:cubicBezTo>
                  <a:cubicBezTo>
                    <a:pt x="66617" y="160519"/>
                    <a:pt x="57254" y="167098"/>
                    <a:pt x="45613" y="167098"/>
                  </a:cubicBezTo>
                  <a:cubicBezTo>
                    <a:pt x="27141" y="167098"/>
                    <a:pt x="12717" y="153687"/>
                    <a:pt x="8415" y="138757"/>
                  </a:cubicBezTo>
                  <a:cubicBezTo>
                    <a:pt x="9174" y="139010"/>
                    <a:pt x="9933" y="139263"/>
                    <a:pt x="12717" y="139263"/>
                  </a:cubicBezTo>
                  <a:cubicBezTo>
                    <a:pt x="21068" y="139263"/>
                    <a:pt x="25369" y="132936"/>
                    <a:pt x="25369" y="126863"/>
                  </a:cubicBezTo>
                  <a:cubicBezTo>
                    <a:pt x="25369" y="120790"/>
                    <a:pt x="21068" y="114464"/>
                    <a:pt x="12717" y="114464"/>
                  </a:cubicBezTo>
                  <a:cubicBezTo>
                    <a:pt x="9174" y="114464"/>
                    <a:pt x="317" y="116235"/>
                    <a:pt x="317" y="127875"/>
                  </a:cubicBezTo>
                  <a:cubicBezTo>
                    <a:pt x="317" y="149638"/>
                    <a:pt x="17778" y="174184"/>
                    <a:pt x="46120" y="174184"/>
                  </a:cubicBezTo>
                  <a:cubicBezTo>
                    <a:pt x="75474" y="174184"/>
                    <a:pt x="101285" y="149891"/>
                    <a:pt x="101285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9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C7792A-D5F4-8AD6-6962-FEE4F642913D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966936" y="890806"/>
            <a:ext cx="4163389" cy="40492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5C851C-EBDC-5DEF-C3CA-FAF7EFA51C1C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6998493" y="886075"/>
            <a:ext cx="4226571" cy="4106067"/>
          </a:xfrm>
          <a:prstGeom prst="rect">
            <a:avLst/>
          </a:prstGeom>
        </p:spPr>
      </p:pic>
      <p:grpSp>
        <p:nvGrpSpPr>
          <p:cNvPr id="90" name="组合 89" descr="\documentclass{article}&#10;\usepackage{amsmath}&#10;\pagestyle{empty}&#10;\begin{document}&#10;&#10;\begin{align*}&#10;\epsilon = 0,~\Delta = 1,~\beta=50,~\omega_\mathrm{c}=5,~\lambda=0.25&#10;\end{align*}&#10;&#10;\end{document}" title="IguanaTex Vector Display">
            <a:extLst>
              <a:ext uri="{FF2B5EF4-FFF2-40B4-BE49-F238E27FC236}">
                <a16:creationId xmlns:a16="http://schemas.microsoft.com/office/drawing/2014/main" id="{FC573658-E4C2-FEFF-721E-9F6EDBECCBF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4700" y="5727700"/>
            <a:ext cx="4403491" cy="230275"/>
            <a:chOff x="4498018" y="7697449"/>
            <a:chExt cx="4403491" cy="230275"/>
          </a:xfrm>
        </p:grpSpPr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049911BF-6CD6-751A-2790-2194D87A56F3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498018" y="7769568"/>
              <a:ext cx="83134" cy="111848"/>
            </a:xfrm>
            <a:custGeom>
              <a:avLst/>
              <a:gdLst>
                <a:gd name="connsiteX0" fmla="*/ 63571 w 83134"/>
                <a:gd name="connsiteY0" fmla="*/ 51960 h 111848"/>
                <a:gd name="connsiteX1" fmla="*/ 72163 w 83134"/>
                <a:gd name="connsiteY1" fmla="*/ 47658 h 111848"/>
                <a:gd name="connsiteX2" fmla="*/ 64835 w 83134"/>
                <a:gd name="connsiteY2" fmla="*/ 44116 h 111848"/>
                <a:gd name="connsiteX3" fmla="*/ 23899 w 83134"/>
                <a:gd name="connsiteY3" fmla="*/ 44116 h 111848"/>
                <a:gd name="connsiteX4" fmla="*/ 67109 w 83134"/>
                <a:gd name="connsiteY4" fmla="*/ 7929 h 111848"/>
                <a:gd name="connsiteX5" fmla="*/ 74942 w 83134"/>
                <a:gd name="connsiteY5" fmla="*/ 7929 h 111848"/>
                <a:gd name="connsiteX6" fmla="*/ 83281 w 83134"/>
                <a:gd name="connsiteY6" fmla="*/ 3627 h 111848"/>
                <a:gd name="connsiteX7" fmla="*/ 75700 w 83134"/>
                <a:gd name="connsiteY7" fmla="*/ 85 h 111848"/>
                <a:gd name="connsiteX8" fmla="*/ 66856 w 83134"/>
                <a:gd name="connsiteY8" fmla="*/ 85 h 111848"/>
                <a:gd name="connsiteX9" fmla="*/ 146 w 83134"/>
                <a:gd name="connsiteY9" fmla="*/ 64107 h 111848"/>
                <a:gd name="connsiteX10" fmla="*/ 45883 w 83134"/>
                <a:gd name="connsiteY10" fmla="*/ 111933 h 111848"/>
                <a:gd name="connsiteX11" fmla="*/ 78733 w 83134"/>
                <a:gd name="connsiteY11" fmla="*/ 99028 h 111848"/>
                <a:gd name="connsiteX12" fmla="*/ 76206 w 83134"/>
                <a:gd name="connsiteY12" fmla="*/ 95485 h 111848"/>
                <a:gd name="connsiteX13" fmla="*/ 72921 w 83134"/>
                <a:gd name="connsiteY13" fmla="*/ 97003 h 111848"/>
                <a:gd name="connsiteX14" fmla="*/ 46389 w 83134"/>
                <a:gd name="connsiteY14" fmla="*/ 106366 h 111848"/>
                <a:gd name="connsiteX15" fmla="*/ 19098 w 83134"/>
                <a:gd name="connsiteY15" fmla="*/ 73470 h 111848"/>
                <a:gd name="connsiteX16" fmla="*/ 21878 w 83134"/>
                <a:gd name="connsiteY16" fmla="*/ 51960 h 111848"/>
                <a:gd name="connsiteX17" fmla="*/ 63571 w 83134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34" h="111848">
                  <a:moveTo>
                    <a:pt x="63571" y="51960"/>
                  </a:moveTo>
                  <a:cubicBezTo>
                    <a:pt x="67614" y="51960"/>
                    <a:pt x="72163" y="51960"/>
                    <a:pt x="72163" y="47658"/>
                  </a:cubicBezTo>
                  <a:cubicBezTo>
                    <a:pt x="72163" y="44116"/>
                    <a:pt x="69131" y="44116"/>
                    <a:pt x="64835" y="44116"/>
                  </a:cubicBezTo>
                  <a:lnTo>
                    <a:pt x="23899" y="44116"/>
                  </a:lnTo>
                  <a:cubicBezTo>
                    <a:pt x="29964" y="22606"/>
                    <a:pt x="44114" y="7929"/>
                    <a:pt x="67109" y="7929"/>
                  </a:cubicBezTo>
                  <a:lnTo>
                    <a:pt x="74942" y="7929"/>
                  </a:lnTo>
                  <a:cubicBezTo>
                    <a:pt x="79238" y="7929"/>
                    <a:pt x="83281" y="7929"/>
                    <a:pt x="83281" y="3627"/>
                  </a:cubicBezTo>
                  <a:cubicBezTo>
                    <a:pt x="83281" y="85"/>
                    <a:pt x="79996" y="85"/>
                    <a:pt x="75700" y="85"/>
                  </a:cubicBezTo>
                  <a:lnTo>
                    <a:pt x="66856" y="85"/>
                  </a:lnTo>
                  <a:cubicBezTo>
                    <a:pt x="34007" y="85"/>
                    <a:pt x="146" y="25390"/>
                    <a:pt x="146" y="64107"/>
                  </a:cubicBezTo>
                  <a:cubicBezTo>
                    <a:pt x="146" y="91942"/>
                    <a:pt x="19098" y="111933"/>
                    <a:pt x="45883" y="111933"/>
                  </a:cubicBezTo>
                  <a:cubicBezTo>
                    <a:pt x="62308" y="111933"/>
                    <a:pt x="78733" y="101811"/>
                    <a:pt x="78733" y="99028"/>
                  </a:cubicBezTo>
                  <a:cubicBezTo>
                    <a:pt x="78733" y="98268"/>
                    <a:pt x="78480" y="95485"/>
                    <a:pt x="76206" y="95485"/>
                  </a:cubicBezTo>
                  <a:cubicBezTo>
                    <a:pt x="75700" y="95485"/>
                    <a:pt x="75195" y="95485"/>
                    <a:pt x="72921" y="97003"/>
                  </a:cubicBezTo>
                  <a:cubicBezTo>
                    <a:pt x="65088" y="102064"/>
                    <a:pt x="55738" y="106366"/>
                    <a:pt x="46389" y="106366"/>
                  </a:cubicBezTo>
                  <a:cubicBezTo>
                    <a:pt x="31733" y="106366"/>
                    <a:pt x="19098" y="95738"/>
                    <a:pt x="19098" y="73470"/>
                  </a:cubicBezTo>
                  <a:cubicBezTo>
                    <a:pt x="19098" y="64613"/>
                    <a:pt x="21120" y="54997"/>
                    <a:pt x="21878" y="51960"/>
                  </a:cubicBezTo>
                  <a:lnTo>
                    <a:pt x="63571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50C0B546-F2BF-6D89-48BB-DB0EA60A841F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4673049" y="7785764"/>
              <a:ext cx="168038" cy="59213"/>
            </a:xfrm>
            <a:custGeom>
              <a:avLst/>
              <a:gdLst>
                <a:gd name="connsiteX0" fmla="*/ 159600 w 168038"/>
                <a:gd name="connsiteY0" fmla="*/ 10207 h 59213"/>
                <a:gd name="connsiteX1" fmla="*/ 168192 w 168038"/>
                <a:gd name="connsiteY1" fmla="*/ 5146 h 59213"/>
                <a:gd name="connsiteX2" fmla="*/ 159853 w 168038"/>
                <a:gd name="connsiteY2" fmla="*/ 85 h 59213"/>
                <a:gd name="connsiteX3" fmla="*/ 8492 w 168038"/>
                <a:gd name="connsiteY3" fmla="*/ 85 h 59213"/>
                <a:gd name="connsiteX4" fmla="*/ 153 w 168038"/>
                <a:gd name="connsiteY4" fmla="*/ 5146 h 59213"/>
                <a:gd name="connsiteX5" fmla="*/ 8745 w 168038"/>
                <a:gd name="connsiteY5" fmla="*/ 10207 h 59213"/>
                <a:gd name="connsiteX6" fmla="*/ 159600 w 168038"/>
                <a:gd name="connsiteY6" fmla="*/ 10207 h 59213"/>
                <a:gd name="connsiteX7" fmla="*/ 159853 w 168038"/>
                <a:gd name="connsiteY7" fmla="*/ 59299 h 59213"/>
                <a:gd name="connsiteX8" fmla="*/ 168192 w 168038"/>
                <a:gd name="connsiteY8" fmla="*/ 54238 h 59213"/>
                <a:gd name="connsiteX9" fmla="*/ 159600 w 168038"/>
                <a:gd name="connsiteY9" fmla="*/ 49177 h 59213"/>
                <a:gd name="connsiteX10" fmla="*/ 8745 w 168038"/>
                <a:gd name="connsiteY10" fmla="*/ 49177 h 59213"/>
                <a:gd name="connsiteX11" fmla="*/ 153 w 168038"/>
                <a:gd name="connsiteY11" fmla="*/ 54238 h 59213"/>
                <a:gd name="connsiteX12" fmla="*/ 8492 w 168038"/>
                <a:gd name="connsiteY12" fmla="*/ 59299 h 59213"/>
                <a:gd name="connsiteX13" fmla="*/ 159853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600" y="10207"/>
                  </a:moveTo>
                  <a:cubicBezTo>
                    <a:pt x="163391" y="10207"/>
                    <a:pt x="168192" y="10207"/>
                    <a:pt x="168192" y="5146"/>
                  </a:cubicBezTo>
                  <a:cubicBezTo>
                    <a:pt x="168192" y="85"/>
                    <a:pt x="163391" y="85"/>
                    <a:pt x="159853" y="85"/>
                  </a:cubicBezTo>
                  <a:lnTo>
                    <a:pt x="8492" y="85"/>
                  </a:lnTo>
                  <a:cubicBezTo>
                    <a:pt x="4954" y="85"/>
                    <a:pt x="153" y="85"/>
                    <a:pt x="153" y="5146"/>
                  </a:cubicBezTo>
                  <a:cubicBezTo>
                    <a:pt x="153" y="10207"/>
                    <a:pt x="4954" y="10207"/>
                    <a:pt x="8745" y="10207"/>
                  </a:cubicBezTo>
                  <a:lnTo>
                    <a:pt x="159600" y="10207"/>
                  </a:lnTo>
                  <a:close/>
                  <a:moveTo>
                    <a:pt x="159853" y="59299"/>
                  </a:moveTo>
                  <a:cubicBezTo>
                    <a:pt x="163391" y="59299"/>
                    <a:pt x="168192" y="59299"/>
                    <a:pt x="168192" y="54238"/>
                  </a:cubicBezTo>
                  <a:cubicBezTo>
                    <a:pt x="168192" y="49177"/>
                    <a:pt x="163391" y="49177"/>
                    <a:pt x="159600" y="49177"/>
                  </a:cubicBezTo>
                  <a:lnTo>
                    <a:pt x="8745" y="49177"/>
                  </a:lnTo>
                  <a:cubicBezTo>
                    <a:pt x="4954" y="49177"/>
                    <a:pt x="153" y="49177"/>
                    <a:pt x="153" y="54238"/>
                  </a:cubicBezTo>
                  <a:cubicBezTo>
                    <a:pt x="153" y="59299"/>
                    <a:pt x="4954" y="59299"/>
                    <a:pt x="8492" y="59299"/>
                  </a:cubicBezTo>
                  <a:lnTo>
                    <a:pt x="15985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4159D9DB-407C-DE16-8DE9-72835E1CCF5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4935480" y="7710102"/>
              <a:ext cx="106382" cy="174099"/>
            </a:xfrm>
            <a:custGeom>
              <a:avLst/>
              <a:gdLst>
                <a:gd name="connsiteX0" fmla="*/ 106546 w 106382"/>
                <a:gd name="connsiteY0" fmla="*/ 87640 h 174099"/>
                <a:gd name="connsiteX1" fmla="*/ 96438 w 106382"/>
                <a:gd name="connsiteY1" fmla="*/ 28426 h 174099"/>
                <a:gd name="connsiteX2" fmla="*/ 53481 w 106382"/>
                <a:gd name="connsiteY2" fmla="*/ 85 h 174099"/>
                <a:gd name="connsiteX3" fmla="*/ 9513 w 106382"/>
                <a:gd name="connsiteY3" fmla="*/ 30198 h 174099"/>
                <a:gd name="connsiteX4" fmla="*/ 164 w 106382"/>
                <a:gd name="connsiteY4" fmla="*/ 87640 h 174099"/>
                <a:gd name="connsiteX5" fmla="*/ 11535 w 106382"/>
                <a:gd name="connsiteY5" fmla="*/ 148626 h 174099"/>
                <a:gd name="connsiteX6" fmla="*/ 53228 w 106382"/>
                <a:gd name="connsiteY6" fmla="*/ 174184 h 174099"/>
                <a:gd name="connsiteX7" fmla="*/ 97196 w 106382"/>
                <a:gd name="connsiteY7" fmla="*/ 144830 h 174099"/>
                <a:gd name="connsiteX8" fmla="*/ 106546 w 106382"/>
                <a:gd name="connsiteY8" fmla="*/ 87640 h 174099"/>
                <a:gd name="connsiteX9" fmla="*/ 53228 w 106382"/>
                <a:gd name="connsiteY9" fmla="*/ 168617 h 174099"/>
                <a:gd name="connsiteX10" fmla="*/ 23916 w 106382"/>
                <a:gd name="connsiteY10" fmla="*/ 137998 h 174099"/>
                <a:gd name="connsiteX11" fmla="*/ 21137 w 106382"/>
                <a:gd name="connsiteY11" fmla="*/ 84604 h 174099"/>
                <a:gd name="connsiteX12" fmla="*/ 23158 w 106382"/>
                <a:gd name="connsiteY12" fmla="*/ 38042 h 174099"/>
                <a:gd name="connsiteX13" fmla="*/ 53228 w 106382"/>
                <a:gd name="connsiteY13" fmla="*/ 5652 h 174099"/>
                <a:gd name="connsiteX14" fmla="*/ 83046 w 106382"/>
                <a:gd name="connsiteY14" fmla="*/ 35259 h 174099"/>
                <a:gd name="connsiteX15" fmla="*/ 85573 w 106382"/>
                <a:gd name="connsiteY15" fmla="*/ 84604 h 174099"/>
                <a:gd name="connsiteX16" fmla="*/ 82793 w 106382"/>
                <a:gd name="connsiteY16" fmla="*/ 136985 h 174099"/>
                <a:gd name="connsiteX17" fmla="*/ 53228 w 106382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2" h="174099">
                  <a:moveTo>
                    <a:pt x="106546" y="87640"/>
                  </a:moveTo>
                  <a:cubicBezTo>
                    <a:pt x="106546" y="67396"/>
                    <a:pt x="105282" y="47152"/>
                    <a:pt x="96438" y="28426"/>
                  </a:cubicBezTo>
                  <a:cubicBezTo>
                    <a:pt x="84815" y="4133"/>
                    <a:pt x="64094" y="85"/>
                    <a:pt x="53481" y="85"/>
                  </a:cubicBezTo>
                  <a:cubicBezTo>
                    <a:pt x="38320" y="85"/>
                    <a:pt x="19873" y="6664"/>
                    <a:pt x="9513" y="30198"/>
                  </a:cubicBezTo>
                  <a:cubicBezTo>
                    <a:pt x="1427" y="47658"/>
                    <a:pt x="164" y="67396"/>
                    <a:pt x="164" y="87640"/>
                  </a:cubicBezTo>
                  <a:cubicBezTo>
                    <a:pt x="164" y="106619"/>
                    <a:pt x="1174" y="129394"/>
                    <a:pt x="11535" y="148626"/>
                  </a:cubicBezTo>
                  <a:cubicBezTo>
                    <a:pt x="22400" y="169123"/>
                    <a:pt x="40847" y="174184"/>
                    <a:pt x="53228" y="174184"/>
                  </a:cubicBezTo>
                  <a:cubicBezTo>
                    <a:pt x="66874" y="174184"/>
                    <a:pt x="86078" y="168870"/>
                    <a:pt x="97196" y="144830"/>
                  </a:cubicBezTo>
                  <a:cubicBezTo>
                    <a:pt x="105282" y="127369"/>
                    <a:pt x="106546" y="107631"/>
                    <a:pt x="106546" y="87640"/>
                  </a:cubicBezTo>
                  <a:close/>
                  <a:moveTo>
                    <a:pt x="53228" y="168617"/>
                  </a:moveTo>
                  <a:cubicBezTo>
                    <a:pt x="43374" y="168617"/>
                    <a:pt x="28465" y="162290"/>
                    <a:pt x="23916" y="137998"/>
                  </a:cubicBezTo>
                  <a:cubicBezTo>
                    <a:pt x="21137" y="122814"/>
                    <a:pt x="21137" y="99534"/>
                    <a:pt x="21137" y="84604"/>
                  </a:cubicBezTo>
                  <a:cubicBezTo>
                    <a:pt x="21137" y="68408"/>
                    <a:pt x="21137" y="51707"/>
                    <a:pt x="23158" y="38042"/>
                  </a:cubicBezTo>
                  <a:cubicBezTo>
                    <a:pt x="27959" y="7929"/>
                    <a:pt x="46911" y="5652"/>
                    <a:pt x="53228" y="5652"/>
                  </a:cubicBezTo>
                  <a:cubicBezTo>
                    <a:pt x="61567" y="5652"/>
                    <a:pt x="78245" y="10207"/>
                    <a:pt x="83046" y="35259"/>
                  </a:cubicBezTo>
                  <a:cubicBezTo>
                    <a:pt x="85573" y="49430"/>
                    <a:pt x="85573" y="68662"/>
                    <a:pt x="85573" y="84604"/>
                  </a:cubicBezTo>
                  <a:cubicBezTo>
                    <a:pt x="85573" y="103583"/>
                    <a:pt x="85573" y="120790"/>
                    <a:pt x="82793" y="136985"/>
                  </a:cubicBezTo>
                  <a:cubicBezTo>
                    <a:pt x="79003" y="161025"/>
                    <a:pt x="64599" y="168617"/>
                    <a:pt x="53228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090BD44-90ED-FEF1-23D5-7D0D4E625C3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073702" y="7851810"/>
              <a:ext cx="29564" cy="75662"/>
            </a:xfrm>
            <a:custGeom>
              <a:avLst/>
              <a:gdLst>
                <a:gd name="connsiteX0" fmla="*/ 29733 w 29564"/>
                <a:gd name="connsiteY0" fmla="*/ 26655 h 75662"/>
                <a:gd name="connsiteX1" fmla="*/ 13561 w 29564"/>
                <a:gd name="connsiteY1" fmla="*/ 85 h 75662"/>
                <a:gd name="connsiteX2" fmla="*/ 169 w 29564"/>
                <a:gd name="connsiteY2" fmla="*/ 13496 h 75662"/>
                <a:gd name="connsiteX3" fmla="*/ 13561 w 29564"/>
                <a:gd name="connsiteY3" fmla="*/ 26908 h 75662"/>
                <a:gd name="connsiteX4" fmla="*/ 22405 w 29564"/>
                <a:gd name="connsiteY4" fmla="*/ 23618 h 75662"/>
                <a:gd name="connsiteX5" fmla="*/ 23669 w 29564"/>
                <a:gd name="connsiteY5" fmla="*/ 22859 h 75662"/>
                <a:gd name="connsiteX6" fmla="*/ 24174 w 29564"/>
                <a:gd name="connsiteY6" fmla="*/ 26655 h 75662"/>
                <a:gd name="connsiteX7" fmla="*/ 6991 w 29564"/>
                <a:gd name="connsiteY7" fmla="*/ 68915 h 75662"/>
                <a:gd name="connsiteX8" fmla="*/ 4212 w 29564"/>
                <a:gd name="connsiteY8" fmla="*/ 72963 h 75662"/>
                <a:gd name="connsiteX9" fmla="*/ 6739 w 29564"/>
                <a:gd name="connsiteY9" fmla="*/ 75747 h 75662"/>
                <a:gd name="connsiteX10" fmla="*/ 29733 w 29564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4" h="75662">
                  <a:moveTo>
                    <a:pt x="29733" y="26655"/>
                  </a:moveTo>
                  <a:cubicBezTo>
                    <a:pt x="29733" y="9954"/>
                    <a:pt x="23416" y="85"/>
                    <a:pt x="13561" y="85"/>
                  </a:cubicBezTo>
                  <a:cubicBezTo>
                    <a:pt x="5222" y="85"/>
                    <a:pt x="169" y="6411"/>
                    <a:pt x="169" y="13496"/>
                  </a:cubicBezTo>
                  <a:cubicBezTo>
                    <a:pt x="169" y="20329"/>
                    <a:pt x="5222" y="26908"/>
                    <a:pt x="13561" y="26908"/>
                  </a:cubicBezTo>
                  <a:cubicBezTo>
                    <a:pt x="16593" y="26908"/>
                    <a:pt x="19878" y="25896"/>
                    <a:pt x="22405" y="23618"/>
                  </a:cubicBezTo>
                  <a:cubicBezTo>
                    <a:pt x="23163" y="23112"/>
                    <a:pt x="23416" y="22859"/>
                    <a:pt x="23669" y="22859"/>
                  </a:cubicBezTo>
                  <a:cubicBezTo>
                    <a:pt x="23921" y="22859"/>
                    <a:pt x="24174" y="23112"/>
                    <a:pt x="24174" y="26655"/>
                  </a:cubicBezTo>
                  <a:cubicBezTo>
                    <a:pt x="24174" y="45381"/>
                    <a:pt x="15330" y="60564"/>
                    <a:pt x="6991" y="68915"/>
                  </a:cubicBezTo>
                  <a:cubicBezTo>
                    <a:pt x="4212" y="71698"/>
                    <a:pt x="4212" y="72204"/>
                    <a:pt x="4212" y="72963"/>
                  </a:cubicBezTo>
                  <a:cubicBezTo>
                    <a:pt x="4212" y="74735"/>
                    <a:pt x="5475" y="75747"/>
                    <a:pt x="6739" y="75747"/>
                  </a:cubicBezTo>
                  <a:cubicBezTo>
                    <a:pt x="9518" y="75747"/>
                    <a:pt x="29733" y="56262"/>
                    <a:pt x="29733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FAD73FB-9A20-8833-72E2-58B79CECC528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260383" y="7697449"/>
              <a:ext cx="186484" cy="181184"/>
            </a:xfrm>
            <a:custGeom>
              <a:avLst/>
              <a:gdLst>
                <a:gd name="connsiteX0" fmla="*/ 99989 w 186484"/>
                <a:gd name="connsiteY0" fmla="*/ 4640 h 181184"/>
                <a:gd name="connsiteX1" fmla="*/ 93419 w 186484"/>
                <a:gd name="connsiteY1" fmla="*/ 85 h 181184"/>
                <a:gd name="connsiteX2" fmla="*/ 86849 w 186484"/>
                <a:gd name="connsiteY2" fmla="*/ 4640 h 181184"/>
                <a:gd name="connsiteX3" fmla="*/ 1440 w 186484"/>
                <a:gd name="connsiteY3" fmla="*/ 176208 h 181184"/>
                <a:gd name="connsiteX4" fmla="*/ 176 w 186484"/>
                <a:gd name="connsiteY4" fmla="*/ 179245 h 181184"/>
                <a:gd name="connsiteX5" fmla="*/ 5736 w 186484"/>
                <a:gd name="connsiteY5" fmla="*/ 181269 h 181184"/>
                <a:gd name="connsiteX6" fmla="*/ 181102 w 186484"/>
                <a:gd name="connsiteY6" fmla="*/ 181269 h 181184"/>
                <a:gd name="connsiteX7" fmla="*/ 186661 w 186484"/>
                <a:gd name="connsiteY7" fmla="*/ 179245 h 181184"/>
                <a:gd name="connsiteX8" fmla="*/ 185398 w 186484"/>
                <a:gd name="connsiteY8" fmla="*/ 176208 h 181184"/>
                <a:gd name="connsiteX9" fmla="*/ 99989 w 186484"/>
                <a:gd name="connsiteY9" fmla="*/ 4640 h 181184"/>
                <a:gd name="connsiteX10" fmla="*/ 85333 w 186484"/>
                <a:gd name="connsiteY10" fmla="*/ 25390 h 181184"/>
                <a:gd name="connsiteX11" fmla="*/ 153306 w 186484"/>
                <a:gd name="connsiteY11" fmla="*/ 162037 h 181184"/>
                <a:gd name="connsiteX12" fmla="*/ 17107 w 186484"/>
                <a:gd name="connsiteY12" fmla="*/ 162037 h 181184"/>
                <a:gd name="connsiteX13" fmla="*/ 85333 w 186484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484" h="181184">
                  <a:moveTo>
                    <a:pt x="99989" y="4640"/>
                  </a:moveTo>
                  <a:cubicBezTo>
                    <a:pt x="98220" y="1350"/>
                    <a:pt x="97715" y="85"/>
                    <a:pt x="93419" y="85"/>
                  </a:cubicBezTo>
                  <a:cubicBezTo>
                    <a:pt x="89123" y="85"/>
                    <a:pt x="88618" y="1350"/>
                    <a:pt x="86849" y="4640"/>
                  </a:cubicBezTo>
                  <a:lnTo>
                    <a:pt x="1440" y="176208"/>
                  </a:lnTo>
                  <a:cubicBezTo>
                    <a:pt x="176" y="178486"/>
                    <a:pt x="176" y="178992"/>
                    <a:pt x="176" y="179245"/>
                  </a:cubicBezTo>
                  <a:cubicBezTo>
                    <a:pt x="176" y="181269"/>
                    <a:pt x="1693" y="181269"/>
                    <a:pt x="5736" y="181269"/>
                  </a:cubicBezTo>
                  <a:lnTo>
                    <a:pt x="181102" y="181269"/>
                  </a:lnTo>
                  <a:cubicBezTo>
                    <a:pt x="185145" y="181269"/>
                    <a:pt x="186661" y="181269"/>
                    <a:pt x="186661" y="179245"/>
                  </a:cubicBezTo>
                  <a:cubicBezTo>
                    <a:pt x="186661" y="178992"/>
                    <a:pt x="186661" y="178486"/>
                    <a:pt x="185398" y="176208"/>
                  </a:cubicBezTo>
                  <a:lnTo>
                    <a:pt x="99989" y="4640"/>
                  </a:lnTo>
                  <a:close/>
                  <a:moveTo>
                    <a:pt x="85333" y="25390"/>
                  </a:moveTo>
                  <a:lnTo>
                    <a:pt x="153306" y="162037"/>
                  </a:lnTo>
                  <a:lnTo>
                    <a:pt x="17107" y="162037"/>
                  </a:lnTo>
                  <a:lnTo>
                    <a:pt x="85333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36F44D58-2B2D-81F5-A455-6EC1A4EA1401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543422" y="7785764"/>
              <a:ext cx="168038" cy="59213"/>
            </a:xfrm>
            <a:custGeom>
              <a:avLst/>
              <a:gdLst>
                <a:gd name="connsiteX0" fmla="*/ 159635 w 168038"/>
                <a:gd name="connsiteY0" fmla="*/ 10207 h 59213"/>
                <a:gd name="connsiteX1" fmla="*/ 168226 w 168038"/>
                <a:gd name="connsiteY1" fmla="*/ 5146 h 59213"/>
                <a:gd name="connsiteX2" fmla="*/ 159887 w 168038"/>
                <a:gd name="connsiteY2" fmla="*/ 85 h 59213"/>
                <a:gd name="connsiteX3" fmla="*/ 8526 w 168038"/>
                <a:gd name="connsiteY3" fmla="*/ 85 h 59213"/>
                <a:gd name="connsiteX4" fmla="*/ 187 w 168038"/>
                <a:gd name="connsiteY4" fmla="*/ 5146 h 59213"/>
                <a:gd name="connsiteX5" fmla="*/ 8779 w 168038"/>
                <a:gd name="connsiteY5" fmla="*/ 10207 h 59213"/>
                <a:gd name="connsiteX6" fmla="*/ 159635 w 168038"/>
                <a:gd name="connsiteY6" fmla="*/ 10207 h 59213"/>
                <a:gd name="connsiteX7" fmla="*/ 159887 w 168038"/>
                <a:gd name="connsiteY7" fmla="*/ 59299 h 59213"/>
                <a:gd name="connsiteX8" fmla="*/ 168226 w 168038"/>
                <a:gd name="connsiteY8" fmla="*/ 54238 h 59213"/>
                <a:gd name="connsiteX9" fmla="*/ 159635 w 168038"/>
                <a:gd name="connsiteY9" fmla="*/ 49177 h 59213"/>
                <a:gd name="connsiteX10" fmla="*/ 8779 w 168038"/>
                <a:gd name="connsiteY10" fmla="*/ 49177 h 59213"/>
                <a:gd name="connsiteX11" fmla="*/ 187 w 168038"/>
                <a:gd name="connsiteY11" fmla="*/ 54238 h 59213"/>
                <a:gd name="connsiteX12" fmla="*/ 8526 w 168038"/>
                <a:gd name="connsiteY12" fmla="*/ 59299 h 59213"/>
                <a:gd name="connsiteX13" fmla="*/ 159887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635" y="10207"/>
                  </a:moveTo>
                  <a:cubicBezTo>
                    <a:pt x="163425" y="10207"/>
                    <a:pt x="168226" y="10207"/>
                    <a:pt x="168226" y="5146"/>
                  </a:cubicBezTo>
                  <a:cubicBezTo>
                    <a:pt x="168226" y="85"/>
                    <a:pt x="163425" y="85"/>
                    <a:pt x="159887" y="85"/>
                  </a:cubicBezTo>
                  <a:lnTo>
                    <a:pt x="8526" y="85"/>
                  </a:lnTo>
                  <a:cubicBezTo>
                    <a:pt x="4989" y="85"/>
                    <a:pt x="187" y="85"/>
                    <a:pt x="187" y="5146"/>
                  </a:cubicBezTo>
                  <a:cubicBezTo>
                    <a:pt x="187" y="10207"/>
                    <a:pt x="4989" y="10207"/>
                    <a:pt x="8779" y="10207"/>
                  </a:cubicBezTo>
                  <a:lnTo>
                    <a:pt x="159635" y="10207"/>
                  </a:lnTo>
                  <a:close/>
                  <a:moveTo>
                    <a:pt x="159887" y="59299"/>
                  </a:moveTo>
                  <a:cubicBezTo>
                    <a:pt x="163425" y="59299"/>
                    <a:pt x="168226" y="59299"/>
                    <a:pt x="168226" y="54238"/>
                  </a:cubicBezTo>
                  <a:cubicBezTo>
                    <a:pt x="168226" y="49177"/>
                    <a:pt x="163425" y="49177"/>
                    <a:pt x="159635" y="49177"/>
                  </a:cubicBezTo>
                  <a:lnTo>
                    <a:pt x="8779" y="49177"/>
                  </a:lnTo>
                  <a:cubicBezTo>
                    <a:pt x="4989" y="49177"/>
                    <a:pt x="187" y="49177"/>
                    <a:pt x="187" y="54238"/>
                  </a:cubicBezTo>
                  <a:cubicBezTo>
                    <a:pt x="187" y="59299"/>
                    <a:pt x="4989" y="59299"/>
                    <a:pt x="8526" y="59299"/>
                  </a:cubicBezTo>
                  <a:lnTo>
                    <a:pt x="159887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28E15DC9-BCA1-4537-961A-2565CDFD3B44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818487" y="7710102"/>
              <a:ext cx="83387" cy="168531"/>
            </a:xfrm>
            <a:custGeom>
              <a:avLst/>
              <a:gdLst>
                <a:gd name="connsiteX0" fmla="*/ 51999 w 83387"/>
                <a:gd name="connsiteY0" fmla="*/ 6664 h 168531"/>
                <a:gd name="connsiteX1" fmla="*/ 46187 w 83387"/>
                <a:gd name="connsiteY1" fmla="*/ 85 h 168531"/>
                <a:gd name="connsiteX2" fmla="*/ 198 w 83387"/>
                <a:gd name="connsiteY2" fmla="*/ 16280 h 168531"/>
                <a:gd name="connsiteX3" fmla="*/ 198 w 83387"/>
                <a:gd name="connsiteY3" fmla="*/ 24125 h 168531"/>
                <a:gd name="connsiteX4" fmla="*/ 33300 w 83387"/>
                <a:gd name="connsiteY4" fmla="*/ 17545 h 168531"/>
                <a:gd name="connsiteX5" fmla="*/ 33300 w 83387"/>
                <a:gd name="connsiteY5" fmla="*/ 148626 h 168531"/>
                <a:gd name="connsiteX6" fmla="*/ 9800 w 83387"/>
                <a:gd name="connsiteY6" fmla="*/ 160772 h 168531"/>
                <a:gd name="connsiteX7" fmla="*/ 1714 w 83387"/>
                <a:gd name="connsiteY7" fmla="*/ 160772 h 168531"/>
                <a:gd name="connsiteX8" fmla="*/ 1714 w 83387"/>
                <a:gd name="connsiteY8" fmla="*/ 168617 h 168531"/>
                <a:gd name="connsiteX9" fmla="*/ 42650 w 83387"/>
                <a:gd name="connsiteY9" fmla="*/ 167858 h 168531"/>
                <a:gd name="connsiteX10" fmla="*/ 83586 w 83387"/>
                <a:gd name="connsiteY10" fmla="*/ 168617 h 168531"/>
                <a:gd name="connsiteX11" fmla="*/ 83586 w 83387"/>
                <a:gd name="connsiteY11" fmla="*/ 160772 h 168531"/>
                <a:gd name="connsiteX12" fmla="*/ 75499 w 83387"/>
                <a:gd name="connsiteY12" fmla="*/ 160772 h 168531"/>
                <a:gd name="connsiteX13" fmla="*/ 51999 w 83387"/>
                <a:gd name="connsiteY13" fmla="*/ 148626 h 168531"/>
                <a:gd name="connsiteX14" fmla="*/ 51999 w 8338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7" h="168531">
                  <a:moveTo>
                    <a:pt x="51999" y="6664"/>
                  </a:moveTo>
                  <a:cubicBezTo>
                    <a:pt x="51999" y="591"/>
                    <a:pt x="51999" y="85"/>
                    <a:pt x="46187" y="85"/>
                  </a:cubicBezTo>
                  <a:cubicBezTo>
                    <a:pt x="30521" y="16280"/>
                    <a:pt x="8284" y="16280"/>
                    <a:pt x="198" y="16280"/>
                  </a:cubicBezTo>
                  <a:lnTo>
                    <a:pt x="198" y="24125"/>
                  </a:lnTo>
                  <a:cubicBezTo>
                    <a:pt x="5252" y="24125"/>
                    <a:pt x="20160" y="24125"/>
                    <a:pt x="33300" y="17545"/>
                  </a:cubicBezTo>
                  <a:lnTo>
                    <a:pt x="33300" y="148626"/>
                  </a:lnTo>
                  <a:cubicBezTo>
                    <a:pt x="33300" y="157735"/>
                    <a:pt x="32542" y="160772"/>
                    <a:pt x="9800" y="160772"/>
                  </a:cubicBezTo>
                  <a:lnTo>
                    <a:pt x="1714" y="160772"/>
                  </a:lnTo>
                  <a:lnTo>
                    <a:pt x="1714" y="168617"/>
                  </a:lnTo>
                  <a:cubicBezTo>
                    <a:pt x="10558" y="167858"/>
                    <a:pt x="32542" y="167858"/>
                    <a:pt x="42650" y="167858"/>
                  </a:cubicBezTo>
                  <a:cubicBezTo>
                    <a:pt x="52757" y="167858"/>
                    <a:pt x="74741" y="167858"/>
                    <a:pt x="83586" y="168617"/>
                  </a:cubicBezTo>
                  <a:lnTo>
                    <a:pt x="83586" y="160772"/>
                  </a:lnTo>
                  <a:lnTo>
                    <a:pt x="75499" y="160772"/>
                  </a:lnTo>
                  <a:cubicBezTo>
                    <a:pt x="52757" y="160772"/>
                    <a:pt x="51999" y="157989"/>
                    <a:pt x="51999" y="148626"/>
                  </a:cubicBezTo>
                  <a:lnTo>
                    <a:pt x="51999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2CF3E481-26CB-FB62-527B-981D24E2CA65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944074" y="7851810"/>
              <a:ext cx="29564" cy="75662"/>
            </a:xfrm>
            <a:custGeom>
              <a:avLst/>
              <a:gdLst>
                <a:gd name="connsiteX0" fmla="*/ 29768 w 29564"/>
                <a:gd name="connsiteY0" fmla="*/ 26655 h 75662"/>
                <a:gd name="connsiteX1" fmla="*/ 13595 w 29564"/>
                <a:gd name="connsiteY1" fmla="*/ 85 h 75662"/>
                <a:gd name="connsiteX2" fmla="*/ 203 w 29564"/>
                <a:gd name="connsiteY2" fmla="*/ 13496 h 75662"/>
                <a:gd name="connsiteX3" fmla="*/ 13595 w 29564"/>
                <a:gd name="connsiteY3" fmla="*/ 26908 h 75662"/>
                <a:gd name="connsiteX4" fmla="*/ 22440 w 29564"/>
                <a:gd name="connsiteY4" fmla="*/ 23618 h 75662"/>
                <a:gd name="connsiteX5" fmla="*/ 23703 w 29564"/>
                <a:gd name="connsiteY5" fmla="*/ 22859 h 75662"/>
                <a:gd name="connsiteX6" fmla="*/ 24208 w 29564"/>
                <a:gd name="connsiteY6" fmla="*/ 26655 h 75662"/>
                <a:gd name="connsiteX7" fmla="*/ 7026 w 29564"/>
                <a:gd name="connsiteY7" fmla="*/ 68915 h 75662"/>
                <a:gd name="connsiteX8" fmla="*/ 4246 w 29564"/>
                <a:gd name="connsiteY8" fmla="*/ 72963 h 75662"/>
                <a:gd name="connsiteX9" fmla="*/ 6773 w 29564"/>
                <a:gd name="connsiteY9" fmla="*/ 75747 h 75662"/>
                <a:gd name="connsiteX10" fmla="*/ 29768 w 29564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4" h="75662">
                  <a:moveTo>
                    <a:pt x="29768" y="26655"/>
                  </a:moveTo>
                  <a:cubicBezTo>
                    <a:pt x="29768" y="9954"/>
                    <a:pt x="23450" y="85"/>
                    <a:pt x="13595" y="85"/>
                  </a:cubicBezTo>
                  <a:cubicBezTo>
                    <a:pt x="5257" y="85"/>
                    <a:pt x="203" y="6411"/>
                    <a:pt x="203" y="13496"/>
                  </a:cubicBezTo>
                  <a:cubicBezTo>
                    <a:pt x="203" y="20329"/>
                    <a:pt x="5257" y="26908"/>
                    <a:pt x="13595" y="26908"/>
                  </a:cubicBezTo>
                  <a:cubicBezTo>
                    <a:pt x="16628" y="26908"/>
                    <a:pt x="19913" y="25896"/>
                    <a:pt x="22440" y="23618"/>
                  </a:cubicBezTo>
                  <a:cubicBezTo>
                    <a:pt x="23198" y="23112"/>
                    <a:pt x="23450" y="22859"/>
                    <a:pt x="23703" y="22859"/>
                  </a:cubicBezTo>
                  <a:cubicBezTo>
                    <a:pt x="23956" y="22859"/>
                    <a:pt x="24208" y="23112"/>
                    <a:pt x="24208" y="26655"/>
                  </a:cubicBezTo>
                  <a:cubicBezTo>
                    <a:pt x="24208" y="45381"/>
                    <a:pt x="15364" y="60564"/>
                    <a:pt x="7026" y="68915"/>
                  </a:cubicBezTo>
                  <a:cubicBezTo>
                    <a:pt x="4246" y="71698"/>
                    <a:pt x="4246" y="72204"/>
                    <a:pt x="4246" y="72963"/>
                  </a:cubicBezTo>
                  <a:cubicBezTo>
                    <a:pt x="4246" y="74735"/>
                    <a:pt x="5509" y="75747"/>
                    <a:pt x="6773" y="75747"/>
                  </a:cubicBezTo>
                  <a:cubicBezTo>
                    <a:pt x="9552" y="75747"/>
                    <a:pt x="29768" y="56262"/>
                    <a:pt x="2976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A1D82C7-9D07-995D-B464-650A74929A55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126427" y="7699979"/>
              <a:ext cx="137747" cy="227745"/>
            </a:xfrm>
            <a:custGeom>
              <a:avLst/>
              <a:gdLst>
                <a:gd name="connsiteX0" fmla="*/ 137959 w 137747"/>
                <a:gd name="connsiteY0" fmla="*/ 34753 h 227745"/>
                <a:gd name="connsiteX1" fmla="*/ 103593 w 137747"/>
                <a:gd name="connsiteY1" fmla="*/ 85 h 227745"/>
                <a:gd name="connsiteX2" fmla="*/ 73017 w 137747"/>
                <a:gd name="connsiteY2" fmla="*/ 10713 h 227745"/>
                <a:gd name="connsiteX3" fmla="*/ 40420 w 137747"/>
                <a:gd name="connsiteY3" fmla="*/ 64613 h 227745"/>
                <a:gd name="connsiteX4" fmla="*/ 243 w 137747"/>
                <a:gd name="connsiteY4" fmla="*/ 225300 h 227745"/>
                <a:gd name="connsiteX5" fmla="*/ 3275 w 137747"/>
                <a:gd name="connsiteY5" fmla="*/ 227831 h 227745"/>
                <a:gd name="connsiteX6" fmla="*/ 6307 w 137747"/>
                <a:gd name="connsiteY6" fmla="*/ 226565 h 227745"/>
                <a:gd name="connsiteX7" fmla="*/ 23996 w 137747"/>
                <a:gd name="connsiteY7" fmla="*/ 156723 h 227745"/>
                <a:gd name="connsiteX8" fmla="*/ 58361 w 137747"/>
                <a:gd name="connsiteY8" fmla="*/ 181269 h 227745"/>
                <a:gd name="connsiteX9" fmla="*/ 107130 w 137747"/>
                <a:gd name="connsiteY9" fmla="*/ 161278 h 227745"/>
                <a:gd name="connsiteX10" fmla="*/ 127346 w 137747"/>
                <a:gd name="connsiteY10" fmla="*/ 114717 h 227745"/>
                <a:gd name="connsiteX11" fmla="*/ 108899 w 137747"/>
                <a:gd name="connsiteY11" fmla="*/ 77012 h 227745"/>
                <a:gd name="connsiteX12" fmla="*/ 137959 w 137747"/>
                <a:gd name="connsiteY12" fmla="*/ 34753 h 227745"/>
                <a:gd name="connsiteX13" fmla="*/ 92474 w 137747"/>
                <a:gd name="connsiteY13" fmla="*/ 76759 h 227745"/>
                <a:gd name="connsiteX14" fmla="*/ 80345 w 137747"/>
                <a:gd name="connsiteY14" fmla="*/ 78531 h 227745"/>
                <a:gd name="connsiteX15" fmla="*/ 69227 w 137747"/>
                <a:gd name="connsiteY15" fmla="*/ 77518 h 227745"/>
                <a:gd name="connsiteX16" fmla="*/ 81609 w 137747"/>
                <a:gd name="connsiteY16" fmla="*/ 75494 h 227745"/>
                <a:gd name="connsiteX17" fmla="*/ 92474 w 137747"/>
                <a:gd name="connsiteY17" fmla="*/ 76759 h 227745"/>
                <a:gd name="connsiteX18" fmla="*/ 123808 w 137747"/>
                <a:gd name="connsiteY18" fmla="*/ 28933 h 227745"/>
                <a:gd name="connsiteX19" fmla="*/ 101066 w 137747"/>
                <a:gd name="connsiteY19" fmla="*/ 72710 h 227745"/>
                <a:gd name="connsiteX20" fmla="*/ 81609 w 137747"/>
                <a:gd name="connsiteY20" fmla="*/ 69674 h 227745"/>
                <a:gd name="connsiteX21" fmla="*/ 62152 w 137747"/>
                <a:gd name="connsiteY21" fmla="*/ 77771 h 227745"/>
                <a:gd name="connsiteX22" fmla="*/ 79587 w 137747"/>
                <a:gd name="connsiteY22" fmla="*/ 84098 h 227745"/>
                <a:gd name="connsiteX23" fmla="*/ 100308 w 137747"/>
                <a:gd name="connsiteY23" fmla="*/ 80808 h 227745"/>
                <a:gd name="connsiteX24" fmla="*/ 111426 w 137747"/>
                <a:gd name="connsiteY24" fmla="*/ 109403 h 227745"/>
                <a:gd name="connsiteX25" fmla="*/ 98792 w 137747"/>
                <a:gd name="connsiteY25" fmla="*/ 152928 h 227745"/>
                <a:gd name="connsiteX26" fmla="*/ 57603 w 137747"/>
                <a:gd name="connsiteY26" fmla="*/ 175702 h 227745"/>
                <a:gd name="connsiteX27" fmla="*/ 28797 w 137747"/>
                <a:gd name="connsiteY27" fmla="*/ 143059 h 227745"/>
                <a:gd name="connsiteX28" fmla="*/ 30060 w 137747"/>
                <a:gd name="connsiteY28" fmla="*/ 131924 h 227745"/>
                <a:gd name="connsiteX29" fmla="*/ 46232 w 137747"/>
                <a:gd name="connsiteY29" fmla="*/ 67902 h 227745"/>
                <a:gd name="connsiteX30" fmla="*/ 100308 w 137747"/>
                <a:gd name="connsiteY30" fmla="*/ 5905 h 227745"/>
                <a:gd name="connsiteX31" fmla="*/ 123808 w 137747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47" h="227745">
                  <a:moveTo>
                    <a:pt x="137959" y="34753"/>
                  </a:moveTo>
                  <a:cubicBezTo>
                    <a:pt x="137959" y="15774"/>
                    <a:pt x="124061" y="85"/>
                    <a:pt x="103593" y="85"/>
                  </a:cubicBezTo>
                  <a:cubicBezTo>
                    <a:pt x="88937" y="85"/>
                    <a:pt x="81861" y="4134"/>
                    <a:pt x="73017" y="10713"/>
                  </a:cubicBezTo>
                  <a:cubicBezTo>
                    <a:pt x="59119" y="20835"/>
                    <a:pt x="45221" y="45381"/>
                    <a:pt x="40420" y="64613"/>
                  </a:cubicBezTo>
                  <a:lnTo>
                    <a:pt x="243" y="225300"/>
                  </a:lnTo>
                  <a:cubicBezTo>
                    <a:pt x="-10" y="226312"/>
                    <a:pt x="1254" y="227831"/>
                    <a:pt x="3275" y="227831"/>
                  </a:cubicBezTo>
                  <a:cubicBezTo>
                    <a:pt x="5297" y="227831"/>
                    <a:pt x="6055" y="227325"/>
                    <a:pt x="6307" y="226565"/>
                  </a:cubicBezTo>
                  <a:lnTo>
                    <a:pt x="23996" y="156723"/>
                  </a:lnTo>
                  <a:cubicBezTo>
                    <a:pt x="28797" y="171906"/>
                    <a:pt x="39915" y="181269"/>
                    <a:pt x="58361" y="181269"/>
                  </a:cubicBezTo>
                  <a:cubicBezTo>
                    <a:pt x="76808" y="181269"/>
                    <a:pt x="95759" y="172412"/>
                    <a:pt x="107130" y="161278"/>
                  </a:cubicBezTo>
                  <a:cubicBezTo>
                    <a:pt x="119260" y="149638"/>
                    <a:pt x="127346" y="133443"/>
                    <a:pt x="127346" y="114717"/>
                  </a:cubicBezTo>
                  <a:cubicBezTo>
                    <a:pt x="127346" y="96497"/>
                    <a:pt x="117996" y="83339"/>
                    <a:pt x="108899" y="77012"/>
                  </a:cubicBezTo>
                  <a:cubicBezTo>
                    <a:pt x="123555" y="68662"/>
                    <a:pt x="137959" y="52972"/>
                    <a:pt x="137959" y="34753"/>
                  </a:cubicBezTo>
                  <a:close/>
                  <a:moveTo>
                    <a:pt x="92474" y="76759"/>
                  </a:moveTo>
                  <a:cubicBezTo>
                    <a:pt x="89189" y="78024"/>
                    <a:pt x="86410" y="78531"/>
                    <a:pt x="80345" y="78531"/>
                  </a:cubicBezTo>
                  <a:cubicBezTo>
                    <a:pt x="76808" y="78531"/>
                    <a:pt x="71754" y="78784"/>
                    <a:pt x="69227" y="77518"/>
                  </a:cubicBezTo>
                  <a:cubicBezTo>
                    <a:pt x="69732" y="74988"/>
                    <a:pt x="78829" y="75494"/>
                    <a:pt x="81609" y="75494"/>
                  </a:cubicBezTo>
                  <a:cubicBezTo>
                    <a:pt x="86915" y="75494"/>
                    <a:pt x="89189" y="75494"/>
                    <a:pt x="92474" y="76759"/>
                  </a:cubicBezTo>
                  <a:close/>
                  <a:moveTo>
                    <a:pt x="123808" y="28933"/>
                  </a:moveTo>
                  <a:cubicBezTo>
                    <a:pt x="123808" y="46646"/>
                    <a:pt x="114206" y="64866"/>
                    <a:pt x="101066" y="72710"/>
                  </a:cubicBezTo>
                  <a:cubicBezTo>
                    <a:pt x="94243" y="70180"/>
                    <a:pt x="89189" y="69674"/>
                    <a:pt x="81609" y="69674"/>
                  </a:cubicBezTo>
                  <a:cubicBezTo>
                    <a:pt x="76302" y="69674"/>
                    <a:pt x="62152" y="69421"/>
                    <a:pt x="62152" y="77771"/>
                  </a:cubicBezTo>
                  <a:cubicBezTo>
                    <a:pt x="61899" y="84857"/>
                    <a:pt x="75039" y="84098"/>
                    <a:pt x="79587" y="84098"/>
                  </a:cubicBezTo>
                  <a:cubicBezTo>
                    <a:pt x="88937" y="84098"/>
                    <a:pt x="92727" y="83845"/>
                    <a:pt x="100308" y="80808"/>
                  </a:cubicBezTo>
                  <a:cubicBezTo>
                    <a:pt x="109910" y="89918"/>
                    <a:pt x="111173" y="97762"/>
                    <a:pt x="111426" y="109403"/>
                  </a:cubicBezTo>
                  <a:cubicBezTo>
                    <a:pt x="111931" y="124080"/>
                    <a:pt x="105867" y="143059"/>
                    <a:pt x="98792" y="152928"/>
                  </a:cubicBezTo>
                  <a:cubicBezTo>
                    <a:pt x="88937" y="166592"/>
                    <a:pt x="72007" y="175702"/>
                    <a:pt x="57603" y="175702"/>
                  </a:cubicBezTo>
                  <a:cubicBezTo>
                    <a:pt x="38399" y="175702"/>
                    <a:pt x="28797" y="161025"/>
                    <a:pt x="28797" y="143059"/>
                  </a:cubicBezTo>
                  <a:cubicBezTo>
                    <a:pt x="28797" y="140528"/>
                    <a:pt x="28797" y="136732"/>
                    <a:pt x="30060" y="131924"/>
                  </a:cubicBezTo>
                  <a:lnTo>
                    <a:pt x="46232" y="67902"/>
                  </a:lnTo>
                  <a:cubicBezTo>
                    <a:pt x="51791" y="46140"/>
                    <a:pt x="69985" y="5905"/>
                    <a:pt x="100308" y="5905"/>
                  </a:cubicBezTo>
                  <a:cubicBezTo>
                    <a:pt x="114964" y="5905"/>
                    <a:pt x="123808" y="13749"/>
                    <a:pt x="123808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8E733705-05DD-11EA-0A5A-0992F856AC41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359483" y="7785764"/>
              <a:ext cx="168038" cy="59213"/>
            </a:xfrm>
            <a:custGeom>
              <a:avLst/>
              <a:gdLst>
                <a:gd name="connsiteX0" fmla="*/ 159667 w 168038"/>
                <a:gd name="connsiteY0" fmla="*/ 10207 h 59213"/>
                <a:gd name="connsiteX1" fmla="*/ 168258 w 168038"/>
                <a:gd name="connsiteY1" fmla="*/ 5146 h 59213"/>
                <a:gd name="connsiteX2" fmla="*/ 159919 w 168038"/>
                <a:gd name="connsiteY2" fmla="*/ 85 h 59213"/>
                <a:gd name="connsiteX3" fmla="*/ 8558 w 168038"/>
                <a:gd name="connsiteY3" fmla="*/ 85 h 59213"/>
                <a:gd name="connsiteX4" fmla="*/ 220 w 168038"/>
                <a:gd name="connsiteY4" fmla="*/ 5146 h 59213"/>
                <a:gd name="connsiteX5" fmla="*/ 8811 w 168038"/>
                <a:gd name="connsiteY5" fmla="*/ 10207 h 59213"/>
                <a:gd name="connsiteX6" fmla="*/ 159667 w 168038"/>
                <a:gd name="connsiteY6" fmla="*/ 10207 h 59213"/>
                <a:gd name="connsiteX7" fmla="*/ 159919 w 168038"/>
                <a:gd name="connsiteY7" fmla="*/ 59299 h 59213"/>
                <a:gd name="connsiteX8" fmla="*/ 168258 w 168038"/>
                <a:gd name="connsiteY8" fmla="*/ 54238 h 59213"/>
                <a:gd name="connsiteX9" fmla="*/ 159667 w 168038"/>
                <a:gd name="connsiteY9" fmla="*/ 49177 h 59213"/>
                <a:gd name="connsiteX10" fmla="*/ 8811 w 168038"/>
                <a:gd name="connsiteY10" fmla="*/ 49177 h 59213"/>
                <a:gd name="connsiteX11" fmla="*/ 220 w 168038"/>
                <a:gd name="connsiteY11" fmla="*/ 54238 h 59213"/>
                <a:gd name="connsiteX12" fmla="*/ 8558 w 168038"/>
                <a:gd name="connsiteY12" fmla="*/ 59299 h 59213"/>
                <a:gd name="connsiteX13" fmla="*/ 159919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667" y="10207"/>
                  </a:moveTo>
                  <a:cubicBezTo>
                    <a:pt x="163457" y="10207"/>
                    <a:pt x="168258" y="10207"/>
                    <a:pt x="168258" y="5146"/>
                  </a:cubicBezTo>
                  <a:cubicBezTo>
                    <a:pt x="168258" y="85"/>
                    <a:pt x="163457" y="85"/>
                    <a:pt x="159919" y="85"/>
                  </a:cubicBezTo>
                  <a:lnTo>
                    <a:pt x="8558" y="85"/>
                  </a:lnTo>
                  <a:cubicBezTo>
                    <a:pt x="5021" y="85"/>
                    <a:pt x="220" y="85"/>
                    <a:pt x="220" y="5146"/>
                  </a:cubicBezTo>
                  <a:cubicBezTo>
                    <a:pt x="220" y="10207"/>
                    <a:pt x="5021" y="10207"/>
                    <a:pt x="8811" y="10207"/>
                  </a:cubicBezTo>
                  <a:lnTo>
                    <a:pt x="159667" y="10207"/>
                  </a:lnTo>
                  <a:close/>
                  <a:moveTo>
                    <a:pt x="159919" y="59299"/>
                  </a:moveTo>
                  <a:cubicBezTo>
                    <a:pt x="163457" y="59299"/>
                    <a:pt x="168258" y="59299"/>
                    <a:pt x="168258" y="54238"/>
                  </a:cubicBezTo>
                  <a:cubicBezTo>
                    <a:pt x="168258" y="49177"/>
                    <a:pt x="163457" y="49177"/>
                    <a:pt x="159667" y="49177"/>
                  </a:cubicBezTo>
                  <a:lnTo>
                    <a:pt x="8811" y="49177"/>
                  </a:lnTo>
                  <a:cubicBezTo>
                    <a:pt x="5021" y="49177"/>
                    <a:pt x="220" y="49177"/>
                    <a:pt x="220" y="54238"/>
                  </a:cubicBezTo>
                  <a:cubicBezTo>
                    <a:pt x="220" y="59299"/>
                    <a:pt x="5021" y="59299"/>
                    <a:pt x="8558" y="59299"/>
                  </a:cubicBezTo>
                  <a:lnTo>
                    <a:pt x="159919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AF48E99A-5A6D-0E69-073E-DD53986D2681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624694" y="7710102"/>
              <a:ext cx="100823" cy="174099"/>
            </a:xfrm>
            <a:custGeom>
              <a:avLst/>
              <a:gdLst>
                <a:gd name="connsiteX0" fmla="*/ 101053 w 100823"/>
                <a:gd name="connsiteY0" fmla="*/ 117753 h 174099"/>
                <a:gd name="connsiteX1" fmla="*/ 53042 w 100823"/>
                <a:gd name="connsiteY1" fmla="*/ 62335 h 174099"/>
                <a:gd name="connsiteX2" fmla="*/ 20951 w 100823"/>
                <a:gd name="connsiteY2" fmla="*/ 75241 h 174099"/>
                <a:gd name="connsiteX3" fmla="*/ 20951 w 100823"/>
                <a:gd name="connsiteY3" fmla="*/ 25896 h 174099"/>
                <a:gd name="connsiteX4" fmla="*/ 42429 w 100823"/>
                <a:gd name="connsiteY4" fmla="*/ 29186 h 174099"/>
                <a:gd name="connsiteX5" fmla="*/ 91198 w 100823"/>
                <a:gd name="connsiteY5" fmla="*/ 2868 h 174099"/>
                <a:gd name="connsiteX6" fmla="*/ 88671 w 100823"/>
                <a:gd name="connsiteY6" fmla="*/ 85 h 174099"/>
                <a:gd name="connsiteX7" fmla="*/ 86650 w 100823"/>
                <a:gd name="connsiteY7" fmla="*/ 844 h 174099"/>
                <a:gd name="connsiteX8" fmla="*/ 52284 w 100823"/>
                <a:gd name="connsiteY8" fmla="*/ 8182 h 174099"/>
                <a:gd name="connsiteX9" fmla="*/ 18676 w 100823"/>
                <a:gd name="connsiteY9" fmla="*/ 1097 h 174099"/>
                <a:gd name="connsiteX10" fmla="*/ 15644 w 100823"/>
                <a:gd name="connsiteY10" fmla="*/ 338 h 174099"/>
                <a:gd name="connsiteX11" fmla="*/ 13117 w 100823"/>
                <a:gd name="connsiteY11" fmla="*/ 6411 h 174099"/>
                <a:gd name="connsiteX12" fmla="*/ 13117 w 100823"/>
                <a:gd name="connsiteY12" fmla="*/ 81314 h 174099"/>
                <a:gd name="connsiteX13" fmla="*/ 16655 w 100823"/>
                <a:gd name="connsiteY13" fmla="*/ 87893 h 174099"/>
                <a:gd name="connsiteX14" fmla="*/ 19940 w 100823"/>
                <a:gd name="connsiteY14" fmla="*/ 85616 h 174099"/>
                <a:gd name="connsiteX15" fmla="*/ 52537 w 100823"/>
                <a:gd name="connsiteY15" fmla="*/ 67902 h 174099"/>
                <a:gd name="connsiteX16" fmla="*/ 74015 w 100823"/>
                <a:gd name="connsiteY16" fmla="*/ 84098 h 174099"/>
                <a:gd name="connsiteX17" fmla="*/ 78564 w 100823"/>
                <a:gd name="connsiteY17" fmla="*/ 115982 h 174099"/>
                <a:gd name="connsiteX18" fmla="*/ 72499 w 100823"/>
                <a:gd name="connsiteY18" fmla="*/ 150650 h 174099"/>
                <a:gd name="connsiteX19" fmla="*/ 45462 w 100823"/>
                <a:gd name="connsiteY19" fmla="*/ 167098 h 174099"/>
                <a:gd name="connsiteX20" fmla="*/ 8316 w 100823"/>
                <a:gd name="connsiteY20" fmla="*/ 138757 h 174099"/>
                <a:gd name="connsiteX21" fmla="*/ 12612 w 100823"/>
                <a:gd name="connsiteY21" fmla="*/ 139263 h 174099"/>
                <a:gd name="connsiteX22" fmla="*/ 25246 w 100823"/>
                <a:gd name="connsiteY22" fmla="*/ 126863 h 174099"/>
                <a:gd name="connsiteX23" fmla="*/ 12612 w 100823"/>
                <a:gd name="connsiteY23" fmla="*/ 114464 h 174099"/>
                <a:gd name="connsiteX24" fmla="*/ 230 w 100823"/>
                <a:gd name="connsiteY24" fmla="*/ 127875 h 174099"/>
                <a:gd name="connsiteX25" fmla="*/ 45967 w 100823"/>
                <a:gd name="connsiteY25" fmla="*/ 174184 h 174099"/>
                <a:gd name="connsiteX26" fmla="*/ 101053 w 10082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23" h="174099">
                  <a:moveTo>
                    <a:pt x="101053" y="117753"/>
                  </a:moveTo>
                  <a:cubicBezTo>
                    <a:pt x="101053" y="87640"/>
                    <a:pt x="80333" y="62335"/>
                    <a:pt x="53042" y="62335"/>
                  </a:cubicBezTo>
                  <a:cubicBezTo>
                    <a:pt x="40913" y="62335"/>
                    <a:pt x="30048" y="66384"/>
                    <a:pt x="20951" y="75241"/>
                  </a:cubicBezTo>
                  <a:lnTo>
                    <a:pt x="20951" y="25896"/>
                  </a:lnTo>
                  <a:cubicBezTo>
                    <a:pt x="26004" y="27414"/>
                    <a:pt x="34343" y="29186"/>
                    <a:pt x="42429" y="29186"/>
                  </a:cubicBezTo>
                  <a:cubicBezTo>
                    <a:pt x="73510" y="29186"/>
                    <a:pt x="91198" y="6158"/>
                    <a:pt x="91198" y="2868"/>
                  </a:cubicBezTo>
                  <a:cubicBezTo>
                    <a:pt x="91198" y="1350"/>
                    <a:pt x="90440" y="85"/>
                    <a:pt x="88671" y="85"/>
                  </a:cubicBezTo>
                  <a:cubicBezTo>
                    <a:pt x="88419" y="85"/>
                    <a:pt x="87913" y="85"/>
                    <a:pt x="86650" y="844"/>
                  </a:cubicBezTo>
                  <a:cubicBezTo>
                    <a:pt x="81596" y="3121"/>
                    <a:pt x="69214" y="8182"/>
                    <a:pt x="52284" y="8182"/>
                  </a:cubicBezTo>
                  <a:cubicBezTo>
                    <a:pt x="42177" y="8182"/>
                    <a:pt x="30553" y="6411"/>
                    <a:pt x="18676" y="1097"/>
                  </a:cubicBezTo>
                  <a:cubicBezTo>
                    <a:pt x="16655" y="338"/>
                    <a:pt x="16150" y="338"/>
                    <a:pt x="15644" y="338"/>
                  </a:cubicBezTo>
                  <a:cubicBezTo>
                    <a:pt x="13117" y="338"/>
                    <a:pt x="13117" y="2362"/>
                    <a:pt x="13117" y="6411"/>
                  </a:cubicBezTo>
                  <a:lnTo>
                    <a:pt x="13117" y="81314"/>
                  </a:lnTo>
                  <a:cubicBezTo>
                    <a:pt x="13117" y="85869"/>
                    <a:pt x="13117" y="87893"/>
                    <a:pt x="16655" y="87893"/>
                  </a:cubicBezTo>
                  <a:cubicBezTo>
                    <a:pt x="18424" y="87893"/>
                    <a:pt x="18929" y="87134"/>
                    <a:pt x="19940" y="85616"/>
                  </a:cubicBezTo>
                  <a:cubicBezTo>
                    <a:pt x="22720" y="81567"/>
                    <a:pt x="32069" y="67902"/>
                    <a:pt x="52537" y="67902"/>
                  </a:cubicBezTo>
                  <a:cubicBezTo>
                    <a:pt x="65677" y="67902"/>
                    <a:pt x="71994" y="79543"/>
                    <a:pt x="74015" y="84098"/>
                  </a:cubicBezTo>
                  <a:cubicBezTo>
                    <a:pt x="78059" y="93461"/>
                    <a:pt x="78564" y="103330"/>
                    <a:pt x="78564" y="115982"/>
                  </a:cubicBezTo>
                  <a:cubicBezTo>
                    <a:pt x="78564" y="124839"/>
                    <a:pt x="78564" y="140022"/>
                    <a:pt x="72499" y="150650"/>
                  </a:cubicBezTo>
                  <a:cubicBezTo>
                    <a:pt x="66435" y="160519"/>
                    <a:pt x="57085" y="167098"/>
                    <a:pt x="45462" y="167098"/>
                  </a:cubicBezTo>
                  <a:cubicBezTo>
                    <a:pt x="27015" y="167098"/>
                    <a:pt x="12612" y="153687"/>
                    <a:pt x="8316" y="138757"/>
                  </a:cubicBezTo>
                  <a:cubicBezTo>
                    <a:pt x="9074" y="139010"/>
                    <a:pt x="9832" y="139263"/>
                    <a:pt x="12612" y="139263"/>
                  </a:cubicBezTo>
                  <a:cubicBezTo>
                    <a:pt x="20951" y="139263"/>
                    <a:pt x="25246" y="132936"/>
                    <a:pt x="25246" y="126863"/>
                  </a:cubicBezTo>
                  <a:cubicBezTo>
                    <a:pt x="25246" y="120790"/>
                    <a:pt x="20951" y="114464"/>
                    <a:pt x="12612" y="114464"/>
                  </a:cubicBezTo>
                  <a:cubicBezTo>
                    <a:pt x="9074" y="114464"/>
                    <a:pt x="230" y="116235"/>
                    <a:pt x="230" y="127875"/>
                  </a:cubicBezTo>
                  <a:cubicBezTo>
                    <a:pt x="230" y="149638"/>
                    <a:pt x="17666" y="174184"/>
                    <a:pt x="45967" y="174184"/>
                  </a:cubicBezTo>
                  <a:cubicBezTo>
                    <a:pt x="75279" y="174184"/>
                    <a:pt x="101053" y="149891"/>
                    <a:pt x="101053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2975525C-D6BD-5B0C-0B7E-6F83DF91522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748259" y="7710102"/>
              <a:ext cx="106382" cy="174099"/>
            </a:xfrm>
            <a:custGeom>
              <a:avLst/>
              <a:gdLst>
                <a:gd name="connsiteX0" fmla="*/ 106617 w 106382"/>
                <a:gd name="connsiteY0" fmla="*/ 87640 h 174099"/>
                <a:gd name="connsiteX1" fmla="*/ 96510 w 106382"/>
                <a:gd name="connsiteY1" fmla="*/ 28426 h 174099"/>
                <a:gd name="connsiteX2" fmla="*/ 53553 w 106382"/>
                <a:gd name="connsiteY2" fmla="*/ 85 h 174099"/>
                <a:gd name="connsiteX3" fmla="*/ 9585 w 106382"/>
                <a:gd name="connsiteY3" fmla="*/ 30198 h 174099"/>
                <a:gd name="connsiteX4" fmla="*/ 235 w 106382"/>
                <a:gd name="connsiteY4" fmla="*/ 87640 h 174099"/>
                <a:gd name="connsiteX5" fmla="*/ 11606 w 106382"/>
                <a:gd name="connsiteY5" fmla="*/ 148626 h 174099"/>
                <a:gd name="connsiteX6" fmla="*/ 53300 w 106382"/>
                <a:gd name="connsiteY6" fmla="*/ 174184 h 174099"/>
                <a:gd name="connsiteX7" fmla="*/ 97268 w 106382"/>
                <a:gd name="connsiteY7" fmla="*/ 144830 h 174099"/>
                <a:gd name="connsiteX8" fmla="*/ 106617 w 106382"/>
                <a:gd name="connsiteY8" fmla="*/ 87640 h 174099"/>
                <a:gd name="connsiteX9" fmla="*/ 53300 w 106382"/>
                <a:gd name="connsiteY9" fmla="*/ 168617 h 174099"/>
                <a:gd name="connsiteX10" fmla="*/ 23988 w 106382"/>
                <a:gd name="connsiteY10" fmla="*/ 137998 h 174099"/>
                <a:gd name="connsiteX11" fmla="*/ 21208 w 106382"/>
                <a:gd name="connsiteY11" fmla="*/ 84604 h 174099"/>
                <a:gd name="connsiteX12" fmla="*/ 23230 w 106382"/>
                <a:gd name="connsiteY12" fmla="*/ 38042 h 174099"/>
                <a:gd name="connsiteX13" fmla="*/ 53300 w 106382"/>
                <a:gd name="connsiteY13" fmla="*/ 5652 h 174099"/>
                <a:gd name="connsiteX14" fmla="*/ 83117 w 106382"/>
                <a:gd name="connsiteY14" fmla="*/ 35259 h 174099"/>
                <a:gd name="connsiteX15" fmla="*/ 85644 w 106382"/>
                <a:gd name="connsiteY15" fmla="*/ 84604 h 174099"/>
                <a:gd name="connsiteX16" fmla="*/ 82865 w 106382"/>
                <a:gd name="connsiteY16" fmla="*/ 136985 h 174099"/>
                <a:gd name="connsiteX17" fmla="*/ 53300 w 106382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2" h="174099">
                  <a:moveTo>
                    <a:pt x="106617" y="87640"/>
                  </a:moveTo>
                  <a:cubicBezTo>
                    <a:pt x="106617" y="67396"/>
                    <a:pt x="105354" y="47152"/>
                    <a:pt x="96510" y="28426"/>
                  </a:cubicBezTo>
                  <a:cubicBezTo>
                    <a:pt x="84886" y="4133"/>
                    <a:pt x="64166" y="85"/>
                    <a:pt x="53553" y="85"/>
                  </a:cubicBezTo>
                  <a:cubicBezTo>
                    <a:pt x="38391" y="85"/>
                    <a:pt x="19945" y="6664"/>
                    <a:pt x="9585" y="30198"/>
                  </a:cubicBezTo>
                  <a:cubicBezTo>
                    <a:pt x="1499" y="47658"/>
                    <a:pt x="235" y="67396"/>
                    <a:pt x="235" y="87640"/>
                  </a:cubicBezTo>
                  <a:cubicBezTo>
                    <a:pt x="235" y="106619"/>
                    <a:pt x="1246" y="129394"/>
                    <a:pt x="11606" y="148626"/>
                  </a:cubicBezTo>
                  <a:cubicBezTo>
                    <a:pt x="22472" y="169123"/>
                    <a:pt x="40918" y="174184"/>
                    <a:pt x="53300" y="174184"/>
                  </a:cubicBezTo>
                  <a:cubicBezTo>
                    <a:pt x="66945" y="174184"/>
                    <a:pt x="86150" y="168870"/>
                    <a:pt x="97268" y="144830"/>
                  </a:cubicBezTo>
                  <a:cubicBezTo>
                    <a:pt x="105354" y="127369"/>
                    <a:pt x="106617" y="107631"/>
                    <a:pt x="106617" y="87640"/>
                  </a:cubicBezTo>
                  <a:close/>
                  <a:moveTo>
                    <a:pt x="53300" y="168617"/>
                  </a:moveTo>
                  <a:cubicBezTo>
                    <a:pt x="43445" y="168617"/>
                    <a:pt x="28536" y="162290"/>
                    <a:pt x="23988" y="137998"/>
                  </a:cubicBezTo>
                  <a:cubicBezTo>
                    <a:pt x="21208" y="122814"/>
                    <a:pt x="21208" y="99534"/>
                    <a:pt x="21208" y="84604"/>
                  </a:cubicBezTo>
                  <a:cubicBezTo>
                    <a:pt x="21208" y="68408"/>
                    <a:pt x="21208" y="51707"/>
                    <a:pt x="23230" y="38042"/>
                  </a:cubicBezTo>
                  <a:cubicBezTo>
                    <a:pt x="28031" y="7929"/>
                    <a:pt x="46983" y="5652"/>
                    <a:pt x="53300" y="5652"/>
                  </a:cubicBezTo>
                  <a:cubicBezTo>
                    <a:pt x="61639" y="5652"/>
                    <a:pt x="78316" y="10207"/>
                    <a:pt x="83117" y="35259"/>
                  </a:cubicBezTo>
                  <a:cubicBezTo>
                    <a:pt x="85644" y="49430"/>
                    <a:pt x="85644" y="68662"/>
                    <a:pt x="85644" y="84604"/>
                  </a:cubicBezTo>
                  <a:cubicBezTo>
                    <a:pt x="85644" y="103583"/>
                    <a:pt x="85644" y="120790"/>
                    <a:pt x="82865" y="136985"/>
                  </a:cubicBezTo>
                  <a:cubicBezTo>
                    <a:pt x="79074" y="161025"/>
                    <a:pt x="64671" y="168617"/>
                    <a:pt x="53300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6176B13-5719-196F-D8CB-5640DDED1AF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6886481" y="7851810"/>
              <a:ext cx="29564" cy="75662"/>
            </a:xfrm>
            <a:custGeom>
              <a:avLst/>
              <a:gdLst>
                <a:gd name="connsiteX0" fmla="*/ 29805 w 29564"/>
                <a:gd name="connsiteY0" fmla="*/ 26655 h 75662"/>
                <a:gd name="connsiteX1" fmla="*/ 13633 w 29564"/>
                <a:gd name="connsiteY1" fmla="*/ 85 h 75662"/>
                <a:gd name="connsiteX2" fmla="*/ 240 w 29564"/>
                <a:gd name="connsiteY2" fmla="*/ 13496 h 75662"/>
                <a:gd name="connsiteX3" fmla="*/ 13633 w 29564"/>
                <a:gd name="connsiteY3" fmla="*/ 26908 h 75662"/>
                <a:gd name="connsiteX4" fmla="*/ 22477 w 29564"/>
                <a:gd name="connsiteY4" fmla="*/ 23618 h 75662"/>
                <a:gd name="connsiteX5" fmla="*/ 23740 w 29564"/>
                <a:gd name="connsiteY5" fmla="*/ 22859 h 75662"/>
                <a:gd name="connsiteX6" fmla="*/ 24246 w 29564"/>
                <a:gd name="connsiteY6" fmla="*/ 26655 h 75662"/>
                <a:gd name="connsiteX7" fmla="*/ 7063 w 29564"/>
                <a:gd name="connsiteY7" fmla="*/ 68915 h 75662"/>
                <a:gd name="connsiteX8" fmla="*/ 4283 w 29564"/>
                <a:gd name="connsiteY8" fmla="*/ 72963 h 75662"/>
                <a:gd name="connsiteX9" fmla="*/ 6810 w 29564"/>
                <a:gd name="connsiteY9" fmla="*/ 75747 h 75662"/>
                <a:gd name="connsiteX10" fmla="*/ 29805 w 29564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4" h="75662">
                  <a:moveTo>
                    <a:pt x="29805" y="26655"/>
                  </a:moveTo>
                  <a:cubicBezTo>
                    <a:pt x="29805" y="9954"/>
                    <a:pt x="23488" y="85"/>
                    <a:pt x="13633" y="85"/>
                  </a:cubicBezTo>
                  <a:cubicBezTo>
                    <a:pt x="5294" y="85"/>
                    <a:pt x="240" y="6411"/>
                    <a:pt x="240" y="13496"/>
                  </a:cubicBezTo>
                  <a:cubicBezTo>
                    <a:pt x="240" y="20329"/>
                    <a:pt x="5294" y="26908"/>
                    <a:pt x="13633" y="26908"/>
                  </a:cubicBezTo>
                  <a:cubicBezTo>
                    <a:pt x="16665" y="26908"/>
                    <a:pt x="19950" y="25896"/>
                    <a:pt x="22477" y="23618"/>
                  </a:cubicBezTo>
                  <a:cubicBezTo>
                    <a:pt x="23235" y="23112"/>
                    <a:pt x="23488" y="22859"/>
                    <a:pt x="23740" y="22859"/>
                  </a:cubicBezTo>
                  <a:cubicBezTo>
                    <a:pt x="23993" y="22859"/>
                    <a:pt x="24246" y="23112"/>
                    <a:pt x="24246" y="26655"/>
                  </a:cubicBezTo>
                  <a:cubicBezTo>
                    <a:pt x="24246" y="45381"/>
                    <a:pt x="15401" y="60564"/>
                    <a:pt x="7063" y="68915"/>
                  </a:cubicBezTo>
                  <a:cubicBezTo>
                    <a:pt x="4283" y="71698"/>
                    <a:pt x="4283" y="72204"/>
                    <a:pt x="4283" y="72963"/>
                  </a:cubicBezTo>
                  <a:cubicBezTo>
                    <a:pt x="4283" y="74735"/>
                    <a:pt x="5547" y="75747"/>
                    <a:pt x="6810" y="75747"/>
                  </a:cubicBezTo>
                  <a:cubicBezTo>
                    <a:pt x="9590" y="75747"/>
                    <a:pt x="29805" y="56262"/>
                    <a:pt x="29805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864DC211-ECF2-1407-C4D6-ED9ABD8DF74F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064317" y="7766785"/>
              <a:ext cx="149844" cy="114632"/>
            </a:xfrm>
            <a:custGeom>
              <a:avLst/>
              <a:gdLst>
                <a:gd name="connsiteX0" fmla="*/ 150093 w 149844"/>
                <a:gd name="connsiteY0" fmla="*/ 17798 h 114632"/>
                <a:gd name="connsiteX1" fmla="*/ 139985 w 149844"/>
                <a:gd name="connsiteY1" fmla="*/ 85 h 114632"/>
                <a:gd name="connsiteX2" fmla="*/ 126593 w 149844"/>
                <a:gd name="connsiteY2" fmla="*/ 11978 h 114632"/>
                <a:gd name="connsiteX3" fmla="*/ 130383 w 149844"/>
                <a:gd name="connsiteY3" fmla="*/ 19570 h 114632"/>
                <a:gd name="connsiteX4" fmla="*/ 139227 w 149844"/>
                <a:gd name="connsiteY4" fmla="*/ 40826 h 114632"/>
                <a:gd name="connsiteX5" fmla="*/ 126593 w 149844"/>
                <a:gd name="connsiteY5" fmla="*/ 77012 h 114632"/>
                <a:gd name="connsiteX6" fmla="*/ 97786 w 149844"/>
                <a:gd name="connsiteY6" fmla="*/ 96497 h 114632"/>
                <a:gd name="connsiteX7" fmla="*/ 73275 w 149844"/>
                <a:gd name="connsiteY7" fmla="*/ 73723 h 114632"/>
                <a:gd name="connsiteX8" fmla="*/ 81867 w 149844"/>
                <a:gd name="connsiteY8" fmla="*/ 43863 h 114632"/>
                <a:gd name="connsiteX9" fmla="*/ 77318 w 149844"/>
                <a:gd name="connsiteY9" fmla="*/ 38295 h 114632"/>
                <a:gd name="connsiteX10" fmla="*/ 70496 w 149844"/>
                <a:gd name="connsiteY10" fmla="*/ 42597 h 114632"/>
                <a:gd name="connsiteX11" fmla="*/ 64684 w 149844"/>
                <a:gd name="connsiteY11" fmla="*/ 73216 h 114632"/>
                <a:gd name="connsiteX12" fmla="*/ 30318 w 149844"/>
                <a:gd name="connsiteY12" fmla="*/ 96497 h 114632"/>
                <a:gd name="connsiteX13" fmla="*/ 8334 w 149844"/>
                <a:gd name="connsiteY13" fmla="*/ 67396 h 114632"/>
                <a:gd name="connsiteX14" fmla="*/ 34108 w 149844"/>
                <a:gd name="connsiteY14" fmla="*/ 5905 h 114632"/>
                <a:gd name="connsiteX15" fmla="*/ 29307 w 149844"/>
                <a:gd name="connsiteY15" fmla="*/ 1097 h 114632"/>
                <a:gd name="connsiteX16" fmla="*/ 22737 w 149844"/>
                <a:gd name="connsiteY16" fmla="*/ 6664 h 114632"/>
                <a:gd name="connsiteX17" fmla="*/ 248 w 149844"/>
                <a:gd name="connsiteY17" fmla="*/ 78531 h 114632"/>
                <a:gd name="connsiteX18" fmla="*/ 26780 w 149844"/>
                <a:gd name="connsiteY18" fmla="*/ 114717 h 114632"/>
                <a:gd name="connsiteX19" fmla="*/ 65694 w 149844"/>
                <a:gd name="connsiteY19" fmla="*/ 88146 h 114632"/>
                <a:gd name="connsiteX20" fmla="*/ 93490 w 149844"/>
                <a:gd name="connsiteY20" fmla="*/ 114717 h 114632"/>
                <a:gd name="connsiteX21" fmla="*/ 134426 w 149844"/>
                <a:gd name="connsiteY21" fmla="*/ 80302 h 114632"/>
                <a:gd name="connsiteX22" fmla="*/ 150093 w 149844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44" h="114632">
                  <a:moveTo>
                    <a:pt x="150093" y="17798"/>
                  </a:moveTo>
                  <a:cubicBezTo>
                    <a:pt x="150093" y="6411"/>
                    <a:pt x="145544" y="85"/>
                    <a:pt x="139985" y="85"/>
                  </a:cubicBezTo>
                  <a:cubicBezTo>
                    <a:pt x="133415" y="85"/>
                    <a:pt x="126593" y="6158"/>
                    <a:pt x="126593" y="11978"/>
                  </a:cubicBezTo>
                  <a:cubicBezTo>
                    <a:pt x="126593" y="14509"/>
                    <a:pt x="127856" y="17292"/>
                    <a:pt x="130383" y="19570"/>
                  </a:cubicBezTo>
                  <a:cubicBezTo>
                    <a:pt x="134679" y="23365"/>
                    <a:pt x="139227" y="30198"/>
                    <a:pt x="139227" y="40826"/>
                  </a:cubicBezTo>
                  <a:cubicBezTo>
                    <a:pt x="139227" y="50948"/>
                    <a:pt x="134426" y="65372"/>
                    <a:pt x="126593" y="77012"/>
                  </a:cubicBezTo>
                  <a:cubicBezTo>
                    <a:pt x="119012" y="87893"/>
                    <a:pt x="109662" y="96497"/>
                    <a:pt x="97786" y="96497"/>
                  </a:cubicBezTo>
                  <a:cubicBezTo>
                    <a:pt x="83383" y="96497"/>
                    <a:pt x="75549" y="87387"/>
                    <a:pt x="73275" y="73723"/>
                  </a:cubicBezTo>
                  <a:cubicBezTo>
                    <a:pt x="76055" y="67143"/>
                    <a:pt x="81867" y="50948"/>
                    <a:pt x="81867" y="43863"/>
                  </a:cubicBezTo>
                  <a:cubicBezTo>
                    <a:pt x="81867" y="40826"/>
                    <a:pt x="80603" y="38295"/>
                    <a:pt x="77318" y="38295"/>
                  </a:cubicBezTo>
                  <a:cubicBezTo>
                    <a:pt x="75297" y="38295"/>
                    <a:pt x="72517" y="38802"/>
                    <a:pt x="70496" y="42597"/>
                  </a:cubicBezTo>
                  <a:cubicBezTo>
                    <a:pt x="67716" y="47658"/>
                    <a:pt x="64684" y="64107"/>
                    <a:pt x="64684" y="73216"/>
                  </a:cubicBezTo>
                  <a:cubicBezTo>
                    <a:pt x="56345" y="85110"/>
                    <a:pt x="46237" y="96497"/>
                    <a:pt x="30318" y="96497"/>
                  </a:cubicBezTo>
                  <a:cubicBezTo>
                    <a:pt x="13640" y="96497"/>
                    <a:pt x="8334" y="81567"/>
                    <a:pt x="8334" y="67396"/>
                  </a:cubicBezTo>
                  <a:cubicBezTo>
                    <a:pt x="8334" y="35765"/>
                    <a:pt x="34108" y="9195"/>
                    <a:pt x="34108" y="5905"/>
                  </a:cubicBezTo>
                  <a:cubicBezTo>
                    <a:pt x="34108" y="3121"/>
                    <a:pt x="32087" y="1097"/>
                    <a:pt x="29307" y="1097"/>
                  </a:cubicBezTo>
                  <a:cubicBezTo>
                    <a:pt x="26022" y="1097"/>
                    <a:pt x="24253" y="4387"/>
                    <a:pt x="22737" y="6664"/>
                  </a:cubicBezTo>
                  <a:cubicBezTo>
                    <a:pt x="9850" y="25390"/>
                    <a:pt x="248" y="55503"/>
                    <a:pt x="248" y="78531"/>
                  </a:cubicBezTo>
                  <a:cubicBezTo>
                    <a:pt x="248" y="95991"/>
                    <a:pt x="6060" y="114717"/>
                    <a:pt x="26780" y="114717"/>
                  </a:cubicBezTo>
                  <a:cubicBezTo>
                    <a:pt x="44721" y="114717"/>
                    <a:pt x="56598" y="102064"/>
                    <a:pt x="65694" y="88146"/>
                  </a:cubicBezTo>
                  <a:cubicBezTo>
                    <a:pt x="67969" y="102823"/>
                    <a:pt x="77824" y="114717"/>
                    <a:pt x="93490" y="114717"/>
                  </a:cubicBezTo>
                  <a:cubicBezTo>
                    <a:pt x="113200" y="114717"/>
                    <a:pt x="125329" y="99281"/>
                    <a:pt x="134426" y="80302"/>
                  </a:cubicBezTo>
                  <a:cubicBezTo>
                    <a:pt x="140491" y="67902"/>
                    <a:pt x="150093" y="33487"/>
                    <a:pt x="150093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4A2C48E1-C767-72BE-FA33-5CF3B64ED171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226709" y="7837588"/>
              <a:ext cx="74644" cy="80773"/>
            </a:xfrm>
            <a:custGeom>
              <a:avLst/>
              <a:gdLst>
                <a:gd name="connsiteX0" fmla="*/ 60925 w 74644"/>
                <a:gd name="connsiteY0" fmla="*/ 8412 h 80773"/>
                <a:gd name="connsiteX1" fmla="*/ 55972 w 74644"/>
                <a:gd name="connsiteY1" fmla="*/ 16206 h 80773"/>
                <a:gd name="connsiteX2" fmla="*/ 64286 w 74644"/>
                <a:gd name="connsiteY2" fmla="*/ 24531 h 80773"/>
                <a:gd name="connsiteX3" fmla="*/ 72776 w 74644"/>
                <a:gd name="connsiteY3" fmla="*/ 15851 h 80773"/>
                <a:gd name="connsiteX4" fmla="*/ 43237 w 74644"/>
                <a:gd name="connsiteY4" fmla="*/ 86 h 80773"/>
                <a:gd name="connsiteX5" fmla="*/ 254 w 74644"/>
                <a:gd name="connsiteY5" fmla="*/ 40827 h 80773"/>
                <a:gd name="connsiteX6" fmla="*/ 42352 w 74644"/>
                <a:gd name="connsiteY6" fmla="*/ 80860 h 80773"/>
                <a:gd name="connsiteX7" fmla="*/ 74899 w 74644"/>
                <a:gd name="connsiteY7" fmla="*/ 57832 h 80773"/>
                <a:gd name="connsiteX8" fmla="*/ 71892 w 74644"/>
                <a:gd name="connsiteY8" fmla="*/ 55707 h 80773"/>
                <a:gd name="connsiteX9" fmla="*/ 68531 w 74644"/>
                <a:gd name="connsiteY9" fmla="*/ 58718 h 80773"/>
                <a:gd name="connsiteX10" fmla="*/ 44475 w 74644"/>
                <a:gd name="connsiteY10" fmla="*/ 75192 h 80773"/>
                <a:gd name="connsiteX11" fmla="*/ 16350 w 74644"/>
                <a:gd name="connsiteY11" fmla="*/ 40650 h 80773"/>
                <a:gd name="connsiteX12" fmla="*/ 43767 w 74644"/>
                <a:gd name="connsiteY12" fmla="*/ 5755 h 80773"/>
                <a:gd name="connsiteX13" fmla="*/ 60925 w 74644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44" h="80773">
                  <a:moveTo>
                    <a:pt x="60925" y="8412"/>
                  </a:moveTo>
                  <a:cubicBezTo>
                    <a:pt x="57741" y="9829"/>
                    <a:pt x="55972" y="12663"/>
                    <a:pt x="55972" y="16206"/>
                  </a:cubicBezTo>
                  <a:cubicBezTo>
                    <a:pt x="55972" y="20988"/>
                    <a:pt x="59333" y="24531"/>
                    <a:pt x="64286" y="24531"/>
                  </a:cubicBezTo>
                  <a:cubicBezTo>
                    <a:pt x="69061" y="24531"/>
                    <a:pt x="72776" y="21520"/>
                    <a:pt x="72776" y="15851"/>
                  </a:cubicBezTo>
                  <a:cubicBezTo>
                    <a:pt x="72776" y="86"/>
                    <a:pt x="48189" y="86"/>
                    <a:pt x="43237" y="86"/>
                  </a:cubicBezTo>
                  <a:cubicBezTo>
                    <a:pt x="16704" y="86"/>
                    <a:pt x="254" y="20457"/>
                    <a:pt x="254" y="40827"/>
                  </a:cubicBezTo>
                  <a:cubicBezTo>
                    <a:pt x="254" y="63147"/>
                    <a:pt x="19181" y="80860"/>
                    <a:pt x="42352" y="80860"/>
                  </a:cubicBezTo>
                  <a:cubicBezTo>
                    <a:pt x="68708" y="80860"/>
                    <a:pt x="74899" y="59958"/>
                    <a:pt x="74899" y="57832"/>
                  </a:cubicBezTo>
                  <a:cubicBezTo>
                    <a:pt x="74899" y="55707"/>
                    <a:pt x="72599" y="55707"/>
                    <a:pt x="71892" y="55707"/>
                  </a:cubicBezTo>
                  <a:cubicBezTo>
                    <a:pt x="69592" y="55707"/>
                    <a:pt x="69415" y="56238"/>
                    <a:pt x="68531" y="58718"/>
                  </a:cubicBezTo>
                  <a:cubicBezTo>
                    <a:pt x="64639" y="69701"/>
                    <a:pt x="55265" y="75192"/>
                    <a:pt x="44475" y="75192"/>
                  </a:cubicBezTo>
                  <a:cubicBezTo>
                    <a:pt x="32270" y="75192"/>
                    <a:pt x="16350" y="66158"/>
                    <a:pt x="16350" y="40650"/>
                  </a:cubicBezTo>
                  <a:cubicBezTo>
                    <a:pt x="16350" y="18154"/>
                    <a:pt x="27317" y="5755"/>
                    <a:pt x="43767" y="5755"/>
                  </a:cubicBezTo>
                  <a:cubicBezTo>
                    <a:pt x="46067" y="5755"/>
                    <a:pt x="54557" y="5755"/>
                    <a:pt x="60925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86663A9C-5CF1-A532-90E2-B26E6D0D89AD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405393" y="7785764"/>
              <a:ext cx="168038" cy="59213"/>
            </a:xfrm>
            <a:custGeom>
              <a:avLst/>
              <a:gdLst>
                <a:gd name="connsiteX0" fmla="*/ 159708 w 168038"/>
                <a:gd name="connsiteY0" fmla="*/ 10207 h 59213"/>
                <a:gd name="connsiteX1" fmla="*/ 168299 w 168038"/>
                <a:gd name="connsiteY1" fmla="*/ 5146 h 59213"/>
                <a:gd name="connsiteX2" fmla="*/ 159961 w 168038"/>
                <a:gd name="connsiteY2" fmla="*/ 85 h 59213"/>
                <a:gd name="connsiteX3" fmla="*/ 8600 w 168038"/>
                <a:gd name="connsiteY3" fmla="*/ 85 h 59213"/>
                <a:gd name="connsiteX4" fmla="*/ 261 w 168038"/>
                <a:gd name="connsiteY4" fmla="*/ 5146 h 59213"/>
                <a:gd name="connsiteX5" fmla="*/ 8852 w 168038"/>
                <a:gd name="connsiteY5" fmla="*/ 10207 h 59213"/>
                <a:gd name="connsiteX6" fmla="*/ 159708 w 168038"/>
                <a:gd name="connsiteY6" fmla="*/ 10207 h 59213"/>
                <a:gd name="connsiteX7" fmla="*/ 159961 w 168038"/>
                <a:gd name="connsiteY7" fmla="*/ 59299 h 59213"/>
                <a:gd name="connsiteX8" fmla="*/ 168299 w 168038"/>
                <a:gd name="connsiteY8" fmla="*/ 54238 h 59213"/>
                <a:gd name="connsiteX9" fmla="*/ 159708 w 168038"/>
                <a:gd name="connsiteY9" fmla="*/ 49177 h 59213"/>
                <a:gd name="connsiteX10" fmla="*/ 8852 w 168038"/>
                <a:gd name="connsiteY10" fmla="*/ 49177 h 59213"/>
                <a:gd name="connsiteX11" fmla="*/ 261 w 168038"/>
                <a:gd name="connsiteY11" fmla="*/ 54238 h 59213"/>
                <a:gd name="connsiteX12" fmla="*/ 8600 w 168038"/>
                <a:gd name="connsiteY12" fmla="*/ 59299 h 59213"/>
                <a:gd name="connsiteX13" fmla="*/ 159961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708" y="10207"/>
                  </a:moveTo>
                  <a:cubicBezTo>
                    <a:pt x="163498" y="10207"/>
                    <a:pt x="168299" y="10207"/>
                    <a:pt x="168299" y="5146"/>
                  </a:cubicBezTo>
                  <a:cubicBezTo>
                    <a:pt x="168299" y="85"/>
                    <a:pt x="163498" y="85"/>
                    <a:pt x="159961" y="85"/>
                  </a:cubicBezTo>
                  <a:lnTo>
                    <a:pt x="8600" y="85"/>
                  </a:lnTo>
                  <a:cubicBezTo>
                    <a:pt x="5062" y="85"/>
                    <a:pt x="261" y="85"/>
                    <a:pt x="261" y="5146"/>
                  </a:cubicBezTo>
                  <a:cubicBezTo>
                    <a:pt x="261" y="10207"/>
                    <a:pt x="5062" y="10207"/>
                    <a:pt x="8852" y="10207"/>
                  </a:cubicBezTo>
                  <a:lnTo>
                    <a:pt x="159708" y="10207"/>
                  </a:lnTo>
                  <a:close/>
                  <a:moveTo>
                    <a:pt x="159961" y="59299"/>
                  </a:moveTo>
                  <a:cubicBezTo>
                    <a:pt x="163498" y="59299"/>
                    <a:pt x="168299" y="59299"/>
                    <a:pt x="168299" y="54238"/>
                  </a:cubicBezTo>
                  <a:cubicBezTo>
                    <a:pt x="168299" y="49177"/>
                    <a:pt x="163498" y="49177"/>
                    <a:pt x="159708" y="49177"/>
                  </a:cubicBezTo>
                  <a:lnTo>
                    <a:pt x="8852" y="49177"/>
                  </a:lnTo>
                  <a:cubicBezTo>
                    <a:pt x="5062" y="49177"/>
                    <a:pt x="261" y="49177"/>
                    <a:pt x="261" y="54238"/>
                  </a:cubicBezTo>
                  <a:cubicBezTo>
                    <a:pt x="261" y="59299"/>
                    <a:pt x="5062" y="59299"/>
                    <a:pt x="8600" y="59299"/>
                  </a:cubicBezTo>
                  <a:lnTo>
                    <a:pt x="159961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1BE26D5-3271-E8AE-3C45-78D77335E51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670604" y="7710102"/>
              <a:ext cx="100823" cy="174099"/>
            </a:xfrm>
            <a:custGeom>
              <a:avLst/>
              <a:gdLst>
                <a:gd name="connsiteX0" fmla="*/ 101094 w 100823"/>
                <a:gd name="connsiteY0" fmla="*/ 117753 h 174099"/>
                <a:gd name="connsiteX1" fmla="*/ 53083 w 100823"/>
                <a:gd name="connsiteY1" fmla="*/ 62335 h 174099"/>
                <a:gd name="connsiteX2" fmla="*/ 20992 w 100823"/>
                <a:gd name="connsiteY2" fmla="*/ 75241 h 174099"/>
                <a:gd name="connsiteX3" fmla="*/ 20992 w 100823"/>
                <a:gd name="connsiteY3" fmla="*/ 25896 h 174099"/>
                <a:gd name="connsiteX4" fmla="*/ 42471 w 100823"/>
                <a:gd name="connsiteY4" fmla="*/ 29186 h 174099"/>
                <a:gd name="connsiteX5" fmla="*/ 91240 w 100823"/>
                <a:gd name="connsiteY5" fmla="*/ 2868 h 174099"/>
                <a:gd name="connsiteX6" fmla="*/ 88713 w 100823"/>
                <a:gd name="connsiteY6" fmla="*/ 85 h 174099"/>
                <a:gd name="connsiteX7" fmla="*/ 86691 w 100823"/>
                <a:gd name="connsiteY7" fmla="*/ 844 h 174099"/>
                <a:gd name="connsiteX8" fmla="*/ 52325 w 100823"/>
                <a:gd name="connsiteY8" fmla="*/ 8182 h 174099"/>
                <a:gd name="connsiteX9" fmla="*/ 18718 w 100823"/>
                <a:gd name="connsiteY9" fmla="*/ 1097 h 174099"/>
                <a:gd name="connsiteX10" fmla="*/ 15685 w 100823"/>
                <a:gd name="connsiteY10" fmla="*/ 338 h 174099"/>
                <a:gd name="connsiteX11" fmla="*/ 13159 w 100823"/>
                <a:gd name="connsiteY11" fmla="*/ 6411 h 174099"/>
                <a:gd name="connsiteX12" fmla="*/ 13159 w 100823"/>
                <a:gd name="connsiteY12" fmla="*/ 81314 h 174099"/>
                <a:gd name="connsiteX13" fmla="*/ 16696 w 100823"/>
                <a:gd name="connsiteY13" fmla="*/ 87893 h 174099"/>
                <a:gd name="connsiteX14" fmla="*/ 19981 w 100823"/>
                <a:gd name="connsiteY14" fmla="*/ 85616 h 174099"/>
                <a:gd name="connsiteX15" fmla="*/ 52578 w 100823"/>
                <a:gd name="connsiteY15" fmla="*/ 67902 h 174099"/>
                <a:gd name="connsiteX16" fmla="*/ 74057 w 100823"/>
                <a:gd name="connsiteY16" fmla="*/ 84098 h 174099"/>
                <a:gd name="connsiteX17" fmla="*/ 78605 w 100823"/>
                <a:gd name="connsiteY17" fmla="*/ 115982 h 174099"/>
                <a:gd name="connsiteX18" fmla="*/ 72541 w 100823"/>
                <a:gd name="connsiteY18" fmla="*/ 150650 h 174099"/>
                <a:gd name="connsiteX19" fmla="*/ 45503 w 100823"/>
                <a:gd name="connsiteY19" fmla="*/ 167098 h 174099"/>
                <a:gd name="connsiteX20" fmla="*/ 8357 w 100823"/>
                <a:gd name="connsiteY20" fmla="*/ 138757 h 174099"/>
                <a:gd name="connsiteX21" fmla="*/ 12653 w 100823"/>
                <a:gd name="connsiteY21" fmla="*/ 139263 h 174099"/>
                <a:gd name="connsiteX22" fmla="*/ 25288 w 100823"/>
                <a:gd name="connsiteY22" fmla="*/ 126863 h 174099"/>
                <a:gd name="connsiteX23" fmla="*/ 12653 w 100823"/>
                <a:gd name="connsiteY23" fmla="*/ 114464 h 174099"/>
                <a:gd name="connsiteX24" fmla="*/ 271 w 100823"/>
                <a:gd name="connsiteY24" fmla="*/ 127875 h 174099"/>
                <a:gd name="connsiteX25" fmla="*/ 46008 w 100823"/>
                <a:gd name="connsiteY25" fmla="*/ 174184 h 174099"/>
                <a:gd name="connsiteX26" fmla="*/ 101094 w 10082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23" h="174099">
                  <a:moveTo>
                    <a:pt x="101094" y="117753"/>
                  </a:moveTo>
                  <a:cubicBezTo>
                    <a:pt x="101094" y="87640"/>
                    <a:pt x="80374" y="62335"/>
                    <a:pt x="53083" y="62335"/>
                  </a:cubicBezTo>
                  <a:cubicBezTo>
                    <a:pt x="40954" y="62335"/>
                    <a:pt x="30089" y="66384"/>
                    <a:pt x="20992" y="75241"/>
                  </a:cubicBezTo>
                  <a:lnTo>
                    <a:pt x="20992" y="25896"/>
                  </a:lnTo>
                  <a:cubicBezTo>
                    <a:pt x="26046" y="27414"/>
                    <a:pt x="34384" y="29186"/>
                    <a:pt x="42471" y="29186"/>
                  </a:cubicBezTo>
                  <a:cubicBezTo>
                    <a:pt x="73551" y="29186"/>
                    <a:pt x="91240" y="6158"/>
                    <a:pt x="91240" y="2868"/>
                  </a:cubicBezTo>
                  <a:cubicBezTo>
                    <a:pt x="91240" y="1350"/>
                    <a:pt x="90482" y="85"/>
                    <a:pt x="88713" y="85"/>
                  </a:cubicBezTo>
                  <a:cubicBezTo>
                    <a:pt x="88460" y="85"/>
                    <a:pt x="87955" y="85"/>
                    <a:pt x="86691" y="844"/>
                  </a:cubicBezTo>
                  <a:cubicBezTo>
                    <a:pt x="81637" y="3121"/>
                    <a:pt x="69256" y="8182"/>
                    <a:pt x="52325" y="8182"/>
                  </a:cubicBezTo>
                  <a:cubicBezTo>
                    <a:pt x="42218" y="8182"/>
                    <a:pt x="30594" y="6411"/>
                    <a:pt x="18718" y="1097"/>
                  </a:cubicBezTo>
                  <a:cubicBezTo>
                    <a:pt x="16696" y="338"/>
                    <a:pt x="16191" y="338"/>
                    <a:pt x="15685" y="338"/>
                  </a:cubicBezTo>
                  <a:cubicBezTo>
                    <a:pt x="13159" y="338"/>
                    <a:pt x="13159" y="2362"/>
                    <a:pt x="13159" y="6411"/>
                  </a:cubicBezTo>
                  <a:lnTo>
                    <a:pt x="13159" y="81314"/>
                  </a:lnTo>
                  <a:cubicBezTo>
                    <a:pt x="13159" y="85869"/>
                    <a:pt x="13159" y="87893"/>
                    <a:pt x="16696" y="87893"/>
                  </a:cubicBezTo>
                  <a:cubicBezTo>
                    <a:pt x="18465" y="87893"/>
                    <a:pt x="18970" y="87134"/>
                    <a:pt x="19981" y="85616"/>
                  </a:cubicBezTo>
                  <a:cubicBezTo>
                    <a:pt x="22761" y="81567"/>
                    <a:pt x="32110" y="67902"/>
                    <a:pt x="52578" y="67902"/>
                  </a:cubicBezTo>
                  <a:cubicBezTo>
                    <a:pt x="65718" y="67902"/>
                    <a:pt x="72035" y="79543"/>
                    <a:pt x="74057" y="84098"/>
                  </a:cubicBezTo>
                  <a:cubicBezTo>
                    <a:pt x="78100" y="93461"/>
                    <a:pt x="78605" y="103330"/>
                    <a:pt x="78605" y="115982"/>
                  </a:cubicBezTo>
                  <a:cubicBezTo>
                    <a:pt x="78605" y="124839"/>
                    <a:pt x="78605" y="140022"/>
                    <a:pt x="72541" y="150650"/>
                  </a:cubicBezTo>
                  <a:cubicBezTo>
                    <a:pt x="66476" y="160519"/>
                    <a:pt x="57127" y="167098"/>
                    <a:pt x="45503" y="167098"/>
                  </a:cubicBezTo>
                  <a:cubicBezTo>
                    <a:pt x="27056" y="167098"/>
                    <a:pt x="12653" y="153687"/>
                    <a:pt x="8357" y="138757"/>
                  </a:cubicBezTo>
                  <a:cubicBezTo>
                    <a:pt x="9116" y="139010"/>
                    <a:pt x="9874" y="139263"/>
                    <a:pt x="12653" y="139263"/>
                  </a:cubicBezTo>
                  <a:cubicBezTo>
                    <a:pt x="20992" y="139263"/>
                    <a:pt x="25288" y="132936"/>
                    <a:pt x="25288" y="126863"/>
                  </a:cubicBezTo>
                  <a:cubicBezTo>
                    <a:pt x="25288" y="120790"/>
                    <a:pt x="20992" y="114464"/>
                    <a:pt x="12653" y="114464"/>
                  </a:cubicBezTo>
                  <a:cubicBezTo>
                    <a:pt x="9116" y="114464"/>
                    <a:pt x="271" y="116235"/>
                    <a:pt x="271" y="127875"/>
                  </a:cubicBezTo>
                  <a:cubicBezTo>
                    <a:pt x="271" y="149638"/>
                    <a:pt x="17707" y="174184"/>
                    <a:pt x="46008" y="174184"/>
                  </a:cubicBezTo>
                  <a:cubicBezTo>
                    <a:pt x="75320" y="174184"/>
                    <a:pt x="101094" y="149891"/>
                    <a:pt x="10109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FEC90E0-01A6-2B61-8EE7-F13E48F3D6A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806046" y="7851810"/>
              <a:ext cx="29564" cy="75662"/>
            </a:xfrm>
            <a:custGeom>
              <a:avLst/>
              <a:gdLst>
                <a:gd name="connsiteX0" fmla="*/ 29841 w 29564"/>
                <a:gd name="connsiteY0" fmla="*/ 26655 h 75662"/>
                <a:gd name="connsiteX1" fmla="*/ 13669 w 29564"/>
                <a:gd name="connsiteY1" fmla="*/ 85 h 75662"/>
                <a:gd name="connsiteX2" fmla="*/ 276 w 29564"/>
                <a:gd name="connsiteY2" fmla="*/ 13496 h 75662"/>
                <a:gd name="connsiteX3" fmla="*/ 13669 w 29564"/>
                <a:gd name="connsiteY3" fmla="*/ 26908 h 75662"/>
                <a:gd name="connsiteX4" fmla="*/ 22513 w 29564"/>
                <a:gd name="connsiteY4" fmla="*/ 23618 h 75662"/>
                <a:gd name="connsiteX5" fmla="*/ 23777 w 29564"/>
                <a:gd name="connsiteY5" fmla="*/ 22859 h 75662"/>
                <a:gd name="connsiteX6" fmla="*/ 24282 w 29564"/>
                <a:gd name="connsiteY6" fmla="*/ 26655 h 75662"/>
                <a:gd name="connsiteX7" fmla="*/ 7099 w 29564"/>
                <a:gd name="connsiteY7" fmla="*/ 68915 h 75662"/>
                <a:gd name="connsiteX8" fmla="*/ 4319 w 29564"/>
                <a:gd name="connsiteY8" fmla="*/ 72963 h 75662"/>
                <a:gd name="connsiteX9" fmla="*/ 6846 w 29564"/>
                <a:gd name="connsiteY9" fmla="*/ 75747 h 75662"/>
                <a:gd name="connsiteX10" fmla="*/ 29841 w 29564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4" h="75662">
                  <a:moveTo>
                    <a:pt x="29841" y="26655"/>
                  </a:moveTo>
                  <a:cubicBezTo>
                    <a:pt x="29841" y="9954"/>
                    <a:pt x="23524" y="85"/>
                    <a:pt x="13669" y="85"/>
                  </a:cubicBezTo>
                  <a:cubicBezTo>
                    <a:pt x="5330" y="85"/>
                    <a:pt x="276" y="6411"/>
                    <a:pt x="276" y="13496"/>
                  </a:cubicBezTo>
                  <a:cubicBezTo>
                    <a:pt x="276" y="20329"/>
                    <a:pt x="5330" y="26908"/>
                    <a:pt x="13669" y="26908"/>
                  </a:cubicBezTo>
                  <a:cubicBezTo>
                    <a:pt x="16701" y="26908"/>
                    <a:pt x="19986" y="25896"/>
                    <a:pt x="22513" y="23618"/>
                  </a:cubicBezTo>
                  <a:cubicBezTo>
                    <a:pt x="23271" y="23112"/>
                    <a:pt x="23524" y="22859"/>
                    <a:pt x="23777" y="22859"/>
                  </a:cubicBezTo>
                  <a:cubicBezTo>
                    <a:pt x="24029" y="22859"/>
                    <a:pt x="24282" y="23112"/>
                    <a:pt x="24282" y="26655"/>
                  </a:cubicBezTo>
                  <a:cubicBezTo>
                    <a:pt x="24282" y="45381"/>
                    <a:pt x="15438" y="60564"/>
                    <a:pt x="7099" y="68915"/>
                  </a:cubicBezTo>
                  <a:cubicBezTo>
                    <a:pt x="4319" y="71698"/>
                    <a:pt x="4319" y="72204"/>
                    <a:pt x="4319" y="72963"/>
                  </a:cubicBezTo>
                  <a:cubicBezTo>
                    <a:pt x="4319" y="74735"/>
                    <a:pt x="5583" y="75747"/>
                    <a:pt x="6846" y="75747"/>
                  </a:cubicBezTo>
                  <a:cubicBezTo>
                    <a:pt x="9626" y="75747"/>
                    <a:pt x="29841" y="56262"/>
                    <a:pt x="29841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AC4E2582-4A70-FAC8-8739-705A809CA172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994242" y="7703016"/>
              <a:ext cx="125081" cy="178907"/>
            </a:xfrm>
            <a:custGeom>
              <a:avLst/>
              <a:gdLst>
                <a:gd name="connsiteX0" fmla="*/ 77102 w 125081"/>
                <a:gd name="connsiteY0" fmla="*/ 101811 h 178907"/>
                <a:gd name="connsiteX1" fmla="*/ 103634 w 125081"/>
                <a:gd name="connsiteY1" fmla="*/ 172919 h 178907"/>
                <a:gd name="connsiteX2" fmla="*/ 117027 w 125081"/>
                <a:gd name="connsiteY2" fmla="*/ 178486 h 178907"/>
                <a:gd name="connsiteX3" fmla="*/ 122586 w 125081"/>
                <a:gd name="connsiteY3" fmla="*/ 178486 h 178907"/>
                <a:gd name="connsiteX4" fmla="*/ 125365 w 125081"/>
                <a:gd name="connsiteY4" fmla="*/ 175955 h 178907"/>
                <a:gd name="connsiteX5" fmla="*/ 124102 w 125081"/>
                <a:gd name="connsiteY5" fmla="*/ 173678 h 178907"/>
                <a:gd name="connsiteX6" fmla="*/ 118290 w 125081"/>
                <a:gd name="connsiteY6" fmla="*/ 162037 h 178907"/>
                <a:gd name="connsiteX7" fmla="*/ 66741 w 125081"/>
                <a:gd name="connsiteY7" fmla="*/ 18051 h 178907"/>
                <a:gd name="connsiteX8" fmla="*/ 35913 w 125081"/>
                <a:gd name="connsiteY8" fmla="*/ 85 h 178907"/>
                <a:gd name="connsiteX9" fmla="*/ 31365 w 125081"/>
                <a:gd name="connsiteY9" fmla="*/ 2868 h 178907"/>
                <a:gd name="connsiteX10" fmla="*/ 33639 w 125081"/>
                <a:gd name="connsiteY10" fmla="*/ 5399 h 178907"/>
                <a:gd name="connsiteX11" fmla="*/ 50064 w 125081"/>
                <a:gd name="connsiteY11" fmla="*/ 25643 h 178907"/>
                <a:gd name="connsiteX12" fmla="*/ 74575 w 125081"/>
                <a:gd name="connsiteY12" fmla="*/ 94473 h 178907"/>
                <a:gd name="connsiteX13" fmla="*/ 4833 w 125081"/>
                <a:gd name="connsiteY13" fmla="*/ 163809 h 178907"/>
                <a:gd name="connsiteX14" fmla="*/ 284 w 125081"/>
                <a:gd name="connsiteY14" fmla="*/ 171653 h 178907"/>
                <a:gd name="connsiteX15" fmla="*/ 7865 w 125081"/>
                <a:gd name="connsiteY15" fmla="*/ 178992 h 178907"/>
                <a:gd name="connsiteX16" fmla="*/ 16204 w 125081"/>
                <a:gd name="connsiteY16" fmla="*/ 173678 h 178907"/>
                <a:gd name="connsiteX17" fmla="*/ 77102 w 125081"/>
                <a:gd name="connsiteY17" fmla="*/ 101811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081" h="178907">
                  <a:moveTo>
                    <a:pt x="77102" y="101811"/>
                  </a:moveTo>
                  <a:cubicBezTo>
                    <a:pt x="87462" y="128382"/>
                    <a:pt x="99591" y="167098"/>
                    <a:pt x="103634" y="172919"/>
                  </a:cubicBezTo>
                  <a:cubicBezTo>
                    <a:pt x="107677" y="178486"/>
                    <a:pt x="110204" y="178486"/>
                    <a:pt x="117027" y="178486"/>
                  </a:cubicBezTo>
                  <a:lnTo>
                    <a:pt x="122586" y="178486"/>
                  </a:lnTo>
                  <a:cubicBezTo>
                    <a:pt x="125113" y="178233"/>
                    <a:pt x="125365" y="176714"/>
                    <a:pt x="125365" y="175955"/>
                  </a:cubicBezTo>
                  <a:cubicBezTo>
                    <a:pt x="125365" y="175196"/>
                    <a:pt x="124860" y="174690"/>
                    <a:pt x="124102" y="173678"/>
                  </a:cubicBezTo>
                  <a:cubicBezTo>
                    <a:pt x="121575" y="170894"/>
                    <a:pt x="120059" y="167098"/>
                    <a:pt x="118290" y="162037"/>
                  </a:cubicBezTo>
                  <a:lnTo>
                    <a:pt x="66741" y="18051"/>
                  </a:lnTo>
                  <a:cubicBezTo>
                    <a:pt x="61435" y="3374"/>
                    <a:pt x="47790" y="85"/>
                    <a:pt x="35913" y="85"/>
                  </a:cubicBezTo>
                  <a:cubicBezTo>
                    <a:pt x="34650" y="85"/>
                    <a:pt x="31365" y="85"/>
                    <a:pt x="31365" y="2868"/>
                  </a:cubicBezTo>
                  <a:cubicBezTo>
                    <a:pt x="31365" y="4893"/>
                    <a:pt x="33386" y="5399"/>
                    <a:pt x="33639" y="5399"/>
                  </a:cubicBezTo>
                  <a:cubicBezTo>
                    <a:pt x="41978" y="6917"/>
                    <a:pt x="43747" y="8435"/>
                    <a:pt x="50064" y="25643"/>
                  </a:cubicBezTo>
                  <a:lnTo>
                    <a:pt x="74575" y="94473"/>
                  </a:lnTo>
                  <a:lnTo>
                    <a:pt x="4833" y="163809"/>
                  </a:lnTo>
                  <a:cubicBezTo>
                    <a:pt x="1800" y="166845"/>
                    <a:pt x="284" y="168364"/>
                    <a:pt x="284" y="171653"/>
                  </a:cubicBezTo>
                  <a:cubicBezTo>
                    <a:pt x="284" y="175955"/>
                    <a:pt x="3822" y="178992"/>
                    <a:pt x="7865" y="178992"/>
                  </a:cubicBezTo>
                  <a:cubicBezTo>
                    <a:pt x="11908" y="178992"/>
                    <a:pt x="14182" y="176208"/>
                    <a:pt x="16204" y="173678"/>
                  </a:cubicBezTo>
                  <a:lnTo>
                    <a:pt x="77102" y="1018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9D1D3EE5-620F-F03F-5403-798CF84B8B88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212593" y="7785764"/>
              <a:ext cx="168038" cy="59213"/>
            </a:xfrm>
            <a:custGeom>
              <a:avLst/>
              <a:gdLst>
                <a:gd name="connsiteX0" fmla="*/ 159740 w 168038"/>
                <a:gd name="connsiteY0" fmla="*/ 10207 h 59213"/>
                <a:gd name="connsiteX1" fmla="*/ 168331 w 168038"/>
                <a:gd name="connsiteY1" fmla="*/ 5146 h 59213"/>
                <a:gd name="connsiteX2" fmla="*/ 159992 w 168038"/>
                <a:gd name="connsiteY2" fmla="*/ 85 h 59213"/>
                <a:gd name="connsiteX3" fmla="*/ 8631 w 168038"/>
                <a:gd name="connsiteY3" fmla="*/ 85 h 59213"/>
                <a:gd name="connsiteX4" fmla="*/ 293 w 168038"/>
                <a:gd name="connsiteY4" fmla="*/ 5146 h 59213"/>
                <a:gd name="connsiteX5" fmla="*/ 8884 w 168038"/>
                <a:gd name="connsiteY5" fmla="*/ 10207 h 59213"/>
                <a:gd name="connsiteX6" fmla="*/ 159740 w 168038"/>
                <a:gd name="connsiteY6" fmla="*/ 10207 h 59213"/>
                <a:gd name="connsiteX7" fmla="*/ 159992 w 168038"/>
                <a:gd name="connsiteY7" fmla="*/ 59299 h 59213"/>
                <a:gd name="connsiteX8" fmla="*/ 168331 w 168038"/>
                <a:gd name="connsiteY8" fmla="*/ 54238 h 59213"/>
                <a:gd name="connsiteX9" fmla="*/ 159740 w 168038"/>
                <a:gd name="connsiteY9" fmla="*/ 49177 h 59213"/>
                <a:gd name="connsiteX10" fmla="*/ 8884 w 168038"/>
                <a:gd name="connsiteY10" fmla="*/ 49177 h 59213"/>
                <a:gd name="connsiteX11" fmla="*/ 293 w 168038"/>
                <a:gd name="connsiteY11" fmla="*/ 54238 h 59213"/>
                <a:gd name="connsiteX12" fmla="*/ 8631 w 168038"/>
                <a:gd name="connsiteY12" fmla="*/ 59299 h 59213"/>
                <a:gd name="connsiteX13" fmla="*/ 159992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740" y="10207"/>
                  </a:moveTo>
                  <a:cubicBezTo>
                    <a:pt x="163530" y="10207"/>
                    <a:pt x="168331" y="10207"/>
                    <a:pt x="168331" y="5146"/>
                  </a:cubicBezTo>
                  <a:cubicBezTo>
                    <a:pt x="168331" y="85"/>
                    <a:pt x="163530" y="85"/>
                    <a:pt x="159992" y="85"/>
                  </a:cubicBezTo>
                  <a:lnTo>
                    <a:pt x="8631" y="85"/>
                  </a:lnTo>
                  <a:cubicBezTo>
                    <a:pt x="5094" y="85"/>
                    <a:pt x="293" y="85"/>
                    <a:pt x="293" y="5146"/>
                  </a:cubicBezTo>
                  <a:cubicBezTo>
                    <a:pt x="293" y="10207"/>
                    <a:pt x="5094" y="10207"/>
                    <a:pt x="8884" y="10207"/>
                  </a:cubicBezTo>
                  <a:lnTo>
                    <a:pt x="159740" y="10207"/>
                  </a:lnTo>
                  <a:close/>
                  <a:moveTo>
                    <a:pt x="159992" y="59299"/>
                  </a:moveTo>
                  <a:cubicBezTo>
                    <a:pt x="163530" y="59299"/>
                    <a:pt x="168331" y="59299"/>
                    <a:pt x="168331" y="54238"/>
                  </a:cubicBezTo>
                  <a:cubicBezTo>
                    <a:pt x="168331" y="49177"/>
                    <a:pt x="163530" y="49177"/>
                    <a:pt x="159740" y="49177"/>
                  </a:cubicBezTo>
                  <a:lnTo>
                    <a:pt x="8884" y="49177"/>
                  </a:lnTo>
                  <a:cubicBezTo>
                    <a:pt x="5094" y="49177"/>
                    <a:pt x="293" y="49177"/>
                    <a:pt x="293" y="54238"/>
                  </a:cubicBezTo>
                  <a:cubicBezTo>
                    <a:pt x="293" y="59299"/>
                    <a:pt x="5094" y="59299"/>
                    <a:pt x="8631" y="59299"/>
                  </a:cubicBezTo>
                  <a:lnTo>
                    <a:pt x="159992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86249B8-BACF-EFED-8682-8A394DCCE7E7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8475024" y="7710102"/>
              <a:ext cx="106382" cy="174099"/>
            </a:xfrm>
            <a:custGeom>
              <a:avLst/>
              <a:gdLst>
                <a:gd name="connsiteX0" fmla="*/ 106685 w 106382"/>
                <a:gd name="connsiteY0" fmla="*/ 87640 h 174099"/>
                <a:gd name="connsiteX1" fmla="*/ 96578 w 106382"/>
                <a:gd name="connsiteY1" fmla="*/ 28426 h 174099"/>
                <a:gd name="connsiteX2" fmla="*/ 53621 w 106382"/>
                <a:gd name="connsiteY2" fmla="*/ 85 h 174099"/>
                <a:gd name="connsiteX3" fmla="*/ 9653 w 106382"/>
                <a:gd name="connsiteY3" fmla="*/ 30198 h 174099"/>
                <a:gd name="connsiteX4" fmla="*/ 303 w 106382"/>
                <a:gd name="connsiteY4" fmla="*/ 87640 h 174099"/>
                <a:gd name="connsiteX5" fmla="*/ 11674 w 106382"/>
                <a:gd name="connsiteY5" fmla="*/ 148626 h 174099"/>
                <a:gd name="connsiteX6" fmla="*/ 53368 w 106382"/>
                <a:gd name="connsiteY6" fmla="*/ 174184 h 174099"/>
                <a:gd name="connsiteX7" fmla="*/ 97336 w 106382"/>
                <a:gd name="connsiteY7" fmla="*/ 144830 h 174099"/>
                <a:gd name="connsiteX8" fmla="*/ 106685 w 106382"/>
                <a:gd name="connsiteY8" fmla="*/ 87640 h 174099"/>
                <a:gd name="connsiteX9" fmla="*/ 53368 w 106382"/>
                <a:gd name="connsiteY9" fmla="*/ 168617 h 174099"/>
                <a:gd name="connsiteX10" fmla="*/ 24056 w 106382"/>
                <a:gd name="connsiteY10" fmla="*/ 137998 h 174099"/>
                <a:gd name="connsiteX11" fmla="*/ 21276 w 106382"/>
                <a:gd name="connsiteY11" fmla="*/ 84604 h 174099"/>
                <a:gd name="connsiteX12" fmla="*/ 23298 w 106382"/>
                <a:gd name="connsiteY12" fmla="*/ 38042 h 174099"/>
                <a:gd name="connsiteX13" fmla="*/ 53368 w 106382"/>
                <a:gd name="connsiteY13" fmla="*/ 5652 h 174099"/>
                <a:gd name="connsiteX14" fmla="*/ 83185 w 106382"/>
                <a:gd name="connsiteY14" fmla="*/ 35259 h 174099"/>
                <a:gd name="connsiteX15" fmla="*/ 85712 w 106382"/>
                <a:gd name="connsiteY15" fmla="*/ 84604 h 174099"/>
                <a:gd name="connsiteX16" fmla="*/ 82933 w 106382"/>
                <a:gd name="connsiteY16" fmla="*/ 136985 h 174099"/>
                <a:gd name="connsiteX17" fmla="*/ 53368 w 106382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2" h="174099">
                  <a:moveTo>
                    <a:pt x="106685" y="87640"/>
                  </a:moveTo>
                  <a:cubicBezTo>
                    <a:pt x="106685" y="67396"/>
                    <a:pt x="105422" y="47152"/>
                    <a:pt x="96578" y="28426"/>
                  </a:cubicBezTo>
                  <a:cubicBezTo>
                    <a:pt x="84954" y="4133"/>
                    <a:pt x="64234" y="85"/>
                    <a:pt x="53621" y="85"/>
                  </a:cubicBezTo>
                  <a:cubicBezTo>
                    <a:pt x="38459" y="85"/>
                    <a:pt x="20013" y="6664"/>
                    <a:pt x="9653" y="30198"/>
                  </a:cubicBezTo>
                  <a:cubicBezTo>
                    <a:pt x="1567" y="47658"/>
                    <a:pt x="303" y="67396"/>
                    <a:pt x="303" y="87640"/>
                  </a:cubicBezTo>
                  <a:cubicBezTo>
                    <a:pt x="303" y="106619"/>
                    <a:pt x="1314" y="129394"/>
                    <a:pt x="11674" y="148626"/>
                  </a:cubicBezTo>
                  <a:cubicBezTo>
                    <a:pt x="22540" y="169123"/>
                    <a:pt x="40986" y="174184"/>
                    <a:pt x="53368" y="174184"/>
                  </a:cubicBezTo>
                  <a:cubicBezTo>
                    <a:pt x="67013" y="174184"/>
                    <a:pt x="86218" y="168870"/>
                    <a:pt x="97336" y="144830"/>
                  </a:cubicBezTo>
                  <a:cubicBezTo>
                    <a:pt x="105422" y="127369"/>
                    <a:pt x="106685" y="107631"/>
                    <a:pt x="106685" y="87640"/>
                  </a:cubicBezTo>
                  <a:close/>
                  <a:moveTo>
                    <a:pt x="53368" y="168617"/>
                  </a:moveTo>
                  <a:cubicBezTo>
                    <a:pt x="43513" y="168617"/>
                    <a:pt x="28604" y="162290"/>
                    <a:pt x="24056" y="137998"/>
                  </a:cubicBezTo>
                  <a:cubicBezTo>
                    <a:pt x="21276" y="122814"/>
                    <a:pt x="21276" y="99534"/>
                    <a:pt x="21276" y="84604"/>
                  </a:cubicBezTo>
                  <a:cubicBezTo>
                    <a:pt x="21276" y="68408"/>
                    <a:pt x="21276" y="51707"/>
                    <a:pt x="23298" y="38042"/>
                  </a:cubicBezTo>
                  <a:cubicBezTo>
                    <a:pt x="28099" y="7929"/>
                    <a:pt x="47051" y="5652"/>
                    <a:pt x="53368" y="5652"/>
                  </a:cubicBezTo>
                  <a:cubicBezTo>
                    <a:pt x="61707" y="5652"/>
                    <a:pt x="78384" y="10207"/>
                    <a:pt x="83185" y="35259"/>
                  </a:cubicBezTo>
                  <a:cubicBezTo>
                    <a:pt x="85712" y="49430"/>
                    <a:pt x="85712" y="68662"/>
                    <a:pt x="85712" y="84604"/>
                  </a:cubicBezTo>
                  <a:cubicBezTo>
                    <a:pt x="85712" y="103583"/>
                    <a:pt x="85712" y="120790"/>
                    <a:pt x="82933" y="136985"/>
                  </a:cubicBezTo>
                  <a:cubicBezTo>
                    <a:pt x="79142" y="161025"/>
                    <a:pt x="64739" y="168617"/>
                    <a:pt x="53368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79579CB4-91F1-6EA0-9E4B-A401554D5610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613246" y="7851810"/>
              <a:ext cx="26785" cy="26823"/>
            </a:xfrm>
            <a:custGeom>
              <a:avLst/>
              <a:gdLst>
                <a:gd name="connsiteX0" fmla="*/ 27093 w 26785"/>
                <a:gd name="connsiteY0" fmla="*/ 13496 h 26823"/>
                <a:gd name="connsiteX1" fmla="*/ 13701 w 26785"/>
                <a:gd name="connsiteY1" fmla="*/ 85 h 26823"/>
                <a:gd name="connsiteX2" fmla="*/ 308 w 26785"/>
                <a:gd name="connsiteY2" fmla="*/ 13496 h 26823"/>
                <a:gd name="connsiteX3" fmla="*/ 13701 w 26785"/>
                <a:gd name="connsiteY3" fmla="*/ 26908 h 26823"/>
                <a:gd name="connsiteX4" fmla="*/ 27093 w 2678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" h="26823">
                  <a:moveTo>
                    <a:pt x="27093" y="13496"/>
                  </a:moveTo>
                  <a:cubicBezTo>
                    <a:pt x="27093" y="6158"/>
                    <a:pt x="21029" y="85"/>
                    <a:pt x="13701" y="85"/>
                  </a:cubicBezTo>
                  <a:cubicBezTo>
                    <a:pt x="6373" y="85"/>
                    <a:pt x="308" y="6158"/>
                    <a:pt x="308" y="13496"/>
                  </a:cubicBezTo>
                  <a:cubicBezTo>
                    <a:pt x="308" y="20835"/>
                    <a:pt x="6373" y="26908"/>
                    <a:pt x="13701" y="26908"/>
                  </a:cubicBezTo>
                  <a:cubicBezTo>
                    <a:pt x="21029" y="26908"/>
                    <a:pt x="27093" y="20835"/>
                    <a:pt x="27093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F1E9A0F-4418-B630-626E-C8883D6B0CB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674341" y="7710102"/>
              <a:ext cx="100823" cy="168531"/>
            </a:xfrm>
            <a:custGeom>
              <a:avLst/>
              <a:gdLst>
                <a:gd name="connsiteX0" fmla="*/ 19768 w 100823"/>
                <a:gd name="connsiteY0" fmla="*/ 149132 h 168531"/>
                <a:gd name="connsiteX1" fmla="*/ 46553 w 100823"/>
                <a:gd name="connsiteY1" fmla="*/ 123067 h 168531"/>
                <a:gd name="connsiteX2" fmla="*/ 101134 w 100823"/>
                <a:gd name="connsiteY2" fmla="*/ 49177 h 168531"/>
                <a:gd name="connsiteX3" fmla="*/ 47564 w 100823"/>
                <a:gd name="connsiteY3" fmla="*/ 85 h 168531"/>
                <a:gd name="connsiteX4" fmla="*/ 311 w 100823"/>
                <a:gd name="connsiteY4" fmla="*/ 45887 h 168531"/>
                <a:gd name="connsiteX5" fmla="*/ 13704 w 100823"/>
                <a:gd name="connsiteY5" fmla="*/ 60058 h 168531"/>
                <a:gd name="connsiteX6" fmla="*/ 26843 w 100823"/>
                <a:gd name="connsiteY6" fmla="*/ 46646 h 168531"/>
                <a:gd name="connsiteX7" fmla="*/ 13451 w 100823"/>
                <a:gd name="connsiteY7" fmla="*/ 33487 h 168531"/>
                <a:gd name="connsiteX8" fmla="*/ 10166 w 100823"/>
                <a:gd name="connsiteY8" fmla="*/ 33740 h 168531"/>
                <a:gd name="connsiteX9" fmla="*/ 44279 w 100823"/>
                <a:gd name="connsiteY9" fmla="*/ 7929 h 168531"/>
                <a:gd name="connsiteX10" fmla="*/ 78139 w 100823"/>
                <a:gd name="connsiteY10" fmla="*/ 49177 h 168531"/>
                <a:gd name="connsiteX11" fmla="*/ 51607 w 100823"/>
                <a:gd name="connsiteY11" fmla="*/ 105101 h 168531"/>
                <a:gd name="connsiteX12" fmla="*/ 3091 w 100823"/>
                <a:gd name="connsiteY12" fmla="*/ 159254 h 168531"/>
                <a:gd name="connsiteX13" fmla="*/ 311 w 100823"/>
                <a:gd name="connsiteY13" fmla="*/ 168617 h 168531"/>
                <a:gd name="connsiteX14" fmla="*/ 94059 w 100823"/>
                <a:gd name="connsiteY14" fmla="*/ 168617 h 168531"/>
                <a:gd name="connsiteX15" fmla="*/ 101134 w 100823"/>
                <a:gd name="connsiteY15" fmla="*/ 124586 h 168531"/>
                <a:gd name="connsiteX16" fmla="*/ 94817 w 100823"/>
                <a:gd name="connsiteY16" fmla="*/ 124586 h 168531"/>
                <a:gd name="connsiteX17" fmla="*/ 89258 w 100823"/>
                <a:gd name="connsiteY17" fmla="*/ 147107 h 168531"/>
                <a:gd name="connsiteX18" fmla="*/ 65252 w 100823"/>
                <a:gd name="connsiteY18" fmla="*/ 149132 h 168531"/>
                <a:gd name="connsiteX19" fmla="*/ 19768 w 100823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23" h="168531">
                  <a:moveTo>
                    <a:pt x="19768" y="149132"/>
                  </a:moveTo>
                  <a:lnTo>
                    <a:pt x="46553" y="123067"/>
                  </a:lnTo>
                  <a:cubicBezTo>
                    <a:pt x="85973" y="88146"/>
                    <a:pt x="101134" y="74482"/>
                    <a:pt x="101134" y="49177"/>
                  </a:cubicBezTo>
                  <a:cubicBezTo>
                    <a:pt x="101134" y="20329"/>
                    <a:pt x="78392" y="85"/>
                    <a:pt x="47564" y="85"/>
                  </a:cubicBezTo>
                  <a:cubicBezTo>
                    <a:pt x="19010" y="85"/>
                    <a:pt x="311" y="23365"/>
                    <a:pt x="311" y="45887"/>
                  </a:cubicBezTo>
                  <a:cubicBezTo>
                    <a:pt x="311" y="60058"/>
                    <a:pt x="12945" y="60058"/>
                    <a:pt x="13704" y="60058"/>
                  </a:cubicBezTo>
                  <a:cubicBezTo>
                    <a:pt x="17999" y="60058"/>
                    <a:pt x="26843" y="57021"/>
                    <a:pt x="26843" y="46646"/>
                  </a:cubicBezTo>
                  <a:cubicBezTo>
                    <a:pt x="26843" y="40067"/>
                    <a:pt x="22295" y="33487"/>
                    <a:pt x="13451" y="33487"/>
                  </a:cubicBezTo>
                  <a:cubicBezTo>
                    <a:pt x="11429" y="33487"/>
                    <a:pt x="10924" y="33487"/>
                    <a:pt x="10166" y="33740"/>
                  </a:cubicBezTo>
                  <a:cubicBezTo>
                    <a:pt x="15978" y="17292"/>
                    <a:pt x="29623" y="7929"/>
                    <a:pt x="44279" y="7929"/>
                  </a:cubicBezTo>
                  <a:cubicBezTo>
                    <a:pt x="67274" y="7929"/>
                    <a:pt x="78139" y="28426"/>
                    <a:pt x="78139" y="49177"/>
                  </a:cubicBezTo>
                  <a:cubicBezTo>
                    <a:pt x="78139" y="69421"/>
                    <a:pt x="65505" y="89412"/>
                    <a:pt x="51607" y="105101"/>
                  </a:cubicBezTo>
                  <a:lnTo>
                    <a:pt x="3091" y="159254"/>
                  </a:lnTo>
                  <a:cubicBezTo>
                    <a:pt x="311" y="162037"/>
                    <a:pt x="311" y="162543"/>
                    <a:pt x="311" y="168617"/>
                  </a:cubicBezTo>
                  <a:lnTo>
                    <a:pt x="94059" y="168617"/>
                  </a:lnTo>
                  <a:lnTo>
                    <a:pt x="101134" y="124586"/>
                  </a:lnTo>
                  <a:lnTo>
                    <a:pt x="94817" y="124586"/>
                  </a:lnTo>
                  <a:cubicBezTo>
                    <a:pt x="93553" y="132177"/>
                    <a:pt x="91785" y="143312"/>
                    <a:pt x="89258" y="147107"/>
                  </a:cubicBezTo>
                  <a:cubicBezTo>
                    <a:pt x="87489" y="149132"/>
                    <a:pt x="70811" y="149132"/>
                    <a:pt x="65252" y="149132"/>
                  </a:cubicBezTo>
                  <a:lnTo>
                    <a:pt x="19768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F007657B-E5DA-9764-E375-1FCD5B8B06D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800686" y="7710102"/>
              <a:ext cx="100823" cy="174099"/>
            </a:xfrm>
            <a:custGeom>
              <a:avLst/>
              <a:gdLst>
                <a:gd name="connsiteX0" fmla="*/ 101139 w 100823"/>
                <a:gd name="connsiteY0" fmla="*/ 117753 h 174099"/>
                <a:gd name="connsiteX1" fmla="*/ 53128 w 100823"/>
                <a:gd name="connsiteY1" fmla="*/ 62335 h 174099"/>
                <a:gd name="connsiteX2" fmla="*/ 21036 w 100823"/>
                <a:gd name="connsiteY2" fmla="*/ 75241 h 174099"/>
                <a:gd name="connsiteX3" fmla="*/ 21036 w 100823"/>
                <a:gd name="connsiteY3" fmla="*/ 25896 h 174099"/>
                <a:gd name="connsiteX4" fmla="*/ 42515 w 100823"/>
                <a:gd name="connsiteY4" fmla="*/ 29186 h 174099"/>
                <a:gd name="connsiteX5" fmla="*/ 91284 w 100823"/>
                <a:gd name="connsiteY5" fmla="*/ 2868 h 174099"/>
                <a:gd name="connsiteX6" fmla="*/ 88757 w 100823"/>
                <a:gd name="connsiteY6" fmla="*/ 85 h 174099"/>
                <a:gd name="connsiteX7" fmla="*/ 86736 w 100823"/>
                <a:gd name="connsiteY7" fmla="*/ 844 h 174099"/>
                <a:gd name="connsiteX8" fmla="*/ 52370 w 100823"/>
                <a:gd name="connsiteY8" fmla="*/ 8182 h 174099"/>
                <a:gd name="connsiteX9" fmla="*/ 18762 w 100823"/>
                <a:gd name="connsiteY9" fmla="*/ 1097 h 174099"/>
                <a:gd name="connsiteX10" fmla="*/ 15730 w 100823"/>
                <a:gd name="connsiteY10" fmla="*/ 338 h 174099"/>
                <a:gd name="connsiteX11" fmla="*/ 13203 w 100823"/>
                <a:gd name="connsiteY11" fmla="*/ 6411 h 174099"/>
                <a:gd name="connsiteX12" fmla="*/ 13203 w 100823"/>
                <a:gd name="connsiteY12" fmla="*/ 81314 h 174099"/>
                <a:gd name="connsiteX13" fmla="*/ 16741 w 100823"/>
                <a:gd name="connsiteY13" fmla="*/ 87893 h 174099"/>
                <a:gd name="connsiteX14" fmla="*/ 20026 w 100823"/>
                <a:gd name="connsiteY14" fmla="*/ 85616 h 174099"/>
                <a:gd name="connsiteX15" fmla="*/ 52623 w 100823"/>
                <a:gd name="connsiteY15" fmla="*/ 67902 h 174099"/>
                <a:gd name="connsiteX16" fmla="*/ 74101 w 100823"/>
                <a:gd name="connsiteY16" fmla="*/ 84098 h 174099"/>
                <a:gd name="connsiteX17" fmla="*/ 78650 w 100823"/>
                <a:gd name="connsiteY17" fmla="*/ 115982 h 174099"/>
                <a:gd name="connsiteX18" fmla="*/ 72585 w 100823"/>
                <a:gd name="connsiteY18" fmla="*/ 150650 h 174099"/>
                <a:gd name="connsiteX19" fmla="*/ 45547 w 100823"/>
                <a:gd name="connsiteY19" fmla="*/ 167098 h 174099"/>
                <a:gd name="connsiteX20" fmla="*/ 8402 w 100823"/>
                <a:gd name="connsiteY20" fmla="*/ 138757 h 174099"/>
                <a:gd name="connsiteX21" fmla="*/ 12698 w 100823"/>
                <a:gd name="connsiteY21" fmla="*/ 139263 h 174099"/>
                <a:gd name="connsiteX22" fmla="*/ 25332 w 100823"/>
                <a:gd name="connsiteY22" fmla="*/ 126863 h 174099"/>
                <a:gd name="connsiteX23" fmla="*/ 12698 w 100823"/>
                <a:gd name="connsiteY23" fmla="*/ 114464 h 174099"/>
                <a:gd name="connsiteX24" fmla="*/ 316 w 100823"/>
                <a:gd name="connsiteY24" fmla="*/ 127875 h 174099"/>
                <a:gd name="connsiteX25" fmla="*/ 46053 w 100823"/>
                <a:gd name="connsiteY25" fmla="*/ 174184 h 174099"/>
                <a:gd name="connsiteX26" fmla="*/ 101139 w 10082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23" h="174099">
                  <a:moveTo>
                    <a:pt x="101139" y="117753"/>
                  </a:moveTo>
                  <a:cubicBezTo>
                    <a:pt x="101139" y="87640"/>
                    <a:pt x="80419" y="62335"/>
                    <a:pt x="53128" y="62335"/>
                  </a:cubicBezTo>
                  <a:cubicBezTo>
                    <a:pt x="40999" y="62335"/>
                    <a:pt x="30133" y="66384"/>
                    <a:pt x="21036" y="75241"/>
                  </a:cubicBezTo>
                  <a:lnTo>
                    <a:pt x="21036" y="25896"/>
                  </a:lnTo>
                  <a:cubicBezTo>
                    <a:pt x="26090" y="27414"/>
                    <a:pt x="34429" y="29186"/>
                    <a:pt x="42515" y="29186"/>
                  </a:cubicBezTo>
                  <a:cubicBezTo>
                    <a:pt x="73596" y="29186"/>
                    <a:pt x="91284" y="6158"/>
                    <a:pt x="91284" y="2868"/>
                  </a:cubicBezTo>
                  <a:cubicBezTo>
                    <a:pt x="91284" y="1350"/>
                    <a:pt x="90526" y="85"/>
                    <a:pt x="88757" y="85"/>
                  </a:cubicBezTo>
                  <a:cubicBezTo>
                    <a:pt x="88505" y="85"/>
                    <a:pt x="87999" y="85"/>
                    <a:pt x="86736" y="844"/>
                  </a:cubicBezTo>
                  <a:cubicBezTo>
                    <a:pt x="81682" y="3121"/>
                    <a:pt x="69300" y="8182"/>
                    <a:pt x="52370" y="8182"/>
                  </a:cubicBezTo>
                  <a:cubicBezTo>
                    <a:pt x="42262" y="8182"/>
                    <a:pt x="30639" y="6411"/>
                    <a:pt x="18762" y="1097"/>
                  </a:cubicBezTo>
                  <a:cubicBezTo>
                    <a:pt x="16741" y="338"/>
                    <a:pt x="16235" y="338"/>
                    <a:pt x="15730" y="338"/>
                  </a:cubicBezTo>
                  <a:cubicBezTo>
                    <a:pt x="13203" y="338"/>
                    <a:pt x="13203" y="2362"/>
                    <a:pt x="13203" y="6411"/>
                  </a:cubicBezTo>
                  <a:lnTo>
                    <a:pt x="13203" y="81314"/>
                  </a:lnTo>
                  <a:cubicBezTo>
                    <a:pt x="13203" y="85869"/>
                    <a:pt x="13203" y="87893"/>
                    <a:pt x="16741" y="87893"/>
                  </a:cubicBezTo>
                  <a:cubicBezTo>
                    <a:pt x="18510" y="87893"/>
                    <a:pt x="19015" y="87134"/>
                    <a:pt x="20026" y="85616"/>
                  </a:cubicBezTo>
                  <a:cubicBezTo>
                    <a:pt x="22805" y="81567"/>
                    <a:pt x="32155" y="67902"/>
                    <a:pt x="52623" y="67902"/>
                  </a:cubicBezTo>
                  <a:cubicBezTo>
                    <a:pt x="65763" y="67902"/>
                    <a:pt x="72080" y="79543"/>
                    <a:pt x="74101" y="84098"/>
                  </a:cubicBezTo>
                  <a:cubicBezTo>
                    <a:pt x="78144" y="93461"/>
                    <a:pt x="78650" y="103330"/>
                    <a:pt x="78650" y="115982"/>
                  </a:cubicBezTo>
                  <a:cubicBezTo>
                    <a:pt x="78650" y="124839"/>
                    <a:pt x="78650" y="140022"/>
                    <a:pt x="72585" y="150650"/>
                  </a:cubicBezTo>
                  <a:cubicBezTo>
                    <a:pt x="66521" y="160519"/>
                    <a:pt x="57171" y="167098"/>
                    <a:pt x="45547" y="167098"/>
                  </a:cubicBezTo>
                  <a:cubicBezTo>
                    <a:pt x="27101" y="167098"/>
                    <a:pt x="12698" y="153687"/>
                    <a:pt x="8402" y="138757"/>
                  </a:cubicBezTo>
                  <a:cubicBezTo>
                    <a:pt x="9160" y="139010"/>
                    <a:pt x="9918" y="139263"/>
                    <a:pt x="12698" y="139263"/>
                  </a:cubicBezTo>
                  <a:cubicBezTo>
                    <a:pt x="21036" y="139263"/>
                    <a:pt x="25332" y="132936"/>
                    <a:pt x="25332" y="126863"/>
                  </a:cubicBezTo>
                  <a:cubicBezTo>
                    <a:pt x="25332" y="120790"/>
                    <a:pt x="21036" y="114464"/>
                    <a:pt x="12698" y="114464"/>
                  </a:cubicBezTo>
                  <a:cubicBezTo>
                    <a:pt x="9160" y="114464"/>
                    <a:pt x="316" y="116235"/>
                    <a:pt x="316" y="127875"/>
                  </a:cubicBezTo>
                  <a:cubicBezTo>
                    <a:pt x="316" y="149638"/>
                    <a:pt x="17752" y="174184"/>
                    <a:pt x="46053" y="174184"/>
                  </a:cubicBezTo>
                  <a:cubicBezTo>
                    <a:pt x="75365" y="174184"/>
                    <a:pt x="101139" y="149891"/>
                    <a:pt x="101139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49" name="组合 148" descr="\documentclass{article}&#10;\usepackage{amsmath}&#10;\pagestyle{empty}&#10;\begin{document}&#10;&#10;\begin{align*}&#10;\epsilon = 1,~\Delta = 1,~\beta=0.5,~\omega_\mathrm{c}=0.25,~\lambda=0.25&#10;\end{align*}&#10;&#10;\end{document}" title="IguanaTex Vector Display">
            <a:extLst>
              <a:ext uri="{FF2B5EF4-FFF2-40B4-BE49-F238E27FC236}">
                <a16:creationId xmlns:a16="http://schemas.microsoft.com/office/drawing/2014/main" id="{0144F428-05B7-2380-7CD1-0047A13FA47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72300" y="5727700"/>
            <a:ext cx="4797108" cy="230275"/>
            <a:chOff x="10504445" y="7697449"/>
            <a:chExt cx="4797108" cy="230275"/>
          </a:xfrm>
        </p:grpSpPr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B1D33DB6-FC1C-ADC6-9490-69D38F37D8A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504445" y="7769568"/>
              <a:ext cx="83144" cy="111848"/>
            </a:xfrm>
            <a:custGeom>
              <a:avLst/>
              <a:gdLst>
                <a:gd name="connsiteX0" fmla="*/ 63571 w 83144"/>
                <a:gd name="connsiteY0" fmla="*/ 51960 h 111848"/>
                <a:gd name="connsiteX1" fmla="*/ 72163 w 83144"/>
                <a:gd name="connsiteY1" fmla="*/ 47658 h 111848"/>
                <a:gd name="connsiteX2" fmla="*/ 64834 w 83144"/>
                <a:gd name="connsiteY2" fmla="*/ 44116 h 111848"/>
                <a:gd name="connsiteX3" fmla="*/ 23894 w 83144"/>
                <a:gd name="connsiteY3" fmla="*/ 44116 h 111848"/>
                <a:gd name="connsiteX4" fmla="*/ 67109 w 83144"/>
                <a:gd name="connsiteY4" fmla="*/ 7929 h 111848"/>
                <a:gd name="connsiteX5" fmla="*/ 74943 w 83144"/>
                <a:gd name="connsiteY5" fmla="*/ 7929 h 111848"/>
                <a:gd name="connsiteX6" fmla="*/ 83283 w 83144"/>
                <a:gd name="connsiteY6" fmla="*/ 3627 h 111848"/>
                <a:gd name="connsiteX7" fmla="*/ 75701 w 83144"/>
                <a:gd name="connsiteY7" fmla="*/ 85 h 111848"/>
                <a:gd name="connsiteX8" fmla="*/ 66856 w 83144"/>
                <a:gd name="connsiteY8" fmla="*/ 85 h 111848"/>
                <a:gd name="connsiteX9" fmla="*/ 139 w 83144"/>
                <a:gd name="connsiteY9" fmla="*/ 64107 h 111848"/>
                <a:gd name="connsiteX10" fmla="*/ 45881 w 83144"/>
                <a:gd name="connsiteY10" fmla="*/ 111933 h 111848"/>
                <a:gd name="connsiteX11" fmla="*/ 78734 w 83144"/>
                <a:gd name="connsiteY11" fmla="*/ 99028 h 111848"/>
                <a:gd name="connsiteX12" fmla="*/ 76207 w 83144"/>
                <a:gd name="connsiteY12" fmla="*/ 95485 h 111848"/>
                <a:gd name="connsiteX13" fmla="*/ 72921 w 83144"/>
                <a:gd name="connsiteY13" fmla="*/ 97003 h 111848"/>
                <a:gd name="connsiteX14" fmla="*/ 46386 w 83144"/>
                <a:gd name="connsiteY14" fmla="*/ 106366 h 111848"/>
                <a:gd name="connsiteX15" fmla="*/ 19092 w 83144"/>
                <a:gd name="connsiteY15" fmla="*/ 73470 h 111848"/>
                <a:gd name="connsiteX16" fmla="*/ 21872 w 83144"/>
                <a:gd name="connsiteY16" fmla="*/ 51960 h 111848"/>
                <a:gd name="connsiteX17" fmla="*/ 63571 w 83144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44" h="111848">
                  <a:moveTo>
                    <a:pt x="63571" y="51960"/>
                  </a:moveTo>
                  <a:cubicBezTo>
                    <a:pt x="67614" y="51960"/>
                    <a:pt x="72163" y="51960"/>
                    <a:pt x="72163" y="47658"/>
                  </a:cubicBezTo>
                  <a:cubicBezTo>
                    <a:pt x="72163" y="44116"/>
                    <a:pt x="69131" y="44116"/>
                    <a:pt x="64834" y="44116"/>
                  </a:cubicBezTo>
                  <a:lnTo>
                    <a:pt x="23894" y="44116"/>
                  </a:lnTo>
                  <a:cubicBezTo>
                    <a:pt x="29959" y="22606"/>
                    <a:pt x="44112" y="7929"/>
                    <a:pt x="67109" y="7929"/>
                  </a:cubicBezTo>
                  <a:lnTo>
                    <a:pt x="74943" y="7929"/>
                  </a:lnTo>
                  <a:cubicBezTo>
                    <a:pt x="79239" y="7929"/>
                    <a:pt x="83283" y="7929"/>
                    <a:pt x="83283" y="3627"/>
                  </a:cubicBezTo>
                  <a:cubicBezTo>
                    <a:pt x="83283" y="85"/>
                    <a:pt x="79997" y="85"/>
                    <a:pt x="75701" y="85"/>
                  </a:cubicBezTo>
                  <a:lnTo>
                    <a:pt x="66856" y="85"/>
                  </a:lnTo>
                  <a:cubicBezTo>
                    <a:pt x="34003" y="85"/>
                    <a:pt x="139" y="25390"/>
                    <a:pt x="139" y="64107"/>
                  </a:cubicBezTo>
                  <a:cubicBezTo>
                    <a:pt x="139" y="91942"/>
                    <a:pt x="19092" y="111933"/>
                    <a:pt x="45881" y="111933"/>
                  </a:cubicBezTo>
                  <a:cubicBezTo>
                    <a:pt x="62307" y="111933"/>
                    <a:pt x="78734" y="101811"/>
                    <a:pt x="78734" y="99028"/>
                  </a:cubicBezTo>
                  <a:cubicBezTo>
                    <a:pt x="78734" y="98268"/>
                    <a:pt x="78481" y="95485"/>
                    <a:pt x="76207" y="95485"/>
                  </a:cubicBezTo>
                  <a:cubicBezTo>
                    <a:pt x="75701" y="95485"/>
                    <a:pt x="75196" y="95485"/>
                    <a:pt x="72921" y="97003"/>
                  </a:cubicBezTo>
                  <a:cubicBezTo>
                    <a:pt x="65087" y="102064"/>
                    <a:pt x="55737" y="106366"/>
                    <a:pt x="46386" y="106366"/>
                  </a:cubicBezTo>
                  <a:cubicBezTo>
                    <a:pt x="31728" y="106366"/>
                    <a:pt x="19092" y="95738"/>
                    <a:pt x="19092" y="73470"/>
                  </a:cubicBezTo>
                  <a:cubicBezTo>
                    <a:pt x="19092" y="64613"/>
                    <a:pt x="21114" y="54997"/>
                    <a:pt x="21872" y="51960"/>
                  </a:cubicBezTo>
                  <a:lnTo>
                    <a:pt x="63571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B8E9DB68-7496-C0B1-6A9C-A2479F4CCDF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679496" y="7785764"/>
              <a:ext cx="168057" cy="59213"/>
            </a:xfrm>
            <a:custGeom>
              <a:avLst/>
              <a:gdLst>
                <a:gd name="connsiteX0" fmla="*/ 159611 w 168057"/>
                <a:gd name="connsiteY0" fmla="*/ 10207 h 59213"/>
                <a:gd name="connsiteX1" fmla="*/ 168203 w 168057"/>
                <a:gd name="connsiteY1" fmla="*/ 5146 h 59213"/>
                <a:gd name="connsiteX2" fmla="*/ 159863 w 168057"/>
                <a:gd name="connsiteY2" fmla="*/ 85 h 59213"/>
                <a:gd name="connsiteX3" fmla="*/ 8485 w 168057"/>
                <a:gd name="connsiteY3" fmla="*/ 85 h 59213"/>
                <a:gd name="connsiteX4" fmla="*/ 145 w 168057"/>
                <a:gd name="connsiteY4" fmla="*/ 5146 h 59213"/>
                <a:gd name="connsiteX5" fmla="*/ 8738 w 168057"/>
                <a:gd name="connsiteY5" fmla="*/ 10207 h 59213"/>
                <a:gd name="connsiteX6" fmla="*/ 159611 w 168057"/>
                <a:gd name="connsiteY6" fmla="*/ 10207 h 59213"/>
                <a:gd name="connsiteX7" fmla="*/ 159863 w 168057"/>
                <a:gd name="connsiteY7" fmla="*/ 59299 h 59213"/>
                <a:gd name="connsiteX8" fmla="*/ 168203 w 168057"/>
                <a:gd name="connsiteY8" fmla="*/ 54238 h 59213"/>
                <a:gd name="connsiteX9" fmla="*/ 159611 w 168057"/>
                <a:gd name="connsiteY9" fmla="*/ 49177 h 59213"/>
                <a:gd name="connsiteX10" fmla="*/ 8738 w 168057"/>
                <a:gd name="connsiteY10" fmla="*/ 49177 h 59213"/>
                <a:gd name="connsiteX11" fmla="*/ 145 w 168057"/>
                <a:gd name="connsiteY11" fmla="*/ 54238 h 59213"/>
                <a:gd name="connsiteX12" fmla="*/ 8485 w 168057"/>
                <a:gd name="connsiteY12" fmla="*/ 59299 h 59213"/>
                <a:gd name="connsiteX13" fmla="*/ 159863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611" y="10207"/>
                  </a:moveTo>
                  <a:cubicBezTo>
                    <a:pt x="163401" y="10207"/>
                    <a:pt x="168203" y="10207"/>
                    <a:pt x="168203" y="5146"/>
                  </a:cubicBezTo>
                  <a:cubicBezTo>
                    <a:pt x="168203" y="85"/>
                    <a:pt x="163401" y="85"/>
                    <a:pt x="159863" y="85"/>
                  </a:cubicBezTo>
                  <a:lnTo>
                    <a:pt x="8485" y="85"/>
                  </a:lnTo>
                  <a:cubicBezTo>
                    <a:pt x="4947" y="85"/>
                    <a:pt x="145" y="85"/>
                    <a:pt x="145" y="5146"/>
                  </a:cubicBezTo>
                  <a:cubicBezTo>
                    <a:pt x="145" y="10207"/>
                    <a:pt x="4947" y="10207"/>
                    <a:pt x="8738" y="10207"/>
                  </a:cubicBezTo>
                  <a:lnTo>
                    <a:pt x="159611" y="10207"/>
                  </a:lnTo>
                  <a:close/>
                  <a:moveTo>
                    <a:pt x="159863" y="59299"/>
                  </a:moveTo>
                  <a:cubicBezTo>
                    <a:pt x="163401" y="59299"/>
                    <a:pt x="168203" y="59299"/>
                    <a:pt x="168203" y="54238"/>
                  </a:cubicBezTo>
                  <a:cubicBezTo>
                    <a:pt x="168203" y="49177"/>
                    <a:pt x="163401" y="49177"/>
                    <a:pt x="159611" y="49177"/>
                  </a:cubicBezTo>
                  <a:lnTo>
                    <a:pt x="8738" y="49177"/>
                  </a:lnTo>
                  <a:cubicBezTo>
                    <a:pt x="4947" y="49177"/>
                    <a:pt x="145" y="49177"/>
                    <a:pt x="145" y="54238"/>
                  </a:cubicBezTo>
                  <a:cubicBezTo>
                    <a:pt x="145" y="59299"/>
                    <a:pt x="4947" y="59299"/>
                    <a:pt x="8485" y="59299"/>
                  </a:cubicBezTo>
                  <a:lnTo>
                    <a:pt x="15986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B62112C3-8A3A-ED74-58E7-558F3F428AD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954593" y="7710102"/>
              <a:ext cx="83396" cy="168531"/>
            </a:xfrm>
            <a:custGeom>
              <a:avLst/>
              <a:gdLst>
                <a:gd name="connsiteX0" fmla="*/ 51963 w 83396"/>
                <a:gd name="connsiteY0" fmla="*/ 6664 h 168531"/>
                <a:gd name="connsiteX1" fmla="*/ 46151 w 83396"/>
                <a:gd name="connsiteY1" fmla="*/ 85 h 168531"/>
                <a:gd name="connsiteX2" fmla="*/ 156 w 83396"/>
                <a:gd name="connsiteY2" fmla="*/ 16280 h 168531"/>
                <a:gd name="connsiteX3" fmla="*/ 156 w 83396"/>
                <a:gd name="connsiteY3" fmla="*/ 24125 h 168531"/>
                <a:gd name="connsiteX4" fmla="*/ 33262 w 83396"/>
                <a:gd name="connsiteY4" fmla="*/ 17545 h 168531"/>
                <a:gd name="connsiteX5" fmla="*/ 33262 w 83396"/>
                <a:gd name="connsiteY5" fmla="*/ 148626 h 168531"/>
                <a:gd name="connsiteX6" fmla="*/ 9759 w 83396"/>
                <a:gd name="connsiteY6" fmla="*/ 160772 h 168531"/>
                <a:gd name="connsiteX7" fmla="*/ 1672 w 83396"/>
                <a:gd name="connsiteY7" fmla="*/ 160772 h 168531"/>
                <a:gd name="connsiteX8" fmla="*/ 1672 w 83396"/>
                <a:gd name="connsiteY8" fmla="*/ 168617 h 168531"/>
                <a:gd name="connsiteX9" fmla="*/ 42613 w 83396"/>
                <a:gd name="connsiteY9" fmla="*/ 167858 h 168531"/>
                <a:gd name="connsiteX10" fmla="*/ 83553 w 83396"/>
                <a:gd name="connsiteY10" fmla="*/ 168617 h 168531"/>
                <a:gd name="connsiteX11" fmla="*/ 83553 w 83396"/>
                <a:gd name="connsiteY11" fmla="*/ 160772 h 168531"/>
                <a:gd name="connsiteX12" fmla="*/ 75466 w 83396"/>
                <a:gd name="connsiteY12" fmla="*/ 160772 h 168531"/>
                <a:gd name="connsiteX13" fmla="*/ 51963 w 83396"/>
                <a:gd name="connsiteY13" fmla="*/ 148626 h 168531"/>
                <a:gd name="connsiteX14" fmla="*/ 51963 w 8339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96" h="168531">
                  <a:moveTo>
                    <a:pt x="51963" y="6664"/>
                  </a:moveTo>
                  <a:cubicBezTo>
                    <a:pt x="51963" y="591"/>
                    <a:pt x="51963" y="85"/>
                    <a:pt x="46151" y="85"/>
                  </a:cubicBezTo>
                  <a:cubicBezTo>
                    <a:pt x="30482" y="16280"/>
                    <a:pt x="8243" y="16280"/>
                    <a:pt x="156" y="16280"/>
                  </a:cubicBezTo>
                  <a:lnTo>
                    <a:pt x="156" y="24125"/>
                  </a:lnTo>
                  <a:cubicBezTo>
                    <a:pt x="5210" y="24125"/>
                    <a:pt x="20121" y="24125"/>
                    <a:pt x="33262" y="17545"/>
                  </a:cubicBezTo>
                  <a:lnTo>
                    <a:pt x="33262" y="148626"/>
                  </a:lnTo>
                  <a:cubicBezTo>
                    <a:pt x="33262" y="157735"/>
                    <a:pt x="32504" y="160772"/>
                    <a:pt x="9759" y="160772"/>
                  </a:cubicBezTo>
                  <a:lnTo>
                    <a:pt x="1672" y="160772"/>
                  </a:lnTo>
                  <a:lnTo>
                    <a:pt x="1672" y="168617"/>
                  </a:lnTo>
                  <a:cubicBezTo>
                    <a:pt x="10517" y="167858"/>
                    <a:pt x="32504" y="167858"/>
                    <a:pt x="42613" y="167858"/>
                  </a:cubicBezTo>
                  <a:cubicBezTo>
                    <a:pt x="52721" y="167858"/>
                    <a:pt x="74708" y="167858"/>
                    <a:pt x="83553" y="168617"/>
                  </a:cubicBezTo>
                  <a:lnTo>
                    <a:pt x="83553" y="160772"/>
                  </a:lnTo>
                  <a:lnTo>
                    <a:pt x="75466" y="160772"/>
                  </a:lnTo>
                  <a:cubicBezTo>
                    <a:pt x="52721" y="160772"/>
                    <a:pt x="51963" y="157989"/>
                    <a:pt x="51963" y="148626"/>
                  </a:cubicBezTo>
                  <a:lnTo>
                    <a:pt x="51963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FB8BF9B1-B057-7CEE-7225-58834F1AA71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080194" y="7851810"/>
              <a:ext cx="29568" cy="75662"/>
            </a:xfrm>
            <a:custGeom>
              <a:avLst/>
              <a:gdLst>
                <a:gd name="connsiteX0" fmla="*/ 29729 w 29568"/>
                <a:gd name="connsiteY0" fmla="*/ 26655 h 75662"/>
                <a:gd name="connsiteX1" fmla="*/ 13555 w 29568"/>
                <a:gd name="connsiteY1" fmla="*/ 85 h 75662"/>
                <a:gd name="connsiteX2" fmla="*/ 161 w 29568"/>
                <a:gd name="connsiteY2" fmla="*/ 13496 h 75662"/>
                <a:gd name="connsiteX3" fmla="*/ 13555 w 29568"/>
                <a:gd name="connsiteY3" fmla="*/ 26908 h 75662"/>
                <a:gd name="connsiteX4" fmla="*/ 22400 w 29568"/>
                <a:gd name="connsiteY4" fmla="*/ 23618 h 75662"/>
                <a:gd name="connsiteX5" fmla="*/ 23664 w 29568"/>
                <a:gd name="connsiteY5" fmla="*/ 22859 h 75662"/>
                <a:gd name="connsiteX6" fmla="*/ 24169 w 29568"/>
                <a:gd name="connsiteY6" fmla="*/ 26655 h 75662"/>
                <a:gd name="connsiteX7" fmla="*/ 6984 w 29568"/>
                <a:gd name="connsiteY7" fmla="*/ 68915 h 75662"/>
                <a:gd name="connsiteX8" fmla="*/ 4204 w 29568"/>
                <a:gd name="connsiteY8" fmla="*/ 72963 h 75662"/>
                <a:gd name="connsiteX9" fmla="*/ 6732 w 29568"/>
                <a:gd name="connsiteY9" fmla="*/ 75747 h 75662"/>
                <a:gd name="connsiteX10" fmla="*/ 29729 w 29568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8" h="75662">
                  <a:moveTo>
                    <a:pt x="29729" y="26655"/>
                  </a:moveTo>
                  <a:cubicBezTo>
                    <a:pt x="29729" y="9954"/>
                    <a:pt x="23411" y="85"/>
                    <a:pt x="13555" y="85"/>
                  </a:cubicBezTo>
                  <a:cubicBezTo>
                    <a:pt x="5215" y="85"/>
                    <a:pt x="161" y="6411"/>
                    <a:pt x="161" y="13496"/>
                  </a:cubicBezTo>
                  <a:cubicBezTo>
                    <a:pt x="161" y="20329"/>
                    <a:pt x="5215" y="26908"/>
                    <a:pt x="13555" y="26908"/>
                  </a:cubicBezTo>
                  <a:cubicBezTo>
                    <a:pt x="16588" y="26908"/>
                    <a:pt x="19873" y="25896"/>
                    <a:pt x="22400" y="23618"/>
                  </a:cubicBezTo>
                  <a:cubicBezTo>
                    <a:pt x="23158" y="23112"/>
                    <a:pt x="23411" y="22859"/>
                    <a:pt x="23664" y="22859"/>
                  </a:cubicBezTo>
                  <a:cubicBezTo>
                    <a:pt x="23916" y="22859"/>
                    <a:pt x="24169" y="23112"/>
                    <a:pt x="24169" y="26655"/>
                  </a:cubicBezTo>
                  <a:cubicBezTo>
                    <a:pt x="24169" y="45381"/>
                    <a:pt x="15324" y="60564"/>
                    <a:pt x="6984" y="68915"/>
                  </a:cubicBezTo>
                  <a:cubicBezTo>
                    <a:pt x="4204" y="71698"/>
                    <a:pt x="4204" y="72204"/>
                    <a:pt x="4204" y="72963"/>
                  </a:cubicBezTo>
                  <a:cubicBezTo>
                    <a:pt x="4204" y="74735"/>
                    <a:pt x="5468" y="75747"/>
                    <a:pt x="6732" y="75747"/>
                  </a:cubicBezTo>
                  <a:cubicBezTo>
                    <a:pt x="9511" y="75747"/>
                    <a:pt x="29729" y="56262"/>
                    <a:pt x="2972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07117A7-991B-7B5D-5E07-06C43E61CA2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266896" y="7697449"/>
              <a:ext cx="186505" cy="181184"/>
            </a:xfrm>
            <a:custGeom>
              <a:avLst/>
              <a:gdLst>
                <a:gd name="connsiteX0" fmla="*/ 99992 w 186505"/>
                <a:gd name="connsiteY0" fmla="*/ 4640 h 181184"/>
                <a:gd name="connsiteX1" fmla="*/ 93422 w 186505"/>
                <a:gd name="connsiteY1" fmla="*/ 85 h 181184"/>
                <a:gd name="connsiteX2" fmla="*/ 86851 w 186505"/>
                <a:gd name="connsiteY2" fmla="*/ 4640 h 181184"/>
                <a:gd name="connsiteX3" fmla="*/ 1432 w 186505"/>
                <a:gd name="connsiteY3" fmla="*/ 176208 h 181184"/>
                <a:gd name="connsiteX4" fmla="*/ 169 w 186505"/>
                <a:gd name="connsiteY4" fmla="*/ 179245 h 181184"/>
                <a:gd name="connsiteX5" fmla="*/ 5728 w 186505"/>
                <a:gd name="connsiteY5" fmla="*/ 181269 h 181184"/>
                <a:gd name="connsiteX6" fmla="*/ 181115 w 186505"/>
                <a:gd name="connsiteY6" fmla="*/ 181269 h 181184"/>
                <a:gd name="connsiteX7" fmla="*/ 186675 w 186505"/>
                <a:gd name="connsiteY7" fmla="*/ 179245 h 181184"/>
                <a:gd name="connsiteX8" fmla="*/ 185411 w 186505"/>
                <a:gd name="connsiteY8" fmla="*/ 176208 h 181184"/>
                <a:gd name="connsiteX9" fmla="*/ 99992 w 186505"/>
                <a:gd name="connsiteY9" fmla="*/ 4640 h 181184"/>
                <a:gd name="connsiteX10" fmla="*/ 85335 w 186505"/>
                <a:gd name="connsiteY10" fmla="*/ 25390 h 181184"/>
                <a:gd name="connsiteX11" fmla="*/ 153316 w 186505"/>
                <a:gd name="connsiteY11" fmla="*/ 162037 h 181184"/>
                <a:gd name="connsiteX12" fmla="*/ 17101 w 186505"/>
                <a:gd name="connsiteY12" fmla="*/ 162037 h 181184"/>
                <a:gd name="connsiteX13" fmla="*/ 85335 w 186505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505" h="181184">
                  <a:moveTo>
                    <a:pt x="99992" y="4640"/>
                  </a:moveTo>
                  <a:cubicBezTo>
                    <a:pt x="98223" y="1350"/>
                    <a:pt x="97718" y="85"/>
                    <a:pt x="93422" y="85"/>
                  </a:cubicBezTo>
                  <a:cubicBezTo>
                    <a:pt x="89125" y="85"/>
                    <a:pt x="88620" y="1350"/>
                    <a:pt x="86851" y="4640"/>
                  </a:cubicBezTo>
                  <a:lnTo>
                    <a:pt x="1432" y="176208"/>
                  </a:lnTo>
                  <a:cubicBezTo>
                    <a:pt x="169" y="178486"/>
                    <a:pt x="169" y="178992"/>
                    <a:pt x="169" y="179245"/>
                  </a:cubicBezTo>
                  <a:cubicBezTo>
                    <a:pt x="169" y="181269"/>
                    <a:pt x="1685" y="181269"/>
                    <a:pt x="5728" y="181269"/>
                  </a:cubicBezTo>
                  <a:lnTo>
                    <a:pt x="181115" y="181269"/>
                  </a:lnTo>
                  <a:cubicBezTo>
                    <a:pt x="185158" y="181269"/>
                    <a:pt x="186675" y="181269"/>
                    <a:pt x="186675" y="179245"/>
                  </a:cubicBezTo>
                  <a:cubicBezTo>
                    <a:pt x="186675" y="178992"/>
                    <a:pt x="186675" y="178486"/>
                    <a:pt x="185411" y="176208"/>
                  </a:cubicBezTo>
                  <a:lnTo>
                    <a:pt x="99992" y="4640"/>
                  </a:lnTo>
                  <a:close/>
                  <a:moveTo>
                    <a:pt x="85335" y="25390"/>
                  </a:moveTo>
                  <a:lnTo>
                    <a:pt x="153316" y="162037"/>
                  </a:lnTo>
                  <a:lnTo>
                    <a:pt x="17101" y="162037"/>
                  </a:lnTo>
                  <a:lnTo>
                    <a:pt x="85335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AA7C997E-E59D-D9DB-EDB4-31E3EB141A6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1549967" y="7785764"/>
              <a:ext cx="168057" cy="59213"/>
            </a:xfrm>
            <a:custGeom>
              <a:avLst/>
              <a:gdLst>
                <a:gd name="connsiteX0" fmla="*/ 159645 w 168057"/>
                <a:gd name="connsiteY0" fmla="*/ 10207 h 59213"/>
                <a:gd name="connsiteX1" fmla="*/ 168237 w 168057"/>
                <a:gd name="connsiteY1" fmla="*/ 5146 h 59213"/>
                <a:gd name="connsiteX2" fmla="*/ 159898 w 168057"/>
                <a:gd name="connsiteY2" fmla="*/ 85 h 59213"/>
                <a:gd name="connsiteX3" fmla="*/ 8519 w 168057"/>
                <a:gd name="connsiteY3" fmla="*/ 85 h 59213"/>
                <a:gd name="connsiteX4" fmla="*/ 180 w 168057"/>
                <a:gd name="connsiteY4" fmla="*/ 5146 h 59213"/>
                <a:gd name="connsiteX5" fmla="*/ 8772 w 168057"/>
                <a:gd name="connsiteY5" fmla="*/ 10207 h 59213"/>
                <a:gd name="connsiteX6" fmla="*/ 159645 w 168057"/>
                <a:gd name="connsiteY6" fmla="*/ 10207 h 59213"/>
                <a:gd name="connsiteX7" fmla="*/ 159898 w 168057"/>
                <a:gd name="connsiteY7" fmla="*/ 59299 h 59213"/>
                <a:gd name="connsiteX8" fmla="*/ 168237 w 168057"/>
                <a:gd name="connsiteY8" fmla="*/ 54238 h 59213"/>
                <a:gd name="connsiteX9" fmla="*/ 159645 w 168057"/>
                <a:gd name="connsiteY9" fmla="*/ 49177 h 59213"/>
                <a:gd name="connsiteX10" fmla="*/ 8772 w 168057"/>
                <a:gd name="connsiteY10" fmla="*/ 49177 h 59213"/>
                <a:gd name="connsiteX11" fmla="*/ 180 w 168057"/>
                <a:gd name="connsiteY11" fmla="*/ 54238 h 59213"/>
                <a:gd name="connsiteX12" fmla="*/ 8519 w 168057"/>
                <a:gd name="connsiteY12" fmla="*/ 59299 h 59213"/>
                <a:gd name="connsiteX13" fmla="*/ 159898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645" y="10207"/>
                  </a:moveTo>
                  <a:cubicBezTo>
                    <a:pt x="163436" y="10207"/>
                    <a:pt x="168237" y="10207"/>
                    <a:pt x="168237" y="5146"/>
                  </a:cubicBezTo>
                  <a:cubicBezTo>
                    <a:pt x="168237" y="85"/>
                    <a:pt x="163436" y="85"/>
                    <a:pt x="159898" y="85"/>
                  </a:cubicBezTo>
                  <a:lnTo>
                    <a:pt x="8519" y="85"/>
                  </a:lnTo>
                  <a:cubicBezTo>
                    <a:pt x="4981" y="85"/>
                    <a:pt x="180" y="85"/>
                    <a:pt x="180" y="5146"/>
                  </a:cubicBezTo>
                  <a:cubicBezTo>
                    <a:pt x="180" y="10207"/>
                    <a:pt x="4981" y="10207"/>
                    <a:pt x="8772" y="10207"/>
                  </a:cubicBezTo>
                  <a:lnTo>
                    <a:pt x="159645" y="10207"/>
                  </a:lnTo>
                  <a:close/>
                  <a:moveTo>
                    <a:pt x="159898" y="59299"/>
                  </a:moveTo>
                  <a:cubicBezTo>
                    <a:pt x="163436" y="59299"/>
                    <a:pt x="168237" y="59299"/>
                    <a:pt x="168237" y="54238"/>
                  </a:cubicBezTo>
                  <a:cubicBezTo>
                    <a:pt x="168237" y="49177"/>
                    <a:pt x="163436" y="49177"/>
                    <a:pt x="159645" y="49177"/>
                  </a:cubicBezTo>
                  <a:lnTo>
                    <a:pt x="8772" y="49177"/>
                  </a:lnTo>
                  <a:cubicBezTo>
                    <a:pt x="4981" y="49177"/>
                    <a:pt x="180" y="49177"/>
                    <a:pt x="180" y="54238"/>
                  </a:cubicBezTo>
                  <a:cubicBezTo>
                    <a:pt x="180" y="59299"/>
                    <a:pt x="4981" y="59299"/>
                    <a:pt x="8519" y="59299"/>
                  </a:cubicBezTo>
                  <a:lnTo>
                    <a:pt x="159898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996FD5E6-171A-5524-5CD1-AF5137D2AB3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825064" y="7710102"/>
              <a:ext cx="83396" cy="168531"/>
            </a:xfrm>
            <a:custGeom>
              <a:avLst/>
              <a:gdLst>
                <a:gd name="connsiteX0" fmla="*/ 51997 w 83396"/>
                <a:gd name="connsiteY0" fmla="*/ 6664 h 168531"/>
                <a:gd name="connsiteX1" fmla="*/ 46185 w 83396"/>
                <a:gd name="connsiteY1" fmla="*/ 85 h 168531"/>
                <a:gd name="connsiteX2" fmla="*/ 190 w 83396"/>
                <a:gd name="connsiteY2" fmla="*/ 16280 h 168531"/>
                <a:gd name="connsiteX3" fmla="*/ 190 w 83396"/>
                <a:gd name="connsiteY3" fmla="*/ 24125 h 168531"/>
                <a:gd name="connsiteX4" fmla="*/ 33296 w 83396"/>
                <a:gd name="connsiteY4" fmla="*/ 17545 h 168531"/>
                <a:gd name="connsiteX5" fmla="*/ 33296 w 83396"/>
                <a:gd name="connsiteY5" fmla="*/ 148626 h 168531"/>
                <a:gd name="connsiteX6" fmla="*/ 9794 w 83396"/>
                <a:gd name="connsiteY6" fmla="*/ 160772 h 168531"/>
                <a:gd name="connsiteX7" fmla="*/ 1707 w 83396"/>
                <a:gd name="connsiteY7" fmla="*/ 160772 h 168531"/>
                <a:gd name="connsiteX8" fmla="*/ 1707 w 83396"/>
                <a:gd name="connsiteY8" fmla="*/ 168617 h 168531"/>
                <a:gd name="connsiteX9" fmla="*/ 42647 w 83396"/>
                <a:gd name="connsiteY9" fmla="*/ 167858 h 168531"/>
                <a:gd name="connsiteX10" fmla="*/ 83587 w 83396"/>
                <a:gd name="connsiteY10" fmla="*/ 168617 h 168531"/>
                <a:gd name="connsiteX11" fmla="*/ 83587 w 83396"/>
                <a:gd name="connsiteY11" fmla="*/ 160772 h 168531"/>
                <a:gd name="connsiteX12" fmla="*/ 75500 w 83396"/>
                <a:gd name="connsiteY12" fmla="*/ 160772 h 168531"/>
                <a:gd name="connsiteX13" fmla="*/ 51997 w 83396"/>
                <a:gd name="connsiteY13" fmla="*/ 148626 h 168531"/>
                <a:gd name="connsiteX14" fmla="*/ 51997 w 8339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96" h="168531">
                  <a:moveTo>
                    <a:pt x="51997" y="6664"/>
                  </a:moveTo>
                  <a:cubicBezTo>
                    <a:pt x="51997" y="591"/>
                    <a:pt x="51997" y="85"/>
                    <a:pt x="46185" y="85"/>
                  </a:cubicBezTo>
                  <a:cubicBezTo>
                    <a:pt x="30516" y="16280"/>
                    <a:pt x="8277" y="16280"/>
                    <a:pt x="190" y="16280"/>
                  </a:cubicBezTo>
                  <a:lnTo>
                    <a:pt x="190" y="24125"/>
                  </a:lnTo>
                  <a:cubicBezTo>
                    <a:pt x="5245" y="24125"/>
                    <a:pt x="20155" y="24125"/>
                    <a:pt x="33296" y="17545"/>
                  </a:cubicBezTo>
                  <a:lnTo>
                    <a:pt x="33296" y="148626"/>
                  </a:lnTo>
                  <a:cubicBezTo>
                    <a:pt x="33296" y="157735"/>
                    <a:pt x="32538" y="160772"/>
                    <a:pt x="9794" y="160772"/>
                  </a:cubicBezTo>
                  <a:lnTo>
                    <a:pt x="1707" y="160772"/>
                  </a:lnTo>
                  <a:lnTo>
                    <a:pt x="1707" y="168617"/>
                  </a:lnTo>
                  <a:cubicBezTo>
                    <a:pt x="10552" y="167858"/>
                    <a:pt x="32538" y="167858"/>
                    <a:pt x="42647" y="167858"/>
                  </a:cubicBezTo>
                  <a:cubicBezTo>
                    <a:pt x="52756" y="167858"/>
                    <a:pt x="74742" y="167858"/>
                    <a:pt x="83587" y="168617"/>
                  </a:cubicBezTo>
                  <a:lnTo>
                    <a:pt x="83587" y="160772"/>
                  </a:lnTo>
                  <a:lnTo>
                    <a:pt x="75500" y="160772"/>
                  </a:lnTo>
                  <a:cubicBezTo>
                    <a:pt x="52756" y="160772"/>
                    <a:pt x="51997" y="157989"/>
                    <a:pt x="51997" y="148626"/>
                  </a:cubicBezTo>
                  <a:lnTo>
                    <a:pt x="51997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4D1064E3-725D-19A8-0BE6-DFEF85AA093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950665" y="7851810"/>
              <a:ext cx="29568" cy="75662"/>
            </a:xfrm>
            <a:custGeom>
              <a:avLst/>
              <a:gdLst>
                <a:gd name="connsiteX0" fmla="*/ 29763 w 29568"/>
                <a:gd name="connsiteY0" fmla="*/ 26655 h 75662"/>
                <a:gd name="connsiteX1" fmla="*/ 13589 w 29568"/>
                <a:gd name="connsiteY1" fmla="*/ 85 h 75662"/>
                <a:gd name="connsiteX2" fmla="*/ 195 w 29568"/>
                <a:gd name="connsiteY2" fmla="*/ 13496 h 75662"/>
                <a:gd name="connsiteX3" fmla="*/ 13589 w 29568"/>
                <a:gd name="connsiteY3" fmla="*/ 26908 h 75662"/>
                <a:gd name="connsiteX4" fmla="*/ 22434 w 29568"/>
                <a:gd name="connsiteY4" fmla="*/ 23618 h 75662"/>
                <a:gd name="connsiteX5" fmla="*/ 23698 w 29568"/>
                <a:gd name="connsiteY5" fmla="*/ 22859 h 75662"/>
                <a:gd name="connsiteX6" fmla="*/ 24203 w 29568"/>
                <a:gd name="connsiteY6" fmla="*/ 26655 h 75662"/>
                <a:gd name="connsiteX7" fmla="*/ 7019 w 29568"/>
                <a:gd name="connsiteY7" fmla="*/ 68915 h 75662"/>
                <a:gd name="connsiteX8" fmla="*/ 4239 w 29568"/>
                <a:gd name="connsiteY8" fmla="*/ 72963 h 75662"/>
                <a:gd name="connsiteX9" fmla="*/ 6766 w 29568"/>
                <a:gd name="connsiteY9" fmla="*/ 75747 h 75662"/>
                <a:gd name="connsiteX10" fmla="*/ 29763 w 29568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8" h="75662">
                  <a:moveTo>
                    <a:pt x="29763" y="26655"/>
                  </a:moveTo>
                  <a:cubicBezTo>
                    <a:pt x="29763" y="9954"/>
                    <a:pt x="23445" y="85"/>
                    <a:pt x="13589" y="85"/>
                  </a:cubicBezTo>
                  <a:cubicBezTo>
                    <a:pt x="5250" y="85"/>
                    <a:pt x="195" y="6411"/>
                    <a:pt x="195" y="13496"/>
                  </a:cubicBezTo>
                  <a:cubicBezTo>
                    <a:pt x="195" y="20329"/>
                    <a:pt x="5250" y="26908"/>
                    <a:pt x="13589" y="26908"/>
                  </a:cubicBezTo>
                  <a:cubicBezTo>
                    <a:pt x="16622" y="26908"/>
                    <a:pt x="19907" y="25896"/>
                    <a:pt x="22434" y="23618"/>
                  </a:cubicBezTo>
                  <a:cubicBezTo>
                    <a:pt x="23193" y="23112"/>
                    <a:pt x="23445" y="22859"/>
                    <a:pt x="23698" y="22859"/>
                  </a:cubicBezTo>
                  <a:cubicBezTo>
                    <a:pt x="23951" y="22859"/>
                    <a:pt x="24203" y="23112"/>
                    <a:pt x="24203" y="26655"/>
                  </a:cubicBezTo>
                  <a:cubicBezTo>
                    <a:pt x="24203" y="45381"/>
                    <a:pt x="15358" y="60564"/>
                    <a:pt x="7019" y="68915"/>
                  </a:cubicBezTo>
                  <a:cubicBezTo>
                    <a:pt x="4239" y="71698"/>
                    <a:pt x="4239" y="72204"/>
                    <a:pt x="4239" y="72963"/>
                  </a:cubicBezTo>
                  <a:cubicBezTo>
                    <a:pt x="4239" y="74735"/>
                    <a:pt x="5502" y="75747"/>
                    <a:pt x="6766" y="75747"/>
                  </a:cubicBezTo>
                  <a:cubicBezTo>
                    <a:pt x="9546" y="75747"/>
                    <a:pt x="29763" y="56262"/>
                    <a:pt x="29763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BF8DC737-4E5D-7FC8-F62C-72901131401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133039" y="7699979"/>
              <a:ext cx="137763" cy="227745"/>
            </a:xfrm>
            <a:custGeom>
              <a:avLst/>
              <a:gdLst>
                <a:gd name="connsiteX0" fmla="*/ 137966 w 137763"/>
                <a:gd name="connsiteY0" fmla="*/ 34753 h 227745"/>
                <a:gd name="connsiteX1" fmla="*/ 103597 w 137763"/>
                <a:gd name="connsiteY1" fmla="*/ 85 h 227745"/>
                <a:gd name="connsiteX2" fmla="*/ 73018 w 137763"/>
                <a:gd name="connsiteY2" fmla="*/ 10713 h 227745"/>
                <a:gd name="connsiteX3" fmla="*/ 40417 w 137763"/>
                <a:gd name="connsiteY3" fmla="*/ 64613 h 227745"/>
                <a:gd name="connsiteX4" fmla="*/ 235 w 137763"/>
                <a:gd name="connsiteY4" fmla="*/ 225300 h 227745"/>
                <a:gd name="connsiteX5" fmla="*/ 3268 w 137763"/>
                <a:gd name="connsiteY5" fmla="*/ 227831 h 227745"/>
                <a:gd name="connsiteX6" fmla="*/ 6300 w 137763"/>
                <a:gd name="connsiteY6" fmla="*/ 226565 h 227745"/>
                <a:gd name="connsiteX7" fmla="*/ 23990 w 137763"/>
                <a:gd name="connsiteY7" fmla="*/ 156723 h 227745"/>
                <a:gd name="connsiteX8" fmla="*/ 58360 w 137763"/>
                <a:gd name="connsiteY8" fmla="*/ 181269 h 227745"/>
                <a:gd name="connsiteX9" fmla="*/ 107135 w 137763"/>
                <a:gd name="connsiteY9" fmla="*/ 161278 h 227745"/>
                <a:gd name="connsiteX10" fmla="*/ 127352 w 137763"/>
                <a:gd name="connsiteY10" fmla="*/ 114717 h 227745"/>
                <a:gd name="connsiteX11" fmla="*/ 108904 w 137763"/>
                <a:gd name="connsiteY11" fmla="*/ 77012 h 227745"/>
                <a:gd name="connsiteX12" fmla="*/ 137966 w 137763"/>
                <a:gd name="connsiteY12" fmla="*/ 34753 h 227745"/>
                <a:gd name="connsiteX13" fmla="*/ 92477 w 137763"/>
                <a:gd name="connsiteY13" fmla="*/ 76759 h 227745"/>
                <a:gd name="connsiteX14" fmla="*/ 80347 w 137763"/>
                <a:gd name="connsiteY14" fmla="*/ 78531 h 227745"/>
                <a:gd name="connsiteX15" fmla="*/ 69227 w 137763"/>
                <a:gd name="connsiteY15" fmla="*/ 77518 h 227745"/>
                <a:gd name="connsiteX16" fmla="*/ 81610 w 137763"/>
                <a:gd name="connsiteY16" fmla="*/ 75494 h 227745"/>
                <a:gd name="connsiteX17" fmla="*/ 92477 w 137763"/>
                <a:gd name="connsiteY17" fmla="*/ 76759 h 227745"/>
                <a:gd name="connsiteX18" fmla="*/ 123814 w 137763"/>
                <a:gd name="connsiteY18" fmla="*/ 28933 h 227745"/>
                <a:gd name="connsiteX19" fmla="*/ 101070 w 137763"/>
                <a:gd name="connsiteY19" fmla="*/ 72710 h 227745"/>
                <a:gd name="connsiteX20" fmla="*/ 81610 w 137763"/>
                <a:gd name="connsiteY20" fmla="*/ 69674 h 227745"/>
                <a:gd name="connsiteX21" fmla="*/ 62151 w 137763"/>
                <a:gd name="connsiteY21" fmla="*/ 77771 h 227745"/>
                <a:gd name="connsiteX22" fmla="*/ 79588 w 137763"/>
                <a:gd name="connsiteY22" fmla="*/ 84098 h 227745"/>
                <a:gd name="connsiteX23" fmla="*/ 100311 w 137763"/>
                <a:gd name="connsiteY23" fmla="*/ 80808 h 227745"/>
                <a:gd name="connsiteX24" fmla="*/ 111431 w 137763"/>
                <a:gd name="connsiteY24" fmla="*/ 109403 h 227745"/>
                <a:gd name="connsiteX25" fmla="*/ 98795 w 137763"/>
                <a:gd name="connsiteY25" fmla="*/ 152928 h 227745"/>
                <a:gd name="connsiteX26" fmla="*/ 57602 w 137763"/>
                <a:gd name="connsiteY26" fmla="*/ 175702 h 227745"/>
                <a:gd name="connsiteX27" fmla="*/ 28792 w 137763"/>
                <a:gd name="connsiteY27" fmla="*/ 143059 h 227745"/>
                <a:gd name="connsiteX28" fmla="*/ 30056 w 137763"/>
                <a:gd name="connsiteY28" fmla="*/ 131924 h 227745"/>
                <a:gd name="connsiteX29" fmla="*/ 46230 w 137763"/>
                <a:gd name="connsiteY29" fmla="*/ 67902 h 227745"/>
                <a:gd name="connsiteX30" fmla="*/ 100311 w 137763"/>
                <a:gd name="connsiteY30" fmla="*/ 5905 h 227745"/>
                <a:gd name="connsiteX31" fmla="*/ 123814 w 137763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63" h="227745">
                  <a:moveTo>
                    <a:pt x="137966" y="34753"/>
                  </a:moveTo>
                  <a:cubicBezTo>
                    <a:pt x="137966" y="15774"/>
                    <a:pt x="124067" y="85"/>
                    <a:pt x="103597" y="85"/>
                  </a:cubicBezTo>
                  <a:cubicBezTo>
                    <a:pt x="88939" y="85"/>
                    <a:pt x="81863" y="4134"/>
                    <a:pt x="73018" y="10713"/>
                  </a:cubicBezTo>
                  <a:cubicBezTo>
                    <a:pt x="59118" y="20835"/>
                    <a:pt x="45219" y="45381"/>
                    <a:pt x="40417" y="64613"/>
                  </a:cubicBezTo>
                  <a:lnTo>
                    <a:pt x="235" y="225300"/>
                  </a:lnTo>
                  <a:cubicBezTo>
                    <a:pt x="-18" y="226312"/>
                    <a:pt x="1246" y="227831"/>
                    <a:pt x="3268" y="227831"/>
                  </a:cubicBezTo>
                  <a:cubicBezTo>
                    <a:pt x="5289" y="227831"/>
                    <a:pt x="6048" y="227325"/>
                    <a:pt x="6300" y="226565"/>
                  </a:cubicBezTo>
                  <a:lnTo>
                    <a:pt x="23990" y="156723"/>
                  </a:lnTo>
                  <a:cubicBezTo>
                    <a:pt x="28792" y="171906"/>
                    <a:pt x="39912" y="181269"/>
                    <a:pt x="58360" y="181269"/>
                  </a:cubicBezTo>
                  <a:cubicBezTo>
                    <a:pt x="76809" y="181269"/>
                    <a:pt x="95762" y="172412"/>
                    <a:pt x="107135" y="161278"/>
                  </a:cubicBezTo>
                  <a:cubicBezTo>
                    <a:pt x="119265" y="149638"/>
                    <a:pt x="127352" y="133443"/>
                    <a:pt x="127352" y="114717"/>
                  </a:cubicBezTo>
                  <a:cubicBezTo>
                    <a:pt x="127352" y="96497"/>
                    <a:pt x="118002" y="83339"/>
                    <a:pt x="108904" y="77012"/>
                  </a:cubicBezTo>
                  <a:cubicBezTo>
                    <a:pt x="123561" y="68662"/>
                    <a:pt x="137966" y="52972"/>
                    <a:pt x="137966" y="34753"/>
                  </a:cubicBezTo>
                  <a:close/>
                  <a:moveTo>
                    <a:pt x="92477" y="76759"/>
                  </a:moveTo>
                  <a:cubicBezTo>
                    <a:pt x="89192" y="78024"/>
                    <a:pt x="86412" y="78531"/>
                    <a:pt x="80347" y="78531"/>
                  </a:cubicBezTo>
                  <a:cubicBezTo>
                    <a:pt x="76809" y="78531"/>
                    <a:pt x="71754" y="78784"/>
                    <a:pt x="69227" y="77518"/>
                  </a:cubicBezTo>
                  <a:cubicBezTo>
                    <a:pt x="69732" y="74988"/>
                    <a:pt x="78830" y="75494"/>
                    <a:pt x="81610" y="75494"/>
                  </a:cubicBezTo>
                  <a:cubicBezTo>
                    <a:pt x="86917" y="75494"/>
                    <a:pt x="89192" y="75494"/>
                    <a:pt x="92477" y="76759"/>
                  </a:cubicBezTo>
                  <a:close/>
                  <a:moveTo>
                    <a:pt x="123814" y="28933"/>
                  </a:moveTo>
                  <a:cubicBezTo>
                    <a:pt x="123814" y="46646"/>
                    <a:pt x="114211" y="64866"/>
                    <a:pt x="101070" y="72710"/>
                  </a:cubicBezTo>
                  <a:cubicBezTo>
                    <a:pt x="94246" y="70180"/>
                    <a:pt x="89192" y="69674"/>
                    <a:pt x="81610" y="69674"/>
                  </a:cubicBezTo>
                  <a:cubicBezTo>
                    <a:pt x="76303" y="69674"/>
                    <a:pt x="62151" y="69421"/>
                    <a:pt x="62151" y="77771"/>
                  </a:cubicBezTo>
                  <a:cubicBezTo>
                    <a:pt x="61898" y="84857"/>
                    <a:pt x="75040" y="84098"/>
                    <a:pt x="79588" y="84098"/>
                  </a:cubicBezTo>
                  <a:cubicBezTo>
                    <a:pt x="88939" y="84098"/>
                    <a:pt x="92730" y="83845"/>
                    <a:pt x="100311" y="80808"/>
                  </a:cubicBezTo>
                  <a:cubicBezTo>
                    <a:pt x="109915" y="89918"/>
                    <a:pt x="111178" y="97762"/>
                    <a:pt x="111431" y="109403"/>
                  </a:cubicBezTo>
                  <a:cubicBezTo>
                    <a:pt x="111936" y="124080"/>
                    <a:pt x="105871" y="143059"/>
                    <a:pt x="98795" y="152928"/>
                  </a:cubicBezTo>
                  <a:cubicBezTo>
                    <a:pt x="88939" y="166592"/>
                    <a:pt x="72007" y="175702"/>
                    <a:pt x="57602" y="175702"/>
                  </a:cubicBezTo>
                  <a:cubicBezTo>
                    <a:pt x="38395" y="175702"/>
                    <a:pt x="28792" y="161025"/>
                    <a:pt x="28792" y="143059"/>
                  </a:cubicBezTo>
                  <a:cubicBezTo>
                    <a:pt x="28792" y="140528"/>
                    <a:pt x="28792" y="136732"/>
                    <a:pt x="30056" y="131924"/>
                  </a:cubicBezTo>
                  <a:lnTo>
                    <a:pt x="46230" y="67902"/>
                  </a:lnTo>
                  <a:cubicBezTo>
                    <a:pt x="51789" y="46140"/>
                    <a:pt x="69985" y="5905"/>
                    <a:pt x="100311" y="5905"/>
                  </a:cubicBezTo>
                  <a:cubicBezTo>
                    <a:pt x="114969" y="5905"/>
                    <a:pt x="123814" y="13749"/>
                    <a:pt x="123814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0CE66E4A-7D28-8623-D306-4A6716E4CF9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366121" y="7785764"/>
              <a:ext cx="168057" cy="59213"/>
            </a:xfrm>
            <a:custGeom>
              <a:avLst/>
              <a:gdLst>
                <a:gd name="connsiteX0" fmla="*/ 159677 w 168057"/>
                <a:gd name="connsiteY0" fmla="*/ 10207 h 59213"/>
                <a:gd name="connsiteX1" fmla="*/ 168269 w 168057"/>
                <a:gd name="connsiteY1" fmla="*/ 5146 h 59213"/>
                <a:gd name="connsiteX2" fmla="*/ 159930 w 168057"/>
                <a:gd name="connsiteY2" fmla="*/ 85 h 59213"/>
                <a:gd name="connsiteX3" fmla="*/ 8552 w 168057"/>
                <a:gd name="connsiteY3" fmla="*/ 85 h 59213"/>
                <a:gd name="connsiteX4" fmla="*/ 212 w 168057"/>
                <a:gd name="connsiteY4" fmla="*/ 5146 h 59213"/>
                <a:gd name="connsiteX5" fmla="*/ 8804 w 168057"/>
                <a:gd name="connsiteY5" fmla="*/ 10207 h 59213"/>
                <a:gd name="connsiteX6" fmla="*/ 159677 w 168057"/>
                <a:gd name="connsiteY6" fmla="*/ 10207 h 59213"/>
                <a:gd name="connsiteX7" fmla="*/ 159930 w 168057"/>
                <a:gd name="connsiteY7" fmla="*/ 59299 h 59213"/>
                <a:gd name="connsiteX8" fmla="*/ 168269 w 168057"/>
                <a:gd name="connsiteY8" fmla="*/ 54238 h 59213"/>
                <a:gd name="connsiteX9" fmla="*/ 159677 w 168057"/>
                <a:gd name="connsiteY9" fmla="*/ 49177 h 59213"/>
                <a:gd name="connsiteX10" fmla="*/ 8804 w 168057"/>
                <a:gd name="connsiteY10" fmla="*/ 49177 h 59213"/>
                <a:gd name="connsiteX11" fmla="*/ 212 w 168057"/>
                <a:gd name="connsiteY11" fmla="*/ 54238 h 59213"/>
                <a:gd name="connsiteX12" fmla="*/ 8552 w 168057"/>
                <a:gd name="connsiteY12" fmla="*/ 59299 h 59213"/>
                <a:gd name="connsiteX13" fmla="*/ 159930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677" y="10207"/>
                  </a:moveTo>
                  <a:cubicBezTo>
                    <a:pt x="163468" y="10207"/>
                    <a:pt x="168269" y="10207"/>
                    <a:pt x="168269" y="5146"/>
                  </a:cubicBezTo>
                  <a:cubicBezTo>
                    <a:pt x="168269" y="85"/>
                    <a:pt x="163468" y="85"/>
                    <a:pt x="159930" y="85"/>
                  </a:cubicBezTo>
                  <a:lnTo>
                    <a:pt x="8552" y="85"/>
                  </a:lnTo>
                  <a:cubicBezTo>
                    <a:pt x="5014" y="85"/>
                    <a:pt x="212" y="85"/>
                    <a:pt x="212" y="5146"/>
                  </a:cubicBezTo>
                  <a:cubicBezTo>
                    <a:pt x="212" y="10207"/>
                    <a:pt x="5014" y="10207"/>
                    <a:pt x="8804" y="10207"/>
                  </a:cubicBezTo>
                  <a:lnTo>
                    <a:pt x="159677" y="10207"/>
                  </a:lnTo>
                  <a:close/>
                  <a:moveTo>
                    <a:pt x="159930" y="59299"/>
                  </a:moveTo>
                  <a:cubicBezTo>
                    <a:pt x="163468" y="59299"/>
                    <a:pt x="168269" y="59299"/>
                    <a:pt x="168269" y="54238"/>
                  </a:cubicBezTo>
                  <a:cubicBezTo>
                    <a:pt x="168269" y="49177"/>
                    <a:pt x="163468" y="49177"/>
                    <a:pt x="159677" y="49177"/>
                  </a:cubicBezTo>
                  <a:lnTo>
                    <a:pt x="8804" y="49177"/>
                  </a:lnTo>
                  <a:cubicBezTo>
                    <a:pt x="5014" y="49177"/>
                    <a:pt x="212" y="49177"/>
                    <a:pt x="212" y="54238"/>
                  </a:cubicBezTo>
                  <a:cubicBezTo>
                    <a:pt x="212" y="59299"/>
                    <a:pt x="5014" y="59299"/>
                    <a:pt x="8552" y="59299"/>
                  </a:cubicBezTo>
                  <a:lnTo>
                    <a:pt x="15993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D8ADDD42-9635-421C-8408-F36D99D9A1F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628582" y="7710102"/>
              <a:ext cx="106394" cy="174099"/>
            </a:xfrm>
            <a:custGeom>
              <a:avLst/>
              <a:gdLst>
                <a:gd name="connsiteX0" fmla="*/ 106617 w 106394"/>
                <a:gd name="connsiteY0" fmla="*/ 87640 h 174099"/>
                <a:gd name="connsiteX1" fmla="*/ 96508 w 106394"/>
                <a:gd name="connsiteY1" fmla="*/ 28426 h 174099"/>
                <a:gd name="connsiteX2" fmla="*/ 53546 w 106394"/>
                <a:gd name="connsiteY2" fmla="*/ 85 h 174099"/>
                <a:gd name="connsiteX3" fmla="*/ 9573 w 106394"/>
                <a:gd name="connsiteY3" fmla="*/ 30198 h 174099"/>
                <a:gd name="connsiteX4" fmla="*/ 222 w 106394"/>
                <a:gd name="connsiteY4" fmla="*/ 87640 h 174099"/>
                <a:gd name="connsiteX5" fmla="*/ 11595 w 106394"/>
                <a:gd name="connsiteY5" fmla="*/ 148626 h 174099"/>
                <a:gd name="connsiteX6" fmla="*/ 53293 w 106394"/>
                <a:gd name="connsiteY6" fmla="*/ 174184 h 174099"/>
                <a:gd name="connsiteX7" fmla="*/ 97266 w 106394"/>
                <a:gd name="connsiteY7" fmla="*/ 144830 h 174099"/>
                <a:gd name="connsiteX8" fmla="*/ 106617 w 106394"/>
                <a:gd name="connsiteY8" fmla="*/ 87640 h 174099"/>
                <a:gd name="connsiteX9" fmla="*/ 53293 w 106394"/>
                <a:gd name="connsiteY9" fmla="*/ 168617 h 174099"/>
                <a:gd name="connsiteX10" fmla="*/ 23978 w 106394"/>
                <a:gd name="connsiteY10" fmla="*/ 137998 h 174099"/>
                <a:gd name="connsiteX11" fmla="*/ 21198 w 106394"/>
                <a:gd name="connsiteY11" fmla="*/ 84604 h 174099"/>
                <a:gd name="connsiteX12" fmla="*/ 23220 w 106394"/>
                <a:gd name="connsiteY12" fmla="*/ 38042 h 174099"/>
                <a:gd name="connsiteX13" fmla="*/ 53293 w 106394"/>
                <a:gd name="connsiteY13" fmla="*/ 5652 h 174099"/>
                <a:gd name="connsiteX14" fmla="*/ 83114 w 106394"/>
                <a:gd name="connsiteY14" fmla="*/ 35259 h 174099"/>
                <a:gd name="connsiteX15" fmla="*/ 85641 w 106394"/>
                <a:gd name="connsiteY15" fmla="*/ 84604 h 174099"/>
                <a:gd name="connsiteX16" fmla="*/ 82861 w 106394"/>
                <a:gd name="connsiteY16" fmla="*/ 136985 h 174099"/>
                <a:gd name="connsiteX17" fmla="*/ 53293 w 10639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94" h="174099">
                  <a:moveTo>
                    <a:pt x="106617" y="87640"/>
                  </a:moveTo>
                  <a:cubicBezTo>
                    <a:pt x="106617" y="67396"/>
                    <a:pt x="105353" y="47152"/>
                    <a:pt x="96508" y="28426"/>
                  </a:cubicBezTo>
                  <a:cubicBezTo>
                    <a:pt x="84883" y="4133"/>
                    <a:pt x="64160" y="85"/>
                    <a:pt x="53546" y="85"/>
                  </a:cubicBezTo>
                  <a:cubicBezTo>
                    <a:pt x="38383" y="85"/>
                    <a:pt x="19934" y="6664"/>
                    <a:pt x="9573" y="30198"/>
                  </a:cubicBezTo>
                  <a:cubicBezTo>
                    <a:pt x="1486" y="47658"/>
                    <a:pt x="222" y="67396"/>
                    <a:pt x="222" y="87640"/>
                  </a:cubicBezTo>
                  <a:cubicBezTo>
                    <a:pt x="222" y="106619"/>
                    <a:pt x="1233" y="129394"/>
                    <a:pt x="11595" y="148626"/>
                  </a:cubicBezTo>
                  <a:cubicBezTo>
                    <a:pt x="22462" y="169123"/>
                    <a:pt x="40910" y="174184"/>
                    <a:pt x="53293" y="174184"/>
                  </a:cubicBezTo>
                  <a:cubicBezTo>
                    <a:pt x="66940" y="174184"/>
                    <a:pt x="86147" y="168870"/>
                    <a:pt x="97266" y="144830"/>
                  </a:cubicBezTo>
                  <a:cubicBezTo>
                    <a:pt x="105353" y="127369"/>
                    <a:pt x="106617" y="107631"/>
                    <a:pt x="106617" y="87640"/>
                  </a:cubicBezTo>
                  <a:close/>
                  <a:moveTo>
                    <a:pt x="53293" y="168617"/>
                  </a:moveTo>
                  <a:cubicBezTo>
                    <a:pt x="43437" y="168617"/>
                    <a:pt x="28527" y="162290"/>
                    <a:pt x="23978" y="137998"/>
                  </a:cubicBezTo>
                  <a:cubicBezTo>
                    <a:pt x="21198" y="122814"/>
                    <a:pt x="21198" y="99534"/>
                    <a:pt x="21198" y="84604"/>
                  </a:cubicBezTo>
                  <a:cubicBezTo>
                    <a:pt x="21198" y="68408"/>
                    <a:pt x="21198" y="51707"/>
                    <a:pt x="23220" y="38042"/>
                  </a:cubicBezTo>
                  <a:cubicBezTo>
                    <a:pt x="28021" y="7929"/>
                    <a:pt x="46975" y="5652"/>
                    <a:pt x="53293" y="5652"/>
                  </a:cubicBezTo>
                  <a:cubicBezTo>
                    <a:pt x="61633" y="5652"/>
                    <a:pt x="78312" y="10207"/>
                    <a:pt x="83114" y="35259"/>
                  </a:cubicBezTo>
                  <a:cubicBezTo>
                    <a:pt x="85641" y="49430"/>
                    <a:pt x="85641" y="68662"/>
                    <a:pt x="85641" y="84604"/>
                  </a:cubicBezTo>
                  <a:cubicBezTo>
                    <a:pt x="85641" y="103583"/>
                    <a:pt x="85641" y="120790"/>
                    <a:pt x="82861" y="136985"/>
                  </a:cubicBezTo>
                  <a:cubicBezTo>
                    <a:pt x="79070" y="161025"/>
                    <a:pt x="64666" y="168617"/>
                    <a:pt x="53293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A59CAD1-6588-3487-8D38-F9578F6EACF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766819" y="7851810"/>
              <a:ext cx="26788" cy="26823"/>
            </a:xfrm>
            <a:custGeom>
              <a:avLst/>
              <a:gdLst>
                <a:gd name="connsiteX0" fmla="*/ 27016 w 26788"/>
                <a:gd name="connsiteY0" fmla="*/ 13496 h 26823"/>
                <a:gd name="connsiteX1" fmla="*/ 13621 w 26788"/>
                <a:gd name="connsiteY1" fmla="*/ 85 h 26823"/>
                <a:gd name="connsiteX2" fmla="*/ 227 w 26788"/>
                <a:gd name="connsiteY2" fmla="*/ 13496 h 26823"/>
                <a:gd name="connsiteX3" fmla="*/ 13621 w 26788"/>
                <a:gd name="connsiteY3" fmla="*/ 26908 h 26823"/>
                <a:gd name="connsiteX4" fmla="*/ 27016 w 26788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8" h="26823">
                  <a:moveTo>
                    <a:pt x="27016" y="13496"/>
                  </a:moveTo>
                  <a:cubicBezTo>
                    <a:pt x="27016" y="6158"/>
                    <a:pt x="20950" y="85"/>
                    <a:pt x="13621" y="85"/>
                  </a:cubicBezTo>
                  <a:cubicBezTo>
                    <a:pt x="6293" y="85"/>
                    <a:pt x="227" y="6158"/>
                    <a:pt x="227" y="13496"/>
                  </a:cubicBezTo>
                  <a:cubicBezTo>
                    <a:pt x="227" y="20835"/>
                    <a:pt x="6293" y="26908"/>
                    <a:pt x="13621" y="26908"/>
                  </a:cubicBezTo>
                  <a:cubicBezTo>
                    <a:pt x="20950" y="26908"/>
                    <a:pt x="27016" y="20835"/>
                    <a:pt x="27016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014FA00C-1892-C8E8-462A-271B2CEC5EB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827921" y="7710102"/>
              <a:ext cx="100834" cy="174099"/>
            </a:xfrm>
            <a:custGeom>
              <a:avLst/>
              <a:gdLst>
                <a:gd name="connsiteX0" fmla="*/ 101065 w 100834"/>
                <a:gd name="connsiteY0" fmla="*/ 117753 h 174099"/>
                <a:gd name="connsiteX1" fmla="*/ 53048 w 100834"/>
                <a:gd name="connsiteY1" fmla="*/ 62335 h 174099"/>
                <a:gd name="connsiteX2" fmla="*/ 20953 w 100834"/>
                <a:gd name="connsiteY2" fmla="*/ 75241 h 174099"/>
                <a:gd name="connsiteX3" fmla="*/ 20953 w 100834"/>
                <a:gd name="connsiteY3" fmla="*/ 25896 h 174099"/>
                <a:gd name="connsiteX4" fmla="*/ 42434 w 100834"/>
                <a:gd name="connsiteY4" fmla="*/ 29186 h 174099"/>
                <a:gd name="connsiteX5" fmla="*/ 91209 w 100834"/>
                <a:gd name="connsiteY5" fmla="*/ 2868 h 174099"/>
                <a:gd name="connsiteX6" fmla="*/ 88681 w 100834"/>
                <a:gd name="connsiteY6" fmla="*/ 85 h 174099"/>
                <a:gd name="connsiteX7" fmla="*/ 86660 w 100834"/>
                <a:gd name="connsiteY7" fmla="*/ 844 h 174099"/>
                <a:gd name="connsiteX8" fmla="*/ 52290 w 100834"/>
                <a:gd name="connsiteY8" fmla="*/ 8182 h 174099"/>
                <a:gd name="connsiteX9" fmla="*/ 18679 w 100834"/>
                <a:gd name="connsiteY9" fmla="*/ 1097 h 174099"/>
                <a:gd name="connsiteX10" fmla="*/ 15646 w 100834"/>
                <a:gd name="connsiteY10" fmla="*/ 338 h 174099"/>
                <a:gd name="connsiteX11" fmla="*/ 13119 w 100834"/>
                <a:gd name="connsiteY11" fmla="*/ 6411 h 174099"/>
                <a:gd name="connsiteX12" fmla="*/ 13119 w 100834"/>
                <a:gd name="connsiteY12" fmla="*/ 81314 h 174099"/>
                <a:gd name="connsiteX13" fmla="*/ 16657 w 100834"/>
                <a:gd name="connsiteY13" fmla="*/ 87893 h 174099"/>
                <a:gd name="connsiteX14" fmla="*/ 19942 w 100834"/>
                <a:gd name="connsiteY14" fmla="*/ 85616 h 174099"/>
                <a:gd name="connsiteX15" fmla="*/ 52543 w 100834"/>
                <a:gd name="connsiteY15" fmla="*/ 67902 h 174099"/>
                <a:gd name="connsiteX16" fmla="*/ 74024 w 100834"/>
                <a:gd name="connsiteY16" fmla="*/ 84098 h 174099"/>
                <a:gd name="connsiteX17" fmla="*/ 78573 w 100834"/>
                <a:gd name="connsiteY17" fmla="*/ 115982 h 174099"/>
                <a:gd name="connsiteX18" fmla="*/ 72508 w 100834"/>
                <a:gd name="connsiteY18" fmla="*/ 150650 h 174099"/>
                <a:gd name="connsiteX19" fmla="*/ 45467 w 100834"/>
                <a:gd name="connsiteY19" fmla="*/ 167098 h 174099"/>
                <a:gd name="connsiteX20" fmla="*/ 8317 w 100834"/>
                <a:gd name="connsiteY20" fmla="*/ 138757 h 174099"/>
                <a:gd name="connsiteX21" fmla="*/ 12613 w 100834"/>
                <a:gd name="connsiteY21" fmla="*/ 139263 h 174099"/>
                <a:gd name="connsiteX22" fmla="*/ 25249 w 100834"/>
                <a:gd name="connsiteY22" fmla="*/ 126863 h 174099"/>
                <a:gd name="connsiteX23" fmla="*/ 12613 w 100834"/>
                <a:gd name="connsiteY23" fmla="*/ 114464 h 174099"/>
                <a:gd name="connsiteX24" fmla="*/ 230 w 100834"/>
                <a:gd name="connsiteY24" fmla="*/ 127875 h 174099"/>
                <a:gd name="connsiteX25" fmla="*/ 45972 w 100834"/>
                <a:gd name="connsiteY25" fmla="*/ 174184 h 174099"/>
                <a:gd name="connsiteX26" fmla="*/ 101065 w 100834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34" h="174099">
                  <a:moveTo>
                    <a:pt x="101065" y="117753"/>
                  </a:moveTo>
                  <a:cubicBezTo>
                    <a:pt x="101065" y="87640"/>
                    <a:pt x="80342" y="62335"/>
                    <a:pt x="53048" y="62335"/>
                  </a:cubicBezTo>
                  <a:cubicBezTo>
                    <a:pt x="40918" y="62335"/>
                    <a:pt x="30051" y="66384"/>
                    <a:pt x="20953" y="75241"/>
                  </a:cubicBezTo>
                  <a:lnTo>
                    <a:pt x="20953" y="25896"/>
                  </a:lnTo>
                  <a:cubicBezTo>
                    <a:pt x="26007" y="27414"/>
                    <a:pt x="34347" y="29186"/>
                    <a:pt x="42434" y="29186"/>
                  </a:cubicBezTo>
                  <a:cubicBezTo>
                    <a:pt x="73518" y="29186"/>
                    <a:pt x="91209" y="6158"/>
                    <a:pt x="91209" y="2868"/>
                  </a:cubicBezTo>
                  <a:cubicBezTo>
                    <a:pt x="91209" y="1350"/>
                    <a:pt x="90451" y="85"/>
                    <a:pt x="88681" y="85"/>
                  </a:cubicBezTo>
                  <a:cubicBezTo>
                    <a:pt x="88429" y="85"/>
                    <a:pt x="87923" y="85"/>
                    <a:pt x="86660" y="844"/>
                  </a:cubicBezTo>
                  <a:cubicBezTo>
                    <a:pt x="81605" y="3121"/>
                    <a:pt x="69222" y="8182"/>
                    <a:pt x="52290" y="8182"/>
                  </a:cubicBezTo>
                  <a:cubicBezTo>
                    <a:pt x="42181" y="8182"/>
                    <a:pt x="30556" y="6411"/>
                    <a:pt x="18679" y="1097"/>
                  </a:cubicBezTo>
                  <a:cubicBezTo>
                    <a:pt x="16657" y="338"/>
                    <a:pt x="16151" y="338"/>
                    <a:pt x="15646" y="338"/>
                  </a:cubicBezTo>
                  <a:cubicBezTo>
                    <a:pt x="13119" y="338"/>
                    <a:pt x="13119" y="2362"/>
                    <a:pt x="13119" y="6411"/>
                  </a:cubicBezTo>
                  <a:lnTo>
                    <a:pt x="13119" y="81314"/>
                  </a:lnTo>
                  <a:cubicBezTo>
                    <a:pt x="13119" y="85869"/>
                    <a:pt x="13119" y="87893"/>
                    <a:pt x="16657" y="87893"/>
                  </a:cubicBezTo>
                  <a:cubicBezTo>
                    <a:pt x="18426" y="87893"/>
                    <a:pt x="18931" y="87134"/>
                    <a:pt x="19942" y="85616"/>
                  </a:cubicBezTo>
                  <a:cubicBezTo>
                    <a:pt x="22722" y="81567"/>
                    <a:pt x="32073" y="67902"/>
                    <a:pt x="52543" y="67902"/>
                  </a:cubicBezTo>
                  <a:cubicBezTo>
                    <a:pt x="65684" y="67902"/>
                    <a:pt x="72002" y="79543"/>
                    <a:pt x="74024" y="84098"/>
                  </a:cubicBezTo>
                  <a:cubicBezTo>
                    <a:pt x="78067" y="93461"/>
                    <a:pt x="78573" y="103330"/>
                    <a:pt x="78573" y="115982"/>
                  </a:cubicBezTo>
                  <a:cubicBezTo>
                    <a:pt x="78573" y="124839"/>
                    <a:pt x="78573" y="140022"/>
                    <a:pt x="72508" y="150650"/>
                  </a:cubicBezTo>
                  <a:cubicBezTo>
                    <a:pt x="66442" y="160519"/>
                    <a:pt x="57092" y="167098"/>
                    <a:pt x="45467" y="167098"/>
                  </a:cubicBezTo>
                  <a:cubicBezTo>
                    <a:pt x="27018" y="167098"/>
                    <a:pt x="12613" y="153687"/>
                    <a:pt x="8317" y="138757"/>
                  </a:cubicBezTo>
                  <a:cubicBezTo>
                    <a:pt x="9075" y="139010"/>
                    <a:pt x="9833" y="139263"/>
                    <a:pt x="12613" y="139263"/>
                  </a:cubicBezTo>
                  <a:cubicBezTo>
                    <a:pt x="20953" y="139263"/>
                    <a:pt x="25249" y="132936"/>
                    <a:pt x="25249" y="126863"/>
                  </a:cubicBezTo>
                  <a:cubicBezTo>
                    <a:pt x="25249" y="120790"/>
                    <a:pt x="20953" y="114464"/>
                    <a:pt x="12613" y="114464"/>
                  </a:cubicBezTo>
                  <a:cubicBezTo>
                    <a:pt x="9075" y="114464"/>
                    <a:pt x="230" y="116235"/>
                    <a:pt x="230" y="127875"/>
                  </a:cubicBezTo>
                  <a:cubicBezTo>
                    <a:pt x="230" y="149638"/>
                    <a:pt x="17668" y="174184"/>
                    <a:pt x="45972" y="174184"/>
                  </a:cubicBezTo>
                  <a:cubicBezTo>
                    <a:pt x="75287" y="174184"/>
                    <a:pt x="101065" y="149891"/>
                    <a:pt x="101065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B47129D-0B46-5C8E-3C8B-5D970DFFF3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963378" y="7851810"/>
              <a:ext cx="29568" cy="75662"/>
            </a:xfrm>
            <a:custGeom>
              <a:avLst/>
              <a:gdLst>
                <a:gd name="connsiteX0" fmla="*/ 29803 w 29568"/>
                <a:gd name="connsiteY0" fmla="*/ 26655 h 75662"/>
                <a:gd name="connsiteX1" fmla="*/ 13629 w 29568"/>
                <a:gd name="connsiteY1" fmla="*/ 85 h 75662"/>
                <a:gd name="connsiteX2" fmla="*/ 235 w 29568"/>
                <a:gd name="connsiteY2" fmla="*/ 13496 h 75662"/>
                <a:gd name="connsiteX3" fmla="*/ 13629 w 29568"/>
                <a:gd name="connsiteY3" fmla="*/ 26908 h 75662"/>
                <a:gd name="connsiteX4" fmla="*/ 22474 w 29568"/>
                <a:gd name="connsiteY4" fmla="*/ 23618 h 75662"/>
                <a:gd name="connsiteX5" fmla="*/ 23738 w 29568"/>
                <a:gd name="connsiteY5" fmla="*/ 22859 h 75662"/>
                <a:gd name="connsiteX6" fmla="*/ 24243 w 29568"/>
                <a:gd name="connsiteY6" fmla="*/ 26655 h 75662"/>
                <a:gd name="connsiteX7" fmla="*/ 7059 w 29568"/>
                <a:gd name="connsiteY7" fmla="*/ 68915 h 75662"/>
                <a:gd name="connsiteX8" fmla="*/ 4279 w 29568"/>
                <a:gd name="connsiteY8" fmla="*/ 72963 h 75662"/>
                <a:gd name="connsiteX9" fmla="*/ 6806 w 29568"/>
                <a:gd name="connsiteY9" fmla="*/ 75747 h 75662"/>
                <a:gd name="connsiteX10" fmla="*/ 29803 w 29568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8" h="75662">
                  <a:moveTo>
                    <a:pt x="29803" y="26655"/>
                  </a:moveTo>
                  <a:cubicBezTo>
                    <a:pt x="29803" y="9954"/>
                    <a:pt x="23485" y="85"/>
                    <a:pt x="13629" y="85"/>
                  </a:cubicBezTo>
                  <a:cubicBezTo>
                    <a:pt x="5289" y="85"/>
                    <a:pt x="235" y="6411"/>
                    <a:pt x="235" y="13496"/>
                  </a:cubicBezTo>
                  <a:cubicBezTo>
                    <a:pt x="235" y="20329"/>
                    <a:pt x="5289" y="26908"/>
                    <a:pt x="13629" y="26908"/>
                  </a:cubicBezTo>
                  <a:cubicBezTo>
                    <a:pt x="16662" y="26908"/>
                    <a:pt x="19947" y="25896"/>
                    <a:pt x="22474" y="23618"/>
                  </a:cubicBezTo>
                  <a:cubicBezTo>
                    <a:pt x="23232" y="23112"/>
                    <a:pt x="23485" y="22859"/>
                    <a:pt x="23738" y="22859"/>
                  </a:cubicBezTo>
                  <a:cubicBezTo>
                    <a:pt x="23991" y="22859"/>
                    <a:pt x="24243" y="23112"/>
                    <a:pt x="24243" y="26655"/>
                  </a:cubicBezTo>
                  <a:cubicBezTo>
                    <a:pt x="24243" y="45381"/>
                    <a:pt x="15398" y="60564"/>
                    <a:pt x="7059" y="68915"/>
                  </a:cubicBezTo>
                  <a:cubicBezTo>
                    <a:pt x="4279" y="71698"/>
                    <a:pt x="4279" y="72204"/>
                    <a:pt x="4279" y="72963"/>
                  </a:cubicBezTo>
                  <a:cubicBezTo>
                    <a:pt x="4279" y="74735"/>
                    <a:pt x="5542" y="75747"/>
                    <a:pt x="6806" y="75747"/>
                  </a:cubicBezTo>
                  <a:cubicBezTo>
                    <a:pt x="9586" y="75747"/>
                    <a:pt x="29803" y="56262"/>
                    <a:pt x="29803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798FD499-492B-3CB9-286B-98B00262C43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141235" y="7766785"/>
              <a:ext cx="149861" cy="114632"/>
            </a:xfrm>
            <a:custGeom>
              <a:avLst/>
              <a:gdLst>
                <a:gd name="connsiteX0" fmla="*/ 150105 w 149861"/>
                <a:gd name="connsiteY0" fmla="*/ 17798 h 114632"/>
                <a:gd name="connsiteX1" fmla="*/ 139996 w 149861"/>
                <a:gd name="connsiteY1" fmla="*/ 85 h 114632"/>
                <a:gd name="connsiteX2" fmla="*/ 126602 w 149861"/>
                <a:gd name="connsiteY2" fmla="*/ 11978 h 114632"/>
                <a:gd name="connsiteX3" fmla="*/ 130393 w 149861"/>
                <a:gd name="connsiteY3" fmla="*/ 19570 h 114632"/>
                <a:gd name="connsiteX4" fmla="*/ 139238 w 149861"/>
                <a:gd name="connsiteY4" fmla="*/ 40826 h 114632"/>
                <a:gd name="connsiteX5" fmla="*/ 126602 w 149861"/>
                <a:gd name="connsiteY5" fmla="*/ 77012 h 114632"/>
                <a:gd name="connsiteX6" fmla="*/ 97792 w 149861"/>
                <a:gd name="connsiteY6" fmla="*/ 96497 h 114632"/>
                <a:gd name="connsiteX7" fmla="*/ 73278 w 149861"/>
                <a:gd name="connsiteY7" fmla="*/ 73723 h 114632"/>
                <a:gd name="connsiteX8" fmla="*/ 81871 w 149861"/>
                <a:gd name="connsiteY8" fmla="*/ 43863 h 114632"/>
                <a:gd name="connsiteX9" fmla="*/ 77322 w 149861"/>
                <a:gd name="connsiteY9" fmla="*/ 38295 h 114632"/>
                <a:gd name="connsiteX10" fmla="*/ 70499 w 149861"/>
                <a:gd name="connsiteY10" fmla="*/ 42597 h 114632"/>
                <a:gd name="connsiteX11" fmla="*/ 64686 w 149861"/>
                <a:gd name="connsiteY11" fmla="*/ 73216 h 114632"/>
                <a:gd name="connsiteX12" fmla="*/ 30316 w 149861"/>
                <a:gd name="connsiteY12" fmla="*/ 96497 h 114632"/>
                <a:gd name="connsiteX13" fmla="*/ 8330 w 149861"/>
                <a:gd name="connsiteY13" fmla="*/ 67396 h 114632"/>
                <a:gd name="connsiteX14" fmla="*/ 34107 w 149861"/>
                <a:gd name="connsiteY14" fmla="*/ 5905 h 114632"/>
                <a:gd name="connsiteX15" fmla="*/ 29305 w 149861"/>
                <a:gd name="connsiteY15" fmla="*/ 1097 h 114632"/>
                <a:gd name="connsiteX16" fmla="*/ 22735 w 149861"/>
                <a:gd name="connsiteY16" fmla="*/ 6664 h 114632"/>
                <a:gd name="connsiteX17" fmla="*/ 243 w 149861"/>
                <a:gd name="connsiteY17" fmla="*/ 78531 h 114632"/>
                <a:gd name="connsiteX18" fmla="*/ 26778 w 149861"/>
                <a:gd name="connsiteY18" fmla="*/ 114717 h 114632"/>
                <a:gd name="connsiteX19" fmla="*/ 65697 w 149861"/>
                <a:gd name="connsiteY19" fmla="*/ 88146 h 114632"/>
                <a:gd name="connsiteX20" fmla="*/ 93496 w 149861"/>
                <a:gd name="connsiteY20" fmla="*/ 114717 h 114632"/>
                <a:gd name="connsiteX21" fmla="*/ 134436 w 149861"/>
                <a:gd name="connsiteY21" fmla="*/ 80302 h 114632"/>
                <a:gd name="connsiteX22" fmla="*/ 150105 w 149861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61" h="114632">
                  <a:moveTo>
                    <a:pt x="150105" y="17798"/>
                  </a:moveTo>
                  <a:cubicBezTo>
                    <a:pt x="150105" y="6411"/>
                    <a:pt x="145556" y="85"/>
                    <a:pt x="139996" y="85"/>
                  </a:cubicBezTo>
                  <a:cubicBezTo>
                    <a:pt x="133425" y="85"/>
                    <a:pt x="126602" y="6158"/>
                    <a:pt x="126602" y="11978"/>
                  </a:cubicBezTo>
                  <a:cubicBezTo>
                    <a:pt x="126602" y="14509"/>
                    <a:pt x="127866" y="17292"/>
                    <a:pt x="130393" y="19570"/>
                  </a:cubicBezTo>
                  <a:cubicBezTo>
                    <a:pt x="134689" y="23365"/>
                    <a:pt x="139238" y="30198"/>
                    <a:pt x="139238" y="40826"/>
                  </a:cubicBezTo>
                  <a:cubicBezTo>
                    <a:pt x="139238" y="50948"/>
                    <a:pt x="134436" y="65372"/>
                    <a:pt x="126602" y="77012"/>
                  </a:cubicBezTo>
                  <a:cubicBezTo>
                    <a:pt x="119020" y="87893"/>
                    <a:pt x="109670" y="96497"/>
                    <a:pt x="97792" y="96497"/>
                  </a:cubicBezTo>
                  <a:cubicBezTo>
                    <a:pt x="83387" y="96497"/>
                    <a:pt x="75553" y="87387"/>
                    <a:pt x="73278" y="73723"/>
                  </a:cubicBezTo>
                  <a:cubicBezTo>
                    <a:pt x="76058" y="67143"/>
                    <a:pt x="81871" y="50948"/>
                    <a:pt x="81871" y="43863"/>
                  </a:cubicBezTo>
                  <a:cubicBezTo>
                    <a:pt x="81871" y="40826"/>
                    <a:pt x="80607" y="38295"/>
                    <a:pt x="77322" y="38295"/>
                  </a:cubicBezTo>
                  <a:cubicBezTo>
                    <a:pt x="75300" y="38295"/>
                    <a:pt x="72520" y="38802"/>
                    <a:pt x="70499" y="42597"/>
                  </a:cubicBezTo>
                  <a:cubicBezTo>
                    <a:pt x="67719" y="47658"/>
                    <a:pt x="64686" y="64107"/>
                    <a:pt x="64686" y="73216"/>
                  </a:cubicBezTo>
                  <a:cubicBezTo>
                    <a:pt x="56346" y="85110"/>
                    <a:pt x="46238" y="96497"/>
                    <a:pt x="30316" y="96497"/>
                  </a:cubicBezTo>
                  <a:cubicBezTo>
                    <a:pt x="13637" y="96497"/>
                    <a:pt x="8330" y="81567"/>
                    <a:pt x="8330" y="67396"/>
                  </a:cubicBezTo>
                  <a:cubicBezTo>
                    <a:pt x="8330" y="35765"/>
                    <a:pt x="34107" y="9195"/>
                    <a:pt x="34107" y="5905"/>
                  </a:cubicBezTo>
                  <a:cubicBezTo>
                    <a:pt x="34107" y="3121"/>
                    <a:pt x="32085" y="1097"/>
                    <a:pt x="29305" y="1097"/>
                  </a:cubicBezTo>
                  <a:cubicBezTo>
                    <a:pt x="26020" y="1097"/>
                    <a:pt x="24251" y="4387"/>
                    <a:pt x="22735" y="6664"/>
                  </a:cubicBezTo>
                  <a:cubicBezTo>
                    <a:pt x="9846" y="25390"/>
                    <a:pt x="243" y="55503"/>
                    <a:pt x="243" y="78531"/>
                  </a:cubicBezTo>
                  <a:cubicBezTo>
                    <a:pt x="243" y="95991"/>
                    <a:pt x="6055" y="114717"/>
                    <a:pt x="26778" y="114717"/>
                  </a:cubicBezTo>
                  <a:cubicBezTo>
                    <a:pt x="44721" y="114717"/>
                    <a:pt x="56599" y="102064"/>
                    <a:pt x="65697" y="88146"/>
                  </a:cubicBezTo>
                  <a:cubicBezTo>
                    <a:pt x="67971" y="102823"/>
                    <a:pt x="77827" y="114717"/>
                    <a:pt x="93496" y="114717"/>
                  </a:cubicBezTo>
                  <a:cubicBezTo>
                    <a:pt x="113208" y="114717"/>
                    <a:pt x="125338" y="99281"/>
                    <a:pt x="134436" y="80302"/>
                  </a:cubicBezTo>
                  <a:cubicBezTo>
                    <a:pt x="140501" y="67902"/>
                    <a:pt x="150105" y="33487"/>
                    <a:pt x="150105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A2FDD3FF-D0C7-FEFD-3F12-B5E0AE81ECC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3303645" y="7837588"/>
              <a:ext cx="74652" cy="80773"/>
            </a:xfrm>
            <a:custGeom>
              <a:avLst/>
              <a:gdLst>
                <a:gd name="connsiteX0" fmla="*/ 60927 w 74652"/>
                <a:gd name="connsiteY0" fmla="*/ 8412 h 80773"/>
                <a:gd name="connsiteX1" fmla="*/ 55973 w 74652"/>
                <a:gd name="connsiteY1" fmla="*/ 16206 h 80773"/>
                <a:gd name="connsiteX2" fmla="*/ 64288 w 74652"/>
                <a:gd name="connsiteY2" fmla="*/ 24531 h 80773"/>
                <a:gd name="connsiteX3" fmla="*/ 72779 w 74652"/>
                <a:gd name="connsiteY3" fmla="*/ 15851 h 80773"/>
                <a:gd name="connsiteX4" fmla="*/ 43236 w 74652"/>
                <a:gd name="connsiteY4" fmla="*/ 86 h 80773"/>
                <a:gd name="connsiteX5" fmla="*/ 249 w 74652"/>
                <a:gd name="connsiteY5" fmla="*/ 40827 h 80773"/>
                <a:gd name="connsiteX6" fmla="*/ 42352 w 74652"/>
                <a:gd name="connsiteY6" fmla="*/ 80860 h 80773"/>
                <a:gd name="connsiteX7" fmla="*/ 74902 w 74652"/>
                <a:gd name="connsiteY7" fmla="*/ 57832 h 80773"/>
                <a:gd name="connsiteX8" fmla="*/ 71895 w 74652"/>
                <a:gd name="connsiteY8" fmla="*/ 55707 h 80773"/>
                <a:gd name="connsiteX9" fmla="*/ 68534 w 74652"/>
                <a:gd name="connsiteY9" fmla="*/ 58718 h 80773"/>
                <a:gd name="connsiteX10" fmla="*/ 44475 w 74652"/>
                <a:gd name="connsiteY10" fmla="*/ 75192 h 80773"/>
                <a:gd name="connsiteX11" fmla="*/ 16347 w 74652"/>
                <a:gd name="connsiteY11" fmla="*/ 40650 h 80773"/>
                <a:gd name="connsiteX12" fmla="*/ 43767 w 74652"/>
                <a:gd name="connsiteY12" fmla="*/ 5755 h 80773"/>
                <a:gd name="connsiteX13" fmla="*/ 60927 w 74652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52" h="80773">
                  <a:moveTo>
                    <a:pt x="60927" y="8412"/>
                  </a:moveTo>
                  <a:cubicBezTo>
                    <a:pt x="57742" y="9829"/>
                    <a:pt x="55973" y="12663"/>
                    <a:pt x="55973" y="16206"/>
                  </a:cubicBezTo>
                  <a:cubicBezTo>
                    <a:pt x="55973" y="20988"/>
                    <a:pt x="59335" y="24531"/>
                    <a:pt x="64288" y="24531"/>
                  </a:cubicBezTo>
                  <a:cubicBezTo>
                    <a:pt x="69064" y="24531"/>
                    <a:pt x="72779" y="21520"/>
                    <a:pt x="72779" y="15851"/>
                  </a:cubicBezTo>
                  <a:cubicBezTo>
                    <a:pt x="72779" y="86"/>
                    <a:pt x="48190" y="86"/>
                    <a:pt x="43236" y="86"/>
                  </a:cubicBezTo>
                  <a:cubicBezTo>
                    <a:pt x="16701" y="86"/>
                    <a:pt x="249" y="20457"/>
                    <a:pt x="249" y="40827"/>
                  </a:cubicBezTo>
                  <a:cubicBezTo>
                    <a:pt x="249" y="63147"/>
                    <a:pt x="19178" y="80860"/>
                    <a:pt x="42352" y="80860"/>
                  </a:cubicBezTo>
                  <a:cubicBezTo>
                    <a:pt x="68710" y="80860"/>
                    <a:pt x="74902" y="59958"/>
                    <a:pt x="74902" y="57832"/>
                  </a:cubicBezTo>
                  <a:cubicBezTo>
                    <a:pt x="74902" y="55707"/>
                    <a:pt x="72602" y="55707"/>
                    <a:pt x="71895" y="55707"/>
                  </a:cubicBezTo>
                  <a:cubicBezTo>
                    <a:pt x="69595" y="55707"/>
                    <a:pt x="69418" y="56238"/>
                    <a:pt x="68534" y="58718"/>
                  </a:cubicBezTo>
                  <a:cubicBezTo>
                    <a:pt x="64642" y="69701"/>
                    <a:pt x="55266" y="75192"/>
                    <a:pt x="44475" y="75192"/>
                  </a:cubicBezTo>
                  <a:cubicBezTo>
                    <a:pt x="32268" y="75192"/>
                    <a:pt x="16347" y="66158"/>
                    <a:pt x="16347" y="40650"/>
                  </a:cubicBezTo>
                  <a:cubicBezTo>
                    <a:pt x="16347" y="18154"/>
                    <a:pt x="27315" y="5755"/>
                    <a:pt x="43767" y="5755"/>
                  </a:cubicBezTo>
                  <a:cubicBezTo>
                    <a:pt x="46067" y="5755"/>
                    <a:pt x="54558" y="5755"/>
                    <a:pt x="60927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030024C-CA10-29F8-6FE3-7DEE8F7739C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3482349" y="7785764"/>
              <a:ext cx="168057" cy="59213"/>
            </a:xfrm>
            <a:custGeom>
              <a:avLst/>
              <a:gdLst>
                <a:gd name="connsiteX0" fmla="*/ 159721 w 168057"/>
                <a:gd name="connsiteY0" fmla="*/ 10207 h 59213"/>
                <a:gd name="connsiteX1" fmla="*/ 168313 w 168057"/>
                <a:gd name="connsiteY1" fmla="*/ 5146 h 59213"/>
                <a:gd name="connsiteX2" fmla="*/ 159974 w 168057"/>
                <a:gd name="connsiteY2" fmla="*/ 85 h 59213"/>
                <a:gd name="connsiteX3" fmla="*/ 8596 w 168057"/>
                <a:gd name="connsiteY3" fmla="*/ 85 h 59213"/>
                <a:gd name="connsiteX4" fmla="*/ 256 w 168057"/>
                <a:gd name="connsiteY4" fmla="*/ 5146 h 59213"/>
                <a:gd name="connsiteX5" fmla="*/ 8848 w 168057"/>
                <a:gd name="connsiteY5" fmla="*/ 10207 h 59213"/>
                <a:gd name="connsiteX6" fmla="*/ 159721 w 168057"/>
                <a:gd name="connsiteY6" fmla="*/ 10207 h 59213"/>
                <a:gd name="connsiteX7" fmla="*/ 159974 w 168057"/>
                <a:gd name="connsiteY7" fmla="*/ 59299 h 59213"/>
                <a:gd name="connsiteX8" fmla="*/ 168313 w 168057"/>
                <a:gd name="connsiteY8" fmla="*/ 54238 h 59213"/>
                <a:gd name="connsiteX9" fmla="*/ 159721 w 168057"/>
                <a:gd name="connsiteY9" fmla="*/ 49177 h 59213"/>
                <a:gd name="connsiteX10" fmla="*/ 8848 w 168057"/>
                <a:gd name="connsiteY10" fmla="*/ 49177 h 59213"/>
                <a:gd name="connsiteX11" fmla="*/ 256 w 168057"/>
                <a:gd name="connsiteY11" fmla="*/ 54238 h 59213"/>
                <a:gd name="connsiteX12" fmla="*/ 8596 w 168057"/>
                <a:gd name="connsiteY12" fmla="*/ 59299 h 59213"/>
                <a:gd name="connsiteX13" fmla="*/ 159974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721" y="10207"/>
                  </a:moveTo>
                  <a:cubicBezTo>
                    <a:pt x="163512" y="10207"/>
                    <a:pt x="168313" y="10207"/>
                    <a:pt x="168313" y="5146"/>
                  </a:cubicBezTo>
                  <a:cubicBezTo>
                    <a:pt x="168313" y="85"/>
                    <a:pt x="163512" y="85"/>
                    <a:pt x="159974" y="85"/>
                  </a:cubicBezTo>
                  <a:lnTo>
                    <a:pt x="8596" y="85"/>
                  </a:lnTo>
                  <a:cubicBezTo>
                    <a:pt x="5058" y="85"/>
                    <a:pt x="256" y="85"/>
                    <a:pt x="256" y="5146"/>
                  </a:cubicBezTo>
                  <a:cubicBezTo>
                    <a:pt x="256" y="10207"/>
                    <a:pt x="5058" y="10207"/>
                    <a:pt x="8848" y="10207"/>
                  </a:cubicBezTo>
                  <a:lnTo>
                    <a:pt x="159721" y="10207"/>
                  </a:lnTo>
                  <a:close/>
                  <a:moveTo>
                    <a:pt x="159974" y="59299"/>
                  </a:moveTo>
                  <a:cubicBezTo>
                    <a:pt x="163512" y="59299"/>
                    <a:pt x="168313" y="59299"/>
                    <a:pt x="168313" y="54238"/>
                  </a:cubicBezTo>
                  <a:cubicBezTo>
                    <a:pt x="168313" y="49177"/>
                    <a:pt x="163512" y="49177"/>
                    <a:pt x="159721" y="49177"/>
                  </a:cubicBezTo>
                  <a:lnTo>
                    <a:pt x="8848" y="49177"/>
                  </a:lnTo>
                  <a:cubicBezTo>
                    <a:pt x="5058" y="49177"/>
                    <a:pt x="256" y="49177"/>
                    <a:pt x="256" y="54238"/>
                  </a:cubicBezTo>
                  <a:cubicBezTo>
                    <a:pt x="256" y="59299"/>
                    <a:pt x="5058" y="59299"/>
                    <a:pt x="8596" y="59299"/>
                  </a:cubicBezTo>
                  <a:lnTo>
                    <a:pt x="159974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EB3675EF-8E2E-0228-56F9-D9A5D1B0E54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3744810" y="7710102"/>
              <a:ext cx="106394" cy="174099"/>
            </a:xfrm>
            <a:custGeom>
              <a:avLst/>
              <a:gdLst>
                <a:gd name="connsiteX0" fmla="*/ 106661 w 106394"/>
                <a:gd name="connsiteY0" fmla="*/ 87640 h 174099"/>
                <a:gd name="connsiteX1" fmla="*/ 96552 w 106394"/>
                <a:gd name="connsiteY1" fmla="*/ 28426 h 174099"/>
                <a:gd name="connsiteX2" fmla="*/ 53590 w 106394"/>
                <a:gd name="connsiteY2" fmla="*/ 85 h 174099"/>
                <a:gd name="connsiteX3" fmla="*/ 9617 w 106394"/>
                <a:gd name="connsiteY3" fmla="*/ 30198 h 174099"/>
                <a:gd name="connsiteX4" fmla="*/ 266 w 106394"/>
                <a:gd name="connsiteY4" fmla="*/ 87640 h 174099"/>
                <a:gd name="connsiteX5" fmla="*/ 11639 w 106394"/>
                <a:gd name="connsiteY5" fmla="*/ 148626 h 174099"/>
                <a:gd name="connsiteX6" fmla="*/ 53337 w 106394"/>
                <a:gd name="connsiteY6" fmla="*/ 174184 h 174099"/>
                <a:gd name="connsiteX7" fmla="*/ 97310 w 106394"/>
                <a:gd name="connsiteY7" fmla="*/ 144830 h 174099"/>
                <a:gd name="connsiteX8" fmla="*/ 106661 w 106394"/>
                <a:gd name="connsiteY8" fmla="*/ 87640 h 174099"/>
                <a:gd name="connsiteX9" fmla="*/ 53337 w 106394"/>
                <a:gd name="connsiteY9" fmla="*/ 168617 h 174099"/>
                <a:gd name="connsiteX10" fmla="*/ 24022 w 106394"/>
                <a:gd name="connsiteY10" fmla="*/ 137998 h 174099"/>
                <a:gd name="connsiteX11" fmla="*/ 21242 w 106394"/>
                <a:gd name="connsiteY11" fmla="*/ 84604 h 174099"/>
                <a:gd name="connsiteX12" fmla="*/ 23264 w 106394"/>
                <a:gd name="connsiteY12" fmla="*/ 38042 h 174099"/>
                <a:gd name="connsiteX13" fmla="*/ 53337 w 106394"/>
                <a:gd name="connsiteY13" fmla="*/ 5652 h 174099"/>
                <a:gd name="connsiteX14" fmla="*/ 83158 w 106394"/>
                <a:gd name="connsiteY14" fmla="*/ 35259 h 174099"/>
                <a:gd name="connsiteX15" fmla="*/ 85685 w 106394"/>
                <a:gd name="connsiteY15" fmla="*/ 84604 h 174099"/>
                <a:gd name="connsiteX16" fmla="*/ 82905 w 106394"/>
                <a:gd name="connsiteY16" fmla="*/ 136985 h 174099"/>
                <a:gd name="connsiteX17" fmla="*/ 53337 w 10639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94" h="174099">
                  <a:moveTo>
                    <a:pt x="106661" y="87640"/>
                  </a:moveTo>
                  <a:cubicBezTo>
                    <a:pt x="106661" y="67396"/>
                    <a:pt x="105397" y="47152"/>
                    <a:pt x="96552" y="28426"/>
                  </a:cubicBezTo>
                  <a:cubicBezTo>
                    <a:pt x="84927" y="4133"/>
                    <a:pt x="64204" y="85"/>
                    <a:pt x="53590" y="85"/>
                  </a:cubicBezTo>
                  <a:cubicBezTo>
                    <a:pt x="38427" y="85"/>
                    <a:pt x="19978" y="6664"/>
                    <a:pt x="9617" y="30198"/>
                  </a:cubicBezTo>
                  <a:cubicBezTo>
                    <a:pt x="1530" y="47658"/>
                    <a:pt x="266" y="67396"/>
                    <a:pt x="266" y="87640"/>
                  </a:cubicBezTo>
                  <a:cubicBezTo>
                    <a:pt x="266" y="106619"/>
                    <a:pt x="1277" y="129394"/>
                    <a:pt x="11639" y="148626"/>
                  </a:cubicBezTo>
                  <a:cubicBezTo>
                    <a:pt x="22506" y="169123"/>
                    <a:pt x="40954" y="174184"/>
                    <a:pt x="53337" y="174184"/>
                  </a:cubicBezTo>
                  <a:cubicBezTo>
                    <a:pt x="66984" y="174184"/>
                    <a:pt x="86191" y="168870"/>
                    <a:pt x="97310" y="144830"/>
                  </a:cubicBezTo>
                  <a:cubicBezTo>
                    <a:pt x="105397" y="127369"/>
                    <a:pt x="106661" y="107631"/>
                    <a:pt x="106661" y="87640"/>
                  </a:cubicBezTo>
                  <a:close/>
                  <a:moveTo>
                    <a:pt x="53337" y="168617"/>
                  </a:moveTo>
                  <a:cubicBezTo>
                    <a:pt x="43481" y="168617"/>
                    <a:pt x="28571" y="162290"/>
                    <a:pt x="24022" y="137998"/>
                  </a:cubicBezTo>
                  <a:cubicBezTo>
                    <a:pt x="21242" y="122814"/>
                    <a:pt x="21242" y="99534"/>
                    <a:pt x="21242" y="84604"/>
                  </a:cubicBezTo>
                  <a:cubicBezTo>
                    <a:pt x="21242" y="68408"/>
                    <a:pt x="21242" y="51707"/>
                    <a:pt x="23264" y="38042"/>
                  </a:cubicBezTo>
                  <a:cubicBezTo>
                    <a:pt x="28065" y="7929"/>
                    <a:pt x="47019" y="5652"/>
                    <a:pt x="53337" y="5652"/>
                  </a:cubicBezTo>
                  <a:cubicBezTo>
                    <a:pt x="61677" y="5652"/>
                    <a:pt x="78356" y="10207"/>
                    <a:pt x="83158" y="35259"/>
                  </a:cubicBezTo>
                  <a:cubicBezTo>
                    <a:pt x="85685" y="49430"/>
                    <a:pt x="85685" y="68662"/>
                    <a:pt x="85685" y="84604"/>
                  </a:cubicBezTo>
                  <a:cubicBezTo>
                    <a:pt x="85685" y="103583"/>
                    <a:pt x="85685" y="120790"/>
                    <a:pt x="82905" y="136985"/>
                  </a:cubicBezTo>
                  <a:cubicBezTo>
                    <a:pt x="79114" y="161025"/>
                    <a:pt x="64710" y="168617"/>
                    <a:pt x="53337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D2BAAFDD-0C69-C46F-A789-419835D4DC1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3883047" y="7851810"/>
              <a:ext cx="26788" cy="26823"/>
            </a:xfrm>
            <a:custGeom>
              <a:avLst/>
              <a:gdLst>
                <a:gd name="connsiteX0" fmla="*/ 27060 w 26788"/>
                <a:gd name="connsiteY0" fmla="*/ 13496 h 26823"/>
                <a:gd name="connsiteX1" fmla="*/ 13665 w 26788"/>
                <a:gd name="connsiteY1" fmla="*/ 85 h 26823"/>
                <a:gd name="connsiteX2" fmla="*/ 271 w 26788"/>
                <a:gd name="connsiteY2" fmla="*/ 13496 h 26823"/>
                <a:gd name="connsiteX3" fmla="*/ 13665 w 26788"/>
                <a:gd name="connsiteY3" fmla="*/ 26908 h 26823"/>
                <a:gd name="connsiteX4" fmla="*/ 27060 w 26788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8" h="26823">
                  <a:moveTo>
                    <a:pt x="27060" y="13496"/>
                  </a:moveTo>
                  <a:cubicBezTo>
                    <a:pt x="27060" y="6158"/>
                    <a:pt x="20994" y="85"/>
                    <a:pt x="13665" y="85"/>
                  </a:cubicBezTo>
                  <a:cubicBezTo>
                    <a:pt x="6337" y="85"/>
                    <a:pt x="271" y="6158"/>
                    <a:pt x="271" y="13496"/>
                  </a:cubicBezTo>
                  <a:cubicBezTo>
                    <a:pt x="271" y="20835"/>
                    <a:pt x="6337" y="26908"/>
                    <a:pt x="13665" y="26908"/>
                  </a:cubicBezTo>
                  <a:cubicBezTo>
                    <a:pt x="20994" y="26908"/>
                    <a:pt x="27060" y="20835"/>
                    <a:pt x="27060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1AF04EF6-2C30-AEAF-1B7F-31AFF8C3CA6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3944149" y="7710102"/>
              <a:ext cx="100834" cy="168531"/>
            </a:xfrm>
            <a:custGeom>
              <a:avLst/>
              <a:gdLst>
                <a:gd name="connsiteX0" fmla="*/ 19733 w 100834"/>
                <a:gd name="connsiteY0" fmla="*/ 149132 h 168531"/>
                <a:gd name="connsiteX1" fmla="*/ 46522 w 100834"/>
                <a:gd name="connsiteY1" fmla="*/ 123067 h 168531"/>
                <a:gd name="connsiteX2" fmla="*/ 101109 w 100834"/>
                <a:gd name="connsiteY2" fmla="*/ 49177 h 168531"/>
                <a:gd name="connsiteX3" fmla="*/ 47532 w 100834"/>
                <a:gd name="connsiteY3" fmla="*/ 85 h 168531"/>
                <a:gd name="connsiteX4" fmla="*/ 274 w 100834"/>
                <a:gd name="connsiteY4" fmla="*/ 45887 h 168531"/>
                <a:gd name="connsiteX5" fmla="*/ 13668 w 100834"/>
                <a:gd name="connsiteY5" fmla="*/ 60058 h 168531"/>
                <a:gd name="connsiteX6" fmla="*/ 26810 w 100834"/>
                <a:gd name="connsiteY6" fmla="*/ 46646 h 168531"/>
                <a:gd name="connsiteX7" fmla="*/ 13415 w 100834"/>
                <a:gd name="connsiteY7" fmla="*/ 33487 h 168531"/>
                <a:gd name="connsiteX8" fmla="*/ 10130 w 100834"/>
                <a:gd name="connsiteY8" fmla="*/ 33740 h 168531"/>
                <a:gd name="connsiteX9" fmla="*/ 44247 w 100834"/>
                <a:gd name="connsiteY9" fmla="*/ 7929 h 168531"/>
                <a:gd name="connsiteX10" fmla="*/ 78111 w 100834"/>
                <a:gd name="connsiteY10" fmla="*/ 49177 h 168531"/>
                <a:gd name="connsiteX11" fmla="*/ 51576 w 100834"/>
                <a:gd name="connsiteY11" fmla="*/ 105101 h 168531"/>
                <a:gd name="connsiteX12" fmla="*/ 3054 w 100834"/>
                <a:gd name="connsiteY12" fmla="*/ 159254 h 168531"/>
                <a:gd name="connsiteX13" fmla="*/ 274 w 100834"/>
                <a:gd name="connsiteY13" fmla="*/ 168617 h 168531"/>
                <a:gd name="connsiteX14" fmla="*/ 94033 w 100834"/>
                <a:gd name="connsiteY14" fmla="*/ 168617 h 168531"/>
                <a:gd name="connsiteX15" fmla="*/ 101109 w 100834"/>
                <a:gd name="connsiteY15" fmla="*/ 124586 h 168531"/>
                <a:gd name="connsiteX16" fmla="*/ 94791 w 100834"/>
                <a:gd name="connsiteY16" fmla="*/ 124586 h 168531"/>
                <a:gd name="connsiteX17" fmla="*/ 89231 w 100834"/>
                <a:gd name="connsiteY17" fmla="*/ 147107 h 168531"/>
                <a:gd name="connsiteX18" fmla="*/ 65223 w 100834"/>
                <a:gd name="connsiteY18" fmla="*/ 149132 h 168531"/>
                <a:gd name="connsiteX19" fmla="*/ 19733 w 100834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34" h="168531">
                  <a:moveTo>
                    <a:pt x="19733" y="149132"/>
                  </a:moveTo>
                  <a:lnTo>
                    <a:pt x="46522" y="123067"/>
                  </a:lnTo>
                  <a:cubicBezTo>
                    <a:pt x="85946" y="88146"/>
                    <a:pt x="101109" y="74482"/>
                    <a:pt x="101109" y="49177"/>
                  </a:cubicBezTo>
                  <a:cubicBezTo>
                    <a:pt x="101109" y="20329"/>
                    <a:pt x="78364" y="85"/>
                    <a:pt x="47532" y="85"/>
                  </a:cubicBezTo>
                  <a:cubicBezTo>
                    <a:pt x="18975" y="85"/>
                    <a:pt x="274" y="23365"/>
                    <a:pt x="274" y="45887"/>
                  </a:cubicBezTo>
                  <a:cubicBezTo>
                    <a:pt x="274" y="60058"/>
                    <a:pt x="12910" y="60058"/>
                    <a:pt x="13668" y="60058"/>
                  </a:cubicBezTo>
                  <a:cubicBezTo>
                    <a:pt x="17964" y="60058"/>
                    <a:pt x="26810" y="57021"/>
                    <a:pt x="26810" y="46646"/>
                  </a:cubicBezTo>
                  <a:cubicBezTo>
                    <a:pt x="26810" y="40067"/>
                    <a:pt x="22261" y="33487"/>
                    <a:pt x="13415" y="33487"/>
                  </a:cubicBezTo>
                  <a:cubicBezTo>
                    <a:pt x="11394" y="33487"/>
                    <a:pt x="10888" y="33487"/>
                    <a:pt x="10130" y="33740"/>
                  </a:cubicBezTo>
                  <a:cubicBezTo>
                    <a:pt x="15943" y="17292"/>
                    <a:pt x="29589" y="7929"/>
                    <a:pt x="44247" y="7929"/>
                  </a:cubicBezTo>
                  <a:cubicBezTo>
                    <a:pt x="67244" y="7929"/>
                    <a:pt x="78111" y="28426"/>
                    <a:pt x="78111" y="49177"/>
                  </a:cubicBezTo>
                  <a:cubicBezTo>
                    <a:pt x="78111" y="69421"/>
                    <a:pt x="65475" y="89412"/>
                    <a:pt x="51576" y="105101"/>
                  </a:cubicBezTo>
                  <a:lnTo>
                    <a:pt x="3054" y="159254"/>
                  </a:lnTo>
                  <a:cubicBezTo>
                    <a:pt x="274" y="162037"/>
                    <a:pt x="274" y="162543"/>
                    <a:pt x="274" y="168617"/>
                  </a:cubicBezTo>
                  <a:lnTo>
                    <a:pt x="94033" y="168617"/>
                  </a:lnTo>
                  <a:lnTo>
                    <a:pt x="101109" y="124586"/>
                  </a:lnTo>
                  <a:lnTo>
                    <a:pt x="94791" y="124586"/>
                  </a:lnTo>
                  <a:cubicBezTo>
                    <a:pt x="93527" y="132177"/>
                    <a:pt x="91758" y="143312"/>
                    <a:pt x="89231" y="147107"/>
                  </a:cubicBezTo>
                  <a:cubicBezTo>
                    <a:pt x="87462" y="149132"/>
                    <a:pt x="70783" y="149132"/>
                    <a:pt x="65223" y="149132"/>
                  </a:cubicBezTo>
                  <a:lnTo>
                    <a:pt x="19733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3B94ED32-DB99-F239-8048-E693EBAFE1A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4070509" y="7710102"/>
              <a:ext cx="100834" cy="174099"/>
            </a:xfrm>
            <a:custGeom>
              <a:avLst/>
              <a:gdLst>
                <a:gd name="connsiteX0" fmla="*/ 101114 w 100834"/>
                <a:gd name="connsiteY0" fmla="*/ 117753 h 174099"/>
                <a:gd name="connsiteX1" fmla="*/ 53097 w 100834"/>
                <a:gd name="connsiteY1" fmla="*/ 62335 h 174099"/>
                <a:gd name="connsiteX2" fmla="*/ 21002 w 100834"/>
                <a:gd name="connsiteY2" fmla="*/ 75241 h 174099"/>
                <a:gd name="connsiteX3" fmla="*/ 21002 w 100834"/>
                <a:gd name="connsiteY3" fmla="*/ 25896 h 174099"/>
                <a:gd name="connsiteX4" fmla="*/ 42483 w 100834"/>
                <a:gd name="connsiteY4" fmla="*/ 29186 h 174099"/>
                <a:gd name="connsiteX5" fmla="*/ 91258 w 100834"/>
                <a:gd name="connsiteY5" fmla="*/ 2868 h 174099"/>
                <a:gd name="connsiteX6" fmla="*/ 88730 w 100834"/>
                <a:gd name="connsiteY6" fmla="*/ 85 h 174099"/>
                <a:gd name="connsiteX7" fmla="*/ 86709 w 100834"/>
                <a:gd name="connsiteY7" fmla="*/ 844 h 174099"/>
                <a:gd name="connsiteX8" fmla="*/ 52339 w 100834"/>
                <a:gd name="connsiteY8" fmla="*/ 8182 h 174099"/>
                <a:gd name="connsiteX9" fmla="*/ 18728 w 100834"/>
                <a:gd name="connsiteY9" fmla="*/ 1097 h 174099"/>
                <a:gd name="connsiteX10" fmla="*/ 15695 w 100834"/>
                <a:gd name="connsiteY10" fmla="*/ 338 h 174099"/>
                <a:gd name="connsiteX11" fmla="*/ 13168 w 100834"/>
                <a:gd name="connsiteY11" fmla="*/ 6411 h 174099"/>
                <a:gd name="connsiteX12" fmla="*/ 13168 w 100834"/>
                <a:gd name="connsiteY12" fmla="*/ 81314 h 174099"/>
                <a:gd name="connsiteX13" fmla="*/ 16706 w 100834"/>
                <a:gd name="connsiteY13" fmla="*/ 87893 h 174099"/>
                <a:gd name="connsiteX14" fmla="*/ 19991 w 100834"/>
                <a:gd name="connsiteY14" fmla="*/ 85616 h 174099"/>
                <a:gd name="connsiteX15" fmla="*/ 52592 w 100834"/>
                <a:gd name="connsiteY15" fmla="*/ 67902 h 174099"/>
                <a:gd name="connsiteX16" fmla="*/ 74073 w 100834"/>
                <a:gd name="connsiteY16" fmla="*/ 84098 h 174099"/>
                <a:gd name="connsiteX17" fmla="*/ 78622 w 100834"/>
                <a:gd name="connsiteY17" fmla="*/ 115982 h 174099"/>
                <a:gd name="connsiteX18" fmla="*/ 72557 w 100834"/>
                <a:gd name="connsiteY18" fmla="*/ 150650 h 174099"/>
                <a:gd name="connsiteX19" fmla="*/ 45516 w 100834"/>
                <a:gd name="connsiteY19" fmla="*/ 167098 h 174099"/>
                <a:gd name="connsiteX20" fmla="*/ 8366 w 100834"/>
                <a:gd name="connsiteY20" fmla="*/ 138757 h 174099"/>
                <a:gd name="connsiteX21" fmla="*/ 12662 w 100834"/>
                <a:gd name="connsiteY21" fmla="*/ 139263 h 174099"/>
                <a:gd name="connsiteX22" fmla="*/ 25298 w 100834"/>
                <a:gd name="connsiteY22" fmla="*/ 126863 h 174099"/>
                <a:gd name="connsiteX23" fmla="*/ 12662 w 100834"/>
                <a:gd name="connsiteY23" fmla="*/ 114464 h 174099"/>
                <a:gd name="connsiteX24" fmla="*/ 279 w 100834"/>
                <a:gd name="connsiteY24" fmla="*/ 127875 h 174099"/>
                <a:gd name="connsiteX25" fmla="*/ 46021 w 100834"/>
                <a:gd name="connsiteY25" fmla="*/ 174184 h 174099"/>
                <a:gd name="connsiteX26" fmla="*/ 101114 w 100834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34" h="174099">
                  <a:moveTo>
                    <a:pt x="101114" y="117753"/>
                  </a:moveTo>
                  <a:cubicBezTo>
                    <a:pt x="101114" y="87640"/>
                    <a:pt x="80391" y="62335"/>
                    <a:pt x="53097" y="62335"/>
                  </a:cubicBezTo>
                  <a:cubicBezTo>
                    <a:pt x="40967" y="62335"/>
                    <a:pt x="30100" y="66384"/>
                    <a:pt x="21002" y="75241"/>
                  </a:cubicBezTo>
                  <a:lnTo>
                    <a:pt x="21002" y="25896"/>
                  </a:lnTo>
                  <a:cubicBezTo>
                    <a:pt x="26056" y="27414"/>
                    <a:pt x="34396" y="29186"/>
                    <a:pt x="42483" y="29186"/>
                  </a:cubicBezTo>
                  <a:cubicBezTo>
                    <a:pt x="73567" y="29186"/>
                    <a:pt x="91258" y="6158"/>
                    <a:pt x="91258" y="2868"/>
                  </a:cubicBezTo>
                  <a:cubicBezTo>
                    <a:pt x="91258" y="1350"/>
                    <a:pt x="90500" y="85"/>
                    <a:pt x="88730" y="85"/>
                  </a:cubicBezTo>
                  <a:cubicBezTo>
                    <a:pt x="88478" y="85"/>
                    <a:pt x="87972" y="85"/>
                    <a:pt x="86709" y="844"/>
                  </a:cubicBezTo>
                  <a:cubicBezTo>
                    <a:pt x="81654" y="3121"/>
                    <a:pt x="69271" y="8182"/>
                    <a:pt x="52339" y="8182"/>
                  </a:cubicBezTo>
                  <a:cubicBezTo>
                    <a:pt x="42230" y="8182"/>
                    <a:pt x="30605" y="6411"/>
                    <a:pt x="18728" y="1097"/>
                  </a:cubicBezTo>
                  <a:cubicBezTo>
                    <a:pt x="16706" y="338"/>
                    <a:pt x="16200" y="338"/>
                    <a:pt x="15695" y="338"/>
                  </a:cubicBezTo>
                  <a:cubicBezTo>
                    <a:pt x="13168" y="338"/>
                    <a:pt x="13168" y="2362"/>
                    <a:pt x="13168" y="6411"/>
                  </a:cubicBezTo>
                  <a:lnTo>
                    <a:pt x="13168" y="81314"/>
                  </a:lnTo>
                  <a:cubicBezTo>
                    <a:pt x="13168" y="85869"/>
                    <a:pt x="13168" y="87893"/>
                    <a:pt x="16706" y="87893"/>
                  </a:cubicBezTo>
                  <a:cubicBezTo>
                    <a:pt x="18475" y="87893"/>
                    <a:pt x="18980" y="87134"/>
                    <a:pt x="19991" y="85616"/>
                  </a:cubicBezTo>
                  <a:cubicBezTo>
                    <a:pt x="22771" y="81567"/>
                    <a:pt x="32122" y="67902"/>
                    <a:pt x="52592" y="67902"/>
                  </a:cubicBezTo>
                  <a:cubicBezTo>
                    <a:pt x="65733" y="67902"/>
                    <a:pt x="72051" y="79543"/>
                    <a:pt x="74073" y="84098"/>
                  </a:cubicBezTo>
                  <a:cubicBezTo>
                    <a:pt x="78116" y="93461"/>
                    <a:pt x="78622" y="103330"/>
                    <a:pt x="78622" y="115982"/>
                  </a:cubicBezTo>
                  <a:cubicBezTo>
                    <a:pt x="78622" y="124839"/>
                    <a:pt x="78622" y="140022"/>
                    <a:pt x="72557" y="150650"/>
                  </a:cubicBezTo>
                  <a:cubicBezTo>
                    <a:pt x="66491" y="160519"/>
                    <a:pt x="57141" y="167098"/>
                    <a:pt x="45516" y="167098"/>
                  </a:cubicBezTo>
                  <a:cubicBezTo>
                    <a:pt x="27067" y="167098"/>
                    <a:pt x="12662" y="153687"/>
                    <a:pt x="8366" y="138757"/>
                  </a:cubicBezTo>
                  <a:cubicBezTo>
                    <a:pt x="9124" y="139010"/>
                    <a:pt x="9882" y="139263"/>
                    <a:pt x="12662" y="139263"/>
                  </a:cubicBezTo>
                  <a:cubicBezTo>
                    <a:pt x="21002" y="139263"/>
                    <a:pt x="25298" y="132936"/>
                    <a:pt x="25298" y="126863"/>
                  </a:cubicBezTo>
                  <a:cubicBezTo>
                    <a:pt x="25298" y="120790"/>
                    <a:pt x="21002" y="114464"/>
                    <a:pt x="12662" y="114464"/>
                  </a:cubicBezTo>
                  <a:cubicBezTo>
                    <a:pt x="9124" y="114464"/>
                    <a:pt x="279" y="116235"/>
                    <a:pt x="279" y="127875"/>
                  </a:cubicBezTo>
                  <a:cubicBezTo>
                    <a:pt x="279" y="149638"/>
                    <a:pt x="17717" y="174184"/>
                    <a:pt x="46021" y="174184"/>
                  </a:cubicBezTo>
                  <a:cubicBezTo>
                    <a:pt x="75336" y="174184"/>
                    <a:pt x="101114" y="149891"/>
                    <a:pt x="10111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98EF341C-38CB-5C73-A3D1-2D754B397C9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4205966" y="7851810"/>
              <a:ext cx="29568" cy="75662"/>
            </a:xfrm>
            <a:custGeom>
              <a:avLst/>
              <a:gdLst>
                <a:gd name="connsiteX0" fmla="*/ 29852 w 29568"/>
                <a:gd name="connsiteY0" fmla="*/ 26655 h 75662"/>
                <a:gd name="connsiteX1" fmla="*/ 13678 w 29568"/>
                <a:gd name="connsiteY1" fmla="*/ 85 h 75662"/>
                <a:gd name="connsiteX2" fmla="*/ 284 w 29568"/>
                <a:gd name="connsiteY2" fmla="*/ 13496 h 75662"/>
                <a:gd name="connsiteX3" fmla="*/ 13678 w 29568"/>
                <a:gd name="connsiteY3" fmla="*/ 26908 h 75662"/>
                <a:gd name="connsiteX4" fmla="*/ 22523 w 29568"/>
                <a:gd name="connsiteY4" fmla="*/ 23618 h 75662"/>
                <a:gd name="connsiteX5" fmla="*/ 23787 w 29568"/>
                <a:gd name="connsiteY5" fmla="*/ 22859 h 75662"/>
                <a:gd name="connsiteX6" fmla="*/ 24292 w 29568"/>
                <a:gd name="connsiteY6" fmla="*/ 26655 h 75662"/>
                <a:gd name="connsiteX7" fmla="*/ 7107 w 29568"/>
                <a:gd name="connsiteY7" fmla="*/ 68915 h 75662"/>
                <a:gd name="connsiteX8" fmla="*/ 4328 w 29568"/>
                <a:gd name="connsiteY8" fmla="*/ 72963 h 75662"/>
                <a:gd name="connsiteX9" fmla="*/ 6855 w 29568"/>
                <a:gd name="connsiteY9" fmla="*/ 75747 h 75662"/>
                <a:gd name="connsiteX10" fmla="*/ 29852 w 29568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8" h="75662">
                  <a:moveTo>
                    <a:pt x="29852" y="26655"/>
                  </a:moveTo>
                  <a:cubicBezTo>
                    <a:pt x="29852" y="9954"/>
                    <a:pt x="23534" y="85"/>
                    <a:pt x="13678" y="85"/>
                  </a:cubicBezTo>
                  <a:cubicBezTo>
                    <a:pt x="5338" y="85"/>
                    <a:pt x="284" y="6411"/>
                    <a:pt x="284" y="13496"/>
                  </a:cubicBezTo>
                  <a:cubicBezTo>
                    <a:pt x="284" y="20329"/>
                    <a:pt x="5338" y="26908"/>
                    <a:pt x="13678" y="26908"/>
                  </a:cubicBezTo>
                  <a:cubicBezTo>
                    <a:pt x="16711" y="26908"/>
                    <a:pt x="19996" y="25896"/>
                    <a:pt x="22523" y="23618"/>
                  </a:cubicBezTo>
                  <a:cubicBezTo>
                    <a:pt x="23281" y="23112"/>
                    <a:pt x="23534" y="22859"/>
                    <a:pt x="23787" y="22859"/>
                  </a:cubicBezTo>
                  <a:cubicBezTo>
                    <a:pt x="24040" y="22859"/>
                    <a:pt x="24292" y="23112"/>
                    <a:pt x="24292" y="26655"/>
                  </a:cubicBezTo>
                  <a:cubicBezTo>
                    <a:pt x="24292" y="45381"/>
                    <a:pt x="15447" y="60564"/>
                    <a:pt x="7107" y="68915"/>
                  </a:cubicBezTo>
                  <a:cubicBezTo>
                    <a:pt x="4328" y="71698"/>
                    <a:pt x="4328" y="72204"/>
                    <a:pt x="4328" y="72963"/>
                  </a:cubicBezTo>
                  <a:cubicBezTo>
                    <a:pt x="4328" y="74735"/>
                    <a:pt x="5591" y="75747"/>
                    <a:pt x="6855" y="75747"/>
                  </a:cubicBezTo>
                  <a:cubicBezTo>
                    <a:pt x="9635" y="75747"/>
                    <a:pt x="29852" y="56262"/>
                    <a:pt x="29852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5F2B09A3-1841-A7B2-469D-7DCE3ABBBE1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4394184" y="7703016"/>
              <a:ext cx="125095" cy="178907"/>
            </a:xfrm>
            <a:custGeom>
              <a:avLst/>
              <a:gdLst>
                <a:gd name="connsiteX0" fmla="*/ 77118 w 125095"/>
                <a:gd name="connsiteY0" fmla="*/ 101811 h 178907"/>
                <a:gd name="connsiteX1" fmla="*/ 103654 w 125095"/>
                <a:gd name="connsiteY1" fmla="*/ 172919 h 178907"/>
                <a:gd name="connsiteX2" fmla="*/ 117048 w 125095"/>
                <a:gd name="connsiteY2" fmla="*/ 178486 h 178907"/>
                <a:gd name="connsiteX3" fmla="*/ 122607 w 125095"/>
                <a:gd name="connsiteY3" fmla="*/ 178486 h 178907"/>
                <a:gd name="connsiteX4" fmla="*/ 125387 w 125095"/>
                <a:gd name="connsiteY4" fmla="*/ 175955 h 178907"/>
                <a:gd name="connsiteX5" fmla="*/ 124124 w 125095"/>
                <a:gd name="connsiteY5" fmla="*/ 173678 h 178907"/>
                <a:gd name="connsiteX6" fmla="*/ 118311 w 125095"/>
                <a:gd name="connsiteY6" fmla="*/ 162037 h 178907"/>
                <a:gd name="connsiteX7" fmla="*/ 66757 w 125095"/>
                <a:gd name="connsiteY7" fmla="*/ 18051 h 178907"/>
                <a:gd name="connsiteX8" fmla="*/ 35925 w 125095"/>
                <a:gd name="connsiteY8" fmla="*/ 85 h 178907"/>
                <a:gd name="connsiteX9" fmla="*/ 31376 w 125095"/>
                <a:gd name="connsiteY9" fmla="*/ 2868 h 178907"/>
                <a:gd name="connsiteX10" fmla="*/ 33651 w 125095"/>
                <a:gd name="connsiteY10" fmla="*/ 5399 h 178907"/>
                <a:gd name="connsiteX11" fmla="*/ 50077 w 125095"/>
                <a:gd name="connsiteY11" fmla="*/ 25643 h 178907"/>
                <a:gd name="connsiteX12" fmla="*/ 74591 w 125095"/>
                <a:gd name="connsiteY12" fmla="*/ 94473 h 178907"/>
                <a:gd name="connsiteX13" fmla="*/ 4841 w 125095"/>
                <a:gd name="connsiteY13" fmla="*/ 163809 h 178907"/>
                <a:gd name="connsiteX14" fmla="*/ 292 w 125095"/>
                <a:gd name="connsiteY14" fmla="*/ 171653 h 178907"/>
                <a:gd name="connsiteX15" fmla="*/ 7873 w 125095"/>
                <a:gd name="connsiteY15" fmla="*/ 178992 h 178907"/>
                <a:gd name="connsiteX16" fmla="*/ 16213 w 125095"/>
                <a:gd name="connsiteY16" fmla="*/ 173678 h 178907"/>
                <a:gd name="connsiteX17" fmla="*/ 77118 w 125095"/>
                <a:gd name="connsiteY17" fmla="*/ 101811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095" h="178907">
                  <a:moveTo>
                    <a:pt x="77118" y="101811"/>
                  </a:moveTo>
                  <a:cubicBezTo>
                    <a:pt x="87480" y="128382"/>
                    <a:pt x="99610" y="167098"/>
                    <a:pt x="103654" y="172919"/>
                  </a:cubicBezTo>
                  <a:cubicBezTo>
                    <a:pt x="107697" y="178486"/>
                    <a:pt x="110224" y="178486"/>
                    <a:pt x="117048" y="178486"/>
                  </a:cubicBezTo>
                  <a:lnTo>
                    <a:pt x="122607" y="178486"/>
                  </a:lnTo>
                  <a:cubicBezTo>
                    <a:pt x="125135" y="178233"/>
                    <a:pt x="125387" y="176714"/>
                    <a:pt x="125387" y="175955"/>
                  </a:cubicBezTo>
                  <a:cubicBezTo>
                    <a:pt x="125387" y="175196"/>
                    <a:pt x="124882" y="174690"/>
                    <a:pt x="124124" y="173678"/>
                  </a:cubicBezTo>
                  <a:cubicBezTo>
                    <a:pt x="121597" y="170894"/>
                    <a:pt x="120080" y="167098"/>
                    <a:pt x="118311" y="162037"/>
                  </a:cubicBezTo>
                  <a:lnTo>
                    <a:pt x="66757" y="18051"/>
                  </a:lnTo>
                  <a:cubicBezTo>
                    <a:pt x="61450" y="3374"/>
                    <a:pt x="47803" y="85"/>
                    <a:pt x="35925" y="85"/>
                  </a:cubicBezTo>
                  <a:cubicBezTo>
                    <a:pt x="34662" y="85"/>
                    <a:pt x="31376" y="85"/>
                    <a:pt x="31376" y="2868"/>
                  </a:cubicBezTo>
                  <a:cubicBezTo>
                    <a:pt x="31376" y="4893"/>
                    <a:pt x="33398" y="5399"/>
                    <a:pt x="33651" y="5399"/>
                  </a:cubicBezTo>
                  <a:cubicBezTo>
                    <a:pt x="41990" y="6917"/>
                    <a:pt x="43759" y="8435"/>
                    <a:pt x="50077" y="25643"/>
                  </a:cubicBezTo>
                  <a:lnTo>
                    <a:pt x="74591" y="94473"/>
                  </a:lnTo>
                  <a:lnTo>
                    <a:pt x="4841" y="163809"/>
                  </a:lnTo>
                  <a:cubicBezTo>
                    <a:pt x="1808" y="166845"/>
                    <a:pt x="292" y="168364"/>
                    <a:pt x="292" y="171653"/>
                  </a:cubicBezTo>
                  <a:cubicBezTo>
                    <a:pt x="292" y="175955"/>
                    <a:pt x="3830" y="178992"/>
                    <a:pt x="7873" y="178992"/>
                  </a:cubicBezTo>
                  <a:cubicBezTo>
                    <a:pt x="11917" y="178992"/>
                    <a:pt x="14191" y="176208"/>
                    <a:pt x="16213" y="173678"/>
                  </a:cubicBezTo>
                  <a:lnTo>
                    <a:pt x="77118" y="1018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F07BEAC1-D9A5-D0D3-28CA-51FF54109AB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4612559" y="7785764"/>
              <a:ext cx="168057" cy="59213"/>
            </a:xfrm>
            <a:custGeom>
              <a:avLst/>
              <a:gdLst>
                <a:gd name="connsiteX0" fmla="*/ 159766 w 168057"/>
                <a:gd name="connsiteY0" fmla="*/ 10207 h 59213"/>
                <a:gd name="connsiteX1" fmla="*/ 168358 w 168057"/>
                <a:gd name="connsiteY1" fmla="*/ 5146 h 59213"/>
                <a:gd name="connsiteX2" fmla="*/ 160018 w 168057"/>
                <a:gd name="connsiteY2" fmla="*/ 85 h 59213"/>
                <a:gd name="connsiteX3" fmla="*/ 8640 w 168057"/>
                <a:gd name="connsiteY3" fmla="*/ 85 h 59213"/>
                <a:gd name="connsiteX4" fmla="*/ 300 w 168057"/>
                <a:gd name="connsiteY4" fmla="*/ 5146 h 59213"/>
                <a:gd name="connsiteX5" fmla="*/ 8893 w 168057"/>
                <a:gd name="connsiteY5" fmla="*/ 10207 h 59213"/>
                <a:gd name="connsiteX6" fmla="*/ 159766 w 168057"/>
                <a:gd name="connsiteY6" fmla="*/ 10207 h 59213"/>
                <a:gd name="connsiteX7" fmla="*/ 160018 w 168057"/>
                <a:gd name="connsiteY7" fmla="*/ 59299 h 59213"/>
                <a:gd name="connsiteX8" fmla="*/ 168358 w 168057"/>
                <a:gd name="connsiteY8" fmla="*/ 54238 h 59213"/>
                <a:gd name="connsiteX9" fmla="*/ 159766 w 168057"/>
                <a:gd name="connsiteY9" fmla="*/ 49177 h 59213"/>
                <a:gd name="connsiteX10" fmla="*/ 8893 w 168057"/>
                <a:gd name="connsiteY10" fmla="*/ 49177 h 59213"/>
                <a:gd name="connsiteX11" fmla="*/ 300 w 168057"/>
                <a:gd name="connsiteY11" fmla="*/ 54238 h 59213"/>
                <a:gd name="connsiteX12" fmla="*/ 8640 w 168057"/>
                <a:gd name="connsiteY12" fmla="*/ 59299 h 59213"/>
                <a:gd name="connsiteX13" fmla="*/ 160018 w 168057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57" h="59213">
                  <a:moveTo>
                    <a:pt x="159766" y="10207"/>
                  </a:moveTo>
                  <a:cubicBezTo>
                    <a:pt x="163556" y="10207"/>
                    <a:pt x="168358" y="10207"/>
                    <a:pt x="168358" y="5146"/>
                  </a:cubicBezTo>
                  <a:cubicBezTo>
                    <a:pt x="168358" y="85"/>
                    <a:pt x="163556" y="85"/>
                    <a:pt x="160018" y="85"/>
                  </a:cubicBezTo>
                  <a:lnTo>
                    <a:pt x="8640" y="85"/>
                  </a:lnTo>
                  <a:cubicBezTo>
                    <a:pt x="5102" y="85"/>
                    <a:pt x="300" y="85"/>
                    <a:pt x="300" y="5146"/>
                  </a:cubicBezTo>
                  <a:cubicBezTo>
                    <a:pt x="300" y="10207"/>
                    <a:pt x="5102" y="10207"/>
                    <a:pt x="8893" y="10207"/>
                  </a:cubicBezTo>
                  <a:lnTo>
                    <a:pt x="159766" y="10207"/>
                  </a:lnTo>
                  <a:close/>
                  <a:moveTo>
                    <a:pt x="160018" y="59299"/>
                  </a:moveTo>
                  <a:cubicBezTo>
                    <a:pt x="163556" y="59299"/>
                    <a:pt x="168358" y="59299"/>
                    <a:pt x="168358" y="54238"/>
                  </a:cubicBezTo>
                  <a:cubicBezTo>
                    <a:pt x="168358" y="49177"/>
                    <a:pt x="163556" y="49177"/>
                    <a:pt x="159766" y="49177"/>
                  </a:cubicBezTo>
                  <a:lnTo>
                    <a:pt x="8893" y="49177"/>
                  </a:lnTo>
                  <a:cubicBezTo>
                    <a:pt x="5102" y="49177"/>
                    <a:pt x="300" y="49177"/>
                    <a:pt x="300" y="54238"/>
                  </a:cubicBezTo>
                  <a:cubicBezTo>
                    <a:pt x="300" y="59299"/>
                    <a:pt x="5102" y="59299"/>
                    <a:pt x="8640" y="59299"/>
                  </a:cubicBezTo>
                  <a:lnTo>
                    <a:pt x="160018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C399793B-FE27-046F-4822-98EF46628D0D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4875020" y="7710102"/>
              <a:ext cx="106394" cy="174099"/>
            </a:xfrm>
            <a:custGeom>
              <a:avLst/>
              <a:gdLst>
                <a:gd name="connsiteX0" fmla="*/ 106705 w 106394"/>
                <a:gd name="connsiteY0" fmla="*/ 87640 h 174099"/>
                <a:gd name="connsiteX1" fmla="*/ 96597 w 106394"/>
                <a:gd name="connsiteY1" fmla="*/ 28426 h 174099"/>
                <a:gd name="connsiteX2" fmla="*/ 53634 w 106394"/>
                <a:gd name="connsiteY2" fmla="*/ 85 h 174099"/>
                <a:gd name="connsiteX3" fmla="*/ 9662 w 106394"/>
                <a:gd name="connsiteY3" fmla="*/ 30198 h 174099"/>
                <a:gd name="connsiteX4" fmla="*/ 311 w 106394"/>
                <a:gd name="connsiteY4" fmla="*/ 87640 h 174099"/>
                <a:gd name="connsiteX5" fmla="*/ 11683 w 106394"/>
                <a:gd name="connsiteY5" fmla="*/ 148626 h 174099"/>
                <a:gd name="connsiteX6" fmla="*/ 53382 w 106394"/>
                <a:gd name="connsiteY6" fmla="*/ 174184 h 174099"/>
                <a:gd name="connsiteX7" fmla="*/ 97355 w 106394"/>
                <a:gd name="connsiteY7" fmla="*/ 144830 h 174099"/>
                <a:gd name="connsiteX8" fmla="*/ 106705 w 106394"/>
                <a:gd name="connsiteY8" fmla="*/ 87640 h 174099"/>
                <a:gd name="connsiteX9" fmla="*/ 53382 w 106394"/>
                <a:gd name="connsiteY9" fmla="*/ 168617 h 174099"/>
                <a:gd name="connsiteX10" fmla="*/ 24066 w 106394"/>
                <a:gd name="connsiteY10" fmla="*/ 137998 h 174099"/>
                <a:gd name="connsiteX11" fmla="*/ 21287 w 106394"/>
                <a:gd name="connsiteY11" fmla="*/ 84604 h 174099"/>
                <a:gd name="connsiteX12" fmla="*/ 23308 w 106394"/>
                <a:gd name="connsiteY12" fmla="*/ 38042 h 174099"/>
                <a:gd name="connsiteX13" fmla="*/ 53382 w 106394"/>
                <a:gd name="connsiteY13" fmla="*/ 5652 h 174099"/>
                <a:gd name="connsiteX14" fmla="*/ 83202 w 106394"/>
                <a:gd name="connsiteY14" fmla="*/ 35259 h 174099"/>
                <a:gd name="connsiteX15" fmla="*/ 85730 w 106394"/>
                <a:gd name="connsiteY15" fmla="*/ 84604 h 174099"/>
                <a:gd name="connsiteX16" fmla="*/ 82950 w 106394"/>
                <a:gd name="connsiteY16" fmla="*/ 136985 h 174099"/>
                <a:gd name="connsiteX17" fmla="*/ 53382 w 10639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94" h="174099">
                  <a:moveTo>
                    <a:pt x="106705" y="87640"/>
                  </a:moveTo>
                  <a:cubicBezTo>
                    <a:pt x="106705" y="67396"/>
                    <a:pt x="105442" y="47152"/>
                    <a:pt x="96597" y="28426"/>
                  </a:cubicBezTo>
                  <a:cubicBezTo>
                    <a:pt x="84972" y="4133"/>
                    <a:pt x="64249" y="85"/>
                    <a:pt x="53634" y="85"/>
                  </a:cubicBezTo>
                  <a:cubicBezTo>
                    <a:pt x="38471" y="85"/>
                    <a:pt x="20023" y="6664"/>
                    <a:pt x="9662" y="30198"/>
                  </a:cubicBezTo>
                  <a:cubicBezTo>
                    <a:pt x="1575" y="47658"/>
                    <a:pt x="311" y="67396"/>
                    <a:pt x="311" y="87640"/>
                  </a:cubicBezTo>
                  <a:cubicBezTo>
                    <a:pt x="311" y="106619"/>
                    <a:pt x="1322" y="129394"/>
                    <a:pt x="11683" y="148626"/>
                  </a:cubicBezTo>
                  <a:cubicBezTo>
                    <a:pt x="22550" y="169123"/>
                    <a:pt x="40999" y="174184"/>
                    <a:pt x="53382" y="174184"/>
                  </a:cubicBezTo>
                  <a:cubicBezTo>
                    <a:pt x="67029" y="174184"/>
                    <a:pt x="86235" y="168870"/>
                    <a:pt x="97355" y="144830"/>
                  </a:cubicBezTo>
                  <a:cubicBezTo>
                    <a:pt x="105442" y="127369"/>
                    <a:pt x="106705" y="107631"/>
                    <a:pt x="106705" y="87640"/>
                  </a:cubicBezTo>
                  <a:close/>
                  <a:moveTo>
                    <a:pt x="53382" y="168617"/>
                  </a:moveTo>
                  <a:cubicBezTo>
                    <a:pt x="43526" y="168617"/>
                    <a:pt x="28615" y="162290"/>
                    <a:pt x="24066" y="137998"/>
                  </a:cubicBezTo>
                  <a:cubicBezTo>
                    <a:pt x="21287" y="122814"/>
                    <a:pt x="21287" y="99534"/>
                    <a:pt x="21287" y="84604"/>
                  </a:cubicBezTo>
                  <a:cubicBezTo>
                    <a:pt x="21287" y="68408"/>
                    <a:pt x="21287" y="51707"/>
                    <a:pt x="23308" y="38042"/>
                  </a:cubicBezTo>
                  <a:cubicBezTo>
                    <a:pt x="28110" y="7929"/>
                    <a:pt x="47064" y="5652"/>
                    <a:pt x="53382" y="5652"/>
                  </a:cubicBezTo>
                  <a:cubicBezTo>
                    <a:pt x="61721" y="5652"/>
                    <a:pt x="78401" y="10207"/>
                    <a:pt x="83202" y="35259"/>
                  </a:cubicBezTo>
                  <a:cubicBezTo>
                    <a:pt x="85730" y="49430"/>
                    <a:pt x="85730" y="68662"/>
                    <a:pt x="85730" y="84604"/>
                  </a:cubicBezTo>
                  <a:cubicBezTo>
                    <a:pt x="85730" y="103583"/>
                    <a:pt x="85730" y="120790"/>
                    <a:pt x="82950" y="136985"/>
                  </a:cubicBezTo>
                  <a:cubicBezTo>
                    <a:pt x="79159" y="161025"/>
                    <a:pt x="64754" y="168617"/>
                    <a:pt x="53382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75DD3199-A277-ECF1-8196-3215C0767F3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5013257" y="7851810"/>
              <a:ext cx="26788" cy="26823"/>
            </a:xfrm>
            <a:custGeom>
              <a:avLst/>
              <a:gdLst>
                <a:gd name="connsiteX0" fmla="*/ 27104 w 26788"/>
                <a:gd name="connsiteY0" fmla="*/ 13496 h 26823"/>
                <a:gd name="connsiteX1" fmla="*/ 13710 w 26788"/>
                <a:gd name="connsiteY1" fmla="*/ 85 h 26823"/>
                <a:gd name="connsiteX2" fmla="*/ 316 w 26788"/>
                <a:gd name="connsiteY2" fmla="*/ 13496 h 26823"/>
                <a:gd name="connsiteX3" fmla="*/ 13710 w 26788"/>
                <a:gd name="connsiteY3" fmla="*/ 26908 h 26823"/>
                <a:gd name="connsiteX4" fmla="*/ 27104 w 26788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8" h="26823">
                  <a:moveTo>
                    <a:pt x="27104" y="13496"/>
                  </a:moveTo>
                  <a:cubicBezTo>
                    <a:pt x="27104" y="6158"/>
                    <a:pt x="21039" y="85"/>
                    <a:pt x="13710" y="85"/>
                  </a:cubicBezTo>
                  <a:cubicBezTo>
                    <a:pt x="6381" y="85"/>
                    <a:pt x="316" y="6158"/>
                    <a:pt x="316" y="13496"/>
                  </a:cubicBezTo>
                  <a:cubicBezTo>
                    <a:pt x="316" y="20835"/>
                    <a:pt x="6381" y="26908"/>
                    <a:pt x="13710" y="26908"/>
                  </a:cubicBezTo>
                  <a:cubicBezTo>
                    <a:pt x="21039" y="26908"/>
                    <a:pt x="27104" y="20835"/>
                    <a:pt x="27104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E969EE67-94CB-FE72-D9AE-D07BB5CFF96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5074359" y="7710102"/>
              <a:ext cx="100834" cy="168531"/>
            </a:xfrm>
            <a:custGeom>
              <a:avLst/>
              <a:gdLst>
                <a:gd name="connsiteX0" fmla="*/ 19778 w 100834"/>
                <a:gd name="connsiteY0" fmla="*/ 149132 h 168531"/>
                <a:gd name="connsiteX1" fmla="*/ 46566 w 100834"/>
                <a:gd name="connsiteY1" fmla="*/ 123067 h 168531"/>
                <a:gd name="connsiteX2" fmla="*/ 101153 w 100834"/>
                <a:gd name="connsiteY2" fmla="*/ 49177 h 168531"/>
                <a:gd name="connsiteX3" fmla="*/ 47577 w 100834"/>
                <a:gd name="connsiteY3" fmla="*/ 85 h 168531"/>
                <a:gd name="connsiteX4" fmla="*/ 319 w 100834"/>
                <a:gd name="connsiteY4" fmla="*/ 45887 h 168531"/>
                <a:gd name="connsiteX5" fmla="*/ 13713 w 100834"/>
                <a:gd name="connsiteY5" fmla="*/ 60058 h 168531"/>
                <a:gd name="connsiteX6" fmla="*/ 26854 w 100834"/>
                <a:gd name="connsiteY6" fmla="*/ 46646 h 168531"/>
                <a:gd name="connsiteX7" fmla="*/ 13460 w 100834"/>
                <a:gd name="connsiteY7" fmla="*/ 33487 h 168531"/>
                <a:gd name="connsiteX8" fmla="*/ 10175 w 100834"/>
                <a:gd name="connsiteY8" fmla="*/ 33740 h 168531"/>
                <a:gd name="connsiteX9" fmla="*/ 44292 w 100834"/>
                <a:gd name="connsiteY9" fmla="*/ 7929 h 168531"/>
                <a:gd name="connsiteX10" fmla="*/ 78156 w 100834"/>
                <a:gd name="connsiteY10" fmla="*/ 49177 h 168531"/>
                <a:gd name="connsiteX11" fmla="*/ 51620 w 100834"/>
                <a:gd name="connsiteY11" fmla="*/ 105101 h 168531"/>
                <a:gd name="connsiteX12" fmla="*/ 3099 w 100834"/>
                <a:gd name="connsiteY12" fmla="*/ 159254 h 168531"/>
                <a:gd name="connsiteX13" fmla="*/ 319 w 100834"/>
                <a:gd name="connsiteY13" fmla="*/ 168617 h 168531"/>
                <a:gd name="connsiteX14" fmla="*/ 94077 w 100834"/>
                <a:gd name="connsiteY14" fmla="*/ 168617 h 168531"/>
                <a:gd name="connsiteX15" fmla="*/ 101153 w 100834"/>
                <a:gd name="connsiteY15" fmla="*/ 124586 h 168531"/>
                <a:gd name="connsiteX16" fmla="*/ 94835 w 100834"/>
                <a:gd name="connsiteY16" fmla="*/ 124586 h 168531"/>
                <a:gd name="connsiteX17" fmla="*/ 89275 w 100834"/>
                <a:gd name="connsiteY17" fmla="*/ 147107 h 168531"/>
                <a:gd name="connsiteX18" fmla="*/ 65267 w 100834"/>
                <a:gd name="connsiteY18" fmla="*/ 149132 h 168531"/>
                <a:gd name="connsiteX19" fmla="*/ 19778 w 100834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34" h="168531">
                  <a:moveTo>
                    <a:pt x="19778" y="149132"/>
                  </a:moveTo>
                  <a:lnTo>
                    <a:pt x="46566" y="123067"/>
                  </a:lnTo>
                  <a:cubicBezTo>
                    <a:pt x="85990" y="88146"/>
                    <a:pt x="101153" y="74482"/>
                    <a:pt x="101153" y="49177"/>
                  </a:cubicBezTo>
                  <a:cubicBezTo>
                    <a:pt x="101153" y="20329"/>
                    <a:pt x="78409" y="85"/>
                    <a:pt x="47577" y="85"/>
                  </a:cubicBezTo>
                  <a:cubicBezTo>
                    <a:pt x="19020" y="85"/>
                    <a:pt x="319" y="23365"/>
                    <a:pt x="319" y="45887"/>
                  </a:cubicBezTo>
                  <a:cubicBezTo>
                    <a:pt x="319" y="60058"/>
                    <a:pt x="12955" y="60058"/>
                    <a:pt x="13713" y="60058"/>
                  </a:cubicBezTo>
                  <a:cubicBezTo>
                    <a:pt x="18009" y="60058"/>
                    <a:pt x="26854" y="57021"/>
                    <a:pt x="26854" y="46646"/>
                  </a:cubicBezTo>
                  <a:cubicBezTo>
                    <a:pt x="26854" y="40067"/>
                    <a:pt x="22305" y="33487"/>
                    <a:pt x="13460" y="33487"/>
                  </a:cubicBezTo>
                  <a:cubicBezTo>
                    <a:pt x="11438" y="33487"/>
                    <a:pt x="10933" y="33487"/>
                    <a:pt x="10175" y="33740"/>
                  </a:cubicBezTo>
                  <a:cubicBezTo>
                    <a:pt x="15987" y="17292"/>
                    <a:pt x="29634" y="7929"/>
                    <a:pt x="44292" y="7929"/>
                  </a:cubicBezTo>
                  <a:cubicBezTo>
                    <a:pt x="67289" y="7929"/>
                    <a:pt x="78156" y="28426"/>
                    <a:pt x="78156" y="49177"/>
                  </a:cubicBezTo>
                  <a:cubicBezTo>
                    <a:pt x="78156" y="69421"/>
                    <a:pt x="65520" y="89412"/>
                    <a:pt x="51620" y="105101"/>
                  </a:cubicBezTo>
                  <a:lnTo>
                    <a:pt x="3099" y="159254"/>
                  </a:lnTo>
                  <a:cubicBezTo>
                    <a:pt x="319" y="162037"/>
                    <a:pt x="319" y="162543"/>
                    <a:pt x="319" y="168617"/>
                  </a:cubicBezTo>
                  <a:lnTo>
                    <a:pt x="94077" y="168617"/>
                  </a:lnTo>
                  <a:lnTo>
                    <a:pt x="101153" y="124586"/>
                  </a:lnTo>
                  <a:lnTo>
                    <a:pt x="94835" y="124586"/>
                  </a:lnTo>
                  <a:cubicBezTo>
                    <a:pt x="93572" y="132177"/>
                    <a:pt x="91803" y="143312"/>
                    <a:pt x="89275" y="147107"/>
                  </a:cubicBezTo>
                  <a:cubicBezTo>
                    <a:pt x="87506" y="149132"/>
                    <a:pt x="70827" y="149132"/>
                    <a:pt x="65267" y="149132"/>
                  </a:cubicBezTo>
                  <a:lnTo>
                    <a:pt x="19778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37EBC045-E082-078B-7BD1-0704E20C4B4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5200719" y="7710102"/>
              <a:ext cx="100834" cy="174099"/>
            </a:xfrm>
            <a:custGeom>
              <a:avLst/>
              <a:gdLst>
                <a:gd name="connsiteX0" fmla="*/ 101158 w 100834"/>
                <a:gd name="connsiteY0" fmla="*/ 117753 h 174099"/>
                <a:gd name="connsiteX1" fmla="*/ 53142 w 100834"/>
                <a:gd name="connsiteY1" fmla="*/ 62335 h 174099"/>
                <a:gd name="connsiteX2" fmla="*/ 21047 w 100834"/>
                <a:gd name="connsiteY2" fmla="*/ 75241 h 174099"/>
                <a:gd name="connsiteX3" fmla="*/ 21047 w 100834"/>
                <a:gd name="connsiteY3" fmla="*/ 25896 h 174099"/>
                <a:gd name="connsiteX4" fmla="*/ 42528 w 100834"/>
                <a:gd name="connsiteY4" fmla="*/ 29186 h 174099"/>
                <a:gd name="connsiteX5" fmla="*/ 91302 w 100834"/>
                <a:gd name="connsiteY5" fmla="*/ 2868 h 174099"/>
                <a:gd name="connsiteX6" fmla="*/ 88775 w 100834"/>
                <a:gd name="connsiteY6" fmla="*/ 85 h 174099"/>
                <a:gd name="connsiteX7" fmla="*/ 86753 w 100834"/>
                <a:gd name="connsiteY7" fmla="*/ 844 h 174099"/>
                <a:gd name="connsiteX8" fmla="*/ 52384 w 100834"/>
                <a:gd name="connsiteY8" fmla="*/ 8182 h 174099"/>
                <a:gd name="connsiteX9" fmla="*/ 18772 w 100834"/>
                <a:gd name="connsiteY9" fmla="*/ 1097 h 174099"/>
                <a:gd name="connsiteX10" fmla="*/ 15739 w 100834"/>
                <a:gd name="connsiteY10" fmla="*/ 338 h 174099"/>
                <a:gd name="connsiteX11" fmla="*/ 13212 w 100834"/>
                <a:gd name="connsiteY11" fmla="*/ 6411 h 174099"/>
                <a:gd name="connsiteX12" fmla="*/ 13212 w 100834"/>
                <a:gd name="connsiteY12" fmla="*/ 81314 h 174099"/>
                <a:gd name="connsiteX13" fmla="*/ 16750 w 100834"/>
                <a:gd name="connsiteY13" fmla="*/ 87893 h 174099"/>
                <a:gd name="connsiteX14" fmla="*/ 20036 w 100834"/>
                <a:gd name="connsiteY14" fmla="*/ 85616 h 174099"/>
                <a:gd name="connsiteX15" fmla="*/ 52636 w 100834"/>
                <a:gd name="connsiteY15" fmla="*/ 67902 h 174099"/>
                <a:gd name="connsiteX16" fmla="*/ 74117 w 100834"/>
                <a:gd name="connsiteY16" fmla="*/ 84098 h 174099"/>
                <a:gd name="connsiteX17" fmla="*/ 78666 w 100834"/>
                <a:gd name="connsiteY17" fmla="*/ 115982 h 174099"/>
                <a:gd name="connsiteX18" fmla="*/ 72601 w 100834"/>
                <a:gd name="connsiteY18" fmla="*/ 150650 h 174099"/>
                <a:gd name="connsiteX19" fmla="*/ 45560 w 100834"/>
                <a:gd name="connsiteY19" fmla="*/ 167098 h 174099"/>
                <a:gd name="connsiteX20" fmla="*/ 8411 w 100834"/>
                <a:gd name="connsiteY20" fmla="*/ 138757 h 174099"/>
                <a:gd name="connsiteX21" fmla="*/ 12707 w 100834"/>
                <a:gd name="connsiteY21" fmla="*/ 139263 h 174099"/>
                <a:gd name="connsiteX22" fmla="*/ 25343 w 100834"/>
                <a:gd name="connsiteY22" fmla="*/ 126863 h 174099"/>
                <a:gd name="connsiteX23" fmla="*/ 12707 w 100834"/>
                <a:gd name="connsiteY23" fmla="*/ 114464 h 174099"/>
                <a:gd name="connsiteX24" fmla="*/ 324 w 100834"/>
                <a:gd name="connsiteY24" fmla="*/ 127875 h 174099"/>
                <a:gd name="connsiteX25" fmla="*/ 46066 w 100834"/>
                <a:gd name="connsiteY25" fmla="*/ 174184 h 174099"/>
                <a:gd name="connsiteX26" fmla="*/ 101158 w 100834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34" h="174099">
                  <a:moveTo>
                    <a:pt x="101158" y="117753"/>
                  </a:moveTo>
                  <a:cubicBezTo>
                    <a:pt x="101158" y="87640"/>
                    <a:pt x="80435" y="62335"/>
                    <a:pt x="53142" y="62335"/>
                  </a:cubicBezTo>
                  <a:cubicBezTo>
                    <a:pt x="41011" y="62335"/>
                    <a:pt x="30144" y="66384"/>
                    <a:pt x="21047" y="75241"/>
                  </a:cubicBezTo>
                  <a:lnTo>
                    <a:pt x="21047" y="25896"/>
                  </a:lnTo>
                  <a:cubicBezTo>
                    <a:pt x="26101" y="27414"/>
                    <a:pt x="34441" y="29186"/>
                    <a:pt x="42528" y="29186"/>
                  </a:cubicBezTo>
                  <a:cubicBezTo>
                    <a:pt x="73612" y="29186"/>
                    <a:pt x="91302" y="6158"/>
                    <a:pt x="91302" y="2868"/>
                  </a:cubicBezTo>
                  <a:cubicBezTo>
                    <a:pt x="91302" y="1350"/>
                    <a:pt x="90544" y="85"/>
                    <a:pt x="88775" y="85"/>
                  </a:cubicBezTo>
                  <a:cubicBezTo>
                    <a:pt x="88522" y="85"/>
                    <a:pt x="88017" y="85"/>
                    <a:pt x="86753" y="844"/>
                  </a:cubicBezTo>
                  <a:cubicBezTo>
                    <a:pt x="81699" y="3121"/>
                    <a:pt x="69316" y="8182"/>
                    <a:pt x="52384" y="8182"/>
                  </a:cubicBezTo>
                  <a:cubicBezTo>
                    <a:pt x="42275" y="8182"/>
                    <a:pt x="30650" y="6411"/>
                    <a:pt x="18772" y="1097"/>
                  </a:cubicBezTo>
                  <a:cubicBezTo>
                    <a:pt x="16750" y="338"/>
                    <a:pt x="16245" y="338"/>
                    <a:pt x="15739" y="338"/>
                  </a:cubicBezTo>
                  <a:cubicBezTo>
                    <a:pt x="13212" y="338"/>
                    <a:pt x="13212" y="2362"/>
                    <a:pt x="13212" y="6411"/>
                  </a:cubicBezTo>
                  <a:lnTo>
                    <a:pt x="13212" y="81314"/>
                  </a:lnTo>
                  <a:cubicBezTo>
                    <a:pt x="13212" y="85869"/>
                    <a:pt x="13212" y="87893"/>
                    <a:pt x="16750" y="87893"/>
                  </a:cubicBezTo>
                  <a:cubicBezTo>
                    <a:pt x="18519" y="87893"/>
                    <a:pt x="19025" y="87134"/>
                    <a:pt x="20036" y="85616"/>
                  </a:cubicBezTo>
                  <a:cubicBezTo>
                    <a:pt x="22816" y="81567"/>
                    <a:pt x="32166" y="67902"/>
                    <a:pt x="52636" y="67902"/>
                  </a:cubicBezTo>
                  <a:cubicBezTo>
                    <a:pt x="65778" y="67902"/>
                    <a:pt x="72096" y="79543"/>
                    <a:pt x="74117" y="84098"/>
                  </a:cubicBezTo>
                  <a:cubicBezTo>
                    <a:pt x="78161" y="93461"/>
                    <a:pt x="78666" y="103330"/>
                    <a:pt x="78666" y="115982"/>
                  </a:cubicBezTo>
                  <a:cubicBezTo>
                    <a:pt x="78666" y="124839"/>
                    <a:pt x="78666" y="140022"/>
                    <a:pt x="72601" y="150650"/>
                  </a:cubicBezTo>
                  <a:cubicBezTo>
                    <a:pt x="66536" y="160519"/>
                    <a:pt x="57185" y="167098"/>
                    <a:pt x="45560" y="167098"/>
                  </a:cubicBezTo>
                  <a:cubicBezTo>
                    <a:pt x="27112" y="167098"/>
                    <a:pt x="12707" y="153687"/>
                    <a:pt x="8411" y="138757"/>
                  </a:cubicBezTo>
                  <a:cubicBezTo>
                    <a:pt x="9169" y="139010"/>
                    <a:pt x="9927" y="139263"/>
                    <a:pt x="12707" y="139263"/>
                  </a:cubicBezTo>
                  <a:cubicBezTo>
                    <a:pt x="21047" y="139263"/>
                    <a:pt x="25343" y="132936"/>
                    <a:pt x="25343" y="126863"/>
                  </a:cubicBezTo>
                  <a:cubicBezTo>
                    <a:pt x="25343" y="120790"/>
                    <a:pt x="21047" y="114464"/>
                    <a:pt x="12707" y="114464"/>
                  </a:cubicBezTo>
                  <a:cubicBezTo>
                    <a:pt x="9169" y="114464"/>
                    <a:pt x="324" y="116235"/>
                    <a:pt x="324" y="127875"/>
                  </a:cubicBezTo>
                  <a:cubicBezTo>
                    <a:pt x="324" y="149638"/>
                    <a:pt x="17761" y="174184"/>
                    <a:pt x="46066" y="174184"/>
                  </a:cubicBezTo>
                  <a:cubicBezTo>
                    <a:pt x="75381" y="174184"/>
                    <a:pt x="101158" y="149891"/>
                    <a:pt x="101158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95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AD0576-4C96-ABBB-07E3-5C63EB31C671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7013034" y="886075"/>
            <a:ext cx="4212030" cy="41060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C6FB45-EA07-CAD4-4987-F9EF3E747CC9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66936" y="886075"/>
            <a:ext cx="4115439" cy="4049204"/>
          </a:xfrm>
          <a:prstGeom prst="rect">
            <a:avLst/>
          </a:prstGeom>
        </p:spPr>
      </p:pic>
      <p:grpSp>
        <p:nvGrpSpPr>
          <p:cNvPr id="87" name="组合 86" descr="\documentclass{article}&#10;\usepackage{amsmath}&#10;\pagestyle{empty}&#10;\begin{document}&#10;&#10;\begin{align*}&#10;\epsilon = 1,~\Delta = 1,~\beta=0.5,~\omega_\mathrm{c}=5,~\lambda=0.25&#10;\end{align*}&#10;&#10;\end{document}" title="IguanaTex Vector Display">
            <a:extLst>
              <a:ext uri="{FF2B5EF4-FFF2-40B4-BE49-F238E27FC236}">
                <a16:creationId xmlns:a16="http://schemas.microsoft.com/office/drawing/2014/main" id="{4B571131-605A-CC8D-810D-A9B46A7942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4700" y="5727700"/>
            <a:ext cx="4480084" cy="230275"/>
            <a:chOff x="4468199" y="7697449"/>
            <a:chExt cx="4480084" cy="230275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2061A30-97C7-C37C-7BB5-2862E2A6C36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468199" y="7769568"/>
              <a:ext cx="83253" cy="111848"/>
            </a:xfrm>
            <a:custGeom>
              <a:avLst/>
              <a:gdLst>
                <a:gd name="connsiteX0" fmla="*/ 63661 w 83253"/>
                <a:gd name="connsiteY0" fmla="*/ 51960 h 111848"/>
                <a:gd name="connsiteX1" fmla="*/ 72265 w 83253"/>
                <a:gd name="connsiteY1" fmla="*/ 47658 h 111848"/>
                <a:gd name="connsiteX2" fmla="*/ 64926 w 83253"/>
                <a:gd name="connsiteY2" fmla="*/ 44116 h 111848"/>
                <a:gd name="connsiteX3" fmla="*/ 23932 w 83253"/>
                <a:gd name="connsiteY3" fmla="*/ 44116 h 111848"/>
                <a:gd name="connsiteX4" fmla="*/ 67203 w 83253"/>
                <a:gd name="connsiteY4" fmla="*/ 7929 h 111848"/>
                <a:gd name="connsiteX5" fmla="*/ 75048 w 83253"/>
                <a:gd name="connsiteY5" fmla="*/ 7929 h 111848"/>
                <a:gd name="connsiteX6" fmla="*/ 83399 w 83253"/>
                <a:gd name="connsiteY6" fmla="*/ 3627 h 111848"/>
                <a:gd name="connsiteX7" fmla="*/ 75807 w 83253"/>
                <a:gd name="connsiteY7" fmla="*/ 85 h 111848"/>
                <a:gd name="connsiteX8" fmla="*/ 66950 w 83253"/>
                <a:gd name="connsiteY8" fmla="*/ 85 h 111848"/>
                <a:gd name="connsiteX9" fmla="*/ 145 w 83253"/>
                <a:gd name="connsiteY9" fmla="*/ 64107 h 111848"/>
                <a:gd name="connsiteX10" fmla="*/ 45947 w 83253"/>
                <a:gd name="connsiteY10" fmla="*/ 111933 h 111848"/>
                <a:gd name="connsiteX11" fmla="*/ 78844 w 83253"/>
                <a:gd name="connsiteY11" fmla="*/ 99028 h 111848"/>
                <a:gd name="connsiteX12" fmla="*/ 76313 w 83253"/>
                <a:gd name="connsiteY12" fmla="*/ 95485 h 111848"/>
                <a:gd name="connsiteX13" fmla="*/ 73024 w 83253"/>
                <a:gd name="connsiteY13" fmla="*/ 97003 h 111848"/>
                <a:gd name="connsiteX14" fmla="*/ 46453 w 83253"/>
                <a:gd name="connsiteY14" fmla="*/ 106366 h 111848"/>
                <a:gd name="connsiteX15" fmla="*/ 19124 w 83253"/>
                <a:gd name="connsiteY15" fmla="*/ 73470 h 111848"/>
                <a:gd name="connsiteX16" fmla="*/ 21907 w 83253"/>
                <a:gd name="connsiteY16" fmla="*/ 51960 h 111848"/>
                <a:gd name="connsiteX17" fmla="*/ 63661 w 83253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53" h="111848">
                  <a:moveTo>
                    <a:pt x="63661" y="51960"/>
                  </a:moveTo>
                  <a:cubicBezTo>
                    <a:pt x="67710" y="51960"/>
                    <a:pt x="72265" y="51960"/>
                    <a:pt x="72265" y="47658"/>
                  </a:cubicBezTo>
                  <a:cubicBezTo>
                    <a:pt x="72265" y="44116"/>
                    <a:pt x="69228" y="44116"/>
                    <a:pt x="64926" y="44116"/>
                  </a:cubicBezTo>
                  <a:lnTo>
                    <a:pt x="23932" y="44116"/>
                  </a:lnTo>
                  <a:cubicBezTo>
                    <a:pt x="30005" y="22606"/>
                    <a:pt x="44176" y="7929"/>
                    <a:pt x="67203" y="7929"/>
                  </a:cubicBezTo>
                  <a:lnTo>
                    <a:pt x="75048" y="7929"/>
                  </a:lnTo>
                  <a:cubicBezTo>
                    <a:pt x="79350" y="7929"/>
                    <a:pt x="83399" y="7929"/>
                    <a:pt x="83399" y="3627"/>
                  </a:cubicBezTo>
                  <a:cubicBezTo>
                    <a:pt x="83399" y="85"/>
                    <a:pt x="80109" y="85"/>
                    <a:pt x="75807" y="85"/>
                  </a:cubicBezTo>
                  <a:lnTo>
                    <a:pt x="66950" y="85"/>
                  </a:lnTo>
                  <a:cubicBezTo>
                    <a:pt x="34054" y="85"/>
                    <a:pt x="145" y="25390"/>
                    <a:pt x="145" y="64107"/>
                  </a:cubicBezTo>
                  <a:cubicBezTo>
                    <a:pt x="145" y="91942"/>
                    <a:pt x="19124" y="111933"/>
                    <a:pt x="45947" y="111933"/>
                  </a:cubicBezTo>
                  <a:cubicBezTo>
                    <a:pt x="62396" y="111933"/>
                    <a:pt x="78844" y="101811"/>
                    <a:pt x="78844" y="99028"/>
                  </a:cubicBezTo>
                  <a:cubicBezTo>
                    <a:pt x="78844" y="98268"/>
                    <a:pt x="78591" y="95485"/>
                    <a:pt x="76313" y="95485"/>
                  </a:cubicBezTo>
                  <a:cubicBezTo>
                    <a:pt x="75807" y="95485"/>
                    <a:pt x="75301" y="95485"/>
                    <a:pt x="73024" y="97003"/>
                  </a:cubicBezTo>
                  <a:cubicBezTo>
                    <a:pt x="65179" y="102064"/>
                    <a:pt x="55816" y="106366"/>
                    <a:pt x="46453" y="106366"/>
                  </a:cubicBezTo>
                  <a:cubicBezTo>
                    <a:pt x="31776" y="106366"/>
                    <a:pt x="19124" y="95738"/>
                    <a:pt x="19124" y="73470"/>
                  </a:cubicBezTo>
                  <a:cubicBezTo>
                    <a:pt x="19124" y="64613"/>
                    <a:pt x="21148" y="54997"/>
                    <a:pt x="21907" y="51960"/>
                  </a:cubicBezTo>
                  <a:lnTo>
                    <a:pt x="63661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81B63F61-4E52-5D68-C5EC-EC3C27E6C9A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643481" y="7785764"/>
              <a:ext cx="168278" cy="59213"/>
            </a:xfrm>
            <a:custGeom>
              <a:avLst/>
              <a:gdLst>
                <a:gd name="connsiteX0" fmla="*/ 159827 w 168278"/>
                <a:gd name="connsiteY0" fmla="*/ 10207 h 59213"/>
                <a:gd name="connsiteX1" fmla="*/ 168431 w 168278"/>
                <a:gd name="connsiteY1" fmla="*/ 5146 h 59213"/>
                <a:gd name="connsiteX2" fmla="*/ 160080 w 168278"/>
                <a:gd name="connsiteY2" fmla="*/ 85 h 59213"/>
                <a:gd name="connsiteX3" fmla="*/ 8502 w 168278"/>
                <a:gd name="connsiteY3" fmla="*/ 85 h 59213"/>
                <a:gd name="connsiteX4" fmla="*/ 152 w 168278"/>
                <a:gd name="connsiteY4" fmla="*/ 5146 h 59213"/>
                <a:gd name="connsiteX5" fmla="*/ 8755 w 168278"/>
                <a:gd name="connsiteY5" fmla="*/ 10207 h 59213"/>
                <a:gd name="connsiteX6" fmla="*/ 159827 w 168278"/>
                <a:gd name="connsiteY6" fmla="*/ 10207 h 59213"/>
                <a:gd name="connsiteX7" fmla="*/ 160080 w 168278"/>
                <a:gd name="connsiteY7" fmla="*/ 59299 h 59213"/>
                <a:gd name="connsiteX8" fmla="*/ 168431 w 168278"/>
                <a:gd name="connsiteY8" fmla="*/ 54238 h 59213"/>
                <a:gd name="connsiteX9" fmla="*/ 159827 w 168278"/>
                <a:gd name="connsiteY9" fmla="*/ 49177 h 59213"/>
                <a:gd name="connsiteX10" fmla="*/ 8755 w 168278"/>
                <a:gd name="connsiteY10" fmla="*/ 49177 h 59213"/>
                <a:gd name="connsiteX11" fmla="*/ 152 w 168278"/>
                <a:gd name="connsiteY11" fmla="*/ 54238 h 59213"/>
                <a:gd name="connsiteX12" fmla="*/ 8502 w 168278"/>
                <a:gd name="connsiteY12" fmla="*/ 59299 h 59213"/>
                <a:gd name="connsiteX13" fmla="*/ 160080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27" y="10207"/>
                  </a:moveTo>
                  <a:cubicBezTo>
                    <a:pt x="163623" y="10207"/>
                    <a:pt x="168431" y="10207"/>
                    <a:pt x="168431" y="5146"/>
                  </a:cubicBezTo>
                  <a:cubicBezTo>
                    <a:pt x="168431" y="85"/>
                    <a:pt x="163623" y="85"/>
                    <a:pt x="160080" y="85"/>
                  </a:cubicBezTo>
                  <a:lnTo>
                    <a:pt x="8502" y="85"/>
                  </a:lnTo>
                  <a:cubicBezTo>
                    <a:pt x="4960" y="85"/>
                    <a:pt x="152" y="85"/>
                    <a:pt x="152" y="5146"/>
                  </a:cubicBezTo>
                  <a:cubicBezTo>
                    <a:pt x="152" y="10207"/>
                    <a:pt x="4960" y="10207"/>
                    <a:pt x="8755" y="10207"/>
                  </a:cubicBezTo>
                  <a:lnTo>
                    <a:pt x="159827" y="10207"/>
                  </a:lnTo>
                  <a:close/>
                  <a:moveTo>
                    <a:pt x="160080" y="59299"/>
                  </a:moveTo>
                  <a:cubicBezTo>
                    <a:pt x="163623" y="59299"/>
                    <a:pt x="168431" y="59299"/>
                    <a:pt x="168431" y="54238"/>
                  </a:cubicBezTo>
                  <a:cubicBezTo>
                    <a:pt x="168431" y="49177"/>
                    <a:pt x="163623" y="49177"/>
                    <a:pt x="159827" y="49177"/>
                  </a:cubicBezTo>
                  <a:lnTo>
                    <a:pt x="8755" y="49177"/>
                  </a:lnTo>
                  <a:cubicBezTo>
                    <a:pt x="4960" y="49177"/>
                    <a:pt x="152" y="49177"/>
                    <a:pt x="152" y="54238"/>
                  </a:cubicBezTo>
                  <a:cubicBezTo>
                    <a:pt x="152" y="59299"/>
                    <a:pt x="4960" y="59299"/>
                    <a:pt x="8502" y="59299"/>
                  </a:cubicBezTo>
                  <a:lnTo>
                    <a:pt x="16008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F98E7035-880C-A254-5D24-42C873C34BD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918941" y="7710102"/>
              <a:ext cx="83506" cy="168531"/>
            </a:xfrm>
            <a:custGeom>
              <a:avLst/>
              <a:gdLst>
                <a:gd name="connsiteX0" fmla="*/ 52038 w 83506"/>
                <a:gd name="connsiteY0" fmla="*/ 6664 h 168531"/>
                <a:gd name="connsiteX1" fmla="*/ 46218 w 83506"/>
                <a:gd name="connsiteY1" fmla="*/ 85 h 168531"/>
                <a:gd name="connsiteX2" fmla="*/ 162 w 83506"/>
                <a:gd name="connsiteY2" fmla="*/ 16280 h 168531"/>
                <a:gd name="connsiteX3" fmla="*/ 162 w 83506"/>
                <a:gd name="connsiteY3" fmla="*/ 24125 h 168531"/>
                <a:gd name="connsiteX4" fmla="*/ 33312 w 83506"/>
                <a:gd name="connsiteY4" fmla="*/ 17545 h 168531"/>
                <a:gd name="connsiteX5" fmla="*/ 33312 w 83506"/>
                <a:gd name="connsiteY5" fmla="*/ 148626 h 168531"/>
                <a:gd name="connsiteX6" fmla="*/ 9778 w 83506"/>
                <a:gd name="connsiteY6" fmla="*/ 160772 h 168531"/>
                <a:gd name="connsiteX7" fmla="*/ 1681 w 83506"/>
                <a:gd name="connsiteY7" fmla="*/ 160772 h 168531"/>
                <a:gd name="connsiteX8" fmla="*/ 1681 w 83506"/>
                <a:gd name="connsiteY8" fmla="*/ 168617 h 168531"/>
                <a:gd name="connsiteX9" fmla="*/ 42675 w 83506"/>
                <a:gd name="connsiteY9" fmla="*/ 167858 h 168531"/>
                <a:gd name="connsiteX10" fmla="*/ 83669 w 83506"/>
                <a:gd name="connsiteY10" fmla="*/ 168617 h 168531"/>
                <a:gd name="connsiteX11" fmla="*/ 83669 w 83506"/>
                <a:gd name="connsiteY11" fmla="*/ 160772 h 168531"/>
                <a:gd name="connsiteX12" fmla="*/ 75571 w 83506"/>
                <a:gd name="connsiteY12" fmla="*/ 160772 h 168531"/>
                <a:gd name="connsiteX13" fmla="*/ 52038 w 83506"/>
                <a:gd name="connsiteY13" fmla="*/ 148626 h 168531"/>
                <a:gd name="connsiteX14" fmla="*/ 52038 w 8350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68531">
                  <a:moveTo>
                    <a:pt x="52038" y="6664"/>
                  </a:moveTo>
                  <a:cubicBezTo>
                    <a:pt x="52038" y="591"/>
                    <a:pt x="52038" y="85"/>
                    <a:pt x="46218" y="85"/>
                  </a:cubicBezTo>
                  <a:cubicBezTo>
                    <a:pt x="30528" y="16280"/>
                    <a:pt x="8260" y="16280"/>
                    <a:pt x="162" y="16280"/>
                  </a:cubicBezTo>
                  <a:lnTo>
                    <a:pt x="162" y="24125"/>
                  </a:lnTo>
                  <a:cubicBezTo>
                    <a:pt x="5223" y="24125"/>
                    <a:pt x="20153" y="24125"/>
                    <a:pt x="33312" y="17545"/>
                  </a:cubicBezTo>
                  <a:lnTo>
                    <a:pt x="33312" y="148626"/>
                  </a:lnTo>
                  <a:cubicBezTo>
                    <a:pt x="33312" y="157735"/>
                    <a:pt x="32553" y="160772"/>
                    <a:pt x="9778" y="160772"/>
                  </a:cubicBezTo>
                  <a:lnTo>
                    <a:pt x="1681" y="160772"/>
                  </a:lnTo>
                  <a:lnTo>
                    <a:pt x="1681" y="168617"/>
                  </a:lnTo>
                  <a:cubicBezTo>
                    <a:pt x="10537" y="167858"/>
                    <a:pt x="32553" y="167858"/>
                    <a:pt x="42675" y="167858"/>
                  </a:cubicBezTo>
                  <a:cubicBezTo>
                    <a:pt x="52797" y="167858"/>
                    <a:pt x="74812" y="167858"/>
                    <a:pt x="83669" y="168617"/>
                  </a:cubicBezTo>
                  <a:lnTo>
                    <a:pt x="83669" y="160772"/>
                  </a:lnTo>
                  <a:lnTo>
                    <a:pt x="75571" y="160772"/>
                  </a:lnTo>
                  <a:cubicBezTo>
                    <a:pt x="52797" y="160772"/>
                    <a:pt x="52038" y="157989"/>
                    <a:pt x="52038" y="148626"/>
                  </a:cubicBezTo>
                  <a:lnTo>
                    <a:pt x="52038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7203AD8-2F4A-698D-8322-E8EED4CC435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044707" y="7851810"/>
              <a:ext cx="29606" cy="75662"/>
            </a:xfrm>
            <a:custGeom>
              <a:avLst/>
              <a:gdLst>
                <a:gd name="connsiteX0" fmla="*/ 29774 w 29606"/>
                <a:gd name="connsiteY0" fmla="*/ 26655 h 75662"/>
                <a:gd name="connsiteX1" fmla="*/ 13579 w 29606"/>
                <a:gd name="connsiteY1" fmla="*/ 85 h 75662"/>
                <a:gd name="connsiteX2" fmla="*/ 167 w 29606"/>
                <a:gd name="connsiteY2" fmla="*/ 13496 h 75662"/>
                <a:gd name="connsiteX3" fmla="*/ 13579 w 29606"/>
                <a:gd name="connsiteY3" fmla="*/ 26908 h 75662"/>
                <a:gd name="connsiteX4" fmla="*/ 22436 w 29606"/>
                <a:gd name="connsiteY4" fmla="*/ 23618 h 75662"/>
                <a:gd name="connsiteX5" fmla="*/ 23701 w 29606"/>
                <a:gd name="connsiteY5" fmla="*/ 22859 h 75662"/>
                <a:gd name="connsiteX6" fmla="*/ 24207 w 29606"/>
                <a:gd name="connsiteY6" fmla="*/ 26655 h 75662"/>
                <a:gd name="connsiteX7" fmla="*/ 7000 w 29606"/>
                <a:gd name="connsiteY7" fmla="*/ 68915 h 75662"/>
                <a:gd name="connsiteX8" fmla="*/ 4216 w 29606"/>
                <a:gd name="connsiteY8" fmla="*/ 72963 h 75662"/>
                <a:gd name="connsiteX9" fmla="*/ 6747 w 29606"/>
                <a:gd name="connsiteY9" fmla="*/ 75747 h 75662"/>
                <a:gd name="connsiteX10" fmla="*/ 29774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774" y="26655"/>
                  </a:moveTo>
                  <a:cubicBezTo>
                    <a:pt x="29774" y="9954"/>
                    <a:pt x="23448" y="85"/>
                    <a:pt x="13579" y="85"/>
                  </a:cubicBezTo>
                  <a:cubicBezTo>
                    <a:pt x="5228" y="85"/>
                    <a:pt x="167" y="6411"/>
                    <a:pt x="167" y="13496"/>
                  </a:cubicBezTo>
                  <a:cubicBezTo>
                    <a:pt x="167" y="20329"/>
                    <a:pt x="5228" y="26908"/>
                    <a:pt x="13579" y="26908"/>
                  </a:cubicBezTo>
                  <a:cubicBezTo>
                    <a:pt x="16616" y="26908"/>
                    <a:pt x="19905" y="25896"/>
                    <a:pt x="22436" y="23618"/>
                  </a:cubicBezTo>
                  <a:cubicBezTo>
                    <a:pt x="23195" y="23112"/>
                    <a:pt x="23448" y="22859"/>
                    <a:pt x="23701" y="22859"/>
                  </a:cubicBezTo>
                  <a:cubicBezTo>
                    <a:pt x="23954" y="22859"/>
                    <a:pt x="24207" y="23112"/>
                    <a:pt x="24207" y="26655"/>
                  </a:cubicBezTo>
                  <a:cubicBezTo>
                    <a:pt x="24207" y="45381"/>
                    <a:pt x="15350" y="60564"/>
                    <a:pt x="7000" y="68915"/>
                  </a:cubicBezTo>
                  <a:cubicBezTo>
                    <a:pt x="4216" y="71698"/>
                    <a:pt x="4216" y="72204"/>
                    <a:pt x="4216" y="72963"/>
                  </a:cubicBezTo>
                  <a:cubicBezTo>
                    <a:pt x="4216" y="74735"/>
                    <a:pt x="5481" y="75747"/>
                    <a:pt x="6747" y="75747"/>
                  </a:cubicBezTo>
                  <a:cubicBezTo>
                    <a:pt x="9530" y="75747"/>
                    <a:pt x="29774" y="56262"/>
                    <a:pt x="29774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37E993F7-8ADF-0C97-53B7-B58E9ED505CE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231655" y="7697449"/>
              <a:ext cx="186751" cy="181184"/>
            </a:xfrm>
            <a:custGeom>
              <a:avLst/>
              <a:gdLst>
                <a:gd name="connsiteX0" fmla="*/ 100130 w 186751"/>
                <a:gd name="connsiteY0" fmla="*/ 4640 h 181184"/>
                <a:gd name="connsiteX1" fmla="*/ 93551 w 186751"/>
                <a:gd name="connsiteY1" fmla="*/ 85 h 181184"/>
                <a:gd name="connsiteX2" fmla="*/ 86972 w 186751"/>
                <a:gd name="connsiteY2" fmla="*/ 4640 h 181184"/>
                <a:gd name="connsiteX3" fmla="*/ 1440 w 186751"/>
                <a:gd name="connsiteY3" fmla="*/ 176208 h 181184"/>
                <a:gd name="connsiteX4" fmla="*/ 175 w 186751"/>
                <a:gd name="connsiteY4" fmla="*/ 179245 h 181184"/>
                <a:gd name="connsiteX5" fmla="*/ 5742 w 186751"/>
                <a:gd name="connsiteY5" fmla="*/ 181269 h 181184"/>
                <a:gd name="connsiteX6" fmla="*/ 181360 w 186751"/>
                <a:gd name="connsiteY6" fmla="*/ 181269 h 181184"/>
                <a:gd name="connsiteX7" fmla="*/ 186927 w 186751"/>
                <a:gd name="connsiteY7" fmla="*/ 179245 h 181184"/>
                <a:gd name="connsiteX8" fmla="*/ 185661 w 186751"/>
                <a:gd name="connsiteY8" fmla="*/ 176208 h 181184"/>
                <a:gd name="connsiteX9" fmla="*/ 100130 w 186751"/>
                <a:gd name="connsiteY9" fmla="*/ 4640 h 181184"/>
                <a:gd name="connsiteX10" fmla="*/ 85453 w 186751"/>
                <a:gd name="connsiteY10" fmla="*/ 25390 h 181184"/>
                <a:gd name="connsiteX11" fmla="*/ 153524 w 186751"/>
                <a:gd name="connsiteY11" fmla="*/ 162037 h 181184"/>
                <a:gd name="connsiteX12" fmla="*/ 17129 w 186751"/>
                <a:gd name="connsiteY12" fmla="*/ 162037 h 181184"/>
                <a:gd name="connsiteX13" fmla="*/ 85453 w 186751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751" h="181184">
                  <a:moveTo>
                    <a:pt x="100130" y="4640"/>
                  </a:moveTo>
                  <a:cubicBezTo>
                    <a:pt x="98359" y="1350"/>
                    <a:pt x="97853" y="85"/>
                    <a:pt x="93551" y="85"/>
                  </a:cubicBezTo>
                  <a:cubicBezTo>
                    <a:pt x="89249" y="85"/>
                    <a:pt x="88743" y="1350"/>
                    <a:pt x="86972" y="4640"/>
                  </a:cubicBezTo>
                  <a:lnTo>
                    <a:pt x="1440" y="176208"/>
                  </a:lnTo>
                  <a:cubicBezTo>
                    <a:pt x="175" y="178486"/>
                    <a:pt x="175" y="178992"/>
                    <a:pt x="175" y="179245"/>
                  </a:cubicBezTo>
                  <a:cubicBezTo>
                    <a:pt x="175" y="181269"/>
                    <a:pt x="1693" y="181269"/>
                    <a:pt x="5742" y="181269"/>
                  </a:cubicBezTo>
                  <a:lnTo>
                    <a:pt x="181360" y="181269"/>
                  </a:lnTo>
                  <a:cubicBezTo>
                    <a:pt x="185408" y="181269"/>
                    <a:pt x="186927" y="181269"/>
                    <a:pt x="186927" y="179245"/>
                  </a:cubicBezTo>
                  <a:cubicBezTo>
                    <a:pt x="186927" y="178992"/>
                    <a:pt x="186927" y="178486"/>
                    <a:pt x="185661" y="176208"/>
                  </a:cubicBezTo>
                  <a:lnTo>
                    <a:pt x="100130" y="4640"/>
                  </a:lnTo>
                  <a:close/>
                  <a:moveTo>
                    <a:pt x="85453" y="25390"/>
                  </a:moveTo>
                  <a:lnTo>
                    <a:pt x="153524" y="162037"/>
                  </a:lnTo>
                  <a:lnTo>
                    <a:pt x="17129" y="162037"/>
                  </a:lnTo>
                  <a:lnTo>
                    <a:pt x="85453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FE177F43-EBFA-BB19-51E7-06FFE33BAA5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515099" y="7785764"/>
              <a:ext cx="168278" cy="59213"/>
            </a:xfrm>
            <a:custGeom>
              <a:avLst/>
              <a:gdLst>
                <a:gd name="connsiteX0" fmla="*/ 159861 w 168278"/>
                <a:gd name="connsiteY0" fmla="*/ 10207 h 59213"/>
                <a:gd name="connsiteX1" fmla="*/ 168465 w 168278"/>
                <a:gd name="connsiteY1" fmla="*/ 5146 h 59213"/>
                <a:gd name="connsiteX2" fmla="*/ 160114 w 168278"/>
                <a:gd name="connsiteY2" fmla="*/ 85 h 59213"/>
                <a:gd name="connsiteX3" fmla="*/ 8537 w 168278"/>
                <a:gd name="connsiteY3" fmla="*/ 85 h 59213"/>
                <a:gd name="connsiteX4" fmla="*/ 186 w 168278"/>
                <a:gd name="connsiteY4" fmla="*/ 5146 h 59213"/>
                <a:gd name="connsiteX5" fmla="*/ 8790 w 168278"/>
                <a:gd name="connsiteY5" fmla="*/ 10207 h 59213"/>
                <a:gd name="connsiteX6" fmla="*/ 159861 w 168278"/>
                <a:gd name="connsiteY6" fmla="*/ 10207 h 59213"/>
                <a:gd name="connsiteX7" fmla="*/ 160114 w 168278"/>
                <a:gd name="connsiteY7" fmla="*/ 59299 h 59213"/>
                <a:gd name="connsiteX8" fmla="*/ 168465 w 168278"/>
                <a:gd name="connsiteY8" fmla="*/ 54238 h 59213"/>
                <a:gd name="connsiteX9" fmla="*/ 159861 w 168278"/>
                <a:gd name="connsiteY9" fmla="*/ 49177 h 59213"/>
                <a:gd name="connsiteX10" fmla="*/ 8790 w 168278"/>
                <a:gd name="connsiteY10" fmla="*/ 49177 h 59213"/>
                <a:gd name="connsiteX11" fmla="*/ 186 w 168278"/>
                <a:gd name="connsiteY11" fmla="*/ 54238 h 59213"/>
                <a:gd name="connsiteX12" fmla="*/ 8537 w 168278"/>
                <a:gd name="connsiteY12" fmla="*/ 59299 h 59213"/>
                <a:gd name="connsiteX13" fmla="*/ 160114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61" y="10207"/>
                  </a:moveTo>
                  <a:cubicBezTo>
                    <a:pt x="163657" y="10207"/>
                    <a:pt x="168465" y="10207"/>
                    <a:pt x="168465" y="5146"/>
                  </a:cubicBezTo>
                  <a:cubicBezTo>
                    <a:pt x="168465" y="85"/>
                    <a:pt x="163657" y="85"/>
                    <a:pt x="160114" y="85"/>
                  </a:cubicBezTo>
                  <a:lnTo>
                    <a:pt x="8537" y="85"/>
                  </a:lnTo>
                  <a:cubicBezTo>
                    <a:pt x="4994" y="85"/>
                    <a:pt x="186" y="85"/>
                    <a:pt x="186" y="5146"/>
                  </a:cubicBezTo>
                  <a:cubicBezTo>
                    <a:pt x="186" y="10207"/>
                    <a:pt x="4994" y="10207"/>
                    <a:pt x="8790" y="10207"/>
                  </a:cubicBezTo>
                  <a:lnTo>
                    <a:pt x="159861" y="10207"/>
                  </a:lnTo>
                  <a:close/>
                  <a:moveTo>
                    <a:pt x="160114" y="59299"/>
                  </a:moveTo>
                  <a:cubicBezTo>
                    <a:pt x="163657" y="59299"/>
                    <a:pt x="168465" y="59299"/>
                    <a:pt x="168465" y="54238"/>
                  </a:cubicBezTo>
                  <a:cubicBezTo>
                    <a:pt x="168465" y="49177"/>
                    <a:pt x="163657" y="49177"/>
                    <a:pt x="159861" y="49177"/>
                  </a:cubicBezTo>
                  <a:lnTo>
                    <a:pt x="8790" y="49177"/>
                  </a:lnTo>
                  <a:cubicBezTo>
                    <a:pt x="4994" y="49177"/>
                    <a:pt x="186" y="49177"/>
                    <a:pt x="186" y="54238"/>
                  </a:cubicBezTo>
                  <a:cubicBezTo>
                    <a:pt x="186" y="59299"/>
                    <a:pt x="4994" y="59299"/>
                    <a:pt x="8537" y="59299"/>
                  </a:cubicBezTo>
                  <a:lnTo>
                    <a:pt x="160114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ABF6C484-1459-C8D7-7115-B5379B1CEFF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790558" y="7710102"/>
              <a:ext cx="83506" cy="168531"/>
            </a:xfrm>
            <a:custGeom>
              <a:avLst/>
              <a:gdLst>
                <a:gd name="connsiteX0" fmla="*/ 52072 w 83506"/>
                <a:gd name="connsiteY0" fmla="*/ 6664 h 168531"/>
                <a:gd name="connsiteX1" fmla="*/ 46252 w 83506"/>
                <a:gd name="connsiteY1" fmla="*/ 85 h 168531"/>
                <a:gd name="connsiteX2" fmla="*/ 197 w 83506"/>
                <a:gd name="connsiteY2" fmla="*/ 16280 h 168531"/>
                <a:gd name="connsiteX3" fmla="*/ 197 w 83506"/>
                <a:gd name="connsiteY3" fmla="*/ 24125 h 168531"/>
                <a:gd name="connsiteX4" fmla="*/ 33346 w 83506"/>
                <a:gd name="connsiteY4" fmla="*/ 17545 h 168531"/>
                <a:gd name="connsiteX5" fmla="*/ 33346 w 83506"/>
                <a:gd name="connsiteY5" fmla="*/ 148626 h 168531"/>
                <a:gd name="connsiteX6" fmla="*/ 9813 w 83506"/>
                <a:gd name="connsiteY6" fmla="*/ 160772 h 168531"/>
                <a:gd name="connsiteX7" fmla="*/ 1715 w 83506"/>
                <a:gd name="connsiteY7" fmla="*/ 160772 h 168531"/>
                <a:gd name="connsiteX8" fmla="*/ 1715 w 83506"/>
                <a:gd name="connsiteY8" fmla="*/ 168617 h 168531"/>
                <a:gd name="connsiteX9" fmla="*/ 42709 w 83506"/>
                <a:gd name="connsiteY9" fmla="*/ 167858 h 168531"/>
                <a:gd name="connsiteX10" fmla="*/ 83703 w 83506"/>
                <a:gd name="connsiteY10" fmla="*/ 168617 h 168531"/>
                <a:gd name="connsiteX11" fmla="*/ 83703 w 83506"/>
                <a:gd name="connsiteY11" fmla="*/ 160772 h 168531"/>
                <a:gd name="connsiteX12" fmla="*/ 75606 w 83506"/>
                <a:gd name="connsiteY12" fmla="*/ 160772 h 168531"/>
                <a:gd name="connsiteX13" fmla="*/ 52072 w 83506"/>
                <a:gd name="connsiteY13" fmla="*/ 148626 h 168531"/>
                <a:gd name="connsiteX14" fmla="*/ 52072 w 8350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68531">
                  <a:moveTo>
                    <a:pt x="52072" y="6664"/>
                  </a:moveTo>
                  <a:cubicBezTo>
                    <a:pt x="52072" y="591"/>
                    <a:pt x="52072" y="85"/>
                    <a:pt x="46252" y="85"/>
                  </a:cubicBezTo>
                  <a:cubicBezTo>
                    <a:pt x="30563" y="16280"/>
                    <a:pt x="8294" y="16280"/>
                    <a:pt x="197" y="16280"/>
                  </a:cubicBezTo>
                  <a:lnTo>
                    <a:pt x="197" y="24125"/>
                  </a:lnTo>
                  <a:cubicBezTo>
                    <a:pt x="5258" y="24125"/>
                    <a:pt x="20188" y="24125"/>
                    <a:pt x="33346" y="17545"/>
                  </a:cubicBezTo>
                  <a:lnTo>
                    <a:pt x="33346" y="148626"/>
                  </a:lnTo>
                  <a:cubicBezTo>
                    <a:pt x="33346" y="157735"/>
                    <a:pt x="32587" y="160772"/>
                    <a:pt x="9813" y="160772"/>
                  </a:cubicBezTo>
                  <a:lnTo>
                    <a:pt x="1715" y="160772"/>
                  </a:lnTo>
                  <a:lnTo>
                    <a:pt x="1715" y="168617"/>
                  </a:lnTo>
                  <a:cubicBezTo>
                    <a:pt x="10572" y="167858"/>
                    <a:pt x="32587" y="167858"/>
                    <a:pt x="42709" y="167858"/>
                  </a:cubicBezTo>
                  <a:cubicBezTo>
                    <a:pt x="52831" y="167858"/>
                    <a:pt x="74847" y="167858"/>
                    <a:pt x="83703" y="168617"/>
                  </a:cubicBezTo>
                  <a:lnTo>
                    <a:pt x="83703" y="160772"/>
                  </a:lnTo>
                  <a:lnTo>
                    <a:pt x="75606" y="160772"/>
                  </a:lnTo>
                  <a:cubicBezTo>
                    <a:pt x="52831" y="160772"/>
                    <a:pt x="52072" y="157989"/>
                    <a:pt x="52072" y="148626"/>
                  </a:cubicBezTo>
                  <a:lnTo>
                    <a:pt x="52072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04B7D3FD-0C24-DC65-AEC5-9385291FFDA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916325" y="7851810"/>
              <a:ext cx="29606" cy="75662"/>
            </a:xfrm>
            <a:custGeom>
              <a:avLst/>
              <a:gdLst>
                <a:gd name="connsiteX0" fmla="*/ 29809 w 29606"/>
                <a:gd name="connsiteY0" fmla="*/ 26655 h 75662"/>
                <a:gd name="connsiteX1" fmla="*/ 13613 w 29606"/>
                <a:gd name="connsiteY1" fmla="*/ 85 h 75662"/>
                <a:gd name="connsiteX2" fmla="*/ 202 w 29606"/>
                <a:gd name="connsiteY2" fmla="*/ 13496 h 75662"/>
                <a:gd name="connsiteX3" fmla="*/ 13613 w 29606"/>
                <a:gd name="connsiteY3" fmla="*/ 26908 h 75662"/>
                <a:gd name="connsiteX4" fmla="*/ 22470 w 29606"/>
                <a:gd name="connsiteY4" fmla="*/ 23618 h 75662"/>
                <a:gd name="connsiteX5" fmla="*/ 23735 w 29606"/>
                <a:gd name="connsiteY5" fmla="*/ 22859 h 75662"/>
                <a:gd name="connsiteX6" fmla="*/ 24241 w 29606"/>
                <a:gd name="connsiteY6" fmla="*/ 26655 h 75662"/>
                <a:gd name="connsiteX7" fmla="*/ 7034 w 29606"/>
                <a:gd name="connsiteY7" fmla="*/ 68915 h 75662"/>
                <a:gd name="connsiteX8" fmla="*/ 4250 w 29606"/>
                <a:gd name="connsiteY8" fmla="*/ 72963 h 75662"/>
                <a:gd name="connsiteX9" fmla="*/ 6781 w 29606"/>
                <a:gd name="connsiteY9" fmla="*/ 75747 h 75662"/>
                <a:gd name="connsiteX10" fmla="*/ 29809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09" y="26655"/>
                  </a:moveTo>
                  <a:cubicBezTo>
                    <a:pt x="29809" y="9954"/>
                    <a:pt x="23482" y="85"/>
                    <a:pt x="13613" y="85"/>
                  </a:cubicBezTo>
                  <a:cubicBezTo>
                    <a:pt x="5263" y="85"/>
                    <a:pt x="202" y="6411"/>
                    <a:pt x="202" y="13496"/>
                  </a:cubicBezTo>
                  <a:cubicBezTo>
                    <a:pt x="202" y="20329"/>
                    <a:pt x="5263" y="26908"/>
                    <a:pt x="13613" y="26908"/>
                  </a:cubicBezTo>
                  <a:cubicBezTo>
                    <a:pt x="16650" y="26908"/>
                    <a:pt x="19940" y="25896"/>
                    <a:pt x="22470" y="23618"/>
                  </a:cubicBezTo>
                  <a:cubicBezTo>
                    <a:pt x="23229" y="23112"/>
                    <a:pt x="23482" y="22859"/>
                    <a:pt x="23735" y="22859"/>
                  </a:cubicBezTo>
                  <a:cubicBezTo>
                    <a:pt x="23988" y="22859"/>
                    <a:pt x="24241" y="23112"/>
                    <a:pt x="24241" y="26655"/>
                  </a:cubicBezTo>
                  <a:cubicBezTo>
                    <a:pt x="24241" y="45381"/>
                    <a:pt x="15385" y="60564"/>
                    <a:pt x="7034" y="68915"/>
                  </a:cubicBezTo>
                  <a:cubicBezTo>
                    <a:pt x="4250" y="71698"/>
                    <a:pt x="4250" y="72204"/>
                    <a:pt x="4250" y="72963"/>
                  </a:cubicBezTo>
                  <a:cubicBezTo>
                    <a:pt x="4250" y="74735"/>
                    <a:pt x="5516" y="75747"/>
                    <a:pt x="6781" y="75747"/>
                  </a:cubicBezTo>
                  <a:cubicBezTo>
                    <a:pt x="9564" y="75747"/>
                    <a:pt x="29809" y="56262"/>
                    <a:pt x="2980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9EEEFD8C-074A-3CAA-2E50-AAB3143519F6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098939" y="7699979"/>
              <a:ext cx="137944" cy="227745"/>
            </a:xfrm>
            <a:custGeom>
              <a:avLst/>
              <a:gdLst>
                <a:gd name="connsiteX0" fmla="*/ 138154 w 137944"/>
                <a:gd name="connsiteY0" fmla="*/ 34753 h 227745"/>
                <a:gd name="connsiteX1" fmla="*/ 103739 w 137944"/>
                <a:gd name="connsiteY1" fmla="*/ 85 h 227745"/>
                <a:gd name="connsiteX2" fmla="*/ 73120 w 137944"/>
                <a:gd name="connsiteY2" fmla="*/ 10713 h 227745"/>
                <a:gd name="connsiteX3" fmla="*/ 40477 w 137944"/>
                <a:gd name="connsiteY3" fmla="*/ 64613 h 227745"/>
                <a:gd name="connsiteX4" fmla="*/ 241 w 137944"/>
                <a:gd name="connsiteY4" fmla="*/ 225300 h 227745"/>
                <a:gd name="connsiteX5" fmla="*/ 3278 w 137944"/>
                <a:gd name="connsiteY5" fmla="*/ 227831 h 227745"/>
                <a:gd name="connsiteX6" fmla="*/ 6315 w 137944"/>
                <a:gd name="connsiteY6" fmla="*/ 226565 h 227745"/>
                <a:gd name="connsiteX7" fmla="*/ 24028 w 137944"/>
                <a:gd name="connsiteY7" fmla="*/ 156723 h 227745"/>
                <a:gd name="connsiteX8" fmla="*/ 58443 w 137944"/>
                <a:gd name="connsiteY8" fmla="*/ 181269 h 227745"/>
                <a:gd name="connsiteX9" fmla="*/ 107282 w 137944"/>
                <a:gd name="connsiteY9" fmla="*/ 161278 h 227745"/>
                <a:gd name="connsiteX10" fmla="*/ 127526 w 137944"/>
                <a:gd name="connsiteY10" fmla="*/ 114717 h 227745"/>
                <a:gd name="connsiteX11" fmla="*/ 109053 w 137944"/>
                <a:gd name="connsiteY11" fmla="*/ 77012 h 227745"/>
                <a:gd name="connsiteX12" fmla="*/ 138154 w 137944"/>
                <a:gd name="connsiteY12" fmla="*/ 34753 h 227745"/>
                <a:gd name="connsiteX13" fmla="*/ 92605 w 137944"/>
                <a:gd name="connsiteY13" fmla="*/ 76759 h 227745"/>
                <a:gd name="connsiteX14" fmla="*/ 80459 w 137944"/>
                <a:gd name="connsiteY14" fmla="*/ 78531 h 227745"/>
                <a:gd name="connsiteX15" fmla="*/ 69324 w 137944"/>
                <a:gd name="connsiteY15" fmla="*/ 77518 h 227745"/>
                <a:gd name="connsiteX16" fmla="*/ 81724 w 137944"/>
                <a:gd name="connsiteY16" fmla="*/ 75494 h 227745"/>
                <a:gd name="connsiteX17" fmla="*/ 92605 w 137944"/>
                <a:gd name="connsiteY17" fmla="*/ 76759 h 227745"/>
                <a:gd name="connsiteX18" fmla="*/ 123983 w 137944"/>
                <a:gd name="connsiteY18" fmla="*/ 28933 h 227745"/>
                <a:gd name="connsiteX19" fmla="*/ 101209 w 137944"/>
                <a:gd name="connsiteY19" fmla="*/ 72710 h 227745"/>
                <a:gd name="connsiteX20" fmla="*/ 81724 w 137944"/>
                <a:gd name="connsiteY20" fmla="*/ 69674 h 227745"/>
                <a:gd name="connsiteX21" fmla="*/ 62239 w 137944"/>
                <a:gd name="connsiteY21" fmla="*/ 77771 h 227745"/>
                <a:gd name="connsiteX22" fmla="*/ 79699 w 137944"/>
                <a:gd name="connsiteY22" fmla="*/ 84098 h 227745"/>
                <a:gd name="connsiteX23" fmla="*/ 100450 w 137944"/>
                <a:gd name="connsiteY23" fmla="*/ 80808 h 227745"/>
                <a:gd name="connsiteX24" fmla="*/ 111584 w 137944"/>
                <a:gd name="connsiteY24" fmla="*/ 109403 h 227745"/>
                <a:gd name="connsiteX25" fmla="*/ 98931 w 137944"/>
                <a:gd name="connsiteY25" fmla="*/ 152928 h 227745"/>
                <a:gd name="connsiteX26" fmla="*/ 57684 w 137944"/>
                <a:gd name="connsiteY26" fmla="*/ 175702 h 227745"/>
                <a:gd name="connsiteX27" fmla="*/ 28836 w 137944"/>
                <a:gd name="connsiteY27" fmla="*/ 143059 h 227745"/>
                <a:gd name="connsiteX28" fmla="*/ 30101 w 137944"/>
                <a:gd name="connsiteY28" fmla="*/ 131924 h 227745"/>
                <a:gd name="connsiteX29" fmla="*/ 46297 w 137944"/>
                <a:gd name="connsiteY29" fmla="*/ 67902 h 227745"/>
                <a:gd name="connsiteX30" fmla="*/ 100450 w 137944"/>
                <a:gd name="connsiteY30" fmla="*/ 5905 h 227745"/>
                <a:gd name="connsiteX31" fmla="*/ 123983 w 137944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44" h="227745">
                  <a:moveTo>
                    <a:pt x="138154" y="34753"/>
                  </a:moveTo>
                  <a:cubicBezTo>
                    <a:pt x="138154" y="15774"/>
                    <a:pt x="124236" y="85"/>
                    <a:pt x="103739" y="85"/>
                  </a:cubicBezTo>
                  <a:cubicBezTo>
                    <a:pt x="89062" y="85"/>
                    <a:pt x="81977" y="4134"/>
                    <a:pt x="73120" y="10713"/>
                  </a:cubicBezTo>
                  <a:cubicBezTo>
                    <a:pt x="59202" y="20835"/>
                    <a:pt x="45284" y="45381"/>
                    <a:pt x="40477" y="64613"/>
                  </a:cubicBezTo>
                  <a:lnTo>
                    <a:pt x="241" y="225300"/>
                  </a:lnTo>
                  <a:cubicBezTo>
                    <a:pt x="-12" y="226312"/>
                    <a:pt x="1254" y="227831"/>
                    <a:pt x="3278" y="227831"/>
                  </a:cubicBezTo>
                  <a:cubicBezTo>
                    <a:pt x="5302" y="227831"/>
                    <a:pt x="6062" y="227325"/>
                    <a:pt x="6315" y="226565"/>
                  </a:cubicBezTo>
                  <a:lnTo>
                    <a:pt x="24028" y="156723"/>
                  </a:lnTo>
                  <a:cubicBezTo>
                    <a:pt x="28836" y="171906"/>
                    <a:pt x="39970" y="181269"/>
                    <a:pt x="58443" y="181269"/>
                  </a:cubicBezTo>
                  <a:cubicBezTo>
                    <a:pt x="76916" y="181269"/>
                    <a:pt x="95895" y="172412"/>
                    <a:pt x="107282" y="161278"/>
                  </a:cubicBezTo>
                  <a:cubicBezTo>
                    <a:pt x="119428" y="149638"/>
                    <a:pt x="127526" y="133443"/>
                    <a:pt x="127526" y="114717"/>
                  </a:cubicBezTo>
                  <a:cubicBezTo>
                    <a:pt x="127526" y="96497"/>
                    <a:pt x="118163" y="83339"/>
                    <a:pt x="109053" y="77012"/>
                  </a:cubicBezTo>
                  <a:cubicBezTo>
                    <a:pt x="123730" y="68662"/>
                    <a:pt x="138154" y="52972"/>
                    <a:pt x="138154" y="34753"/>
                  </a:cubicBezTo>
                  <a:close/>
                  <a:moveTo>
                    <a:pt x="92605" y="76759"/>
                  </a:moveTo>
                  <a:cubicBezTo>
                    <a:pt x="89315" y="78024"/>
                    <a:pt x="86532" y="78531"/>
                    <a:pt x="80459" y="78531"/>
                  </a:cubicBezTo>
                  <a:cubicBezTo>
                    <a:pt x="76916" y="78531"/>
                    <a:pt x="71855" y="78784"/>
                    <a:pt x="69324" y="77518"/>
                  </a:cubicBezTo>
                  <a:cubicBezTo>
                    <a:pt x="69830" y="74988"/>
                    <a:pt x="78940" y="75494"/>
                    <a:pt x="81724" y="75494"/>
                  </a:cubicBezTo>
                  <a:cubicBezTo>
                    <a:pt x="87038" y="75494"/>
                    <a:pt x="89315" y="75494"/>
                    <a:pt x="92605" y="76759"/>
                  </a:cubicBezTo>
                  <a:close/>
                  <a:moveTo>
                    <a:pt x="123983" y="28933"/>
                  </a:moveTo>
                  <a:cubicBezTo>
                    <a:pt x="123983" y="46646"/>
                    <a:pt x="114367" y="64866"/>
                    <a:pt x="101209" y="72710"/>
                  </a:cubicBezTo>
                  <a:cubicBezTo>
                    <a:pt x="94376" y="70180"/>
                    <a:pt x="89315" y="69674"/>
                    <a:pt x="81724" y="69674"/>
                  </a:cubicBezTo>
                  <a:cubicBezTo>
                    <a:pt x="76410" y="69674"/>
                    <a:pt x="62239" y="69421"/>
                    <a:pt x="62239" y="77771"/>
                  </a:cubicBezTo>
                  <a:cubicBezTo>
                    <a:pt x="61986" y="84857"/>
                    <a:pt x="75145" y="84098"/>
                    <a:pt x="79699" y="84098"/>
                  </a:cubicBezTo>
                  <a:cubicBezTo>
                    <a:pt x="89062" y="84098"/>
                    <a:pt x="92858" y="83845"/>
                    <a:pt x="100450" y="80808"/>
                  </a:cubicBezTo>
                  <a:cubicBezTo>
                    <a:pt x="110066" y="89918"/>
                    <a:pt x="111331" y="97762"/>
                    <a:pt x="111584" y="109403"/>
                  </a:cubicBezTo>
                  <a:cubicBezTo>
                    <a:pt x="112090" y="124080"/>
                    <a:pt x="106017" y="143059"/>
                    <a:pt x="98931" y="152928"/>
                  </a:cubicBezTo>
                  <a:cubicBezTo>
                    <a:pt x="89062" y="166592"/>
                    <a:pt x="72108" y="175702"/>
                    <a:pt x="57684" y="175702"/>
                  </a:cubicBezTo>
                  <a:cubicBezTo>
                    <a:pt x="38452" y="175702"/>
                    <a:pt x="28836" y="161025"/>
                    <a:pt x="28836" y="143059"/>
                  </a:cubicBezTo>
                  <a:cubicBezTo>
                    <a:pt x="28836" y="140528"/>
                    <a:pt x="28836" y="136732"/>
                    <a:pt x="30101" y="131924"/>
                  </a:cubicBezTo>
                  <a:lnTo>
                    <a:pt x="46297" y="67902"/>
                  </a:lnTo>
                  <a:cubicBezTo>
                    <a:pt x="51864" y="46140"/>
                    <a:pt x="70084" y="5905"/>
                    <a:pt x="100450" y="5905"/>
                  </a:cubicBezTo>
                  <a:cubicBezTo>
                    <a:pt x="115127" y="5905"/>
                    <a:pt x="123983" y="13749"/>
                    <a:pt x="123983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96B16A9C-3641-B488-91F5-FEB4F2067E0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332328" y="7785764"/>
              <a:ext cx="168278" cy="59213"/>
            </a:xfrm>
            <a:custGeom>
              <a:avLst/>
              <a:gdLst>
                <a:gd name="connsiteX0" fmla="*/ 159893 w 168278"/>
                <a:gd name="connsiteY0" fmla="*/ 10207 h 59213"/>
                <a:gd name="connsiteX1" fmla="*/ 168497 w 168278"/>
                <a:gd name="connsiteY1" fmla="*/ 5146 h 59213"/>
                <a:gd name="connsiteX2" fmla="*/ 160147 w 168278"/>
                <a:gd name="connsiteY2" fmla="*/ 85 h 59213"/>
                <a:gd name="connsiteX3" fmla="*/ 8569 w 168278"/>
                <a:gd name="connsiteY3" fmla="*/ 85 h 59213"/>
                <a:gd name="connsiteX4" fmla="*/ 218 w 168278"/>
                <a:gd name="connsiteY4" fmla="*/ 5146 h 59213"/>
                <a:gd name="connsiteX5" fmla="*/ 8822 w 168278"/>
                <a:gd name="connsiteY5" fmla="*/ 10207 h 59213"/>
                <a:gd name="connsiteX6" fmla="*/ 159893 w 168278"/>
                <a:gd name="connsiteY6" fmla="*/ 10207 h 59213"/>
                <a:gd name="connsiteX7" fmla="*/ 160147 w 168278"/>
                <a:gd name="connsiteY7" fmla="*/ 59299 h 59213"/>
                <a:gd name="connsiteX8" fmla="*/ 168497 w 168278"/>
                <a:gd name="connsiteY8" fmla="*/ 54238 h 59213"/>
                <a:gd name="connsiteX9" fmla="*/ 159893 w 168278"/>
                <a:gd name="connsiteY9" fmla="*/ 49177 h 59213"/>
                <a:gd name="connsiteX10" fmla="*/ 8822 w 168278"/>
                <a:gd name="connsiteY10" fmla="*/ 49177 h 59213"/>
                <a:gd name="connsiteX11" fmla="*/ 218 w 168278"/>
                <a:gd name="connsiteY11" fmla="*/ 54238 h 59213"/>
                <a:gd name="connsiteX12" fmla="*/ 8569 w 168278"/>
                <a:gd name="connsiteY12" fmla="*/ 59299 h 59213"/>
                <a:gd name="connsiteX13" fmla="*/ 160147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93" y="10207"/>
                  </a:moveTo>
                  <a:cubicBezTo>
                    <a:pt x="163689" y="10207"/>
                    <a:pt x="168497" y="10207"/>
                    <a:pt x="168497" y="5146"/>
                  </a:cubicBezTo>
                  <a:cubicBezTo>
                    <a:pt x="168497" y="85"/>
                    <a:pt x="163689" y="85"/>
                    <a:pt x="160147" y="85"/>
                  </a:cubicBezTo>
                  <a:lnTo>
                    <a:pt x="8569" y="85"/>
                  </a:lnTo>
                  <a:cubicBezTo>
                    <a:pt x="5026" y="85"/>
                    <a:pt x="218" y="85"/>
                    <a:pt x="218" y="5146"/>
                  </a:cubicBezTo>
                  <a:cubicBezTo>
                    <a:pt x="218" y="10207"/>
                    <a:pt x="5026" y="10207"/>
                    <a:pt x="8822" y="10207"/>
                  </a:cubicBezTo>
                  <a:lnTo>
                    <a:pt x="159893" y="10207"/>
                  </a:lnTo>
                  <a:close/>
                  <a:moveTo>
                    <a:pt x="160147" y="59299"/>
                  </a:moveTo>
                  <a:cubicBezTo>
                    <a:pt x="163689" y="59299"/>
                    <a:pt x="168497" y="59299"/>
                    <a:pt x="168497" y="54238"/>
                  </a:cubicBezTo>
                  <a:cubicBezTo>
                    <a:pt x="168497" y="49177"/>
                    <a:pt x="163689" y="49177"/>
                    <a:pt x="159893" y="49177"/>
                  </a:cubicBezTo>
                  <a:lnTo>
                    <a:pt x="8822" y="49177"/>
                  </a:lnTo>
                  <a:cubicBezTo>
                    <a:pt x="5026" y="49177"/>
                    <a:pt x="218" y="49177"/>
                    <a:pt x="218" y="54238"/>
                  </a:cubicBezTo>
                  <a:cubicBezTo>
                    <a:pt x="218" y="59299"/>
                    <a:pt x="5026" y="59299"/>
                    <a:pt x="8569" y="59299"/>
                  </a:cubicBezTo>
                  <a:lnTo>
                    <a:pt x="160147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F18E7F3E-06C2-8B6E-0941-BECEF644518F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595135" y="7710102"/>
              <a:ext cx="106534" cy="174099"/>
            </a:xfrm>
            <a:custGeom>
              <a:avLst/>
              <a:gdLst>
                <a:gd name="connsiteX0" fmla="*/ 106763 w 106534"/>
                <a:gd name="connsiteY0" fmla="*/ 87640 h 174099"/>
                <a:gd name="connsiteX1" fmla="*/ 96641 w 106534"/>
                <a:gd name="connsiteY1" fmla="*/ 28426 h 174099"/>
                <a:gd name="connsiteX2" fmla="*/ 53623 w 106534"/>
                <a:gd name="connsiteY2" fmla="*/ 85 h 174099"/>
                <a:gd name="connsiteX3" fmla="*/ 9592 w 106534"/>
                <a:gd name="connsiteY3" fmla="*/ 30198 h 174099"/>
                <a:gd name="connsiteX4" fmla="*/ 229 w 106534"/>
                <a:gd name="connsiteY4" fmla="*/ 87640 h 174099"/>
                <a:gd name="connsiteX5" fmla="*/ 11616 w 106534"/>
                <a:gd name="connsiteY5" fmla="*/ 148626 h 174099"/>
                <a:gd name="connsiteX6" fmla="*/ 53369 w 106534"/>
                <a:gd name="connsiteY6" fmla="*/ 174184 h 174099"/>
                <a:gd name="connsiteX7" fmla="*/ 97400 w 106534"/>
                <a:gd name="connsiteY7" fmla="*/ 144830 h 174099"/>
                <a:gd name="connsiteX8" fmla="*/ 106763 w 106534"/>
                <a:gd name="connsiteY8" fmla="*/ 87640 h 174099"/>
                <a:gd name="connsiteX9" fmla="*/ 53369 w 106534"/>
                <a:gd name="connsiteY9" fmla="*/ 168617 h 174099"/>
                <a:gd name="connsiteX10" fmla="*/ 24016 w 106534"/>
                <a:gd name="connsiteY10" fmla="*/ 137998 h 174099"/>
                <a:gd name="connsiteX11" fmla="*/ 21232 w 106534"/>
                <a:gd name="connsiteY11" fmla="*/ 84604 h 174099"/>
                <a:gd name="connsiteX12" fmla="*/ 23256 w 106534"/>
                <a:gd name="connsiteY12" fmla="*/ 38042 h 174099"/>
                <a:gd name="connsiteX13" fmla="*/ 53369 w 106534"/>
                <a:gd name="connsiteY13" fmla="*/ 5652 h 174099"/>
                <a:gd name="connsiteX14" fmla="*/ 83230 w 106534"/>
                <a:gd name="connsiteY14" fmla="*/ 35259 h 174099"/>
                <a:gd name="connsiteX15" fmla="*/ 85760 w 106534"/>
                <a:gd name="connsiteY15" fmla="*/ 84604 h 174099"/>
                <a:gd name="connsiteX16" fmla="*/ 82976 w 106534"/>
                <a:gd name="connsiteY16" fmla="*/ 136985 h 174099"/>
                <a:gd name="connsiteX17" fmla="*/ 53369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763" y="87640"/>
                  </a:moveTo>
                  <a:cubicBezTo>
                    <a:pt x="106763" y="67396"/>
                    <a:pt x="105498" y="47152"/>
                    <a:pt x="96641" y="28426"/>
                  </a:cubicBezTo>
                  <a:cubicBezTo>
                    <a:pt x="85001" y="4133"/>
                    <a:pt x="64251" y="85"/>
                    <a:pt x="53623" y="85"/>
                  </a:cubicBezTo>
                  <a:cubicBezTo>
                    <a:pt x="38439" y="85"/>
                    <a:pt x="19967" y="6664"/>
                    <a:pt x="9592" y="30198"/>
                  </a:cubicBezTo>
                  <a:cubicBezTo>
                    <a:pt x="1494" y="47658"/>
                    <a:pt x="229" y="67396"/>
                    <a:pt x="229" y="87640"/>
                  </a:cubicBezTo>
                  <a:cubicBezTo>
                    <a:pt x="229" y="106619"/>
                    <a:pt x="1241" y="129394"/>
                    <a:pt x="11616" y="148626"/>
                  </a:cubicBezTo>
                  <a:cubicBezTo>
                    <a:pt x="22497" y="169123"/>
                    <a:pt x="40970" y="174184"/>
                    <a:pt x="53369" y="174184"/>
                  </a:cubicBezTo>
                  <a:cubicBezTo>
                    <a:pt x="67034" y="174184"/>
                    <a:pt x="86266" y="168870"/>
                    <a:pt x="97400" y="144830"/>
                  </a:cubicBezTo>
                  <a:cubicBezTo>
                    <a:pt x="105498" y="127369"/>
                    <a:pt x="106763" y="107631"/>
                    <a:pt x="106763" y="87640"/>
                  </a:cubicBezTo>
                  <a:close/>
                  <a:moveTo>
                    <a:pt x="53369" y="168617"/>
                  </a:moveTo>
                  <a:cubicBezTo>
                    <a:pt x="43500" y="168617"/>
                    <a:pt x="28570" y="162290"/>
                    <a:pt x="24016" y="137998"/>
                  </a:cubicBezTo>
                  <a:cubicBezTo>
                    <a:pt x="21232" y="122814"/>
                    <a:pt x="21232" y="99534"/>
                    <a:pt x="21232" y="84604"/>
                  </a:cubicBezTo>
                  <a:cubicBezTo>
                    <a:pt x="21232" y="68408"/>
                    <a:pt x="21232" y="51707"/>
                    <a:pt x="23256" y="38042"/>
                  </a:cubicBezTo>
                  <a:cubicBezTo>
                    <a:pt x="28064" y="7929"/>
                    <a:pt x="47043" y="5652"/>
                    <a:pt x="53369" y="5652"/>
                  </a:cubicBezTo>
                  <a:cubicBezTo>
                    <a:pt x="61720" y="5652"/>
                    <a:pt x="78422" y="10207"/>
                    <a:pt x="83230" y="35259"/>
                  </a:cubicBezTo>
                  <a:cubicBezTo>
                    <a:pt x="85760" y="49430"/>
                    <a:pt x="85760" y="68662"/>
                    <a:pt x="85760" y="84604"/>
                  </a:cubicBezTo>
                  <a:cubicBezTo>
                    <a:pt x="85760" y="103583"/>
                    <a:pt x="85760" y="120790"/>
                    <a:pt x="82976" y="136985"/>
                  </a:cubicBezTo>
                  <a:cubicBezTo>
                    <a:pt x="79181" y="161025"/>
                    <a:pt x="64757" y="168617"/>
                    <a:pt x="53369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CB35E995-173F-355D-60D3-041DA6DD24BC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733554" y="7851810"/>
              <a:ext cx="26823" cy="26823"/>
            </a:xfrm>
            <a:custGeom>
              <a:avLst/>
              <a:gdLst>
                <a:gd name="connsiteX0" fmla="*/ 27057 w 26823"/>
                <a:gd name="connsiteY0" fmla="*/ 13496 h 26823"/>
                <a:gd name="connsiteX1" fmla="*/ 13645 w 26823"/>
                <a:gd name="connsiteY1" fmla="*/ 85 h 26823"/>
                <a:gd name="connsiteX2" fmla="*/ 234 w 26823"/>
                <a:gd name="connsiteY2" fmla="*/ 13496 h 26823"/>
                <a:gd name="connsiteX3" fmla="*/ 13645 w 26823"/>
                <a:gd name="connsiteY3" fmla="*/ 26908 h 26823"/>
                <a:gd name="connsiteX4" fmla="*/ 27057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057" y="13496"/>
                  </a:moveTo>
                  <a:cubicBezTo>
                    <a:pt x="27057" y="6158"/>
                    <a:pt x="20984" y="85"/>
                    <a:pt x="13645" y="85"/>
                  </a:cubicBezTo>
                  <a:cubicBezTo>
                    <a:pt x="6307" y="85"/>
                    <a:pt x="234" y="6158"/>
                    <a:pt x="234" y="13496"/>
                  </a:cubicBezTo>
                  <a:cubicBezTo>
                    <a:pt x="234" y="20835"/>
                    <a:pt x="6307" y="26908"/>
                    <a:pt x="13645" y="26908"/>
                  </a:cubicBezTo>
                  <a:cubicBezTo>
                    <a:pt x="20984" y="26908"/>
                    <a:pt x="27057" y="20835"/>
                    <a:pt x="27057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B7F73A22-2A5C-9BE1-0C90-44C800573B5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794736" y="7710102"/>
              <a:ext cx="100967" cy="174099"/>
            </a:xfrm>
            <a:custGeom>
              <a:avLst/>
              <a:gdLst>
                <a:gd name="connsiteX0" fmla="*/ 101204 w 100967"/>
                <a:gd name="connsiteY0" fmla="*/ 117753 h 174099"/>
                <a:gd name="connsiteX1" fmla="*/ 53124 w 100967"/>
                <a:gd name="connsiteY1" fmla="*/ 62335 h 174099"/>
                <a:gd name="connsiteX2" fmla="*/ 20987 w 100967"/>
                <a:gd name="connsiteY2" fmla="*/ 75241 h 174099"/>
                <a:gd name="connsiteX3" fmla="*/ 20987 w 100967"/>
                <a:gd name="connsiteY3" fmla="*/ 25896 h 174099"/>
                <a:gd name="connsiteX4" fmla="*/ 42496 w 100967"/>
                <a:gd name="connsiteY4" fmla="*/ 29186 h 174099"/>
                <a:gd name="connsiteX5" fmla="*/ 91335 w 100967"/>
                <a:gd name="connsiteY5" fmla="*/ 2868 h 174099"/>
                <a:gd name="connsiteX6" fmla="*/ 88804 w 100967"/>
                <a:gd name="connsiteY6" fmla="*/ 85 h 174099"/>
                <a:gd name="connsiteX7" fmla="*/ 86780 w 100967"/>
                <a:gd name="connsiteY7" fmla="*/ 844 h 174099"/>
                <a:gd name="connsiteX8" fmla="*/ 52365 w 100967"/>
                <a:gd name="connsiteY8" fmla="*/ 8182 h 174099"/>
                <a:gd name="connsiteX9" fmla="*/ 18709 w 100967"/>
                <a:gd name="connsiteY9" fmla="*/ 1097 h 174099"/>
                <a:gd name="connsiteX10" fmla="*/ 15673 w 100967"/>
                <a:gd name="connsiteY10" fmla="*/ 338 h 174099"/>
                <a:gd name="connsiteX11" fmla="*/ 13142 w 100967"/>
                <a:gd name="connsiteY11" fmla="*/ 6411 h 174099"/>
                <a:gd name="connsiteX12" fmla="*/ 13142 w 100967"/>
                <a:gd name="connsiteY12" fmla="*/ 81314 h 174099"/>
                <a:gd name="connsiteX13" fmla="*/ 16685 w 100967"/>
                <a:gd name="connsiteY13" fmla="*/ 87893 h 174099"/>
                <a:gd name="connsiteX14" fmla="*/ 19974 w 100967"/>
                <a:gd name="connsiteY14" fmla="*/ 85616 h 174099"/>
                <a:gd name="connsiteX15" fmla="*/ 52618 w 100967"/>
                <a:gd name="connsiteY15" fmla="*/ 67902 h 174099"/>
                <a:gd name="connsiteX16" fmla="*/ 74127 w 100967"/>
                <a:gd name="connsiteY16" fmla="*/ 84098 h 174099"/>
                <a:gd name="connsiteX17" fmla="*/ 78682 w 100967"/>
                <a:gd name="connsiteY17" fmla="*/ 115982 h 174099"/>
                <a:gd name="connsiteX18" fmla="*/ 72609 w 100967"/>
                <a:gd name="connsiteY18" fmla="*/ 150650 h 174099"/>
                <a:gd name="connsiteX19" fmla="*/ 45533 w 100967"/>
                <a:gd name="connsiteY19" fmla="*/ 167098 h 174099"/>
                <a:gd name="connsiteX20" fmla="*/ 8334 w 100967"/>
                <a:gd name="connsiteY20" fmla="*/ 138757 h 174099"/>
                <a:gd name="connsiteX21" fmla="*/ 12636 w 100967"/>
                <a:gd name="connsiteY21" fmla="*/ 139263 h 174099"/>
                <a:gd name="connsiteX22" fmla="*/ 25289 w 100967"/>
                <a:gd name="connsiteY22" fmla="*/ 126863 h 174099"/>
                <a:gd name="connsiteX23" fmla="*/ 12636 w 100967"/>
                <a:gd name="connsiteY23" fmla="*/ 114464 h 174099"/>
                <a:gd name="connsiteX24" fmla="*/ 237 w 100967"/>
                <a:gd name="connsiteY24" fmla="*/ 127875 h 174099"/>
                <a:gd name="connsiteX25" fmla="*/ 46039 w 100967"/>
                <a:gd name="connsiteY25" fmla="*/ 174184 h 174099"/>
                <a:gd name="connsiteX26" fmla="*/ 101204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04" y="117753"/>
                  </a:moveTo>
                  <a:cubicBezTo>
                    <a:pt x="101204" y="87640"/>
                    <a:pt x="80454" y="62335"/>
                    <a:pt x="53124" y="62335"/>
                  </a:cubicBezTo>
                  <a:cubicBezTo>
                    <a:pt x="40978" y="62335"/>
                    <a:pt x="30097" y="66384"/>
                    <a:pt x="20987" y="75241"/>
                  </a:cubicBezTo>
                  <a:lnTo>
                    <a:pt x="20987" y="25896"/>
                  </a:lnTo>
                  <a:cubicBezTo>
                    <a:pt x="26048" y="27414"/>
                    <a:pt x="34398" y="29186"/>
                    <a:pt x="42496" y="29186"/>
                  </a:cubicBezTo>
                  <a:cubicBezTo>
                    <a:pt x="73621" y="29186"/>
                    <a:pt x="91335" y="6158"/>
                    <a:pt x="91335" y="2868"/>
                  </a:cubicBezTo>
                  <a:cubicBezTo>
                    <a:pt x="91335" y="1350"/>
                    <a:pt x="90576" y="85"/>
                    <a:pt x="88804" y="85"/>
                  </a:cubicBezTo>
                  <a:cubicBezTo>
                    <a:pt x="88551" y="85"/>
                    <a:pt x="88045" y="85"/>
                    <a:pt x="86780" y="844"/>
                  </a:cubicBezTo>
                  <a:cubicBezTo>
                    <a:pt x="81719" y="3121"/>
                    <a:pt x="69319" y="8182"/>
                    <a:pt x="52365" y="8182"/>
                  </a:cubicBezTo>
                  <a:cubicBezTo>
                    <a:pt x="42243" y="8182"/>
                    <a:pt x="30603" y="6411"/>
                    <a:pt x="18709" y="1097"/>
                  </a:cubicBezTo>
                  <a:cubicBezTo>
                    <a:pt x="16685" y="338"/>
                    <a:pt x="16179" y="338"/>
                    <a:pt x="15673" y="338"/>
                  </a:cubicBezTo>
                  <a:cubicBezTo>
                    <a:pt x="13142" y="338"/>
                    <a:pt x="13142" y="2362"/>
                    <a:pt x="13142" y="6411"/>
                  </a:cubicBezTo>
                  <a:lnTo>
                    <a:pt x="13142" y="81314"/>
                  </a:lnTo>
                  <a:cubicBezTo>
                    <a:pt x="13142" y="85869"/>
                    <a:pt x="13142" y="87893"/>
                    <a:pt x="16685" y="87893"/>
                  </a:cubicBezTo>
                  <a:cubicBezTo>
                    <a:pt x="18456" y="87893"/>
                    <a:pt x="18962" y="87134"/>
                    <a:pt x="19974" y="85616"/>
                  </a:cubicBezTo>
                  <a:cubicBezTo>
                    <a:pt x="22758" y="81567"/>
                    <a:pt x="32121" y="67902"/>
                    <a:pt x="52618" y="67902"/>
                  </a:cubicBezTo>
                  <a:cubicBezTo>
                    <a:pt x="65777" y="67902"/>
                    <a:pt x="72103" y="79543"/>
                    <a:pt x="74127" y="84098"/>
                  </a:cubicBezTo>
                  <a:cubicBezTo>
                    <a:pt x="78176" y="93461"/>
                    <a:pt x="78682" y="103330"/>
                    <a:pt x="78682" y="115982"/>
                  </a:cubicBezTo>
                  <a:cubicBezTo>
                    <a:pt x="78682" y="124839"/>
                    <a:pt x="78682" y="140022"/>
                    <a:pt x="72609" y="150650"/>
                  </a:cubicBezTo>
                  <a:cubicBezTo>
                    <a:pt x="66536" y="160519"/>
                    <a:pt x="57173" y="167098"/>
                    <a:pt x="45533" y="167098"/>
                  </a:cubicBezTo>
                  <a:cubicBezTo>
                    <a:pt x="27060" y="167098"/>
                    <a:pt x="12636" y="153687"/>
                    <a:pt x="8334" y="138757"/>
                  </a:cubicBezTo>
                  <a:cubicBezTo>
                    <a:pt x="9093" y="139010"/>
                    <a:pt x="9852" y="139263"/>
                    <a:pt x="12636" y="139263"/>
                  </a:cubicBezTo>
                  <a:cubicBezTo>
                    <a:pt x="20987" y="139263"/>
                    <a:pt x="25289" y="132936"/>
                    <a:pt x="25289" y="126863"/>
                  </a:cubicBezTo>
                  <a:cubicBezTo>
                    <a:pt x="25289" y="120790"/>
                    <a:pt x="20987" y="114464"/>
                    <a:pt x="12636" y="114464"/>
                  </a:cubicBezTo>
                  <a:cubicBezTo>
                    <a:pt x="9093" y="114464"/>
                    <a:pt x="237" y="116235"/>
                    <a:pt x="237" y="127875"/>
                  </a:cubicBezTo>
                  <a:cubicBezTo>
                    <a:pt x="237" y="149638"/>
                    <a:pt x="17697" y="174184"/>
                    <a:pt x="46039" y="174184"/>
                  </a:cubicBezTo>
                  <a:cubicBezTo>
                    <a:pt x="75393" y="174184"/>
                    <a:pt x="101204" y="149891"/>
                    <a:pt x="10120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2BB19A93-0E69-2A30-DFE0-4158450E4670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930372" y="7851810"/>
              <a:ext cx="29606" cy="75662"/>
            </a:xfrm>
            <a:custGeom>
              <a:avLst/>
              <a:gdLst>
                <a:gd name="connsiteX0" fmla="*/ 29848 w 29606"/>
                <a:gd name="connsiteY0" fmla="*/ 26655 h 75662"/>
                <a:gd name="connsiteX1" fmla="*/ 13653 w 29606"/>
                <a:gd name="connsiteY1" fmla="*/ 85 h 75662"/>
                <a:gd name="connsiteX2" fmla="*/ 241 w 29606"/>
                <a:gd name="connsiteY2" fmla="*/ 13496 h 75662"/>
                <a:gd name="connsiteX3" fmla="*/ 13653 w 29606"/>
                <a:gd name="connsiteY3" fmla="*/ 26908 h 75662"/>
                <a:gd name="connsiteX4" fmla="*/ 22510 w 29606"/>
                <a:gd name="connsiteY4" fmla="*/ 23618 h 75662"/>
                <a:gd name="connsiteX5" fmla="*/ 23775 w 29606"/>
                <a:gd name="connsiteY5" fmla="*/ 22859 h 75662"/>
                <a:gd name="connsiteX6" fmla="*/ 24281 w 29606"/>
                <a:gd name="connsiteY6" fmla="*/ 26655 h 75662"/>
                <a:gd name="connsiteX7" fmla="*/ 7074 w 29606"/>
                <a:gd name="connsiteY7" fmla="*/ 68915 h 75662"/>
                <a:gd name="connsiteX8" fmla="*/ 4290 w 29606"/>
                <a:gd name="connsiteY8" fmla="*/ 72963 h 75662"/>
                <a:gd name="connsiteX9" fmla="*/ 6821 w 29606"/>
                <a:gd name="connsiteY9" fmla="*/ 75747 h 75662"/>
                <a:gd name="connsiteX10" fmla="*/ 29848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48" y="26655"/>
                  </a:moveTo>
                  <a:cubicBezTo>
                    <a:pt x="29848" y="9954"/>
                    <a:pt x="23522" y="85"/>
                    <a:pt x="13653" y="85"/>
                  </a:cubicBezTo>
                  <a:cubicBezTo>
                    <a:pt x="5303" y="85"/>
                    <a:pt x="241" y="6411"/>
                    <a:pt x="241" y="13496"/>
                  </a:cubicBezTo>
                  <a:cubicBezTo>
                    <a:pt x="241" y="20329"/>
                    <a:pt x="5303" y="26908"/>
                    <a:pt x="13653" y="26908"/>
                  </a:cubicBezTo>
                  <a:cubicBezTo>
                    <a:pt x="16690" y="26908"/>
                    <a:pt x="19979" y="25896"/>
                    <a:pt x="22510" y="23618"/>
                  </a:cubicBezTo>
                  <a:cubicBezTo>
                    <a:pt x="23269" y="23112"/>
                    <a:pt x="23522" y="22859"/>
                    <a:pt x="23775" y="22859"/>
                  </a:cubicBezTo>
                  <a:cubicBezTo>
                    <a:pt x="24028" y="22859"/>
                    <a:pt x="24281" y="23112"/>
                    <a:pt x="24281" y="26655"/>
                  </a:cubicBezTo>
                  <a:cubicBezTo>
                    <a:pt x="24281" y="45381"/>
                    <a:pt x="15425" y="60564"/>
                    <a:pt x="7074" y="68915"/>
                  </a:cubicBezTo>
                  <a:cubicBezTo>
                    <a:pt x="4290" y="71698"/>
                    <a:pt x="4290" y="72204"/>
                    <a:pt x="4290" y="72963"/>
                  </a:cubicBezTo>
                  <a:cubicBezTo>
                    <a:pt x="4290" y="74735"/>
                    <a:pt x="5556" y="75747"/>
                    <a:pt x="6821" y="75747"/>
                  </a:cubicBezTo>
                  <a:cubicBezTo>
                    <a:pt x="9604" y="75747"/>
                    <a:pt x="29848" y="56262"/>
                    <a:pt x="2984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0FF13CF2-F97E-7135-C745-E7A8311B5B1E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108463" y="7766785"/>
              <a:ext cx="150059" cy="114632"/>
            </a:xfrm>
            <a:custGeom>
              <a:avLst/>
              <a:gdLst>
                <a:gd name="connsiteX0" fmla="*/ 150309 w 150059"/>
                <a:gd name="connsiteY0" fmla="*/ 17798 h 114632"/>
                <a:gd name="connsiteX1" fmla="*/ 140186 w 150059"/>
                <a:gd name="connsiteY1" fmla="*/ 85 h 114632"/>
                <a:gd name="connsiteX2" fmla="*/ 126775 w 150059"/>
                <a:gd name="connsiteY2" fmla="*/ 11978 h 114632"/>
                <a:gd name="connsiteX3" fmla="*/ 130571 w 150059"/>
                <a:gd name="connsiteY3" fmla="*/ 19570 h 114632"/>
                <a:gd name="connsiteX4" fmla="*/ 139427 w 150059"/>
                <a:gd name="connsiteY4" fmla="*/ 40826 h 114632"/>
                <a:gd name="connsiteX5" fmla="*/ 126775 w 150059"/>
                <a:gd name="connsiteY5" fmla="*/ 77012 h 114632"/>
                <a:gd name="connsiteX6" fmla="*/ 97927 w 150059"/>
                <a:gd name="connsiteY6" fmla="*/ 96497 h 114632"/>
                <a:gd name="connsiteX7" fmla="*/ 73381 w 150059"/>
                <a:gd name="connsiteY7" fmla="*/ 73723 h 114632"/>
                <a:gd name="connsiteX8" fmla="*/ 81985 w 150059"/>
                <a:gd name="connsiteY8" fmla="*/ 43863 h 114632"/>
                <a:gd name="connsiteX9" fmla="*/ 77430 w 150059"/>
                <a:gd name="connsiteY9" fmla="*/ 38295 h 114632"/>
                <a:gd name="connsiteX10" fmla="*/ 70597 w 150059"/>
                <a:gd name="connsiteY10" fmla="*/ 42597 h 114632"/>
                <a:gd name="connsiteX11" fmla="*/ 64777 w 150059"/>
                <a:gd name="connsiteY11" fmla="*/ 73216 h 114632"/>
                <a:gd name="connsiteX12" fmla="*/ 30362 w 150059"/>
                <a:gd name="connsiteY12" fmla="*/ 96497 h 114632"/>
                <a:gd name="connsiteX13" fmla="*/ 8347 w 150059"/>
                <a:gd name="connsiteY13" fmla="*/ 67396 h 114632"/>
                <a:gd name="connsiteX14" fmla="*/ 34158 w 150059"/>
                <a:gd name="connsiteY14" fmla="*/ 5905 h 114632"/>
                <a:gd name="connsiteX15" fmla="*/ 29350 w 150059"/>
                <a:gd name="connsiteY15" fmla="*/ 1097 h 114632"/>
                <a:gd name="connsiteX16" fmla="*/ 22771 w 150059"/>
                <a:gd name="connsiteY16" fmla="*/ 6664 h 114632"/>
                <a:gd name="connsiteX17" fmla="*/ 249 w 150059"/>
                <a:gd name="connsiteY17" fmla="*/ 78531 h 114632"/>
                <a:gd name="connsiteX18" fmla="*/ 26820 w 150059"/>
                <a:gd name="connsiteY18" fmla="*/ 114717 h 114632"/>
                <a:gd name="connsiteX19" fmla="*/ 65789 w 150059"/>
                <a:gd name="connsiteY19" fmla="*/ 88146 h 114632"/>
                <a:gd name="connsiteX20" fmla="*/ 93625 w 150059"/>
                <a:gd name="connsiteY20" fmla="*/ 114717 h 114632"/>
                <a:gd name="connsiteX21" fmla="*/ 134619 w 150059"/>
                <a:gd name="connsiteY21" fmla="*/ 80302 h 114632"/>
                <a:gd name="connsiteX22" fmla="*/ 150309 w 150059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309" y="17798"/>
                  </a:moveTo>
                  <a:cubicBezTo>
                    <a:pt x="150309" y="6411"/>
                    <a:pt x="145754" y="85"/>
                    <a:pt x="140186" y="85"/>
                  </a:cubicBezTo>
                  <a:cubicBezTo>
                    <a:pt x="133607" y="85"/>
                    <a:pt x="126775" y="6158"/>
                    <a:pt x="126775" y="11978"/>
                  </a:cubicBezTo>
                  <a:cubicBezTo>
                    <a:pt x="126775" y="14509"/>
                    <a:pt x="128040" y="17292"/>
                    <a:pt x="130571" y="19570"/>
                  </a:cubicBezTo>
                  <a:cubicBezTo>
                    <a:pt x="134872" y="23365"/>
                    <a:pt x="139427" y="30198"/>
                    <a:pt x="139427" y="40826"/>
                  </a:cubicBezTo>
                  <a:cubicBezTo>
                    <a:pt x="139427" y="50948"/>
                    <a:pt x="134619" y="65372"/>
                    <a:pt x="126775" y="77012"/>
                  </a:cubicBezTo>
                  <a:cubicBezTo>
                    <a:pt x="119183" y="87893"/>
                    <a:pt x="109820" y="96497"/>
                    <a:pt x="97927" y="96497"/>
                  </a:cubicBezTo>
                  <a:cubicBezTo>
                    <a:pt x="83503" y="96497"/>
                    <a:pt x="75658" y="87387"/>
                    <a:pt x="73381" y="73723"/>
                  </a:cubicBezTo>
                  <a:cubicBezTo>
                    <a:pt x="76165" y="67143"/>
                    <a:pt x="81985" y="50948"/>
                    <a:pt x="81985" y="43863"/>
                  </a:cubicBezTo>
                  <a:cubicBezTo>
                    <a:pt x="81985" y="40826"/>
                    <a:pt x="80719" y="38295"/>
                    <a:pt x="77430" y="38295"/>
                  </a:cubicBezTo>
                  <a:cubicBezTo>
                    <a:pt x="75405" y="38295"/>
                    <a:pt x="72622" y="38802"/>
                    <a:pt x="70597" y="42597"/>
                  </a:cubicBezTo>
                  <a:cubicBezTo>
                    <a:pt x="67814" y="47658"/>
                    <a:pt x="64777" y="64107"/>
                    <a:pt x="64777" y="73216"/>
                  </a:cubicBezTo>
                  <a:cubicBezTo>
                    <a:pt x="56427" y="85110"/>
                    <a:pt x="46305" y="96497"/>
                    <a:pt x="30362" y="96497"/>
                  </a:cubicBezTo>
                  <a:cubicBezTo>
                    <a:pt x="13661" y="96497"/>
                    <a:pt x="8347" y="81567"/>
                    <a:pt x="8347" y="67396"/>
                  </a:cubicBezTo>
                  <a:cubicBezTo>
                    <a:pt x="8347" y="35765"/>
                    <a:pt x="34158" y="9195"/>
                    <a:pt x="34158" y="5905"/>
                  </a:cubicBezTo>
                  <a:cubicBezTo>
                    <a:pt x="34158" y="3121"/>
                    <a:pt x="32134" y="1097"/>
                    <a:pt x="29350" y="1097"/>
                  </a:cubicBezTo>
                  <a:cubicBezTo>
                    <a:pt x="26060" y="1097"/>
                    <a:pt x="24289" y="4387"/>
                    <a:pt x="22771" y="6664"/>
                  </a:cubicBezTo>
                  <a:cubicBezTo>
                    <a:pt x="9865" y="25390"/>
                    <a:pt x="249" y="55503"/>
                    <a:pt x="249" y="78531"/>
                  </a:cubicBezTo>
                  <a:cubicBezTo>
                    <a:pt x="249" y="95991"/>
                    <a:pt x="6069" y="114717"/>
                    <a:pt x="26820" y="114717"/>
                  </a:cubicBezTo>
                  <a:cubicBezTo>
                    <a:pt x="44786" y="114717"/>
                    <a:pt x="56680" y="102064"/>
                    <a:pt x="65789" y="88146"/>
                  </a:cubicBezTo>
                  <a:cubicBezTo>
                    <a:pt x="68067" y="102823"/>
                    <a:pt x="77936" y="114717"/>
                    <a:pt x="93625" y="114717"/>
                  </a:cubicBezTo>
                  <a:cubicBezTo>
                    <a:pt x="113363" y="114717"/>
                    <a:pt x="125510" y="99281"/>
                    <a:pt x="134619" y="80302"/>
                  </a:cubicBezTo>
                  <a:cubicBezTo>
                    <a:pt x="140693" y="67902"/>
                    <a:pt x="150309" y="33487"/>
                    <a:pt x="150309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E961EF0A-254F-A0FD-BC6E-355905BD034A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271087" y="7837588"/>
              <a:ext cx="74751" cy="80773"/>
            </a:xfrm>
            <a:custGeom>
              <a:avLst/>
              <a:gdLst>
                <a:gd name="connsiteX0" fmla="*/ 61013 w 74751"/>
                <a:gd name="connsiteY0" fmla="*/ 8412 h 80773"/>
                <a:gd name="connsiteX1" fmla="*/ 56053 w 74751"/>
                <a:gd name="connsiteY1" fmla="*/ 16206 h 80773"/>
                <a:gd name="connsiteX2" fmla="*/ 64379 w 74751"/>
                <a:gd name="connsiteY2" fmla="*/ 24531 h 80773"/>
                <a:gd name="connsiteX3" fmla="*/ 72881 w 74751"/>
                <a:gd name="connsiteY3" fmla="*/ 15851 h 80773"/>
                <a:gd name="connsiteX4" fmla="*/ 43299 w 74751"/>
                <a:gd name="connsiteY4" fmla="*/ 86 h 80773"/>
                <a:gd name="connsiteX5" fmla="*/ 255 w 74751"/>
                <a:gd name="connsiteY5" fmla="*/ 40827 h 80773"/>
                <a:gd name="connsiteX6" fmla="*/ 42414 w 74751"/>
                <a:gd name="connsiteY6" fmla="*/ 80860 h 80773"/>
                <a:gd name="connsiteX7" fmla="*/ 75007 w 74751"/>
                <a:gd name="connsiteY7" fmla="*/ 57832 h 80773"/>
                <a:gd name="connsiteX8" fmla="*/ 71995 w 74751"/>
                <a:gd name="connsiteY8" fmla="*/ 55707 h 80773"/>
                <a:gd name="connsiteX9" fmla="*/ 68630 w 74751"/>
                <a:gd name="connsiteY9" fmla="*/ 58718 h 80773"/>
                <a:gd name="connsiteX10" fmla="*/ 44539 w 74751"/>
                <a:gd name="connsiteY10" fmla="*/ 75192 h 80773"/>
                <a:gd name="connsiteX11" fmla="*/ 16375 w 74751"/>
                <a:gd name="connsiteY11" fmla="*/ 40650 h 80773"/>
                <a:gd name="connsiteX12" fmla="*/ 43831 w 74751"/>
                <a:gd name="connsiteY12" fmla="*/ 5755 h 80773"/>
                <a:gd name="connsiteX13" fmla="*/ 61013 w 74751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51" h="80773">
                  <a:moveTo>
                    <a:pt x="61013" y="8412"/>
                  </a:moveTo>
                  <a:cubicBezTo>
                    <a:pt x="57825" y="9829"/>
                    <a:pt x="56053" y="12663"/>
                    <a:pt x="56053" y="16206"/>
                  </a:cubicBezTo>
                  <a:cubicBezTo>
                    <a:pt x="56053" y="20988"/>
                    <a:pt x="59419" y="24531"/>
                    <a:pt x="64379" y="24531"/>
                  </a:cubicBezTo>
                  <a:cubicBezTo>
                    <a:pt x="69161" y="24531"/>
                    <a:pt x="72881" y="21520"/>
                    <a:pt x="72881" y="15851"/>
                  </a:cubicBezTo>
                  <a:cubicBezTo>
                    <a:pt x="72881" y="86"/>
                    <a:pt x="48259" y="86"/>
                    <a:pt x="43299" y="86"/>
                  </a:cubicBezTo>
                  <a:cubicBezTo>
                    <a:pt x="16729" y="86"/>
                    <a:pt x="255" y="20457"/>
                    <a:pt x="255" y="40827"/>
                  </a:cubicBezTo>
                  <a:cubicBezTo>
                    <a:pt x="255" y="63147"/>
                    <a:pt x="19209" y="80860"/>
                    <a:pt x="42414" y="80860"/>
                  </a:cubicBezTo>
                  <a:cubicBezTo>
                    <a:pt x="68807" y="80860"/>
                    <a:pt x="75007" y="59958"/>
                    <a:pt x="75007" y="57832"/>
                  </a:cubicBezTo>
                  <a:cubicBezTo>
                    <a:pt x="75007" y="55707"/>
                    <a:pt x="72704" y="55707"/>
                    <a:pt x="71995" y="55707"/>
                  </a:cubicBezTo>
                  <a:cubicBezTo>
                    <a:pt x="69693" y="55707"/>
                    <a:pt x="69516" y="56238"/>
                    <a:pt x="68630" y="58718"/>
                  </a:cubicBezTo>
                  <a:cubicBezTo>
                    <a:pt x="64733" y="69701"/>
                    <a:pt x="55345" y="75192"/>
                    <a:pt x="44539" y="75192"/>
                  </a:cubicBezTo>
                  <a:cubicBezTo>
                    <a:pt x="32317" y="75192"/>
                    <a:pt x="16375" y="66158"/>
                    <a:pt x="16375" y="40650"/>
                  </a:cubicBezTo>
                  <a:cubicBezTo>
                    <a:pt x="16375" y="18154"/>
                    <a:pt x="27357" y="5755"/>
                    <a:pt x="43831" y="5755"/>
                  </a:cubicBezTo>
                  <a:cubicBezTo>
                    <a:pt x="46134" y="5755"/>
                    <a:pt x="54636" y="5755"/>
                    <a:pt x="61013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D180859-24C8-64C4-C56E-0E7FAA2E8152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450027" y="7785764"/>
              <a:ext cx="168278" cy="59213"/>
            </a:xfrm>
            <a:custGeom>
              <a:avLst/>
              <a:gdLst>
                <a:gd name="connsiteX0" fmla="*/ 159937 w 168278"/>
                <a:gd name="connsiteY0" fmla="*/ 10207 h 59213"/>
                <a:gd name="connsiteX1" fmla="*/ 168541 w 168278"/>
                <a:gd name="connsiteY1" fmla="*/ 5146 h 59213"/>
                <a:gd name="connsiteX2" fmla="*/ 160191 w 168278"/>
                <a:gd name="connsiteY2" fmla="*/ 85 h 59213"/>
                <a:gd name="connsiteX3" fmla="*/ 8613 w 168278"/>
                <a:gd name="connsiteY3" fmla="*/ 85 h 59213"/>
                <a:gd name="connsiteX4" fmla="*/ 262 w 168278"/>
                <a:gd name="connsiteY4" fmla="*/ 5146 h 59213"/>
                <a:gd name="connsiteX5" fmla="*/ 8866 w 168278"/>
                <a:gd name="connsiteY5" fmla="*/ 10207 h 59213"/>
                <a:gd name="connsiteX6" fmla="*/ 159937 w 168278"/>
                <a:gd name="connsiteY6" fmla="*/ 10207 h 59213"/>
                <a:gd name="connsiteX7" fmla="*/ 160191 w 168278"/>
                <a:gd name="connsiteY7" fmla="*/ 59299 h 59213"/>
                <a:gd name="connsiteX8" fmla="*/ 168541 w 168278"/>
                <a:gd name="connsiteY8" fmla="*/ 54238 h 59213"/>
                <a:gd name="connsiteX9" fmla="*/ 159937 w 168278"/>
                <a:gd name="connsiteY9" fmla="*/ 49177 h 59213"/>
                <a:gd name="connsiteX10" fmla="*/ 8866 w 168278"/>
                <a:gd name="connsiteY10" fmla="*/ 49177 h 59213"/>
                <a:gd name="connsiteX11" fmla="*/ 262 w 168278"/>
                <a:gd name="connsiteY11" fmla="*/ 54238 h 59213"/>
                <a:gd name="connsiteX12" fmla="*/ 8613 w 168278"/>
                <a:gd name="connsiteY12" fmla="*/ 59299 h 59213"/>
                <a:gd name="connsiteX13" fmla="*/ 160191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37" y="10207"/>
                  </a:moveTo>
                  <a:cubicBezTo>
                    <a:pt x="163733" y="10207"/>
                    <a:pt x="168541" y="10207"/>
                    <a:pt x="168541" y="5146"/>
                  </a:cubicBezTo>
                  <a:cubicBezTo>
                    <a:pt x="168541" y="85"/>
                    <a:pt x="163733" y="85"/>
                    <a:pt x="160191" y="85"/>
                  </a:cubicBezTo>
                  <a:lnTo>
                    <a:pt x="8613" y="85"/>
                  </a:lnTo>
                  <a:cubicBezTo>
                    <a:pt x="5070" y="85"/>
                    <a:pt x="262" y="85"/>
                    <a:pt x="262" y="5146"/>
                  </a:cubicBezTo>
                  <a:cubicBezTo>
                    <a:pt x="262" y="10207"/>
                    <a:pt x="5070" y="10207"/>
                    <a:pt x="8866" y="10207"/>
                  </a:cubicBezTo>
                  <a:lnTo>
                    <a:pt x="159937" y="10207"/>
                  </a:lnTo>
                  <a:close/>
                  <a:moveTo>
                    <a:pt x="160191" y="59299"/>
                  </a:moveTo>
                  <a:cubicBezTo>
                    <a:pt x="163733" y="59299"/>
                    <a:pt x="168541" y="59299"/>
                    <a:pt x="168541" y="54238"/>
                  </a:cubicBezTo>
                  <a:cubicBezTo>
                    <a:pt x="168541" y="49177"/>
                    <a:pt x="163733" y="49177"/>
                    <a:pt x="159937" y="49177"/>
                  </a:cubicBezTo>
                  <a:lnTo>
                    <a:pt x="8866" y="49177"/>
                  </a:lnTo>
                  <a:cubicBezTo>
                    <a:pt x="5070" y="49177"/>
                    <a:pt x="262" y="49177"/>
                    <a:pt x="262" y="54238"/>
                  </a:cubicBezTo>
                  <a:cubicBezTo>
                    <a:pt x="262" y="59299"/>
                    <a:pt x="5070" y="59299"/>
                    <a:pt x="8613" y="59299"/>
                  </a:cubicBezTo>
                  <a:lnTo>
                    <a:pt x="160191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C8C07E94-338E-6230-3BCC-7A2C10857DA3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715617" y="7710102"/>
              <a:ext cx="100967" cy="174099"/>
            </a:xfrm>
            <a:custGeom>
              <a:avLst/>
              <a:gdLst>
                <a:gd name="connsiteX0" fmla="*/ 101240 w 100967"/>
                <a:gd name="connsiteY0" fmla="*/ 117753 h 174099"/>
                <a:gd name="connsiteX1" fmla="*/ 53160 w 100967"/>
                <a:gd name="connsiteY1" fmla="*/ 62335 h 174099"/>
                <a:gd name="connsiteX2" fmla="*/ 21023 w 100967"/>
                <a:gd name="connsiteY2" fmla="*/ 75241 h 174099"/>
                <a:gd name="connsiteX3" fmla="*/ 21023 w 100967"/>
                <a:gd name="connsiteY3" fmla="*/ 25896 h 174099"/>
                <a:gd name="connsiteX4" fmla="*/ 42532 w 100967"/>
                <a:gd name="connsiteY4" fmla="*/ 29186 h 174099"/>
                <a:gd name="connsiteX5" fmla="*/ 91371 w 100967"/>
                <a:gd name="connsiteY5" fmla="*/ 2868 h 174099"/>
                <a:gd name="connsiteX6" fmla="*/ 88841 w 100967"/>
                <a:gd name="connsiteY6" fmla="*/ 85 h 174099"/>
                <a:gd name="connsiteX7" fmla="*/ 86816 w 100967"/>
                <a:gd name="connsiteY7" fmla="*/ 844 h 174099"/>
                <a:gd name="connsiteX8" fmla="*/ 52401 w 100967"/>
                <a:gd name="connsiteY8" fmla="*/ 8182 h 174099"/>
                <a:gd name="connsiteX9" fmla="*/ 18746 w 100967"/>
                <a:gd name="connsiteY9" fmla="*/ 1097 h 174099"/>
                <a:gd name="connsiteX10" fmla="*/ 15709 w 100967"/>
                <a:gd name="connsiteY10" fmla="*/ 338 h 174099"/>
                <a:gd name="connsiteX11" fmla="*/ 13178 w 100967"/>
                <a:gd name="connsiteY11" fmla="*/ 6411 h 174099"/>
                <a:gd name="connsiteX12" fmla="*/ 13178 w 100967"/>
                <a:gd name="connsiteY12" fmla="*/ 81314 h 174099"/>
                <a:gd name="connsiteX13" fmla="*/ 16721 w 100967"/>
                <a:gd name="connsiteY13" fmla="*/ 87893 h 174099"/>
                <a:gd name="connsiteX14" fmla="*/ 20011 w 100967"/>
                <a:gd name="connsiteY14" fmla="*/ 85616 h 174099"/>
                <a:gd name="connsiteX15" fmla="*/ 52654 w 100967"/>
                <a:gd name="connsiteY15" fmla="*/ 67902 h 174099"/>
                <a:gd name="connsiteX16" fmla="*/ 74164 w 100967"/>
                <a:gd name="connsiteY16" fmla="*/ 84098 h 174099"/>
                <a:gd name="connsiteX17" fmla="*/ 78719 w 100967"/>
                <a:gd name="connsiteY17" fmla="*/ 115982 h 174099"/>
                <a:gd name="connsiteX18" fmla="*/ 72645 w 100967"/>
                <a:gd name="connsiteY18" fmla="*/ 150650 h 174099"/>
                <a:gd name="connsiteX19" fmla="*/ 45569 w 100967"/>
                <a:gd name="connsiteY19" fmla="*/ 167098 h 174099"/>
                <a:gd name="connsiteX20" fmla="*/ 8370 w 100967"/>
                <a:gd name="connsiteY20" fmla="*/ 138757 h 174099"/>
                <a:gd name="connsiteX21" fmla="*/ 12672 w 100967"/>
                <a:gd name="connsiteY21" fmla="*/ 139263 h 174099"/>
                <a:gd name="connsiteX22" fmla="*/ 25325 w 100967"/>
                <a:gd name="connsiteY22" fmla="*/ 126863 h 174099"/>
                <a:gd name="connsiteX23" fmla="*/ 12672 w 100967"/>
                <a:gd name="connsiteY23" fmla="*/ 114464 h 174099"/>
                <a:gd name="connsiteX24" fmla="*/ 273 w 100967"/>
                <a:gd name="connsiteY24" fmla="*/ 127875 h 174099"/>
                <a:gd name="connsiteX25" fmla="*/ 46075 w 100967"/>
                <a:gd name="connsiteY25" fmla="*/ 174184 h 174099"/>
                <a:gd name="connsiteX26" fmla="*/ 101240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40" y="117753"/>
                  </a:moveTo>
                  <a:cubicBezTo>
                    <a:pt x="101240" y="87640"/>
                    <a:pt x="80490" y="62335"/>
                    <a:pt x="53160" y="62335"/>
                  </a:cubicBezTo>
                  <a:cubicBezTo>
                    <a:pt x="41014" y="62335"/>
                    <a:pt x="30133" y="66384"/>
                    <a:pt x="21023" y="75241"/>
                  </a:cubicBezTo>
                  <a:lnTo>
                    <a:pt x="21023" y="25896"/>
                  </a:lnTo>
                  <a:cubicBezTo>
                    <a:pt x="26084" y="27414"/>
                    <a:pt x="34435" y="29186"/>
                    <a:pt x="42532" y="29186"/>
                  </a:cubicBezTo>
                  <a:cubicBezTo>
                    <a:pt x="73658" y="29186"/>
                    <a:pt x="91371" y="6158"/>
                    <a:pt x="91371" y="2868"/>
                  </a:cubicBezTo>
                  <a:cubicBezTo>
                    <a:pt x="91371" y="1350"/>
                    <a:pt x="90612" y="85"/>
                    <a:pt x="88841" y="85"/>
                  </a:cubicBezTo>
                  <a:cubicBezTo>
                    <a:pt x="88588" y="85"/>
                    <a:pt x="88081" y="85"/>
                    <a:pt x="86816" y="844"/>
                  </a:cubicBezTo>
                  <a:cubicBezTo>
                    <a:pt x="81755" y="3121"/>
                    <a:pt x="69356" y="8182"/>
                    <a:pt x="52401" y="8182"/>
                  </a:cubicBezTo>
                  <a:cubicBezTo>
                    <a:pt x="42279" y="8182"/>
                    <a:pt x="30639" y="6411"/>
                    <a:pt x="18746" y="1097"/>
                  </a:cubicBezTo>
                  <a:cubicBezTo>
                    <a:pt x="16721" y="338"/>
                    <a:pt x="16215" y="338"/>
                    <a:pt x="15709" y="338"/>
                  </a:cubicBezTo>
                  <a:cubicBezTo>
                    <a:pt x="13178" y="338"/>
                    <a:pt x="13178" y="2362"/>
                    <a:pt x="13178" y="6411"/>
                  </a:cubicBezTo>
                  <a:lnTo>
                    <a:pt x="13178" y="81314"/>
                  </a:lnTo>
                  <a:cubicBezTo>
                    <a:pt x="13178" y="85869"/>
                    <a:pt x="13178" y="87893"/>
                    <a:pt x="16721" y="87893"/>
                  </a:cubicBezTo>
                  <a:cubicBezTo>
                    <a:pt x="18492" y="87893"/>
                    <a:pt x="18999" y="87134"/>
                    <a:pt x="20011" y="85616"/>
                  </a:cubicBezTo>
                  <a:cubicBezTo>
                    <a:pt x="22794" y="81567"/>
                    <a:pt x="32157" y="67902"/>
                    <a:pt x="52654" y="67902"/>
                  </a:cubicBezTo>
                  <a:cubicBezTo>
                    <a:pt x="65813" y="67902"/>
                    <a:pt x="72139" y="79543"/>
                    <a:pt x="74164" y="84098"/>
                  </a:cubicBezTo>
                  <a:cubicBezTo>
                    <a:pt x="78212" y="93461"/>
                    <a:pt x="78719" y="103330"/>
                    <a:pt x="78719" y="115982"/>
                  </a:cubicBezTo>
                  <a:cubicBezTo>
                    <a:pt x="78719" y="124839"/>
                    <a:pt x="78719" y="140022"/>
                    <a:pt x="72645" y="150650"/>
                  </a:cubicBezTo>
                  <a:cubicBezTo>
                    <a:pt x="66572" y="160519"/>
                    <a:pt x="57209" y="167098"/>
                    <a:pt x="45569" y="167098"/>
                  </a:cubicBezTo>
                  <a:cubicBezTo>
                    <a:pt x="27096" y="167098"/>
                    <a:pt x="12672" y="153687"/>
                    <a:pt x="8370" y="138757"/>
                  </a:cubicBezTo>
                  <a:cubicBezTo>
                    <a:pt x="9130" y="139010"/>
                    <a:pt x="9889" y="139263"/>
                    <a:pt x="12672" y="139263"/>
                  </a:cubicBezTo>
                  <a:cubicBezTo>
                    <a:pt x="21023" y="139263"/>
                    <a:pt x="25325" y="132936"/>
                    <a:pt x="25325" y="126863"/>
                  </a:cubicBezTo>
                  <a:cubicBezTo>
                    <a:pt x="25325" y="120790"/>
                    <a:pt x="21023" y="114464"/>
                    <a:pt x="12672" y="114464"/>
                  </a:cubicBezTo>
                  <a:cubicBezTo>
                    <a:pt x="9130" y="114464"/>
                    <a:pt x="273" y="116235"/>
                    <a:pt x="273" y="127875"/>
                  </a:cubicBezTo>
                  <a:cubicBezTo>
                    <a:pt x="273" y="149638"/>
                    <a:pt x="17733" y="174184"/>
                    <a:pt x="46075" y="174184"/>
                  </a:cubicBezTo>
                  <a:cubicBezTo>
                    <a:pt x="75429" y="174184"/>
                    <a:pt x="101240" y="149891"/>
                    <a:pt x="101240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90B54159-C8C0-CC18-CC6D-B02A011B07D2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851253" y="7851810"/>
              <a:ext cx="29606" cy="75662"/>
            </a:xfrm>
            <a:custGeom>
              <a:avLst/>
              <a:gdLst>
                <a:gd name="connsiteX0" fmla="*/ 29885 w 29606"/>
                <a:gd name="connsiteY0" fmla="*/ 26655 h 75662"/>
                <a:gd name="connsiteX1" fmla="*/ 13689 w 29606"/>
                <a:gd name="connsiteY1" fmla="*/ 85 h 75662"/>
                <a:gd name="connsiteX2" fmla="*/ 278 w 29606"/>
                <a:gd name="connsiteY2" fmla="*/ 13496 h 75662"/>
                <a:gd name="connsiteX3" fmla="*/ 13689 w 29606"/>
                <a:gd name="connsiteY3" fmla="*/ 26908 h 75662"/>
                <a:gd name="connsiteX4" fmla="*/ 22546 w 29606"/>
                <a:gd name="connsiteY4" fmla="*/ 23618 h 75662"/>
                <a:gd name="connsiteX5" fmla="*/ 23812 w 29606"/>
                <a:gd name="connsiteY5" fmla="*/ 22859 h 75662"/>
                <a:gd name="connsiteX6" fmla="*/ 24318 w 29606"/>
                <a:gd name="connsiteY6" fmla="*/ 26655 h 75662"/>
                <a:gd name="connsiteX7" fmla="*/ 7110 w 29606"/>
                <a:gd name="connsiteY7" fmla="*/ 68915 h 75662"/>
                <a:gd name="connsiteX8" fmla="*/ 4327 w 29606"/>
                <a:gd name="connsiteY8" fmla="*/ 72963 h 75662"/>
                <a:gd name="connsiteX9" fmla="*/ 6857 w 29606"/>
                <a:gd name="connsiteY9" fmla="*/ 75747 h 75662"/>
                <a:gd name="connsiteX10" fmla="*/ 29885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85" y="26655"/>
                  </a:moveTo>
                  <a:cubicBezTo>
                    <a:pt x="29885" y="9954"/>
                    <a:pt x="23558" y="85"/>
                    <a:pt x="13689" y="85"/>
                  </a:cubicBezTo>
                  <a:cubicBezTo>
                    <a:pt x="5339" y="85"/>
                    <a:pt x="278" y="6411"/>
                    <a:pt x="278" y="13496"/>
                  </a:cubicBezTo>
                  <a:cubicBezTo>
                    <a:pt x="278" y="20329"/>
                    <a:pt x="5339" y="26908"/>
                    <a:pt x="13689" y="26908"/>
                  </a:cubicBezTo>
                  <a:cubicBezTo>
                    <a:pt x="16726" y="26908"/>
                    <a:pt x="20016" y="25896"/>
                    <a:pt x="22546" y="23618"/>
                  </a:cubicBezTo>
                  <a:cubicBezTo>
                    <a:pt x="23305" y="23112"/>
                    <a:pt x="23558" y="22859"/>
                    <a:pt x="23812" y="22859"/>
                  </a:cubicBezTo>
                  <a:cubicBezTo>
                    <a:pt x="24065" y="22859"/>
                    <a:pt x="24318" y="23112"/>
                    <a:pt x="24318" y="26655"/>
                  </a:cubicBezTo>
                  <a:cubicBezTo>
                    <a:pt x="24318" y="45381"/>
                    <a:pt x="15461" y="60564"/>
                    <a:pt x="7110" y="68915"/>
                  </a:cubicBezTo>
                  <a:cubicBezTo>
                    <a:pt x="4327" y="71698"/>
                    <a:pt x="4327" y="72204"/>
                    <a:pt x="4327" y="72963"/>
                  </a:cubicBezTo>
                  <a:cubicBezTo>
                    <a:pt x="4327" y="74735"/>
                    <a:pt x="5592" y="75747"/>
                    <a:pt x="6857" y="75747"/>
                  </a:cubicBezTo>
                  <a:cubicBezTo>
                    <a:pt x="9641" y="75747"/>
                    <a:pt x="29885" y="56262"/>
                    <a:pt x="29885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A6832C52-6B9E-D4FB-C554-2FF41FC4B30F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039719" y="7703016"/>
              <a:ext cx="125260" cy="178907"/>
            </a:xfrm>
            <a:custGeom>
              <a:avLst/>
              <a:gdLst>
                <a:gd name="connsiteX0" fmla="*/ 77213 w 125260"/>
                <a:gd name="connsiteY0" fmla="*/ 101811 h 178907"/>
                <a:gd name="connsiteX1" fmla="*/ 103783 w 125260"/>
                <a:gd name="connsiteY1" fmla="*/ 172919 h 178907"/>
                <a:gd name="connsiteX2" fmla="*/ 117195 w 125260"/>
                <a:gd name="connsiteY2" fmla="*/ 178486 h 178907"/>
                <a:gd name="connsiteX3" fmla="*/ 122762 w 125260"/>
                <a:gd name="connsiteY3" fmla="*/ 178486 h 178907"/>
                <a:gd name="connsiteX4" fmla="*/ 125546 w 125260"/>
                <a:gd name="connsiteY4" fmla="*/ 175955 h 178907"/>
                <a:gd name="connsiteX5" fmla="*/ 124281 w 125260"/>
                <a:gd name="connsiteY5" fmla="*/ 173678 h 178907"/>
                <a:gd name="connsiteX6" fmla="*/ 118460 w 125260"/>
                <a:gd name="connsiteY6" fmla="*/ 162037 h 178907"/>
                <a:gd name="connsiteX7" fmla="*/ 66838 w 125260"/>
                <a:gd name="connsiteY7" fmla="*/ 18051 h 178907"/>
                <a:gd name="connsiteX8" fmla="*/ 35966 w 125260"/>
                <a:gd name="connsiteY8" fmla="*/ 85 h 178907"/>
                <a:gd name="connsiteX9" fmla="*/ 31411 w 125260"/>
                <a:gd name="connsiteY9" fmla="*/ 2868 h 178907"/>
                <a:gd name="connsiteX10" fmla="*/ 33688 w 125260"/>
                <a:gd name="connsiteY10" fmla="*/ 5399 h 178907"/>
                <a:gd name="connsiteX11" fmla="*/ 50137 w 125260"/>
                <a:gd name="connsiteY11" fmla="*/ 25643 h 178907"/>
                <a:gd name="connsiteX12" fmla="*/ 74683 w 125260"/>
                <a:gd name="connsiteY12" fmla="*/ 94473 h 178907"/>
                <a:gd name="connsiteX13" fmla="*/ 4840 w 125260"/>
                <a:gd name="connsiteY13" fmla="*/ 163809 h 178907"/>
                <a:gd name="connsiteX14" fmla="*/ 285 w 125260"/>
                <a:gd name="connsiteY14" fmla="*/ 171653 h 178907"/>
                <a:gd name="connsiteX15" fmla="*/ 7877 w 125260"/>
                <a:gd name="connsiteY15" fmla="*/ 178992 h 178907"/>
                <a:gd name="connsiteX16" fmla="*/ 16228 w 125260"/>
                <a:gd name="connsiteY16" fmla="*/ 173678 h 178907"/>
                <a:gd name="connsiteX17" fmla="*/ 77213 w 125260"/>
                <a:gd name="connsiteY17" fmla="*/ 101811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260" h="178907">
                  <a:moveTo>
                    <a:pt x="77213" y="101811"/>
                  </a:moveTo>
                  <a:cubicBezTo>
                    <a:pt x="87588" y="128382"/>
                    <a:pt x="99735" y="167098"/>
                    <a:pt x="103783" y="172919"/>
                  </a:cubicBezTo>
                  <a:cubicBezTo>
                    <a:pt x="107832" y="178486"/>
                    <a:pt x="110363" y="178486"/>
                    <a:pt x="117195" y="178486"/>
                  </a:cubicBezTo>
                  <a:lnTo>
                    <a:pt x="122762" y="178486"/>
                  </a:lnTo>
                  <a:cubicBezTo>
                    <a:pt x="125293" y="178233"/>
                    <a:pt x="125546" y="176714"/>
                    <a:pt x="125546" y="175955"/>
                  </a:cubicBezTo>
                  <a:cubicBezTo>
                    <a:pt x="125546" y="175196"/>
                    <a:pt x="125040" y="174690"/>
                    <a:pt x="124281" y="173678"/>
                  </a:cubicBezTo>
                  <a:cubicBezTo>
                    <a:pt x="121750" y="170894"/>
                    <a:pt x="120232" y="167098"/>
                    <a:pt x="118460" y="162037"/>
                  </a:cubicBezTo>
                  <a:lnTo>
                    <a:pt x="66838" y="18051"/>
                  </a:lnTo>
                  <a:cubicBezTo>
                    <a:pt x="61524" y="3374"/>
                    <a:pt x="47859" y="85"/>
                    <a:pt x="35966" y="85"/>
                  </a:cubicBezTo>
                  <a:cubicBezTo>
                    <a:pt x="34700" y="85"/>
                    <a:pt x="31411" y="85"/>
                    <a:pt x="31411" y="2868"/>
                  </a:cubicBezTo>
                  <a:cubicBezTo>
                    <a:pt x="31411" y="4893"/>
                    <a:pt x="33435" y="5399"/>
                    <a:pt x="33688" y="5399"/>
                  </a:cubicBezTo>
                  <a:cubicBezTo>
                    <a:pt x="42039" y="6917"/>
                    <a:pt x="43810" y="8435"/>
                    <a:pt x="50137" y="25643"/>
                  </a:cubicBezTo>
                  <a:lnTo>
                    <a:pt x="74683" y="94473"/>
                  </a:lnTo>
                  <a:lnTo>
                    <a:pt x="4840" y="163809"/>
                  </a:lnTo>
                  <a:cubicBezTo>
                    <a:pt x="1804" y="166845"/>
                    <a:pt x="285" y="168364"/>
                    <a:pt x="285" y="171653"/>
                  </a:cubicBezTo>
                  <a:cubicBezTo>
                    <a:pt x="285" y="175955"/>
                    <a:pt x="3828" y="178992"/>
                    <a:pt x="7877" y="178992"/>
                  </a:cubicBezTo>
                  <a:cubicBezTo>
                    <a:pt x="11926" y="178992"/>
                    <a:pt x="14203" y="176208"/>
                    <a:pt x="16228" y="173678"/>
                  </a:cubicBezTo>
                  <a:lnTo>
                    <a:pt x="77213" y="1018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A00D646-D426-19E7-3715-81BC1F45D85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258382" y="7785764"/>
              <a:ext cx="168278" cy="59213"/>
            </a:xfrm>
            <a:custGeom>
              <a:avLst/>
              <a:gdLst>
                <a:gd name="connsiteX0" fmla="*/ 159969 w 168278"/>
                <a:gd name="connsiteY0" fmla="*/ 10207 h 59213"/>
                <a:gd name="connsiteX1" fmla="*/ 168573 w 168278"/>
                <a:gd name="connsiteY1" fmla="*/ 5146 h 59213"/>
                <a:gd name="connsiteX2" fmla="*/ 160222 w 168278"/>
                <a:gd name="connsiteY2" fmla="*/ 85 h 59213"/>
                <a:gd name="connsiteX3" fmla="*/ 8645 w 168278"/>
                <a:gd name="connsiteY3" fmla="*/ 85 h 59213"/>
                <a:gd name="connsiteX4" fmla="*/ 294 w 168278"/>
                <a:gd name="connsiteY4" fmla="*/ 5146 h 59213"/>
                <a:gd name="connsiteX5" fmla="*/ 8898 w 168278"/>
                <a:gd name="connsiteY5" fmla="*/ 10207 h 59213"/>
                <a:gd name="connsiteX6" fmla="*/ 159969 w 168278"/>
                <a:gd name="connsiteY6" fmla="*/ 10207 h 59213"/>
                <a:gd name="connsiteX7" fmla="*/ 160222 w 168278"/>
                <a:gd name="connsiteY7" fmla="*/ 59299 h 59213"/>
                <a:gd name="connsiteX8" fmla="*/ 168573 w 168278"/>
                <a:gd name="connsiteY8" fmla="*/ 54238 h 59213"/>
                <a:gd name="connsiteX9" fmla="*/ 159969 w 168278"/>
                <a:gd name="connsiteY9" fmla="*/ 49177 h 59213"/>
                <a:gd name="connsiteX10" fmla="*/ 8898 w 168278"/>
                <a:gd name="connsiteY10" fmla="*/ 49177 h 59213"/>
                <a:gd name="connsiteX11" fmla="*/ 294 w 168278"/>
                <a:gd name="connsiteY11" fmla="*/ 54238 h 59213"/>
                <a:gd name="connsiteX12" fmla="*/ 8645 w 168278"/>
                <a:gd name="connsiteY12" fmla="*/ 59299 h 59213"/>
                <a:gd name="connsiteX13" fmla="*/ 160222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69" y="10207"/>
                  </a:moveTo>
                  <a:cubicBezTo>
                    <a:pt x="163765" y="10207"/>
                    <a:pt x="168573" y="10207"/>
                    <a:pt x="168573" y="5146"/>
                  </a:cubicBezTo>
                  <a:cubicBezTo>
                    <a:pt x="168573" y="85"/>
                    <a:pt x="163765" y="85"/>
                    <a:pt x="160222" y="85"/>
                  </a:cubicBezTo>
                  <a:lnTo>
                    <a:pt x="8645" y="85"/>
                  </a:lnTo>
                  <a:cubicBezTo>
                    <a:pt x="5102" y="85"/>
                    <a:pt x="294" y="85"/>
                    <a:pt x="294" y="5146"/>
                  </a:cubicBezTo>
                  <a:cubicBezTo>
                    <a:pt x="294" y="10207"/>
                    <a:pt x="5102" y="10207"/>
                    <a:pt x="8898" y="10207"/>
                  </a:cubicBezTo>
                  <a:lnTo>
                    <a:pt x="159969" y="10207"/>
                  </a:lnTo>
                  <a:close/>
                  <a:moveTo>
                    <a:pt x="160222" y="59299"/>
                  </a:moveTo>
                  <a:cubicBezTo>
                    <a:pt x="163765" y="59299"/>
                    <a:pt x="168573" y="59299"/>
                    <a:pt x="168573" y="54238"/>
                  </a:cubicBezTo>
                  <a:cubicBezTo>
                    <a:pt x="168573" y="49177"/>
                    <a:pt x="163765" y="49177"/>
                    <a:pt x="159969" y="49177"/>
                  </a:cubicBezTo>
                  <a:lnTo>
                    <a:pt x="8898" y="49177"/>
                  </a:lnTo>
                  <a:cubicBezTo>
                    <a:pt x="5102" y="49177"/>
                    <a:pt x="294" y="49177"/>
                    <a:pt x="294" y="54238"/>
                  </a:cubicBezTo>
                  <a:cubicBezTo>
                    <a:pt x="294" y="59299"/>
                    <a:pt x="5102" y="59299"/>
                    <a:pt x="8645" y="59299"/>
                  </a:cubicBezTo>
                  <a:lnTo>
                    <a:pt x="160222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C92E767C-B433-E47E-4129-B5E3F8C5DBE4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521188" y="7710102"/>
              <a:ext cx="106534" cy="174099"/>
            </a:xfrm>
            <a:custGeom>
              <a:avLst/>
              <a:gdLst>
                <a:gd name="connsiteX0" fmla="*/ 106839 w 106534"/>
                <a:gd name="connsiteY0" fmla="*/ 87640 h 174099"/>
                <a:gd name="connsiteX1" fmla="*/ 96717 w 106534"/>
                <a:gd name="connsiteY1" fmla="*/ 28426 h 174099"/>
                <a:gd name="connsiteX2" fmla="*/ 53698 w 106534"/>
                <a:gd name="connsiteY2" fmla="*/ 85 h 174099"/>
                <a:gd name="connsiteX3" fmla="*/ 9667 w 106534"/>
                <a:gd name="connsiteY3" fmla="*/ 30198 h 174099"/>
                <a:gd name="connsiteX4" fmla="*/ 305 w 106534"/>
                <a:gd name="connsiteY4" fmla="*/ 87640 h 174099"/>
                <a:gd name="connsiteX5" fmla="*/ 11692 w 106534"/>
                <a:gd name="connsiteY5" fmla="*/ 148626 h 174099"/>
                <a:gd name="connsiteX6" fmla="*/ 53445 w 106534"/>
                <a:gd name="connsiteY6" fmla="*/ 174184 h 174099"/>
                <a:gd name="connsiteX7" fmla="*/ 97476 w 106534"/>
                <a:gd name="connsiteY7" fmla="*/ 144830 h 174099"/>
                <a:gd name="connsiteX8" fmla="*/ 106839 w 106534"/>
                <a:gd name="connsiteY8" fmla="*/ 87640 h 174099"/>
                <a:gd name="connsiteX9" fmla="*/ 53445 w 106534"/>
                <a:gd name="connsiteY9" fmla="*/ 168617 h 174099"/>
                <a:gd name="connsiteX10" fmla="*/ 24091 w 106534"/>
                <a:gd name="connsiteY10" fmla="*/ 137998 h 174099"/>
                <a:gd name="connsiteX11" fmla="*/ 21308 w 106534"/>
                <a:gd name="connsiteY11" fmla="*/ 84604 h 174099"/>
                <a:gd name="connsiteX12" fmla="*/ 23332 w 106534"/>
                <a:gd name="connsiteY12" fmla="*/ 38042 h 174099"/>
                <a:gd name="connsiteX13" fmla="*/ 53445 w 106534"/>
                <a:gd name="connsiteY13" fmla="*/ 5652 h 174099"/>
                <a:gd name="connsiteX14" fmla="*/ 83305 w 106534"/>
                <a:gd name="connsiteY14" fmla="*/ 35259 h 174099"/>
                <a:gd name="connsiteX15" fmla="*/ 85836 w 106534"/>
                <a:gd name="connsiteY15" fmla="*/ 84604 h 174099"/>
                <a:gd name="connsiteX16" fmla="*/ 83052 w 106534"/>
                <a:gd name="connsiteY16" fmla="*/ 136985 h 174099"/>
                <a:gd name="connsiteX17" fmla="*/ 53445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839" y="87640"/>
                  </a:moveTo>
                  <a:cubicBezTo>
                    <a:pt x="106839" y="67396"/>
                    <a:pt x="105574" y="47152"/>
                    <a:pt x="96717" y="28426"/>
                  </a:cubicBezTo>
                  <a:cubicBezTo>
                    <a:pt x="85077" y="4133"/>
                    <a:pt x="64327" y="85"/>
                    <a:pt x="53698" y="85"/>
                  </a:cubicBezTo>
                  <a:cubicBezTo>
                    <a:pt x="38515" y="85"/>
                    <a:pt x="20043" y="6664"/>
                    <a:pt x="9667" y="30198"/>
                  </a:cubicBezTo>
                  <a:cubicBezTo>
                    <a:pt x="1570" y="47658"/>
                    <a:pt x="305" y="67396"/>
                    <a:pt x="305" y="87640"/>
                  </a:cubicBezTo>
                  <a:cubicBezTo>
                    <a:pt x="305" y="106619"/>
                    <a:pt x="1317" y="129394"/>
                    <a:pt x="11692" y="148626"/>
                  </a:cubicBezTo>
                  <a:cubicBezTo>
                    <a:pt x="22573" y="169123"/>
                    <a:pt x="41046" y="174184"/>
                    <a:pt x="53445" y="174184"/>
                  </a:cubicBezTo>
                  <a:cubicBezTo>
                    <a:pt x="67110" y="174184"/>
                    <a:pt x="86342" y="168870"/>
                    <a:pt x="97476" y="144830"/>
                  </a:cubicBezTo>
                  <a:cubicBezTo>
                    <a:pt x="105574" y="127369"/>
                    <a:pt x="106839" y="107631"/>
                    <a:pt x="106839" y="87640"/>
                  </a:cubicBezTo>
                  <a:close/>
                  <a:moveTo>
                    <a:pt x="53445" y="168617"/>
                  </a:moveTo>
                  <a:cubicBezTo>
                    <a:pt x="43576" y="168617"/>
                    <a:pt x="28646" y="162290"/>
                    <a:pt x="24091" y="137998"/>
                  </a:cubicBezTo>
                  <a:cubicBezTo>
                    <a:pt x="21308" y="122814"/>
                    <a:pt x="21308" y="99534"/>
                    <a:pt x="21308" y="84604"/>
                  </a:cubicBezTo>
                  <a:cubicBezTo>
                    <a:pt x="21308" y="68408"/>
                    <a:pt x="21308" y="51707"/>
                    <a:pt x="23332" y="38042"/>
                  </a:cubicBezTo>
                  <a:cubicBezTo>
                    <a:pt x="28140" y="7929"/>
                    <a:pt x="47119" y="5652"/>
                    <a:pt x="53445" y="5652"/>
                  </a:cubicBezTo>
                  <a:cubicBezTo>
                    <a:pt x="61796" y="5652"/>
                    <a:pt x="78497" y="10207"/>
                    <a:pt x="83305" y="35259"/>
                  </a:cubicBezTo>
                  <a:cubicBezTo>
                    <a:pt x="85836" y="49430"/>
                    <a:pt x="85836" y="68662"/>
                    <a:pt x="85836" y="84604"/>
                  </a:cubicBezTo>
                  <a:cubicBezTo>
                    <a:pt x="85836" y="103583"/>
                    <a:pt x="85836" y="120790"/>
                    <a:pt x="83052" y="136985"/>
                  </a:cubicBezTo>
                  <a:cubicBezTo>
                    <a:pt x="79257" y="161025"/>
                    <a:pt x="64833" y="168617"/>
                    <a:pt x="53445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C6BA6A64-A40F-6A75-C40D-D449FE944D7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8659608" y="7851810"/>
              <a:ext cx="26823" cy="26823"/>
            </a:xfrm>
            <a:custGeom>
              <a:avLst/>
              <a:gdLst>
                <a:gd name="connsiteX0" fmla="*/ 27133 w 26823"/>
                <a:gd name="connsiteY0" fmla="*/ 13496 h 26823"/>
                <a:gd name="connsiteX1" fmla="*/ 13721 w 26823"/>
                <a:gd name="connsiteY1" fmla="*/ 85 h 26823"/>
                <a:gd name="connsiteX2" fmla="*/ 310 w 26823"/>
                <a:gd name="connsiteY2" fmla="*/ 13496 h 26823"/>
                <a:gd name="connsiteX3" fmla="*/ 13721 w 26823"/>
                <a:gd name="connsiteY3" fmla="*/ 26908 h 26823"/>
                <a:gd name="connsiteX4" fmla="*/ 27133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133" y="13496"/>
                  </a:moveTo>
                  <a:cubicBezTo>
                    <a:pt x="27133" y="6158"/>
                    <a:pt x="21060" y="85"/>
                    <a:pt x="13721" y="85"/>
                  </a:cubicBezTo>
                  <a:cubicBezTo>
                    <a:pt x="6383" y="85"/>
                    <a:pt x="310" y="6158"/>
                    <a:pt x="310" y="13496"/>
                  </a:cubicBezTo>
                  <a:cubicBezTo>
                    <a:pt x="310" y="20835"/>
                    <a:pt x="6383" y="26908"/>
                    <a:pt x="13721" y="26908"/>
                  </a:cubicBezTo>
                  <a:cubicBezTo>
                    <a:pt x="21060" y="26908"/>
                    <a:pt x="27133" y="20835"/>
                    <a:pt x="27133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0888E5B8-D415-792B-61B2-8608FC80B298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720790" y="7710102"/>
              <a:ext cx="100967" cy="168531"/>
            </a:xfrm>
            <a:custGeom>
              <a:avLst/>
              <a:gdLst>
                <a:gd name="connsiteX0" fmla="*/ 19797 w 100967"/>
                <a:gd name="connsiteY0" fmla="*/ 149132 h 168531"/>
                <a:gd name="connsiteX1" fmla="*/ 46621 w 100967"/>
                <a:gd name="connsiteY1" fmla="*/ 123067 h 168531"/>
                <a:gd name="connsiteX2" fmla="*/ 101280 w 100967"/>
                <a:gd name="connsiteY2" fmla="*/ 49177 h 168531"/>
                <a:gd name="connsiteX3" fmla="*/ 47633 w 100967"/>
                <a:gd name="connsiteY3" fmla="*/ 85 h 168531"/>
                <a:gd name="connsiteX4" fmla="*/ 312 w 100967"/>
                <a:gd name="connsiteY4" fmla="*/ 45887 h 168531"/>
                <a:gd name="connsiteX5" fmla="*/ 13724 w 100967"/>
                <a:gd name="connsiteY5" fmla="*/ 60058 h 168531"/>
                <a:gd name="connsiteX6" fmla="*/ 26883 w 100967"/>
                <a:gd name="connsiteY6" fmla="*/ 46646 h 168531"/>
                <a:gd name="connsiteX7" fmla="*/ 13471 w 100967"/>
                <a:gd name="connsiteY7" fmla="*/ 33487 h 168531"/>
                <a:gd name="connsiteX8" fmla="*/ 10181 w 100967"/>
                <a:gd name="connsiteY8" fmla="*/ 33740 h 168531"/>
                <a:gd name="connsiteX9" fmla="*/ 44343 w 100967"/>
                <a:gd name="connsiteY9" fmla="*/ 7929 h 168531"/>
                <a:gd name="connsiteX10" fmla="*/ 78252 w 100967"/>
                <a:gd name="connsiteY10" fmla="*/ 49177 h 168531"/>
                <a:gd name="connsiteX11" fmla="*/ 51682 w 100967"/>
                <a:gd name="connsiteY11" fmla="*/ 105101 h 168531"/>
                <a:gd name="connsiteX12" fmla="*/ 3096 w 100967"/>
                <a:gd name="connsiteY12" fmla="*/ 159254 h 168531"/>
                <a:gd name="connsiteX13" fmla="*/ 312 w 100967"/>
                <a:gd name="connsiteY13" fmla="*/ 168617 h 168531"/>
                <a:gd name="connsiteX14" fmla="*/ 94194 w 100967"/>
                <a:gd name="connsiteY14" fmla="*/ 168617 h 168531"/>
                <a:gd name="connsiteX15" fmla="*/ 101280 w 100967"/>
                <a:gd name="connsiteY15" fmla="*/ 124586 h 168531"/>
                <a:gd name="connsiteX16" fmla="*/ 94953 w 100967"/>
                <a:gd name="connsiteY16" fmla="*/ 124586 h 168531"/>
                <a:gd name="connsiteX17" fmla="*/ 89386 w 100967"/>
                <a:gd name="connsiteY17" fmla="*/ 147107 h 168531"/>
                <a:gd name="connsiteX18" fmla="*/ 65346 w 100967"/>
                <a:gd name="connsiteY18" fmla="*/ 149132 h 168531"/>
                <a:gd name="connsiteX19" fmla="*/ 19797 w 100967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797" y="149132"/>
                  </a:moveTo>
                  <a:lnTo>
                    <a:pt x="46621" y="123067"/>
                  </a:lnTo>
                  <a:cubicBezTo>
                    <a:pt x="86097" y="88146"/>
                    <a:pt x="101280" y="74482"/>
                    <a:pt x="101280" y="49177"/>
                  </a:cubicBezTo>
                  <a:cubicBezTo>
                    <a:pt x="101280" y="20329"/>
                    <a:pt x="78505" y="85"/>
                    <a:pt x="47633" y="85"/>
                  </a:cubicBezTo>
                  <a:cubicBezTo>
                    <a:pt x="19038" y="85"/>
                    <a:pt x="312" y="23365"/>
                    <a:pt x="312" y="45887"/>
                  </a:cubicBezTo>
                  <a:cubicBezTo>
                    <a:pt x="312" y="60058"/>
                    <a:pt x="12965" y="60058"/>
                    <a:pt x="13724" y="60058"/>
                  </a:cubicBezTo>
                  <a:cubicBezTo>
                    <a:pt x="18026" y="60058"/>
                    <a:pt x="26883" y="57021"/>
                    <a:pt x="26883" y="46646"/>
                  </a:cubicBezTo>
                  <a:cubicBezTo>
                    <a:pt x="26883" y="40067"/>
                    <a:pt x="22328" y="33487"/>
                    <a:pt x="13471" y="33487"/>
                  </a:cubicBezTo>
                  <a:cubicBezTo>
                    <a:pt x="11447" y="33487"/>
                    <a:pt x="10940" y="33487"/>
                    <a:pt x="10181" y="33740"/>
                  </a:cubicBezTo>
                  <a:cubicBezTo>
                    <a:pt x="16002" y="17292"/>
                    <a:pt x="29666" y="7929"/>
                    <a:pt x="44343" y="7929"/>
                  </a:cubicBezTo>
                  <a:cubicBezTo>
                    <a:pt x="67371" y="7929"/>
                    <a:pt x="78252" y="28426"/>
                    <a:pt x="78252" y="49177"/>
                  </a:cubicBezTo>
                  <a:cubicBezTo>
                    <a:pt x="78252" y="69421"/>
                    <a:pt x="65600" y="89412"/>
                    <a:pt x="51682" y="105101"/>
                  </a:cubicBezTo>
                  <a:lnTo>
                    <a:pt x="3096" y="159254"/>
                  </a:lnTo>
                  <a:cubicBezTo>
                    <a:pt x="312" y="162037"/>
                    <a:pt x="312" y="162543"/>
                    <a:pt x="312" y="168617"/>
                  </a:cubicBezTo>
                  <a:lnTo>
                    <a:pt x="94194" y="168617"/>
                  </a:lnTo>
                  <a:lnTo>
                    <a:pt x="101280" y="124586"/>
                  </a:lnTo>
                  <a:lnTo>
                    <a:pt x="94953" y="124586"/>
                  </a:lnTo>
                  <a:cubicBezTo>
                    <a:pt x="93688" y="132177"/>
                    <a:pt x="91917" y="143312"/>
                    <a:pt x="89386" y="147107"/>
                  </a:cubicBezTo>
                  <a:cubicBezTo>
                    <a:pt x="87615" y="149132"/>
                    <a:pt x="70914" y="149132"/>
                    <a:pt x="65346" y="149132"/>
                  </a:cubicBezTo>
                  <a:lnTo>
                    <a:pt x="19797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EC7ADDEF-0210-D282-8F7C-5B7571ABCC3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8847316" y="7710102"/>
              <a:ext cx="100967" cy="174099"/>
            </a:xfrm>
            <a:custGeom>
              <a:avLst/>
              <a:gdLst>
                <a:gd name="connsiteX0" fmla="*/ 101285 w 100967"/>
                <a:gd name="connsiteY0" fmla="*/ 117753 h 174099"/>
                <a:gd name="connsiteX1" fmla="*/ 53205 w 100967"/>
                <a:gd name="connsiteY1" fmla="*/ 62335 h 174099"/>
                <a:gd name="connsiteX2" fmla="*/ 21067 w 100967"/>
                <a:gd name="connsiteY2" fmla="*/ 75241 h 174099"/>
                <a:gd name="connsiteX3" fmla="*/ 21067 w 100967"/>
                <a:gd name="connsiteY3" fmla="*/ 25896 h 174099"/>
                <a:gd name="connsiteX4" fmla="*/ 42577 w 100967"/>
                <a:gd name="connsiteY4" fmla="*/ 29186 h 174099"/>
                <a:gd name="connsiteX5" fmla="*/ 91416 w 100967"/>
                <a:gd name="connsiteY5" fmla="*/ 2868 h 174099"/>
                <a:gd name="connsiteX6" fmla="*/ 88885 w 100967"/>
                <a:gd name="connsiteY6" fmla="*/ 85 h 174099"/>
                <a:gd name="connsiteX7" fmla="*/ 86861 w 100967"/>
                <a:gd name="connsiteY7" fmla="*/ 844 h 174099"/>
                <a:gd name="connsiteX8" fmla="*/ 52446 w 100967"/>
                <a:gd name="connsiteY8" fmla="*/ 8182 h 174099"/>
                <a:gd name="connsiteX9" fmla="*/ 18790 w 100967"/>
                <a:gd name="connsiteY9" fmla="*/ 1097 h 174099"/>
                <a:gd name="connsiteX10" fmla="*/ 15753 w 100967"/>
                <a:gd name="connsiteY10" fmla="*/ 338 h 174099"/>
                <a:gd name="connsiteX11" fmla="*/ 13223 w 100967"/>
                <a:gd name="connsiteY11" fmla="*/ 6411 h 174099"/>
                <a:gd name="connsiteX12" fmla="*/ 13223 w 100967"/>
                <a:gd name="connsiteY12" fmla="*/ 81314 h 174099"/>
                <a:gd name="connsiteX13" fmla="*/ 16766 w 100967"/>
                <a:gd name="connsiteY13" fmla="*/ 87893 h 174099"/>
                <a:gd name="connsiteX14" fmla="*/ 20055 w 100967"/>
                <a:gd name="connsiteY14" fmla="*/ 85616 h 174099"/>
                <a:gd name="connsiteX15" fmla="*/ 52699 w 100967"/>
                <a:gd name="connsiteY15" fmla="*/ 67902 h 174099"/>
                <a:gd name="connsiteX16" fmla="*/ 74208 w 100967"/>
                <a:gd name="connsiteY16" fmla="*/ 84098 h 174099"/>
                <a:gd name="connsiteX17" fmla="*/ 78763 w 100967"/>
                <a:gd name="connsiteY17" fmla="*/ 115982 h 174099"/>
                <a:gd name="connsiteX18" fmla="*/ 72690 w 100967"/>
                <a:gd name="connsiteY18" fmla="*/ 150650 h 174099"/>
                <a:gd name="connsiteX19" fmla="*/ 45613 w 100967"/>
                <a:gd name="connsiteY19" fmla="*/ 167098 h 174099"/>
                <a:gd name="connsiteX20" fmla="*/ 8415 w 100967"/>
                <a:gd name="connsiteY20" fmla="*/ 138757 h 174099"/>
                <a:gd name="connsiteX21" fmla="*/ 12717 w 100967"/>
                <a:gd name="connsiteY21" fmla="*/ 139263 h 174099"/>
                <a:gd name="connsiteX22" fmla="*/ 25369 w 100967"/>
                <a:gd name="connsiteY22" fmla="*/ 126863 h 174099"/>
                <a:gd name="connsiteX23" fmla="*/ 12717 w 100967"/>
                <a:gd name="connsiteY23" fmla="*/ 114464 h 174099"/>
                <a:gd name="connsiteX24" fmla="*/ 317 w 100967"/>
                <a:gd name="connsiteY24" fmla="*/ 127875 h 174099"/>
                <a:gd name="connsiteX25" fmla="*/ 46120 w 100967"/>
                <a:gd name="connsiteY25" fmla="*/ 174184 h 174099"/>
                <a:gd name="connsiteX26" fmla="*/ 101285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85" y="117753"/>
                  </a:moveTo>
                  <a:cubicBezTo>
                    <a:pt x="101285" y="87640"/>
                    <a:pt x="80535" y="62335"/>
                    <a:pt x="53205" y="62335"/>
                  </a:cubicBezTo>
                  <a:cubicBezTo>
                    <a:pt x="41059" y="62335"/>
                    <a:pt x="30177" y="66384"/>
                    <a:pt x="21067" y="75241"/>
                  </a:cubicBezTo>
                  <a:lnTo>
                    <a:pt x="21067" y="25896"/>
                  </a:lnTo>
                  <a:cubicBezTo>
                    <a:pt x="26129" y="27414"/>
                    <a:pt x="34479" y="29186"/>
                    <a:pt x="42577" y="29186"/>
                  </a:cubicBezTo>
                  <a:cubicBezTo>
                    <a:pt x="73702" y="29186"/>
                    <a:pt x="91416" y="6158"/>
                    <a:pt x="91416" y="2868"/>
                  </a:cubicBezTo>
                  <a:cubicBezTo>
                    <a:pt x="91416" y="1350"/>
                    <a:pt x="90657" y="85"/>
                    <a:pt x="88885" y="85"/>
                  </a:cubicBezTo>
                  <a:cubicBezTo>
                    <a:pt x="88632" y="85"/>
                    <a:pt x="88126" y="85"/>
                    <a:pt x="86861" y="844"/>
                  </a:cubicBezTo>
                  <a:cubicBezTo>
                    <a:pt x="81800" y="3121"/>
                    <a:pt x="69400" y="8182"/>
                    <a:pt x="52446" y="8182"/>
                  </a:cubicBezTo>
                  <a:cubicBezTo>
                    <a:pt x="42324" y="8182"/>
                    <a:pt x="30683" y="6411"/>
                    <a:pt x="18790" y="1097"/>
                  </a:cubicBezTo>
                  <a:cubicBezTo>
                    <a:pt x="16766" y="338"/>
                    <a:pt x="16260" y="338"/>
                    <a:pt x="15753" y="338"/>
                  </a:cubicBezTo>
                  <a:cubicBezTo>
                    <a:pt x="13223" y="338"/>
                    <a:pt x="13223" y="2362"/>
                    <a:pt x="13223" y="6411"/>
                  </a:cubicBezTo>
                  <a:lnTo>
                    <a:pt x="13223" y="81314"/>
                  </a:lnTo>
                  <a:cubicBezTo>
                    <a:pt x="13223" y="85869"/>
                    <a:pt x="13223" y="87893"/>
                    <a:pt x="16766" y="87893"/>
                  </a:cubicBezTo>
                  <a:cubicBezTo>
                    <a:pt x="18537" y="87893"/>
                    <a:pt x="19043" y="87134"/>
                    <a:pt x="20055" y="85616"/>
                  </a:cubicBezTo>
                  <a:cubicBezTo>
                    <a:pt x="22839" y="81567"/>
                    <a:pt x="32202" y="67902"/>
                    <a:pt x="52699" y="67902"/>
                  </a:cubicBezTo>
                  <a:cubicBezTo>
                    <a:pt x="65858" y="67902"/>
                    <a:pt x="72184" y="79543"/>
                    <a:pt x="74208" y="84098"/>
                  </a:cubicBezTo>
                  <a:cubicBezTo>
                    <a:pt x="78257" y="93461"/>
                    <a:pt x="78763" y="103330"/>
                    <a:pt x="78763" y="115982"/>
                  </a:cubicBezTo>
                  <a:cubicBezTo>
                    <a:pt x="78763" y="124839"/>
                    <a:pt x="78763" y="140022"/>
                    <a:pt x="72690" y="150650"/>
                  </a:cubicBezTo>
                  <a:cubicBezTo>
                    <a:pt x="66617" y="160519"/>
                    <a:pt x="57254" y="167098"/>
                    <a:pt x="45613" y="167098"/>
                  </a:cubicBezTo>
                  <a:cubicBezTo>
                    <a:pt x="27141" y="167098"/>
                    <a:pt x="12717" y="153687"/>
                    <a:pt x="8415" y="138757"/>
                  </a:cubicBezTo>
                  <a:cubicBezTo>
                    <a:pt x="9174" y="139010"/>
                    <a:pt x="9933" y="139263"/>
                    <a:pt x="12717" y="139263"/>
                  </a:cubicBezTo>
                  <a:cubicBezTo>
                    <a:pt x="21067" y="139263"/>
                    <a:pt x="25369" y="132936"/>
                    <a:pt x="25369" y="126863"/>
                  </a:cubicBezTo>
                  <a:cubicBezTo>
                    <a:pt x="25369" y="120790"/>
                    <a:pt x="21067" y="114464"/>
                    <a:pt x="12717" y="114464"/>
                  </a:cubicBezTo>
                  <a:cubicBezTo>
                    <a:pt x="9174" y="114464"/>
                    <a:pt x="317" y="116235"/>
                    <a:pt x="317" y="127875"/>
                  </a:cubicBezTo>
                  <a:cubicBezTo>
                    <a:pt x="317" y="149638"/>
                    <a:pt x="17778" y="174184"/>
                    <a:pt x="46120" y="174184"/>
                  </a:cubicBezTo>
                  <a:cubicBezTo>
                    <a:pt x="75473" y="174184"/>
                    <a:pt x="101285" y="149891"/>
                    <a:pt x="101285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40" name="组合 139" descr="\documentclass{article}&#10;\usepackage{amsmath}&#10;\pagestyle{empty}&#10;\begin{document}&#10;&#10;\begin{align*}&#10;\epsilon = 1,~\Delta = 1,~\beta=50,~\omega_\mathrm{c}=5,~\lambda=0.25&#10;\end{align*}&#10;&#10;\end{document}" title="IguanaTex Vector Display">
            <a:extLst>
              <a:ext uri="{FF2B5EF4-FFF2-40B4-BE49-F238E27FC236}">
                <a16:creationId xmlns:a16="http://schemas.microsoft.com/office/drawing/2014/main" id="{D8D2747D-F1DD-7EB9-3B86-62FBC3CF30B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137950" y="5727700"/>
            <a:ext cx="4403494" cy="230275"/>
            <a:chOff x="10695619" y="7697449"/>
            <a:chExt cx="4403494" cy="230275"/>
          </a:xfrm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54E06459-35F6-BF9A-3B0F-DC67D8CAFFC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695619" y="7769568"/>
              <a:ext cx="83134" cy="111848"/>
            </a:xfrm>
            <a:custGeom>
              <a:avLst/>
              <a:gdLst>
                <a:gd name="connsiteX0" fmla="*/ 63571 w 83134"/>
                <a:gd name="connsiteY0" fmla="*/ 51960 h 111848"/>
                <a:gd name="connsiteX1" fmla="*/ 72163 w 83134"/>
                <a:gd name="connsiteY1" fmla="*/ 47658 h 111848"/>
                <a:gd name="connsiteX2" fmla="*/ 64835 w 83134"/>
                <a:gd name="connsiteY2" fmla="*/ 44116 h 111848"/>
                <a:gd name="connsiteX3" fmla="*/ 23899 w 83134"/>
                <a:gd name="connsiteY3" fmla="*/ 44116 h 111848"/>
                <a:gd name="connsiteX4" fmla="*/ 67109 w 83134"/>
                <a:gd name="connsiteY4" fmla="*/ 7929 h 111848"/>
                <a:gd name="connsiteX5" fmla="*/ 74942 w 83134"/>
                <a:gd name="connsiteY5" fmla="*/ 7929 h 111848"/>
                <a:gd name="connsiteX6" fmla="*/ 83281 w 83134"/>
                <a:gd name="connsiteY6" fmla="*/ 3627 h 111848"/>
                <a:gd name="connsiteX7" fmla="*/ 75701 w 83134"/>
                <a:gd name="connsiteY7" fmla="*/ 85 h 111848"/>
                <a:gd name="connsiteX8" fmla="*/ 66856 w 83134"/>
                <a:gd name="connsiteY8" fmla="*/ 85 h 111848"/>
                <a:gd name="connsiteX9" fmla="*/ 146 w 83134"/>
                <a:gd name="connsiteY9" fmla="*/ 64107 h 111848"/>
                <a:gd name="connsiteX10" fmla="*/ 45883 w 83134"/>
                <a:gd name="connsiteY10" fmla="*/ 111933 h 111848"/>
                <a:gd name="connsiteX11" fmla="*/ 78733 w 83134"/>
                <a:gd name="connsiteY11" fmla="*/ 99028 h 111848"/>
                <a:gd name="connsiteX12" fmla="*/ 76206 w 83134"/>
                <a:gd name="connsiteY12" fmla="*/ 95485 h 111848"/>
                <a:gd name="connsiteX13" fmla="*/ 72921 w 83134"/>
                <a:gd name="connsiteY13" fmla="*/ 97003 h 111848"/>
                <a:gd name="connsiteX14" fmla="*/ 46389 w 83134"/>
                <a:gd name="connsiteY14" fmla="*/ 106366 h 111848"/>
                <a:gd name="connsiteX15" fmla="*/ 19098 w 83134"/>
                <a:gd name="connsiteY15" fmla="*/ 73470 h 111848"/>
                <a:gd name="connsiteX16" fmla="*/ 21878 w 83134"/>
                <a:gd name="connsiteY16" fmla="*/ 51960 h 111848"/>
                <a:gd name="connsiteX17" fmla="*/ 63571 w 83134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34" h="111848">
                  <a:moveTo>
                    <a:pt x="63571" y="51960"/>
                  </a:moveTo>
                  <a:cubicBezTo>
                    <a:pt x="67614" y="51960"/>
                    <a:pt x="72163" y="51960"/>
                    <a:pt x="72163" y="47658"/>
                  </a:cubicBezTo>
                  <a:cubicBezTo>
                    <a:pt x="72163" y="44116"/>
                    <a:pt x="69131" y="44116"/>
                    <a:pt x="64835" y="44116"/>
                  </a:cubicBezTo>
                  <a:lnTo>
                    <a:pt x="23899" y="44116"/>
                  </a:lnTo>
                  <a:cubicBezTo>
                    <a:pt x="29964" y="22606"/>
                    <a:pt x="44114" y="7929"/>
                    <a:pt x="67109" y="7929"/>
                  </a:cubicBezTo>
                  <a:lnTo>
                    <a:pt x="74942" y="7929"/>
                  </a:lnTo>
                  <a:cubicBezTo>
                    <a:pt x="79238" y="7929"/>
                    <a:pt x="83281" y="7929"/>
                    <a:pt x="83281" y="3627"/>
                  </a:cubicBezTo>
                  <a:cubicBezTo>
                    <a:pt x="83281" y="85"/>
                    <a:pt x="79996" y="85"/>
                    <a:pt x="75701" y="85"/>
                  </a:cubicBezTo>
                  <a:lnTo>
                    <a:pt x="66856" y="85"/>
                  </a:lnTo>
                  <a:cubicBezTo>
                    <a:pt x="34007" y="85"/>
                    <a:pt x="146" y="25390"/>
                    <a:pt x="146" y="64107"/>
                  </a:cubicBezTo>
                  <a:cubicBezTo>
                    <a:pt x="146" y="91942"/>
                    <a:pt x="19098" y="111933"/>
                    <a:pt x="45883" y="111933"/>
                  </a:cubicBezTo>
                  <a:cubicBezTo>
                    <a:pt x="62308" y="111933"/>
                    <a:pt x="78733" y="101811"/>
                    <a:pt x="78733" y="99028"/>
                  </a:cubicBezTo>
                  <a:cubicBezTo>
                    <a:pt x="78733" y="98268"/>
                    <a:pt x="78480" y="95485"/>
                    <a:pt x="76206" y="95485"/>
                  </a:cubicBezTo>
                  <a:cubicBezTo>
                    <a:pt x="75701" y="95485"/>
                    <a:pt x="75195" y="95485"/>
                    <a:pt x="72921" y="97003"/>
                  </a:cubicBezTo>
                  <a:cubicBezTo>
                    <a:pt x="65088" y="102064"/>
                    <a:pt x="55738" y="106366"/>
                    <a:pt x="46389" y="106366"/>
                  </a:cubicBezTo>
                  <a:cubicBezTo>
                    <a:pt x="31733" y="106366"/>
                    <a:pt x="19098" y="95738"/>
                    <a:pt x="19098" y="73470"/>
                  </a:cubicBezTo>
                  <a:cubicBezTo>
                    <a:pt x="19098" y="64613"/>
                    <a:pt x="21120" y="54997"/>
                    <a:pt x="21878" y="51960"/>
                  </a:cubicBezTo>
                  <a:lnTo>
                    <a:pt x="63571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40F03D20-1108-3FF0-43BA-527E33B70B6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870651" y="7785764"/>
              <a:ext cx="168038" cy="59213"/>
            </a:xfrm>
            <a:custGeom>
              <a:avLst/>
              <a:gdLst>
                <a:gd name="connsiteX0" fmla="*/ 159600 w 168038"/>
                <a:gd name="connsiteY0" fmla="*/ 10207 h 59213"/>
                <a:gd name="connsiteX1" fmla="*/ 168192 w 168038"/>
                <a:gd name="connsiteY1" fmla="*/ 5146 h 59213"/>
                <a:gd name="connsiteX2" fmla="*/ 159853 w 168038"/>
                <a:gd name="connsiteY2" fmla="*/ 85 h 59213"/>
                <a:gd name="connsiteX3" fmla="*/ 8492 w 168038"/>
                <a:gd name="connsiteY3" fmla="*/ 85 h 59213"/>
                <a:gd name="connsiteX4" fmla="*/ 153 w 168038"/>
                <a:gd name="connsiteY4" fmla="*/ 5146 h 59213"/>
                <a:gd name="connsiteX5" fmla="*/ 8745 w 168038"/>
                <a:gd name="connsiteY5" fmla="*/ 10207 h 59213"/>
                <a:gd name="connsiteX6" fmla="*/ 159600 w 168038"/>
                <a:gd name="connsiteY6" fmla="*/ 10207 h 59213"/>
                <a:gd name="connsiteX7" fmla="*/ 159853 w 168038"/>
                <a:gd name="connsiteY7" fmla="*/ 59299 h 59213"/>
                <a:gd name="connsiteX8" fmla="*/ 168192 w 168038"/>
                <a:gd name="connsiteY8" fmla="*/ 54238 h 59213"/>
                <a:gd name="connsiteX9" fmla="*/ 159600 w 168038"/>
                <a:gd name="connsiteY9" fmla="*/ 49177 h 59213"/>
                <a:gd name="connsiteX10" fmla="*/ 8745 w 168038"/>
                <a:gd name="connsiteY10" fmla="*/ 49177 h 59213"/>
                <a:gd name="connsiteX11" fmla="*/ 153 w 168038"/>
                <a:gd name="connsiteY11" fmla="*/ 54238 h 59213"/>
                <a:gd name="connsiteX12" fmla="*/ 8492 w 168038"/>
                <a:gd name="connsiteY12" fmla="*/ 59299 h 59213"/>
                <a:gd name="connsiteX13" fmla="*/ 159853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600" y="10207"/>
                  </a:moveTo>
                  <a:cubicBezTo>
                    <a:pt x="163391" y="10207"/>
                    <a:pt x="168192" y="10207"/>
                    <a:pt x="168192" y="5146"/>
                  </a:cubicBezTo>
                  <a:cubicBezTo>
                    <a:pt x="168192" y="85"/>
                    <a:pt x="163391" y="85"/>
                    <a:pt x="159853" y="85"/>
                  </a:cubicBezTo>
                  <a:lnTo>
                    <a:pt x="8492" y="85"/>
                  </a:lnTo>
                  <a:cubicBezTo>
                    <a:pt x="4954" y="85"/>
                    <a:pt x="153" y="85"/>
                    <a:pt x="153" y="5146"/>
                  </a:cubicBezTo>
                  <a:cubicBezTo>
                    <a:pt x="153" y="10207"/>
                    <a:pt x="4954" y="10207"/>
                    <a:pt x="8745" y="10207"/>
                  </a:cubicBezTo>
                  <a:lnTo>
                    <a:pt x="159600" y="10207"/>
                  </a:lnTo>
                  <a:close/>
                  <a:moveTo>
                    <a:pt x="159853" y="59299"/>
                  </a:moveTo>
                  <a:cubicBezTo>
                    <a:pt x="163391" y="59299"/>
                    <a:pt x="168192" y="59299"/>
                    <a:pt x="168192" y="54238"/>
                  </a:cubicBezTo>
                  <a:cubicBezTo>
                    <a:pt x="168192" y="49177"/>
                    <a:pt x="163391" y="49177"/>
                    <a:pt x="159600" y="49177"/>
                  </a:cubicBezTo>
                  <a:lnTo>
                    <a:pt x="8745" y="49177"/>
                  </a:lnTo>
                  <a:cubicBezTo>
                    <a:pt x="4954" y="49177"/>
                    <a:pt x="153" y="49177"/>
                    <a:pt x="153" y="54238"/>
                  </a:cubicBezTo>
                  <a:cubicBezTo>
                    <a:pt x="153" y="59299"/>
                    <a:pt x="4954" y="59299"/>
                    <a:pt x="8492" y="59299"/>
                  </a:cubicBezTo>
                  <a:lnTo>
                    <a:pt x="15985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B4531972-0CBC-B549-B635-A88790B29E6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145717" y="7710102"/>
              <a:ext cx="83387" cy="168531"/>
            </a:xfrm>
            <a:custGeom>
              <a:avLst/>
              <a:gdLst>
                <a:gd name="connsiteX0" fmla="*/ 51965 w 83387"/>
                <a:gd name="connsiteY0" fmla="*/ 6664 h 168531"/>
                <a:gd name="connsiteX1" fmla="*/ 46153 w 83387"/>
                <a:gd name="connsiteY1" fmla="*/ 85 h 168531"/>
                <a:gd name="connsiteX2" fmla="*/ 164 w 83387"/>
                <a:gd name="connsiteY2" fmla="*/ 16280 h 168531"/>
                <a:gd name="connsiteX3" fmla="*/ 164 w 83387"/>
                <a:gd name="connsiteY3" fmla="*/ 24125 h 168531"/>
                <a:gd name="connsiteX4" fmla="*/ 33266 w 83387"/>
                <a:gd name="connsiteY4" fmla="*/ 17545 h 168531"/>
                <a:gd name="connsiteX5" fmla="*/ 33266 w 83387"/>
                <a:gd name="connsiteY5" fmla="*/ 148626 h 168531"/>
                <a:gd name="connsiteX6" fmla="*/ 9766 w 83387"/>
                <a:gd name="connsiteY6" fmla="*/ 160772 h 168531"/>
                <a:gd name="connsiteX7" fmla="*/ 1680 w 83387"/>
                <a:gd name="connsiteY7" fmla="*/ 160772 h 168531"/>
                <a:gd name="connsiteX8" fmla="*/ 1680 w 83387"/>
                <a:gd name="connsiteY8" fmla="*/ 168617 h 168531"/>
                <a:gd name="connsiteX9" fmla="*/ 42616 w 83387"/>
                <a:gd name="connsiteY9" fmla="*/ 167858 h 168531"/>
                <a:gd name="connsiteX10" fmla="*/ 83551 w 83387"/>
                <a:gd name="connsiteY10" fmla="*/ 168617 h 168531"/>
                <a:gd name="connsiteX11" fmla="*/ 83551 w 83387"/>
                <a:gd name="connsiteY11" fmla="*/ 160772 h 168531"/>
                <a:gd name="connsiteX12" fmla="*/ 75465 w 83387"/>
                <a:gd name="connsiteY12" fmla="*/ 160772 h 168531"/>
                <a:gd name="connsiteX13" fmla="*/ 51965 w 83387"/>
                <a:gd name="connsiteY13" fmla="*/ 148626 h 168531"/>
                <a:gd name="connsiteX14" fmla="*/ 51965 w 8338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7" h="168531">
                  <a:moveTo>
                    <a:pt x="51965" y="6664"/>
                  </a:moveTo>
                  <a:cubicBezTo>
                    <a:pt x="51965" y="591"/>
                    <a:pt x="51965" y="85"/>
                    <a:pt x="46153" y="85"/>
                  </a:cubicBezTo>
                  <a:cubicBezTo>
                    <a:pt x="30486" y="16280"/>
                    <a:pt x="8250" y="16280"/>
                    <a:pt x="164" y="16280"/>
                  </a:cubicBezTo>
                  <a:lnTo>
                    <a:pt x="164" y="24125"/>
                  </a:lnTo>
                  <a:cubicBezTo>
                    <a:pt x="5217" y="24125"/>
                    <a:pt x="20126" y="24125"/>
                    <a:pt x="33266" y="17545"/>
                  </a:cubicBezTo>
                  <a:lnTo>
                    <a:pt x="33266" y="148626"/>
                  </a:lnTo>
                  <a:cubicBezTo>
                    <a:pt x="33266" y="157735"/>
                    <a:pt x="32508" y="160772"/>
                    <a:pt x="9766" y="160772"/>
                  </a:cubicBezTo>
                  <a:lnTo>
                    <a:pt x="1680" y="160772"/>
                  </a:lnTo>
                  <a:lnTo>
                    <a:pt x="1680" y="168617"/>
                  </a:lnTo>
                  <a:cubicBezTo>
                    <a:pt x="10524" y="167858"/>
                    <a:pt x="32508" y="167858"/>
                    <a:pt x="42616" y="167858"/>
                  </a:cubicBezTo>
                  <a:cubicBezTo>
                    <a:pt x="52723" y="167858"/>
                    <a:pt x="74707" y="167858"/>
                    <a:pt x="83551" y="168617"/>
                  </a:cubicBezTo>
                  <a:lnTo>
                    <a:pt x="83551" y="160772"/>
                  </a:lnTo>
                  <a:lnTo>
                    <a:pt x="75465" y="160772"/>
                  </a:lnTo>
                  <a:cubicBezTo>
                    <a:pt x="52723" y="160772"/>
                    <a:pt x="51965" y="157989"/>
                    <a:pt x="51965" y="148626"/>
                  </a:cubicBezTo>
                  <a:lnTo>
                    <a:pt x="51965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67466EF0-E95F-AF80-7B69-7CFF1143864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271304" y="7851810"/>
              <a:ext cx="29564" cy="75662"/>
            </a:xfrm>
            <a:custGeom>
              <a:avLst/>
              <a:gdLst>
                <a:gd name="connsiteX0" fmla="*/ 29733 w 29564"/>
                <a:gd name="connsiteY0" fmla="*/ 26655 h 75662"/>
                <a:gd name="connsiteX1" fmla="*/ 13561 w 29564"/>
                <a:gd name="connsiteY1" fmla="*/ 85 h 75662"/>
                <a:gd name="connsiteX2" fmla="*/ 169 w 29564"/>
                <a:gd name="connsiteY2" fmla="*/ 13496 h 75662"/>
                <a:gd name="connsiteX3" fmla="*/ 13561 w 29564"/>
                <a:gd name="connsiteY3" fmla="*/ 26908 h 75662"/>
                <a:gd name="connsiteX4" fmla="*/ 22405 w 29564"/>
                <a:gd name="connsiteY4" fmla="*/ 23618 h 75662"/>
                <a:gd name="connsiteX5" fmla="*/ 23669 w 29564"/>
                <a:gd name="connsiteY5" fmla="*/ 22859 h 75662"/>
                <a:gd name="connsiteX6" fmla="*/ 24174 w 29564"/>
                <a:gd name="connsiteY6" fmla="*/ 26655 h 75662"/>
                <a:gd name="connsiteX7" fmla="*/ 6991 w 29564"/>
                <a:gd name="connsiteY7" fmla="*/ 68915 h 75662"/>
                <a:gd name="connsiteX8" fmla="*/ 4212 w 29564"/>
                <a:gd name="connsiteY8" fmla="*/ 72963 h 75662"/>
                <a:gd name="connsiteX9" fmla="*/ 6739 w 29564"/>
                <a:gd name="connsiteY9" fmla="*/ 75747 h 75662"/>
                <a:gd name="connsiteX10" fmla="*/ 29733 w 29564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4" h="75662">
                  <a:moveTo>
                    <a:pt x="29733" y="26655"/>
                  </a:moveTo>
                  <a:cubicBezTo>
                    <a:pt x="29733" y="9954"/>
                    <a:pt x="23416" y="85"/>
                    <a:pt x="13561" y="85"/>
                  </a:cubicBezTo>
                  <a:cubicBezTo>
                    <a:pt x="5222" y="85"/>
                    <a:pt x="169" y="6411"/>
                    <a:pt x="169" y="13496"/>
                  </a:cubicBezTo>
                  <a:cubicBezTo>
                    <a:pt x="169" y="20329"/>
                    <a:pt x="5222" y="26908"/>
                    <a:pt x="13561" y="26908"/>
                  </a:cubicBezTo>
                  <a:cubicBezTo>
                    <a:pt x="16593" y="26908"/>
                    <a:pt x="19878" y="25896"/>
                    <a:pt x="22405" y="23618"/>
                  </a:cubicBezTo>
                  <a:cubicBezTo>
                    <a:pt x="23163" y="23112"/>
                    <a:pt x="23416" y="22859"/>
                    <a:pt x="23669" y="22859"/>
                  </a:cubicBezTo>
                  <a:cubicBezTo>
                    <a:pt x="23921" y="22859"/>
                    <a:pt x="24174" y="23112"/>
                    <a:pt x="24174" y="26655"/>
                  </a:cubicBezTo>
                  <a:cubicBezTo>
                    <a:pt x="24174" y="45381"/>
                    <a:pt x="15330" y="60564"/>
                    <a:pt x="6991" y="68915"/>
                  </a:cubicBezTo>
                  <a:cubicBezTo>
                    <a:pt x="4212" y="71698"/>
                    <a:pt x="4212" y="72204"/>
                    <a:pt x="4212" y="72963"/>
                  </a:cubicBezTo>
                  <a:cubicBezTo>
                    <a:pt x="4212" y="74735"/>
                    <a:pt x="5475" y="75747"/>
                    <a:pt x="6739" y="75747"/>
                  </a:cubicBezTo>
                  <a:cubicBezTo>
                    <a:pt x="9518" y="75747"/>
                    <a:pt x="29733" y="56262"/>
                    <a:pt x="29733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652C1F4D-3277-B224-3C16-5C836D668EE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457985" y="7697449"/>
              <a:ext cx="186484" cy="181184"/>
            </a:xfrm>
            <a:custGeom>
              <a:avLst/>
              <a:gdLst>
                <a:gd name="connsiteX0" fmla="*/ 99989 w 186484"/>
                <a:gd name="connsiteY0" fmla="*/ 4640 h 181184"/>
                <a:gd name="connsiteX1" fmla="*/ 93419 w 186484"/>
                <a:gd name="connsiteY1" fmla="*/ 85 h 181184"/>
                <a:gd name="connsiteX2" fmla="*/ 86849 w 186484"/>
                <a:gd name="connsiteY2" fmla="*/ 4640 h 181184"/>
                <a:gd name="connsiteX3" fmla="*/ 1440 w 186484"/>
                <a:gd name="connsiteY3" fmla="*/ 176208 h 181184"/>
                <a:gd name="connsiteX4" fmla="*/ 176 w 186484"/>
                <a:gd name="connsiteY4" fmla="*/ 179245 h 181184"/>
                <a:gd name="connsiteX5" fmla="*/ 5736 w 186484"/>
                <a:gd name="connsiteY5" fmla="*/ 181269 h 181184"/>
                <a:gd name="connsiteX6" fmla="*/ 181102 w 186484"/>
                <a:gd name="connsiteY6" fmla="*/ 181269 h 181184"/>
                <a:gd name="connsiteX7" fmla="*/ 186661 w 186484"/>
                <a:gd name="connsiteY7" fmla="*/ 179245 h 181184"/>
                <a:gd name="connsiteX8" fmla="*/ 185398 w 186484"/>
                <a:gd name="connsiteY8" fmla="*/ 176208 h 181184"/>
                <a:gd name="connsiteX9" fmla="*/ 99989 w 186484"/>
                <a:gd name="connsiteY9" fmla="*/ 4640 h 181184"/>
                <a:gd name="connsiteX10" fmla="*/ 85333 w 186484"/>
                <a:gd name="connsiteY10" fmla="*/ 25390 h 181184"/>
                <a:gd name="connsiteX11" fmla="*/ 153306 w 186484"/>
                <a:gd name="connsiteY11" fmla="*/ 162037 h 181184"/>
                <a:gd name="connsiteX12" fmla="*/ 17107 w 186484"/>
                <a:gd name="connsiteY12" fmla="*/ 162037 h 181184"/>
                <a:gd name="connsiteX13" fmla="*/ 85333 w 186484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484" h="181184">
                  <a:moveTo>
                    <a:pt x="99989" y="4640"/>
                  </a:moveTo>
                  <a:cubicBezTo>
                    <a:pt x="98220" y="1350"/>
                    <a:pt x="97715" y="85"/>
                    <a:pt x="93419" y="85"/>
                  </a:cubicBezTo>
                  <a:cubicBezTo>
                    <a:pt x="89123" y="85"/>
                    <a:pt x="88618" y="1350"/>
                    <a:pt x="86849" y="4640"/>
                  </a:cubicBezTo>
                  <a:lnTo>
                    <a:pt x="1440" y="176208"/>
                  </a:lnTo>
                  <a:cubicBezTo>
                    <a:pt x="176" y="178486"/>
                    <a:pt x="176" y="178992"/>
                    <a:pt x="176" y="179245"/>
                  </a:cubicBezTo>
                  <a:cubicBezTo>
                    <a:pt x="176" y="181269"/>
                    <a:pt x="1693" y="181269"/>
                    <a:pt x="5736" y="181269"/>
                  </a:cubicBezTo>
                  <a:lnTo>
                    <a:pt x="181102" y="181269"/>
                  </a:lnTo>
                  <a:cubicBezTo>
                    <a:pt x="185145" y="181269"/>
                    <a:pt x="186661" y="181269"/>
                    <a:pt x="186661" y="179245"/>
                  </a:cubicBezTo>
                  <a:cubicBezTo>
                    <a:pt x="186661" y="178992"/>
                    <a:pt x="186661" y="178486"/>
                    <a:pt x="185398" y="176208"/>
                  </a:cubicBezTo>
                  <a:lnTo>
                    <a:pt x="99989" y="4640"/>
                  </a:lnTo>
                  <a:close/>
                  <a:moveTo>
                    <a:pt x="85333" y="25390"/>
                  </a:moveTo>
                  <a:lnTo>
                    <a:pt x="153306" y="162037"/>
                  </a:lnTo>
                  <a:lnTo>
                    <a:pt x="17107" y="162037"/>
                  </a:lnTo>
                  <a:lnTo>
                    <a:pt x="85333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7D45D9BD-758E-FAE7-0843-64B8C4F9A7E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1741024" y="7785764"/>
              <a:ext cx="168038" cy="59213"/>
            </a:xfrm>
            <a:custGeom>
              <a:avLst/>
              <a:gdLst>
                <a:gd name="connsiteX0" fmla="*/ 159635 w 168038"/>
                <a:gd name="connsiteY0" fmla="*/ 10207 h 59213"/>
                <a:gd name="connsiteX1" fmla="*/ 168226 w 168038"/>
                <a:gd name="connsiteY1" fmla="*/ 5146 h 59213"/>
                <a:gd name="connsiteX2" fmla="*/ 159887 w 168038"/>
                <a:gd name="connsiteY2" fmla="*/ 85 h 59213"/>
                <a:gd name="connsiteX3" fmla="*/ 8526 w 168038"/>
                <a:gd name="connsiteY3" fmla="*/ 85 h 59213"/>
                <a:gd name="connsiteX4" fmla="*/ 187 w 168038"/>
                <a:gd name="connsiteY4" fmla="*/ 5146 h 59213"/>
                <a:gd name="connsiteX5" fmla="*/ 8779 w 168038"/>
                <a:gd name="connsiteY5" fmla="*/ 10207 h 59213"/>
                <a:gd name="connsiteX6" fmla="*/ 159635 w 168038"/>
                <a:gd name="connsiteY6" fmla="*/ 10207 h 59213"/>
                <a:gd name="connsiteX7" fmla="*/ 159887 w 168038"/>
                <a:gd name="connsiteY7" fmla="*/ 59299 h 59213"/>
                <a:gd name="connsiteX8" fmla="*/ 168226 w 168038"/>
                <a:gd name="connsiteY8" fmla="*/ 54238 h 59213"/>
                <a:gd name="connsiteX9" fmla="*/ 159635 w 168038"/>
                <a:gd name="connsiteY9" fmla="*/ 49177 h 59213"/>
                <a:gd name="connsiteX10" fmla="*/ 8779 w 168038"/>
                <a:gd name="connsiteY10" fmla="*/ 49177 h 59213"/>
                <a:gd name="connsiteX11" fmla="*/ 187 w 168038"/>
                <a:gd name="connsiteY11" fmla="*/ 54238 h 59213"/>
                <a:gd name="connsiteX12" fmla="*/ 8526 w 168038"/>
                <a:gd name="connsiteY12" fmla="*/ 59299 h 59213"/>
                <a:gd name="connsiteX13" fmla="*/ 159887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635" y="10207"/>
                  </a:moveTo>
                  <a:cubicBezTo>
                    <a:pt x="163425" y="10207"/>
                    <a:pt x="168226" y="10207"/>
                    <a:pt x="168226" y="5146"/>
                  </a:cubicBezTo>
                  <a:cubicBezTo>
                    <a:pt x="168226" y="85"/>
                    <a:pt x="163425" y="85"/>
                    <a:pt x="159887" y="85"/>
                  </a:cubicBezTo>
                  <a:lnTo>
                    <a:pt x="8526" y="85"/>
                  </a:lnTo>
                  <a:cubicBezTo>
                    <a:pt x="4989" y="85"/>
                    <a:pt x="187" y="85"/>
                    <a:pt x="187" y="5146"/>
                  </a:cubicBezTo>
                  <a:cubicBezTo>
                    <a:pt x="187" y="10207"/>
                    <a:pt x="4989" y="10207"/>
                    <a:pt x="8779" y="10207"/>
                  </a:cubicBezTo>
                  <a:lnTo>
                    <a:pt x="159635" y="10207"/>
                  </a:lnTo>
                  <a:close/>
                  <a:moveTo>
                    <a:pt x="159887" y="59299"/>
                  </a:moveTo>
                  <a:cubicBezTo>
                    <a:pt x="163425" y="59299"/>
                    <a:pt x="168226" y="59299"/>
                    <a:pt x="168226" y="54238"/>
                  </a:cubicBezTo>
                  <a:cubicBezTo>
                    <a:pt x="168226" y="49177"/>
                    <a:pt x="163425" y="49177"/>
                    <a:pt x="159635" y="49177"/>
                  </a:cubicBezTo>
                  <a:lnTo>
                    <a:pt x="8779" y="49177"/>
                  </a:lnTo>
                  <a:cubicBezTo>
                    <a:pt x="4989" y="49177"/>
                    <a:pt x="187" y="49177"/>
                    <a:pt x="187" y="54238"/>
                  </a:cubicBezTo>
                  <a:cubicBezTo>
                    <a:pt x="187" y="59299"/>
                    <a:pt x="4989" y="59299"/>
                    <a:pt x="8526" y="59299"/>
                  </a:cubicBezTo>
                  <a:lnTo>
                    <a:pt x="159887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3085DF4A-00B5-0536-81DA-52BEA10E7CC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016090" y="7710102"/>
              <a:ext cx="83387" cy="168531"/>
            </a:xfrm>
            <a:custGeom>
              <a:avLst/>
              <a:gdLst>
                <a:gd name="connsiteX0" fmla="*/ 51999 w 83387"/>
                <a:gd name="connsiteY0" fmla="*/ 6664 h 168531"/>
                <a:gd name="connsiteX1" fmla="*/ 46187 w 83387"/>
                <a:gd name="connsiteY1" fmla="*/ 85 h 168531"/>
                <a:gd name="connsiteX2" fmla="*/ 198 w 83387"/>
                <a:gd name="connsiteY2" fmla="*/ 16280 h 168531"/>
                <a:gd name="connsiteX3" fmla="*/ 198 w 83387"/>
                <a:gd name="connsiteY3" fmla="*/ 24125 h 168531"/>
                <a:gd name="connsiteX4" fmla="*/ 33300 w 83387"/>
                <a:gd name="connsiteY4" fmla="*/ 17545 h 168531"/>
                <a:gd name="connsiteX5" fmla="*/ 33300 w 83387"/>
                <a:gd name="connsiteY5" fmla="*/ 148626 h 168531"/>
                <a:gd name="connsiteX6" fmla="*/ 9800 w 83387"/>
                <a:gd name="connsiteY6" fmla="*/ 160772 h 168531"/>
                <a:gd name="connsiteX7" fmla="*/ 1714 w 83387"/>
                <a:gd name="connsiteY7" fmla="*/ 160772 h 168531"/>
                <a:gd name="connsiteX8" fmla="*/ 1714 w 83387"/>
                <a:gd name="connsiteY8" fmla="*/ 168617 h 168531"/>
                <a:gd name="connsiteX9" fmla="*/ 42650 w 83387"/>
                <a:gd name="connsiteY9" fmla="*/ 167858 h 168531"/>
                <a:gd name="connsiteX10" fmla="*/ 83586 w 83387"/>
                <a:gd name="connsiteY10" fmla="*/ 168617 h 168531"/>
                <a:gd name="connsiteX11" fmla="*/ 83586 w 83387"/>
                <a:gd name="connsiteY11" fmla="*/ 160772 h 168531"/>
                <a:gd name="connsiteX12" fmla="*/ 75499 w 83387"/>
                <a:gd name="connsiteY12" fmla="*/ 160772 h 168531"/>
                <a:gd name="connsiteX13" fmla="*/ 51999 w 83387"/>
                <a:gd name="connsiteY13" fmla="*/ 148626 h 168531"/>
                <a:gd name="connsiteX14" fmla="*/ 51999 w 8338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7" h="168531">
                  <a:moveTo>
                    <a:pt x="51999" y="6664"/>
                  </a:moveTo>
                  <a:cubicBezTo>
                    <a:pt x="51999" y="591"/>
                    <a:pt x="51999" y="85"/>
                    <a:pt x="46187" y="85"/>
                  </a:cubicBezTo>
                  <a:cubicBezTo>
                    <a:pt x="30521" y="16280"/>
                    <a:pt x="8284" y="16280"/>
                    <a:pt x="198" y="16280"/>
                  </a:cubicBezTo>
                  <a:lnTo>
                    <a:pt x="198" y="24125"/>
                  </a:lnTo>
                  <a:cubicBezTo>
                    <a:pt x="5252" y="24125"/>
                    <a:pt x="20160" y="24125"/>
                    <a:pt x="33300" y="17545"/>
                  </a:cubicBezTo>
                  <a:lnTo>
                    <a:pt x="33300" y="148626"/>
                  </a:lnTo>
                  <a:cubicBezTo>
                    <a:pt x="33300" y="157735"/>
                    <a:pt x="32542" y="160772"/>
                    <a:pt x="9800" y="160772"/>
                  </a:cubicBezTo>
                  <a:lnTo>
                    <a:pt x="1714" y="160772"/>
                  </a:lnTo>
                  <a:lnTo>
                    <a:pt x="1714" y="168617"/>
                  </a:lnTo>
                  <a:cubicBezTo>
                    <a:pt x="10558" y="167858"/>
                    <a:pt x="32542" y="167858"/>
                    <a:pt x="42650" y="167858"/>
                  </a:cubicBezTo>
                  <a:cubicBezTo>
                    <a:pt x="52757" y="167858"/>
                    <a:pt x="74741" y="167858"/>
                    <a:pt x="83586" y="168617"/>
                  </a:cubicBezTo>
                  <a:lnTo>
                    <a:pt x="83586" y="160772"/>
                  </a:lnTo>
                  <a:lnTo>
                    <a:pt x="75499" y="160772"/>
                  </a:lnTo>
                  <a:cubicBezTo>
                    <a:pt x="52757" y="160772"/>
                    <a:pt x="51999" y="157989"/>
                    <a:pt x="51999" y="148626"/>
                  </a:cubicBezTo>
                  <a:lnTo>
                    <a:pt x="51999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99F3C36A-91C8-6593-7FC1-71BD77F0570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2141677" y="7851810"/>
              <a:ext cx="29564" cy="75662"/>
            </a:xfrm>
            <a:custGeom>
              <a:avLst/>
              <a:gdLst>
                <a:gd name="connsiteX0" fmla="*/ 29768 w 29564"/>
                <a:gd name="connsiteY0" fmla="*/ 26655 h 75662"/>
                <a:gd name="connsiteX1" fmla="*/ 13596 w 29564"/>
                <a:gd name="connsiteY1" fmla="*/ 85 h 75662"/>
                <a:gd name="connsiteX2" fmla="*/ 203 w 29564"/>
                <a:gd name="connsiteY2" fmla="*/ 13496 h 75662"/>
                <a:gd name="connsiteX3" fmla="*/ 13596 w 29564"/>
                <a:gd name="connsiteY3" fmla="*/ 26908 h 75662"/>
                <a:gd name="connsiteX4" fmla="*/ 22440 w 29564"/>
                <a:gd name="connsiteY4" fmla="*/ 23618 h 75662"/>
                <a:gd name="connsiteX5" fmla="*/ 23703 w 29564"/>
                <a:gd name="connsiteY5" fmla="*/ 22859 h 75662"/>
                <a:gd name="connsiteX6" fmla="*/ 24208 w 29564"/>
                <a:gd name="connsiteY6" fmla="*/ 26655 h 75662"/>
                <a:gd name="connsiteX7" fmla="*/ 7026 w 29564"/>
                <a:gd name="connsiteY7" fmla="*/ 68915 h 75662"/>
                <a:gd name="connsiteX8" fmla="*/ 4246 w 29564"/>
                <a:gd name="connsiteY8" fmla="*/ 72963 h 75662"/>
                <a:gd name="connsiteX9" fmla="*/ 6773 w 29564"/>
                <a:gd name="connsiteY9" fmla="*/ 75747 h 75662"/>
                <a:gd name="connsiteX10" fmla="*/ 29768 w 29564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4" h="75662">
                  <a:moveTo>
                    <a:pt x="29768" y="26655"/>
                  </a:moveTo>
                  <a:cubicBezTo>
                    <a:pt x="29768" y="9954"/>
                    <a:pt x="23450" y="85"/>
                    <a:pt x="13596" y="85"/>
                  </a:cubicBezTo>
                  <a:cubicBezTo>
                    <a:pt x="5257" y="85"/>
                    <a:pt x="203" y="6411"/>
                    <a:pt x="203" y="13496"/>
                  </a:cubicBezTo>
                  <a:cubicBezTo>
                    <a:pt x="203" y="20329"/>
                    <a:pt x="5257" y="26908"/>
                    <a:pt x="13596" y="26908"/>
                  </a:cubicBezTo>
                  <a:cubicBezTo>
                    <a:pt x="16628" y="26908"/>
                    <a:pt x="19913" y="25896"/>
                    <a:pt x="22440" y="23618"/>
                  </a:cubicBezTo>
                  <a:cubicBezTo>
                    <a:pt x="23198" y="23112"/>
                    <a:pt x="23450" y="22859"/>
                    <a:pt x="23703" y="22859"/>
                  </a:cubicBezTo>
                  <a:cubicBezTo>
                    <a:pt x="23956" y="22859"/>
                    <a:pt x="24208" y="23112"/>
                    <a:pt x="24208" y="26655"/>
                  </a:cubicBezTo>
                  <a:cubicBezTo>
                    <a:pt x="24208" y="45381"/>
                    <a:pt x="15364" y="60564"/>
                    <a:pt x="7026" y="68915"/>
                  </a:cubicBezTo>
                  <a:cubicBezTo>
                    <a:pt x="4246" y="71698"/>
                    <a:pt x="4246" y="72204"/>
                    <a:pt x="4246" y="72963"/>
                  </a:cubicBezTo>
                  <a:cubicBezTo>
                    <a:pt x="4246" y="74735"/>
                    <a:pt x="5509" y="75747"/>
                    <a:pt x="6773" y="75747"/>
                  </a:cubicBezTo>
                  <a:cubicBezTo>
                    <a:pt x="9552" y="75747"/>
                    <a:pt x="29768" y="56262"/>
                    <a:pt x="2976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5983994F-29D6-1DA4-A1DF-EF6CFA81D06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324030" y="7699979"/>
              <a:ext cx="137747" cy="227745"/>
            </a:xfrm>
            <a:custGeom>
              <a:avLst/>
              <a:gdLst>
                <a:gd name="connsiteX0" fmla="*/ 137959 w 137747"/>
                <a:gd name="connsiteY0" fmla="*/ 34753 h 227745"/>
                <a:gd name="connsiteX1" fmla="*/ 103593 w 137747"/>
                <a:gd name="connsiteY1" fmla="*/ 85 h 227745"/>
                <a:gd name="connsiteX2" fmla="*/ 73017 w 137747"/>
                <a:gd name="connsiteY2" fmla="*/ 10713 h 227745"/>
                <a:gd name="connsiteX3" fmla="*/ 40420 w 137747"/>
                <a:gd name="connsiteY3" fmla="*/ 64613 h 227745"/>
                <a:gd name="connsiteX4" fmla="*/ 243 w 137747"/>
                <a:gd name="connsiteY4" fmla="*/ 225300 h 227745"/>
                <a:gd name="connsiteX5" fmla="*/ 3275 w 137747"/>
                <a:gd name="connsiteY5" fmla="*/ 227831 h 227745"/>
                <a:gd name="connsiteX6" fmla="*/ 6307 w 137747"/>
                <a:gd name="connsiteY6" fmla="*/ 226565 h 227745"/>
                <a:gd name="connsiteX7" fmla="*/ 23996 w 137747"/>
                <a:gd name="connsiteY7" fmla="*/ 156723 h 227745"/>
                <a:gd name="connsiteX8" fmla="*/ 58361 w 137747"/>
                <a:gd name="connsiteY8" fmla="*/ 181269 h 227745"/>
                <a:gd name="connsiteX9" fmla="*/ 107130 w 137747"/>
                <a:gd name="connsiteY9" fmla="*/ 161278 h 227745"/>
                <a:gd name="connsiteX10" fmla="*/ 127346 w 137747"/>
                <a:gd name="connsiteY10" fmla="*/ 114717 h 227745"/>
                <a:gd name="connsiteX11" fmla="*/ 108899 w 137747"/>
                <a:gd name="connsiteY11" fmla="*/ 77012 h 227745"/>
                <a:gd name="connsiteX12" fmla="*/ 137959 w 137747"/>
                <a:gd name="connsiteY12" fmla="*/ 34753 h 227745"/>
                <a:gd name="connsiteX13" fmla="*/ 92474 w 137747"/>
                <a:gd name="connsiteY13" fmla="*/ 76759 h 227745"/>
                <a:gd name="connsiteX14" fmla="*/ 80345 w 137747"/>
                <a:gd name="connsiteY14" fmla="*/ 78531 h 227745"/>
                <a:gd name="connsiteX15" fmla="*/ 69227 w 137747"/>
                <a:gd name="connsiteY15" fmla="*/ 77518 h 227745"/>
                <a:gd name="connsiteX16" fmla="*/ 81609 w 137747"/>
                <a:gd name="connsiteY16" fmla="*/ 75494 h 227745"/>
                <a:gd name="connsiteX17" fmla="*/ 92474 w 137747"/>
                <a:gd name="connsiteY17" fmla="*/ 76759 h 227745"/>
                <a:gd name="connsiteX18" fmla="*/ 123808 w 137747"/>
                <a:gd name="connsiteY18" fmla="*/ 28933 h 227745"/>
                <a:gd name="connsiteX19" fmla="*/ 101066 w 137747"/>
                <a:gd name="connsiteY19" fmla="*/ 72710 h 227745"/>
                <a:gd name="connsiteX20" fmla="*/ 81609 w 137747"/>
                <a:gd name="connsiteY20" fmla="*/ 69674 h 227745"/>
                <a:gd name="connsiteX21" fmla="*/ 62152 w 137747"/>
                <a:gd name="connsiteY21" fmla="*/ 77771 h 227745"/>
                <a:gd name="connsiteX22" fmla="*/ 79587 w 137747"/>
                <a:gd name="connsiteY22" fmla="*/ 84098 h 227745"/>
                <a:gd name="connsiteX23" fmla="*/ 100308 w 137747"/>
                <a:gd name="connsiteY23" fmla="*/ 80808 h 227745"/>
                <a:gd name="connsiteX24" fmla="*/ 111426 w 137747"/>
                <a:gd name="connsiteY24" fmla="*/ 109403 h 227745"/>
                <a:gd name="connsiteX25" fmla="*/ 98792 w 137747"/>
                <a:gd name="connsiteY25" fmla="*/ 152928 h 227745"/>
                <a:gd name="connsiteX26" fmla="*/ 57603 w 137747"/>
                <a:gd name="connsiteY26" fmla="*/ 175702 h 227745"/>
                <a:gd name="connsiteX27" fmla="*/ 28797 w 137747"/>
                <a:gd name="connsiteY27" fmla="*/ 143059 h 227745"/>
                <a:gd name="connsiteX28" fmla="*/ 30060 w 137747"/>
                <a:gd name="connsiteY28" fmla="*/ 131924 h 227745"/>
                <a:gd name="connsiteX29" fmla="*/ 46232 w 137747"/>
                <a:gd name="connsiteY29" fmla="*/ 67902 h 227745"/>
                <a:gd name="connsiteX30" fmla="*/ 100308 w 137747"/>
                <a:gd name="connsiteY30" fmla="*/ 5905 h 227745"/>
                <a:gd name="connsiteX31" fmla="*/ 123808 w 137747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47" h="227745">
                  <a:moveTo>
                    <a:pt x="137959" y="34753"/>
                  </a:moveTo>
                  <a:cubicBezTo>
                    <a:pt x="137959" y="15774"/>
                    <a:pt x="124061" y="85"/>
                    <a:pt x="103593" y="85"/>
                  </a:cubicBezTo>
                  <a:cubicBezTo>
                    <a:pt x="88937" y="85"/>
                    <a:pt x="81861" y="4134"/>
                    <a:pt x="73017" y="10713"/>
                  </a:cubicBezTo>
                  <a:cubicBezTo>
                    <a:pt x="59119" y="20835"/>
                    <a:pt x="45221" y="45381"/>
                    <a:pt x="40420" y="64613"/>
                  </a:cubicBezTo>
                  <a:lnTo>
                    <a:pt x="243" y="225300"/>
                  </a:lnTo>
                  <a:cubicBezTo>
                    <a:pt x="-10" y="226312"/>
                    <a:pt x="1254" y="227831"/>
                    <a:pt x="3275" y="227831"/>
                  </a:cubicBezTo>
                  <a:cubicBezTo>
                    <a:pt x="5297" y="227831"/>
                    <a:pt x="6055" y="227325"/>
                    <a:pt x="6307" y="226565"/>
                  </a:cubicBezTo>
                  <a:lnTo>
                    <a:pt x="23996" y="156723"/>
                  </a:lnTo>
                  <a:cubicBezTo>
                    <a:pt x="28797" y="171906"/>
                    <a:pt x="39915" y="181269"/>
                    <a:pt x="58361" y="181269"/>
                  </a:cubicBezTo>
                  <a:cubicBezTo>
                    <a:pt x="76808" y="181269"/>
                    <a:pt x="95759" y="172412"/>
                    <a:pt x="107130" y="161278"/>
                  </a:cubicBezTo>
                  <a:cubicBezTo>
                    <a:pt x="119260" y="149638"/>
                    <a:pt x="127346" y="133443"/>
                    <a:pt x="127346" y="114717"/>
                  </a:cubicBezTo>
                  <a:cubicBezTo>
                    <a:pt x="127346" y="96497"/>
                    <a:pt x="117996" y="83339"/>
                    <a:pt x="108899" y="77012"/>
                  </a:cubicBezTo>
                  <a:cubicBezTo>
                    <a:pt x="123555" y="68662"/>
                    <a:pt x="137959" y="52972"/>
                    <a:pt x="137959" y="34753"/>
                  </a:cubicBezTo>
                  <a:close/>
                  <a:moveTo>
                    <a:pt x="92474" y="76759"/>
                  </a:moveTo>
                  <a:cubicBezTo>
                    <a:pt x="89190" y="78024"/>
                    <a:pt x="86410" y="78531"/>
                    <a:pt x="80345" y="78531"/>
                  </a:cubicBezTo>
                  <a:cubicBezTo>
                    <a:pt x="76808" y="78531"/>
                    <a:pt x="71754" y="78784"/>
                    <a:pt x="69227" y="77518"/>
                  </a:cubicBezTo>
                  <a:cubicBezTo>
                    <a:pt x="69732" y="74988"/>
                    <a:pt x="78829" y="75494"/>
                    <a:pt x="81609" y="75494"/>
                  </a:cubicBezTo>
                  <a:cubicBezTo>
                    <a:pt x="86915" y="75494"/>
                    <a:pt x="89190" y="75494"/>
                    <a:pt x="92474" y="76759"/>
                  </a:cubicBezTo>
                  <a:close/>
                  <a:moveTo>
                    <a:pt x="123808" y="28933"/>
                  </a:moveTo>
                  <a:cubicBezTo>
                    <a:pt x="123808" y="46646"/>
                    <a:pt x="114206" y="64866"/>
                    <a:pt x="101066" y="72710"/>
                  </a:cubicBezTo>
                  <a:cubicBezTo>
                    <a:pt x="94243" y="70180"/>
                    <a:pt x="89190" y="69674"/>
                    <a:pt x="81609" y="69674"/>
                  </a:cubicBezTo>
                  <a:cubicBezTo>
                    <a:pt x="76302" y="69674"/>
                    <a:pt x="62152" y="69421"/>
                    <a:pt x="62152" y="77771"/>
                  </a:cubicBezTo>
                  <a:cubicBezTo>
                    <a:pt x="61899" y="84857"/>
                    <a:pt x="75039" y="84098"/>
                    <a:pt x="79587" y="84098"/>
                  </a:cubicBezTo>
                  <a:cubicBezTo>
                    <a:pt x="88937" y="84098"/>
                    <a:pt x="92727" y="83845"/>
                    <a:pt x="100308" y="80808"/>
                  </a:cubicBezTo>
                  <a:cubicBezTo>
                    <a:pt x="109910" y="89918"/>
                    <a:pt x="111173" y="97762"/>
                    <a:pt x="111426" y="109403"/>
                  </a:cubicBezTo>
                  <a:cubicBezTo>
                    <a:pt x="111932" y="124080"/>
                    <a:pt x="105867" y="143059"/>
                    <a:pt x="98792" y="152928"/>
                  </a:cubicBezTo>
                  <a:cubicBezTo>
                    <a:pt x="88937" y="166592"/>
                    <a:pt x="72007" y="175702"/>
                    <a:pt x="57603" y="175702"/>
                  </a:cubicBezTo>
                  <a:cubicBezTo>
                    <a:pt x="38399" y="175702"/>
                    <a:pt x="28797" y="161025"/>
                    <a:pt x="28797" y="143059"/>
                  </a:cubicBezTo>
                  <a:cubicBezTo>
                    <a:pt x="28797" y="140528"/>
                    <a:pt x="28797" y="136732"/>
                    <a:pt x="30060" y="131924"/>
                  </a:cubicBezTo>
                  <a:lnTo>
                    <a:pt x="46232" y="67902"/>
                  </a:lnTo>
                  <a:cubicBezTo>
                    <a:pt x="51791" y="46140"/>
                    <a:pt x="69985" y="5905"/>
                    <a:pt x="100308" y="5905"/>
                  </a:cubicBezTo>
                  <a:cubicBezTo>
                    <a:pt x="114964" y="5905"/>
                    <a:pt x="123808" y="13749"/>
                    <a:pt x="123808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F8E0A419-909D-DB55-EBDD-9035F8B9CED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557085" y="7785764"/>
              <a:ext cx="168038" cy="59213"/>
            </a:xfrm>
            <a:custGeom>
              <a:avLst/>
              <a:gdLst>
                <a:gd name="connsiteX0" fmla="*/ 159667 w 168038"/>
                <a:gd name="connsiteY0" fmla="*/ 10207 h 59213"/>
                <a:gd name="connsiteX1" fmla="*/ 168258 w 168038"/>
                <a:gd name="connsiteY1" fmla="*/ 5146 h 59213"/>
                <a:gd name="connsiteX2" fmla="*/ 159919 w 168038"/>
                <a:gd name="connsiteY2" fmla="*/ 85 h 59213"/>
                <a:gd name="connsiteX3" fmla="*/ 8558 w 168038"/>
                <a:gd name="connsiteY3" fmla="*/ 85 h 59213"/>
                <a:gd name="connsiteX4" fmla="*/ 220 w 168038"/>
                <a:gd name="connsiteY4" fmla="*/ 5146 h 59213"/>
                <a:gd name="connsiteX5" fmla="*/ 8811 w 168038"/>
                <a:gd name="connsiteY5" fmla="*/ 10207 h 59213"/>
                <a:gd name="connsiteX6" fmla="*/ 159667 w 168038"/>
                <a:gd name="connsiteY6" fmla="*/ 10207 h 59213"/>
                <a:gd name="connsiteX7" fmla="*/ 159919 w 168038"/>
                <a:gd name="connsiteY7" fmla="*/ 59299 h 59213"/>
                <a:gd name="connsiteX8" fmla="*/ 168258 w 168038"/>
                <a:gd name="connsiteY8" fmla="*/ 54238 h 59213"/>
                <a:gd name="connsiteX9" fmla="*/ 159667 w 168038"/>
                <a:gd name="connsiteY9" fmla="*/ 49177 h 59213"/>
                <a:gd name="connsiteX10" fmla="*/ 8811 w 168038"/>
                <a:gd name="connsiteY10" fmla="*/ 49177 h 59213"/>
                <a:gd name="connsiteX11" fmla="*/ 220 w 168038"/>
                <a:gd name="connsiteY11" fmla="*/ 54238 h 59213"/>
                <a:gd name="connsiteX12" fmla="*/ 8558 w 168038"/>
                <a:gd name="connsiteY12" fmla="*/ 59299 h 59213"/>
                <a:gd name="connsiteX13" fmla="*/ 159919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667" y="10207"/>
                  </a:moveTo>
                  <a:cubicBezTo>
                    <a:pt x="163457" y="10207"/>
                    <a:pt x="168258" y="10207"/>
                    <a:pt x="168258" y="5146"/>
                  </a:cubicBezTo>
                  <a:cubicBezTo>
                    <a:pt x="168258" y="85"/>
                    <a:pt x="163457" y="85"/>
                    <a:pt x="159919" y="85"/>
                  </a:cubicBezTo>
                  <a:lnTo>
                    <a:pt x="8558" y="85"/>
                  </a:lnTo>
                  <a:cubicBezTo>
                    <a:pt x="5021" y="85"/>
                    <a:pt x="220" y="85"/>
                    <a:pt x="220" y="5146"/>
                  </a:cubicBezTo>
                  <a:cubicBezTo>
                    <a:pt x="220" y="10207"/>
                    <a:pt x="5021" y="10207"/>
                    <a:pt x="8811" y="10207"/>
                  </a:cubicBezTo>
                  <a:lnTo>
                    <a:pt x="159667" y="10207"/>
                  </a:lnTo>
                  <a:close/>
                  <a:moveTo>
                    <a:pt x="159919" y="59299"/>
                  </a:moveTo>
                  <a:cubicBezTo>
                    <a:pt x="163457" y="59299"/>
                    <a:pt x="168258" y="59299"/>
                    <a:pt x="168258" y="54238"/>
                  </a:cubicBezTo>
                  <a:cubicBezTo>
                    <a:pt x="168258" y="49177"/>
                    <a:pt x="163457" y="49177"/>
                    <a:pt x="159667" y="49177"/>
                  </a:cubicBezTo>
                  <a:lnTo>
                    <a:pt x="8811" y="49177"/>
                  </a:lnTo>
                  <a:cubicBezTo>
                    <a:pt x="5021" y="49177"/>
                    <a:pt x="220" y="49177"/>
                    <a:pt x="220" y="54238"/>
                  </a:cubicBezTo>
                  <a:cubicBezTo>
                    <a:pt x="220" y="59299"/>
                    <a:pt x="5021" y="59299"/>
                    <a:pt x="8558" y="59299"/>
                  </a:cubicBezTo>
                  <a:lnTo>
                    <a:pt x="159919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09D7663F-9540-6D16-7C61-F1E71C7CB64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822296" y="7710102"/>
              <a:ext cx="100823" cy="174099"/>
            </a:xfrm>
            <a:custGeom>
              <a:avLst/>
              <a:gdLst>
                <a:gd name="connsiteX0" fmla="*/ 101053 w 100823"/>
                <a:gd name="connsiteY0" fmla="*/ 117753 h 174099"/>
                <a:gd name="connsiteX1" fmla="*/ 53042 w 100823"/>
                <a:gd name="connsiteY1" fmla="*/ 62335 h 174099"/>
                <a:gd name="connsiteX2" fmla="*/ 20951 w 100823"/>
                <a:gd name="connsiteY2" fmla="*/ 75241 h 174099"/>
                <a:gd name="connsiteX3" fmla="*/ 20951 w 100823"/>
                <a:gd name="connsiteY3" fmla="*/ 25896 h 174099"/>
                <a:gd name="connsiteX4" fmla="*/ 42429 w 100823"/>
                <a:gd name="connsiteY4" fmla="*/ 29186 h 174099"/>
                <a:gd name="connsiteX5" fmla="*/ 91198 w 100823"/>
                <a:gd name="connsiteY5" fmla="*/ 2868 h 174099"/>
                <a:gd name="connsiteX6" fmla="*/ 88672 w 100823"/>
                <a:gd name="connsiteY6" fmla="*/ 85 h 174099"/>
                <a:gd name="connsiteX7" fmla="*/ 86650 w 100823"/>
                <a:gd name="connsiteY7" fmla="*/ 844 h 174099"/>
                <a:gd name="connsiteX8" fmla="*/ 52284 w 100823"/>
                <a:gd name="connsiteY8" fmla="*/ 8182 h 174099"/>
                <a:gd name="connsiteX9" fmla="*/ 18676 w 100823"/>
                <a:gd name="connsiteY9" fmla="*/ 1097 h 174099"/>
                <a:gd name="connsiteX10" fmla="*/ 15644 w 100823"/>
                <a:gd name="connsiteY10" fmla="*/ 338 h 174099"/>
                <a:gd name="connsiteX11" fmla="*/ 13117 w 100823"/>
                <a:gd name="connsiteY11" fmla="*/ 6411 h 174099"/>
                <a:gd name="connsiteX12" fmla="*/ 13117 w 100823"/>
                <a:gd name="connsiteY12" fmla="*/ 81314 h 174099"/>
                <a:gd name="connsiteX13" fmla="*/ 16655 w 100823"/>
                <a:gd name="connsiteY13" fmla="*/ 87893 h 174099"/>
                <a:gd name="connsiteX14" fmla="*/ 19940 w 100823"/>
                <a:gd name="connsiteY14" fmla="*/ 85616 h 174099"/>
                <a:gd name="connsiteX15" fmla="*/ 52537 w 100823"/>
                <a:gd name="connsiteY15" fmla="*/ 67902 h 174099"/>
                <a:gd name="connsiteX16" fmla="*/ 74016 w 100823"/>
                <a:gd name="connsiteY16" fmla="*/ 84098 h 174099"/>
                <a:gd name="connsiteX17" fmla="*/ 78564 w 100823"/>
                <a:gd name="connsiteY17" fmla="*/ 115982 h 174099"/>
                <a:gd name="connsiteX18" fmla="*/ 72499 w 100823"/>
                <a:gd name="connsiteY18" fmla="*/ 150650 h 174099"/>
                <a:gd name="connsiteX19" fmla="*/ 45462 w 100823"/>
                <a:gd name="connsiteY19" fmla="*/ 167098 h 174099"/>
                <a:gd name="connsiteX20" fmla="*/ 8316 w 100823"/>
                <a:gd name="connsiteY20" fmla="*/ 138757 h 174099"/>
                <a:gd name="connsiteX21" fmla="*/ 12612 w 100823"/>
                <a:gd name="connsiteY21" fmla="*/ 139263 h 174099"/>
                <a:gd name="connsiteX22" fmla="*/ 25246 w 100823"/>
                <a:gd name="connsiteY22" fmla="*/ 126863 h 174099"/>
                <a:gd name="connsiteX23" fmla="*/ 12612 w 100823"/>
                <a:gd name="connsiteY23" fmla="*/ 114464 h 174099"/>
                <a:gd name="connsiteX24" fmla="*/ 230 w 100823"/>
                <a:gd name="connsiteY24" fmla="*/ 127875 h 174099"/>
                <a:gd name="connsiteX25" fmla="*/ 45967 w 100823"/>
                <a:gd name="connsiteY25" fmla="*/ 174184 h 174099"/>
                <a:gd name="connsiteX26" fmla="*/ 101053 w 10082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23" h="174099">
                  <a:moveTo>
                    <a:pt x="101053" y="117753"/>
                  </a:moveTo>
                  <a:cubicBezTo>
                    <a:pt x="101053" y="87640"/>
                    <a:pt x="80333" y="62335"/>
                    <a:pt x="53042" y="62335"/>
                  </a:cubicBezTo>
                  <a:cubicBezTo>
                    <a:pt x="40913" y="62335"/>
                    <a:pt x="30048" y="66384"/>
                    <a:pt x="20951" y="75241"/>
                  </a:cubicBezTo>
                  <a:lnTo>
                    <a:pt x="20951" y="25896"/>
                  </a:lnTo>
                  <a:cubicBezTo>
                    <a:pt x="26004" y="27414"/>
                    <a:pt x="34343" y="29186"/>
                    <a:pt x="42429" y="29186"/>
                  </a:cubicBezTo>
                  <a:cubicBezTo>
                    <a:pt x="73510" y="29186"/>
                    <a:pt x="91198" y="6158"/>
                    <a:pt x="91198" y="2868"/>
                  </a:cubicBezTo>
                  <a:cubicBezTo>
                    <a:pt x="91198" y="1350"/>
                    <a:pt x="90440" y="85"/>
                    <a:pt x="88672" y="85"/>
                  </a:cubicBezTo>
                  <a:cubicBezTo>
                    <a:pt x="88419" y="85"/>
                    <a:pt x="87913" y="85"/>
                    <a:pt x="86650" y="844"/>
                  </a:cubicBezTo>
                  <a:cubicBezTo>
                    <a:pt x="81596" y="3121"/>
                    <a:pt x="69214" y="8182"/>
                    <a:pt x="52284" y="8182"/>
                  </a:cubicBezTo>
                  <a:cubicBezTo>
                    <a:pt x="42177" y="8182"/>
                    <a:pt x="30553" y="6411"/>
                    <a:pt x="18676" y="1097"/>
                  </a:cubicBezTo>
                  <a:cubicBezTo>
                    <a:pt x="16655" y="338"/>
                    <a:pt x="16150" y="338"/>
                    <a:pt x="15644" y="338"/>
                  </a:cubicBezTo>
                  <a:cubicBezTo>
                    <a:pt x="13117" y="338"/>
                    <a:pt x="13117" y="2362"/>
                    <a:pt x="13117" y="6411"/>
                  </a:cubicBezTo>
                  <a:lnTo>
                    <a:pt x="13117" y="81314"/>
                  </a:lnTo>
                  <a:cubicBezTo>
                    <a:pt x="13117" y="85869"/>
                    <a:pt x="13117" y="87893"/>
                    <a:pt x="16655" y="87893"/>
                  </a:cubicBezTo>
                  <a:cubicBezTo>
                    <a:pt x="18424" y="87893"/>
                    <a:pt x="18929" y="87134"/>
                    <a:pt x="19940" y="85616"/>
                  </a:cubicBezTo>
                  <a:cubicBezTo>
                    <a:pt x="22720" y="81567"/>
                    <a:pt x="32069" y="67902"/>
                    <a:pt x="52537" y="67902"/>
                  </a:cubicBezTo>
                  <a:cubicBezTo>
                    <a:pt x="65677" y="67902"/>
                    <a:pt x="71994" y="79543"/>
                    <a:pt x="74016" y="84098"/>
                  </a:cubicBezTo>
                  <a:cubicBezTo>
                    <a:pt x="78059" y="93461"/>
                    <a:pt x="78564" y="103330"/>
                    <a:pt x="78564" y="115982"/>
                  </a:cubicBezTo>
                  <a:cubicBezTo>
                    <a:pt x="78564" y="124839"/>
                    <a:pt x="78564" y="140022"/>
                    <a:pt x="72499" y="150650"/>
                  </a:cubicBezTo>
                  <a:cubicBezTo>
                    <a:pt x="66435" y="160519"/>
                    <a:pt x="57085" y="167098"/>
                    <a:pt x="45462" y="167098"/>
                  </a:cubicBezTo>
                  <a:cubicBezTo>
                    <a:pt x="27015" y="167098"/>
                    <a:pt x="12612" y="153687"/>
                    <a:pt x="8316" y="138757"/>
                  </a:cubicBezTo>
                  <a:cubicBezTo>
                    <a:pt x="9074" y="139010"/>
                    <a:pt x="9832" y="139263"/>
                    <a:pt x="12612" y="139263"/>
                  </a:cubicBezTo>
                  <a:cubicBezTo>
                    <a:pt x="20951" y="139263"/>
                    <a:pt x="25246" y="132936"/>
                    <a:pt x="25246" y="126863"/>
                  </a:cubicBezTo>
                  <a:cubicBezTo>
                    <a:pt x="25246" y="120790"/>
                    <a:pt x="20951" y="114464"/>
                    <a:pt x="12612" y="114464"/>
                  </a:cubicBezTo>
                  <a:cubicBezTo>
                    <a:pt x="9074" y="114464"/>
                    <a:pt x="230" y="116235"/>
                    <a:pt x="230" y="127875"/>
                  </a:cubicBezTo>
                  <a:cubicBezTo>
                    <a:pt x="230" y="149638"/>
                    <a:pt x="17666" y="174184"/>
                    <a:pt x="45967" y="174184"/>
                  </a:cubicBezTo>
                  <a:cubicBezTo>
                    <a:pt x="75279" y="174184"/>
                    <a:pt x="101053" y="149891"/>
                    <a:pt x="101053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C64C1105-0FB9-BB46-45F5-CD75E8856BF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945862" y="7710102"/>
              <a:ext cx="106382" cy="174099"/>
            </a:xfrm>
            <a:custGeom>
              <a:avLst/>
              <a:gdLst>
                <a:gd name="connsiteX0" fmla="*/ 106617 w 106382"/>
                <a:gd name="connsiteY0" fmla="*/ 87640 h 174099"/>
                <a:gd name="connsiteX1" fmla="*/ 96510 w 106382"/>
                <a:gd name="connsiteY1" fmla="*/ 28426 h 174099"/>
                <a:gd name="connsiteX2" fmla="*/ 53553 w 106382"/>
                <a:gd name="connsiteY2" fmla="*/ 85 h 174099"/>
                <a:gd name="connsiteX3" fmla="*/ 9585 w 106382"/>
                <a:gd name="connsiteY3" fmla="*/ 30198 h 174099"/>
                <a:gd name="connsiteX4" fmla="*/ 235 w 106382"/>
                <a:gd name="connsiteY4" fmla="*/ 87640 h 174099"/>
                <a:gd name="connsiteX5" fmla="*/ 11606 w 106382"/>
                <a:gd name="connsiteY5" fmla="*/ 148626 h 174099"/>
                <a:gd name="connsiteX6" fmla="*/ 53300 w 106382"/>
                <a:gd name="connsiteY6" fmla="*/ 174184 h 174099"/>
                <a:gd name="connsiteX7" fmla="*/ 97268 w 106382"/>
                <a:gd name="connsiteY7" fmla="*/ 144830 h 174099"/>
                <a:gd name="connsiteX8" fmla="*/ 106617 w 106382"/>
                <a:gd name="connsiteY8" fmla="*/ 87640 h 174099"/>
                <a:gd name="connsiteX9" fmla="*/ 53300 w 106382"/>
                <a:gd name="connsiteY9" fmla="*/ 168617 h 174099"/>
                <a:gd name="connsiteX10" fmla="*/ 23988 w 106382"/>
                <a:gd name="connsiteY10" fmla="*/ 137998 h 174099"/>
                <a:gd name="connsiteX11" fmla="*/ 21208 w 106382"/>
                <a:gd name="connsiteY11" fmla="*/ 84604 h 174099"/>
                <a:gd name="connsiteX12" fmla="*/ 23230 w 106382"/>
                <a:gd name="connsiteY12" fmla="*/ 38042 h 174099"/>
                <a:gd name="connsiteX13" fmla="*/ 53300 w 106382"/>
                <a:gd name="connsiteY13" fmla="*/ 5652 h 174099"/>
                <a:gd name="connsiteX14" fmla="*/ 83117 w 106382"/>
                <a:gd name="connsiteY14" fmla="*/ 35259 h 174099"/>
                <a:gd name="connsiteX15" fmla="*/ 85644 w 106382"/>
                <a:gd name="connsiteY15" fmla="*/ 84604 h 174099"/>
                <a:gd name="connsiteX16" fmla="*/ 82865 w 106382"/>
                <a:gd name="connsiteY16" fmla="*/ 136985 h 174099"/>
                <a:gd name="connsiteX17" fmla="*/ 53300 w 106382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2" h="174099">
                  <a:moveTo>
                    <a:pt x="106617" y="87640"/>
                  </a:moveTo>
                  <a:cubicBezTo>
                    <a:pt x="106617" y="67396"/>
                    <a:pt x="105354" y="47152"/>
                    <a:pt x="96510" y="28426"/>
                  </a:cubicBezTo>
                  <a:cubicBezTo>
                    <a:pt x="84886" y="4133"/>
                    <a:pt x="64166" y="85"/>
                    <a:pt x="53553" y="85"/>
                  </a:cubicBezTo>
                  <a:cubicBezTo>
                    <a:pt x="38391" y="85"/>
                    <a:pt x="19945" y="6664"/>
                    <a:pt x="9585" y="30198"/>
                  </a:cubicBezTo>
                  <a:cubicBezTo>
                    <a:pt x="1499" y="47658"/>
                    <a:pt x="235" y="67396"/>
                    <a:pt x="235" y="87640"/>
                  </a:cubicBezTo>
                  <a:cubicBezTo>
                    <a:pt x="235" y="106619"/>
                    <a:pt x="1246" y="129394"/>
                    <a:pt x="11606" y="148626"/>
                  </a:cubicBezTo>
                  <a:cubicBezTo>
                    <a:pt x="22472" y="169123"/>
                    <a:pt x="40918" y="174184"/>
                    <a:pt x="53300" y="174184"/>
                  </a:cubicBezTo>
                  <a:cubicBezTo>
                    <a:pt x="66945" y="174184"/>
                    <a:pt x="86150" y="168870"/>
                    <a:pt x="97268" y="144830"/>
                  </a:cubicBezTo>
                  <a:cubicBezTo>
                    <a:pt x="105354" y="127369"/>
                    <a:pt x="106617" y="107631"/>
                    <a:pt x="106617" y="87640"/>
                  </a:cubicBezTo>
                  <a:close/>
                  <a:moveTo>
                    <a:pt x="53300" y="168617"/>
                  </a:moveTo>
                  <a:cubicBezTo>
                    <a:pt x="43445" y="168617"/>
                    <a:pt x="28536" y="162290"/>
                    <a:pt x="23988" y="137998"/>
                  </a:cubicBezTo>
                  <a:cubicBezTo>
                    <a:pt x="21208" y="122814"/>
                    <a:pt x="21208" y="99534"/>
                    <a:pt x="21208" y="84604"/>
                  </a:cubicBezTo>
                  <a:cubicBezTo>
                    <a:pt x="21208" y="68408"/>
                    <a:pt x="21208" y="51707"/>
                    <a:pt x="23230" y="38042"/>
                  </a:cubicBezTo>
                  <a:cubicBezTo>
                    <a:pt x="28031" y="7929"/>
                    <a:pt x="46983" y="5652"/>
                    <a:pt x="53300" y="5652"/>
                  </a:cubicBezTo>
                  <a:cubicBezTo>
                    <a:pt x="61639" y="5652"/>
                    <a:pt x="78316" y="10207"/>
                    <a:pt x="83117" y="35259"/>
                  </a:cubicBezTo>
                  <a:cubicBezTo>
                    <a:pt x="85644" y="49430"/>
                    <a:pt x="85644" y="68662"/>
                    <a:pt x="85644" y="84604"/>
                  </a:cubicBezTo>
                  <a:cubicBezTo>
                    <a:pt x="85644" y="103583"/>
                    <a:pt x="85644" y="120790"/>
                    <a:pt x="82865" y="136985"/>
                  </a:cubicBezTo>
                  <a:cubicBezTo>
                    <a:pt x="79074" y="161025"/>
                    <a:pt x="64671" y="168617"/>
                    <a:pt x="53300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638D63C5-22F4-AE0C-C099-CB1E2A703CD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3084084" y="7851810"/>
              <a:ext cx="29564" cy="75662"/>
            </a:xfrm>
            <a:custGeom>
              <a:avLst/>
              <a:gdLst>
                <a:gd name="connsiteX0" fmla="*/ 29805 w 29564"/>
                <a:gd name="connsiteY0" fmla="*/ 26655 h 75662"/>
                <a:gd name="connsiteX1" fmla="*/ 13633 w 29564"/>
                <a:gd name="connsiteY1" fmla="*/ 85 h 75662"/>
                <a:gd name="connsiteX2" fmla="*/ 240 w 29564"/>
                <a:gd name="connsiteY2" fmla="*/ 13496 h 75662"/>
                <a:gd name="connsiteX3" fmla="*/ 13633 w 29564"/>
                <a:gd name="connsiteY3" fmla="*/ 26908 h 75662"/>
                <a:gd name="connsiteX4" fmla="*/ 22477 w 29564"/>
                <a:gd name="connsiteY4" fmla="*/ 23618 h 75662"/>
                <a:gd name="connsiteX5" fmla="*/ 23740 w 29564"/>
                <a:gd name="connsiteY5" fmla="*/ 22859 h 75662"/>
                <a:gd name="connsiteX6" fmla="*/ 24246 w 29564"/>
                <a:gd name="connsiteY6" fmla="*/ 26655 h 75662"/>
                <a:gd name="connsiteX7" fmla="*/ 7063 w 29564"/>
                <a:gd name="connsiteY7" fmla="*/ 68915 h 75662"/>
                <a:gd name="connsiteX8" fmla="*/ 4283 w 29564"/>
                <a:gd name="connsiteY8" fmla="*/ 72963 h 75662"/>
                <a:gd name="connsiteX9" fmla="*/ 6810 w 29564"/>
                <a:gd name="connsiteY9" fmla="*/ 75747 h 75662"/>
                <a:gd name="connsiteX10" fmla="*/ 29805 w 29564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4" h="75662">
                  <a:moveTo>
                    <a:pt x="29805" y="26655"/>
                  </a:moveTo>
                  <a:cubicBezTo>
                    <a:pt x="29805" y="9954"/>
                    <a:pt x="23488" y="85"/>
                    <a:pt x="13633" y="85"/>
                  </a:cubicBezTo>
                  <a:cubicBezTo>
                    <a:pt x="5294" y="85"/>
                    <a:pt x="240" y="6411"/>
                    <a:pt x="240" y="13496"/>
                  </a:cubicBezTo>
                  <a:cubicBezTo>
                    <a:pt x="240" y="20329"/>
                    <a:pt x="5294" y="26908"/>
                    <a:pt x="13633" y="26908"/>
                  </a:cubicBezTo>
                  <a:cubicBezTo>
                    <a:pt x="16665" y="26908"/>
                    <a:pt x="19950" y="25896"/>
                    <a:pt x="22477" y="23618"/>
                  </a:cubicBezTo>
                  <a:cubicBezTo>
                    <a:pt x="23235" y="23112"/>
                    <a:pt x="23488" y="22859"/>
                    <a:pt x="23740" y="22859"/>
                  </a:cubicBezTo>
                  <a:cubicBezTo>
                    <a:pt x="23993" y="22859"/>
                    <a:pt x="24246" y="23112"/>
                    <a:pt x="24246" y="26655"/>
                  </a:cubicBezTo>
                  <a:cubicBezTo>
                    <a:pt x="24246" y="45381"/>
                    <a:pt x="15401" y="60564"/>
                    <a:pt x="7063" y="68915"/>
                  </a:cubicBezTo>
                  <a:cubicBezTo>
                    <a:pt x="4283" y="71698"/>
                    <a:pt x="4283" y="72204"/>
                    <a:pt x="4283" y="72963"/>
                  </a:cubicBezTo>
                  <a:cubicBezTo>
                    <a:pt x="4283" y="74735"/>
                    <a:pt x="5547" y="75747"/>
                    <a:pt x="6810" y="75747"/>
                  </a:cubicBezTo>
                  <a:cubicBezTo>
                    <a:pt x="9590" y="75747"/>
                    <a:pt x="29805" y="56262"/>
                    <a:pt x="29805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0F5DBFCA-01B9-E964-3557-95A7B9EF581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3261920" y="7766785"/>
              <a:ext cx="149844" cy="114632"/>
            </a:xfrm>
            <a:custGeom>
              <a:avLst/>
              <a:gdLst>
                <a:gd name="connsiteX0" fmla="*/ 150093 w 149844"/>
                <a:gd name="connsiteY0" fmla="*/ 17798 h 114632"/>
                <a:gd name="connsiteX1" fmla="*/ 139985 w 149844"/>
                <a:gd name="connsiteY1" fmla="*/ 85 h 114632"/>
                <a:gd name="connsiteX2" fmla="*/ 126593 w 149844"/>
                <a:gd name="connsiteY2" fmla="*/ 11978 h 114632"/>
                <a:gd name="connsiteX3" fmla="*/ 130383 w 149844"/>
                <a:gd name="connsiteY3" fmla="*/ 19570 h 114632"/>
                <a:gd name="connsiteX4" fmla="*/ 139227 w 149844"/>
                <a:gd name="connsiteY4" fmla="*/ 40826 h 114632"/>
                <a:gd name="connsiteX5" fmla="*/ 126593 w 149844"/>
                <a:gd name="connsiteY5" fmla="*/ 77012 h 114632"/>
                <a:gd name="connsiteX6" fmla="*/ 97786 w 149844"/>
                <a:gd name="connsiteY6" fmla="*/ 96497 h 114632"/>
                <a:gd name="connsiteX7" fmla="*/ 73275 w 149844"/>
                <a:gd name="connsiteY7" fmla="*/ 73723 h 114632"/>
                <a:gd name="connsiteX8" fmla="*/ 81867 w 149844"/>
                <a:gd name="connsiteY8" fmla="*/ 43863 h 114632"/>
                <a:gd name="connsiteX9" fmla="*/ 77318 w 149844"/>
                <a:gd name="connsiteY9" fmla="*/ 38295 h 114632"/>
                <a:gd name="connsiteX10" fmla="*/ 70496 w 149844"/>
                <a:gd name="connsiteY10" fmla="*/ 42597 h 114632"/>
                <a:gd name="connsiteX11" fmla="*/ 64684 w 149844"/>
                <a:gd name="connsiteY11" fmla="*/ 73216 h 114632"/>
                <a:gd name="connsiteX12" fmla="*/ 30318 w 149844"/>
                <a:gd name="connsiteY12" fmla="*/ 96497 h 114632"/>
                <a:gd name="connsiteX13" fmla="*/ 8334 w 149844"/>
                <a:gd name="connsiteY13" fmla="*/ 67396 h 114632"/>
                <a:gd name="connsiteX14" fmla="*/ 34108 w 149844"/>
                <a:gd name="connsiteY14" fmla="*/ 5905 h 114632"/>
                <a:gd name="connsiteX15" fmla="*/ 29307 w 149844"/>
                <a:gd name="connsiteY15" fmla="*/ 1097 h 114632"/>
                <a:gd name="connsiteX16" fmla="*/ 22737 w 149844"/>
                <a:gd name="connsiteY16" fmla="*/ 6664 h 114632"/>
                <a:gd name="connsiteX17" fmla="*/ 248 w 149844"/>
                <a:gd name="connsiteY17" fmla="*/ 78531 h 114632"/>
                <a:gd name="connsiteX18" fmla="*/ 26780 w 149844"/>
                <a:gd name="connsiteY18" fmla="*/ 114717 h 114632"/>
                <a:gd name="connsiteX19" fmla="*/ 65694 w 149844"/>
                <a:gd name="connsiteY19" fmla="*/ 88146 h 114632"/>
                <a:gd name="connsiteX20" fmla="*/ 93490 w 149844"/>
                <a:gd name="connsiteY20" fmla="*/ 114717 h 114632"/>
                <a:gd name="connsiteX21" fmla="*/ 134426 w 149844"/>
                <a:gd name="connsiteY21" fmla="*/ 80302 h 114632"/>
                <a:gd name="connsiteX22" fmla="*/ 150093 w 149844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44" h="114632">
                  <a:moveTo>
                    <a:pt x="150093" y="17798"/>
                  </a:moveTo>
                  <a:cubicBezTo>
                    <a:pt x="150093" y="6411"/>
                    <a:pt x="145544" y="85"/>
                    <a:pt x="139985" y="85"/>
                  </a:cubicBezTo>
                  <a:cubicBezTo>
                    <a:pt x="133415" y="85"/>
                    <a:pt x="126593" y="6158"/>
                    <a:pt x="126593" y="11978"/>
                  </a:cubicBezTo>
                  <a:cubicBezTo>
                    <a:pt x="126593" y="14509"/>
                    <a:pt x="127856" y="17292"/>
                    <a:pt x="130383" y="19570"/>
                  </a:cubicBezTo>
                  <a:cubicBezTo>
                    <a:pt x="134679" y="23365"/>
                    <a:pt x="139227" y="30198"/>
                    <a:pt x="139227" y="40826"/>
                  </a:cubicBezTo>
                  <a:cubicBezTo>
                    <a:pt x="139227" y="50948"/>
                    <a:pt x="134426" y="65372"/>
                    <a:pt x="126593" y="77012"/>
                  </a:cubicBezTo>
                  <a:cubicBezTo>
                    <a:pt x="119012" y="87893"/>
                    <a:pt x="109662" y="96497"/>
                    <a:pt x="97786" y="96497"/>
                  </a:cubicBezTo>
                  <a:cubicBezTo>
                    <a:pt x="83383" y="96497"/>
                    <a:pt x="75549" y="87387"/>
                    <a:pt x="73275" y="73723"/>
                  </a:cubicBezTo>
                  <a:cubicBezTo>
                    <a:pt x="76055" y="67143"/>
                    <a:pt x="81867" y="50948"/>
                    <a:pt x="81867" y="43863"/>
                  </a:cubicBezTo>
                  <a:cubicBezTo>
                    <a:pt x="81867" y="40826"/>
                    <a:pt x="80603" y="38295"/>
                    <a:pt x="77318" y="38295"/>
                  </a:cubicBezTo>
                  <a:cubicBezTo>
                    <a:pt x="75297" y="38295"/>
                    <a:pt x="72517" y="38802"/>
                    <a:pt x="70496" y="42597"/>
                  </a:cubicBezTo>
                  <a:cubicBezTo>
                    <a:pt x="67716" y="47658"/>
                    <a:pt x="64684" y="64107"/>
                    <a:pt x="64684" y="73216"/>
                  </a:cubicBezTo>
                  <a:cubicBezTo>
                    <a:pt x="56345" y="85110"/>
                    <a:pt x="46237" y="96497"/>
                    <a:pt x="30318" y="96497"/>
                  </a:cubicBezTo>
                  <a:cubicBezTo>
                    <a:pt x="13640" y="96497"/>
                    <a:pt x="8334" y="81567"/>
                    <a:pt x="8334" y="67396"/>
                  </a:cubicBezTo>
                  <a:cubicBezTo>
                    <a:pt x="8334" y="35765"/>
                    <a:pt x="34108" y="9195"/>
                    <a:pt x="34108" y="5905"/>
                  </a:cubicBezTo>
                  <a:cubicBezTo>
                    <a:pt x="34108" y="3121"/>
                    <a:pt x="32087" y="1097"/>
                    <a:pt x="29307" y="1097"/>
                  </a:cubicBezTo>
                  <a:cubicBezTo>
                    <a:pt x="26022" y="1097"/>
                    <a:pt x="24253" y="4387"/>
                    <a:pt x="22737" y="6664"/>
                  </a:cubicBezTo>
                  <a:cubicBezTo>
                    <a:pt x="9850" y="25390"/>
                    <a:pt x="248" y="55503"/>
                    <a:pt x="248" y="78531"/>
                  </a:cubicBezTo>
                  <a:cubicBezTo>
                    <a:pt x="248" y="95991"/>
                    <a:pt x="6060" y="114717"/>
                    <a:pt x="26780" y="114717"/>
                  </a:cubicBezTo>
                  <a:cubicBezTo>
                    <a:pt x="44721" y="114717"/>
                    <a:pt x="56598" y="102064"/>
                    <a:pt x="65694" y="88146"/>
                  </a:cubicBezTo>
                  <a:cubicBezTo>
                    <a:pt x="67969" y="102823"/>
                    <a:pt x="77824" y="114717"/>
                    <a:pt x="93490" y="114717"/>
                  </a:cubicBezTo>
                  <a:cubicBezTo>
                    <a:pt x="113200" y="114717"/>
                    <a:pt x="125329" y="99281"/>
                    <a:pt x="134426" y="80302"/>
                  </a:cubicBezTo>
                  <a:cubicBezTo>
                    <a:pt x="140491" y="67902"/>
                    <a:pt x="150093" y="33487"/>
                    <a:pt x="150093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0F8E2B0A-C6FE-00A8-51C8-80F042AD620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424312" y="7837588"/>
              <a:ext cx="74644" cy="80773"/>
            </a:xfrm>
            <a:custGeom>
              <a:avLst/>
              <a:gdLst>
                <a:gd name="connsiteX0" fmla="*/ 60925 w 74644"/>
                <a:gd name="connsiteY0" fmla="*/ 8412 h 80773"/>
                <a:gd name="connsiteX1" fmla="*/ 55972 w 74644"/>
                <a:gd name="connsiteY1" fmla="*/ 16206 h 80773"/>
                <a:gd name="connsiteX2" fmla="*/ 64286 w 74644"/>
                <a:gd name="connsiteY2" fmla="*/ 24531 h 80773"/>
                <a:gd name="connsiteX3" fmla="*/ 72776 w 74644"/>
                <a:gd name="connsiteY3" fmla="*/ 15851 h 80773"/>
                <a:gd name="connsiteX4" fmla="*/ 43237 w 74644"/>
                <a:gd name="connsiteY4" fmla="*/ 86 h 80773"/>
                <a:gd name="connsiteX5" fmla="*/ 254 w 74644"/>
                <a:gd name="connsiteY5" fmla="*/ 40827 h 80773"/>
                <a:gd name="connsiteX6" fmla="*/ 42352 w 74644"/>
                <a:gd name="connsiteY6" fmla="*/ 80860 h 80773"/>
                <a:gd name="connsiteX7" fmla="*/ 74899 w 74644"/>
                <a:gd name="connsiteY7" fmla="*/ 57832 h 80773"/>
                <a:gd name="connsiteX8" fmla="*/ 71892 w 74644"/>
                <a:gd name="connsiteY8" fmla="*/ 55707 h 80773"/>
                <a:gd name="connsiteX9" fmla="*/ 68531 w 74644"/>
                <a:gd name="connsiteY9" fmla="*/ 58718 h 80773"/>
                <a:gd name="connsiteX10" fmla="*/ 44475 w 74644"/>
                <a:gd name="connsiteY10" fmla="*/ 75192 h 80773"/>
                <a:gd name="connsiteX11" fmla="*/ 16350 w 74644"/>
                <a:gd name="connsiteY11" fmla="*/ 40650 h 80773"/>
                <a:gd name="connsiteX12" fmla="*/ 43767 w 74644"/>
                <a:gd name="connsiteY12" fmla="*/ 5755 h 80773"/>
                <a:gd name="connsiteX13" fmla="*/ 60925 w 74644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44" h="80773">
                  <a:moveTo>
                    <a:pt x="60925" y="8412"/>
                  </a:moveTo>
                  <a:cubicBezTo>
                    <a:pt x="57741" y="9829"/>
                    <a:pt x="55972" y="12663"/>
                    <a:pt x="55972" y="16206"/>
                  </a:cubicBezTo>
                  <a:cubicBezTo>
                    <a:pt x="55972" y="20988"/>
                    <a:pt x="59333" y="24531"/>
                    <a:pt x="64286" y="24531"/>
                  </a:cubicBezTo>
                  <a:cubicBezTo>
                    <a:pt x="69061" y="24531"/>
                    <a:pt x="72776" y="21520"/>
                    <a:pt x="72776" y="15851"/>
                  </a:cubicBezTo>
                  <a:cubicBezTo>
                    <a:pt x="72776" y="86"/>
                    <a:pt x="48189" y="86"/>
                    <a:pt x="43237" y="86"/>
                  </a:cubicBezTo>
                  <a:cubicBezTo>
                    <a:pt x="16704" y="86"/>
                    <a:pt x="254" y="20457"/>
                    <a:pt x="254" y="40827"/>
                  </a:cubicBezTo>
                  <a:cubicBezTo>
                    <a:pt x="254" y="63147"/>
                    <a:pt x="19181" y="80860"/>
                    <a:pt x="42352" y="80860"/>
                  </a:cubicBezTo>
                  <a:cubicBezTo>
                    <a:pt x="68708" y="80860"/>
                    <a:pt x="74899" y="59958"/>
                    <a:pt x="74899" y="57832"/>
                  </a:cubicBezTo>
                  <a:cubicBezTo>
                    <a:pt x="74899" y="55707"/>
                    <a:pt x="72599" y="55707"/>
                    <a:pt x="71892" y="55707"/>
                  </a:cubicBezTo>
                  <a:cubicBezTo>
                    <a:pt x="69592" y="55707"/>
                    <a:pt x="69415" y="56238"/>
                    <a:pt x="68531" y="58718"/>
                  </a:cubicBezTo>
                  <a:cubicBezTo>
                    <a:pt x="64639" y="69701"/>
                    <a:pt x="55265" y="75192"/>
                    <a:pt x="44475" y="75192"/>
                  </a:cubicBezTo>
                  <a:cubicBezTo>
                    <a:pt x="32270" y="75192"/>
                    <a:pt x="16350" y="66158"/>
                    <a:pt x="16350" y="40650"/>
                  </a:cubicBezTo>
                  <a:cubicBezTo>
                    <a:pt x="16350" y="18154"/>
                    <a:pt x="27317" y="5755"/>
                    <a:pt x="43767" y="5755"/>
                  </a:cubicBezTo>
                  <a:cubicBezTo>
                    <a:pt x="46067" y="5755"/>
                    <a:pt x="54557" y="5755"/>
                    <a:pt x="60925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D74B65FD-4E1D-3983-7223-5EFB3C6B19D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3602996" y="7785764"/>
              <a:ext cx="168038" cy="59213"/>
            </a:xfrm>
            <a:custGeom>
              <a:avLst/>
              <a:gdLst>
                <a:gd name="connsiteX0" fmla="*/ 159708 w 168038"/>
                <a:gd name="connsiteY0" fmla="*/ 10207 h 59213"/>
                <a:gd name="connsiteX1" fmla="*/ 168299 w 168038"/>
                <a:gd name="connsiteY1" fmla="*/ 5146 h 59213"/>
                <a:gd name="connsiteX2" fmla="*/ 159961 w 168038"/>
                <a:gd name="connsiteY2" fmla="*/ 85 h 59213"/>
                <a:gd name="connsiteX3" fmla="*/ 8600 w 168038"/>
                <a:gd name="connsiteY3" fmla="*/ 85 h 59213"/>
                <a:gd name="connsiteX4" fmla="*/ 261 w 168038"/>
                <a:gd name="connsiteY4" fmla="*/ 5146 h 59213"/>
                <a:gd name="connsiteX5" fmla="*/ 8852 w 168038"/>
                <a:gd name="connsiteY5" fmla="*/ 10207 h 59213"/>
                <a:gd name="connsiteX6" fmla="*/ 159708 w 168038"/>
                <a:gd name="connsiteY6" fmla="*/ 10207 h 59213"/>
                <a:gd name="connsiteX7" fmla="*/ 159961 w 168038"/>
                <a:gd name="connsiteY7" fmla="*/ 59299 h 59213"/>
                <a:gd name="connsiteX8" fmla="*/ 168299 w 168038"/>
                <a:gd name="connsiteY8" fmla="*/ 54238 h 59213"/>
                <a:gd name="connsiteX9" fmla="*/ 159708 w 168038"/>
                <a:gd name="connsiteY9" fmla="*/ 49177 h 59213"/>
                <a:gd name="connsiteX10" fmla="*/ 8852 w 168038"/>
                <a:gd name="connsiteY10" fmla="*/ 49177 h 59213"/>
                <a:gd name="connsiteX11" fmla="*/ 261 w 168038"/>
                <a:gd name="connsiteY11" fmla="*/ 54238 h 59213"/>
                <a:gd name="connsiteX12" fmla="*/ 8600 w 168038"/>
                <a:gd name="connsiteY12" fmla="*/ 59299 h 59213"/>
                <a:gd name="connsiteX13" fmla="*/ 159961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708" y="10207"/>
                  </a:moveTo>
                  <a:cubicBezTo>
                    <a:pt x="163498" y="10207"/>
                    <a:pt x="168299" y="10207"/>
                    <a:pt x="168299" y="5146"/>
                  </a:cubicBezTo>
                  <a:cubicBezTo>
                    <a:pt x="168299" y="85"/>
                    <a:pt x="163498" y="85"/>
                    <a:pt x="159961" y="85"/>
                  </a:cubicBezTo>
                  <a:lnTo>
                    <a:pt x="8600" y="85"/>
                  </a:lnTo>
                  <a:cubicBezTo>
                    <a:pt x="5062" y="85"/>
                    <a:pt x="261" y="85"/>
                    <a:pt x="261" y="5146"/>
                  </a:cubicBezTo>
                  <a:cubicBezTo>
                    <a:pt x="261" y="10207"/>
                    <a:pt x="5062" y="10207"/>
                    <a:pt x="8852" y="10207"/>
                  </a:cubicBezTo>
                  <a:lnTo>
                    <a:pt x="159708" y="10207"/>
                  </a:lnTo>
                  <a:close/>
                  <a:moveTo>
                    <a:pt x="159961" y="59299"/>
                  </a:moveTo>
                  <a:cubicBezTo>
                    <a:pt x="163498" y="59299"/>
                    <a:pt x="168299" y="59299"/>
                    <a:pt x="168299" y="54238"/>
                  </a:cubicBezTo>
                  <a:cubicBezTo>
                    <a:pt x="168299" y="49177"/>
                    <a:pt x="163498" y="49177"/>
                    <a:pt x="159708" y="49177"/>
                  </a:cubicBezTo>
                  <a:lnTo>
                    <a:pt x="8852" y="49177"/>
                  </a:lnTo>
                  <a:cubicBezTo>
                    <a:pt x="5062" y="49177"/>
                    <a:pt x="261" y="49177"/>
                    <a:pt x="261" y="54238"/>
                  </a:cubicBezTo>
                  <a:cubicBezTo>
                    <a:pt x="261" y="59299"/>
                    <a:pt x="5062" y="59299"/>
                    <a:pt x="8600" y="59299"/>
                  </a:cubicBezTo>
                  <a:lnTo>
                    <a:pt x="159961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ABBF244F-0465-5DE5-8B0E-2094932C1C7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3868207" y="7710102"/>
              <a:ext cx="100823" cy="174099"/>
            </a:xfrm>
            <a:custGeom>
              <a:avLst/>
              <a:gdLst>
                <a:gd name="connsiteX0" fmla="*/ 101095 w 100823"/>
                <a:gd name="connsiteY0" fmla="*/ 117753 h 174099"/>
                <a:gd name="connsiteX1" fmla="*/ 53084 w 100823"/>
                <a:gd name="connsiteY1" fmla="*/ 62335 h 174099"/>
                <a:gd name="connsiteX2" fmla="*/ 20992 w 100823"/>
                <a:gd name="connsiteY2" fmla="*/ 75241 h 174099"/>
                <a:gd name="connsiteX3" fmla="*/ 20992 w 100823"/>
                <a:gd name="connsiteY3" fmla="*/ 25896 h 174099"/>
                <a:gd name="connsiteX4" fmla="*/ 42471 w 100823"/>
                <a:gd name="connsiteY4" fmla="*/ 29186 h 174099"/>
                <a:gd name="connsiteX5" fmla="*/ 91240 w 100823"/>
                <a:gd name="connsiteY5" fmla="*/ 2868 h 174099"/>
                <a:gd name="connsiteX6" fmla="*/ 88713 w 100823"/>
                <a:gd name="connsiteY6" fmla="*/ 85 h 174099"/>
                <a:gd name="connsiteX7" fmla="*/ 86691 w 100823"/>
                <a:gd name="connsiteY7" fmla="*/ 844 h 174099"/>
                <a:gd name="connsiteX8" fmla="*/ 52325 w 100823"/>
                <a:gd name="connsiteY8" fmla="*/ 8182 h 174099"/>
                <a:gd name="connsiteX9" fmla="*/ 18718 w 100823"/>
                <a:gd name="connsiteY9" fmla="*/ 1097 h 174099"/>
                <a:gd name="connsiteX10" fmla="*/ 15685 w 100823"/>
                <a:gd name="connsiteY10" fmla="*/ 338 h 174099"/>
                <a:gd name="connsiteX11" fmla="*/ 13159 w 100823"/>
                <a:gd name="connsiteY11" fmla="*/ 6411 h 174099"/>
                <a:gd name="connsiteX12" fmla="*/ 13159 w 100823"/>
                <a:gd name="connsiteY12" fmla="*/ 81314 h 174099"/>
                <a:gd name="connsiteX13" fmla="*/ 16696 w 100823"/>
                <a:gd name="connsiteY13" fmla="*/ 87893 h 174099"/>
                <a:gd name="connsiteX14" fmla="*/ 19981 w 100823"/>
                <a:gd name="connsiteY14" fmla="*/ 85616 h 174099"/>
                <a:gd name="connsiteX15" fmla="*/ 52578 w 100823"/>
                <a:gd name="connsiteY15" fmla="*/ 67902 h 174099"/>
                <a:gd name="connsiteX16" fmla="*/ 74057 w 100823"/>
                <a:gd name="connsiteY16" fmla="*/ 84098 h 174099"/>
                <a:gd name="connsiteX17" fmla="*/ 78605 w 100823"/>
                <a:gd name="connsiteY17" fmla="*/ 115982 h 174099"/>
                <a:gd name="connsiteX18" fmla="*/ 72541 w 100823"/>
                <a:gd name="connsiteY18" fmla="*/ 150650 h 174099"/>
                <a:gd name="connsiteX19" fmla="*/ 45503 w 100823"/>
                <a:gd name="connsiteY19" fmla="*/ 167098 h 174099"/>
                <a:gd name="connsiteX20" fmla="*/ 8357 w 100823"/>
                <a:gd name="connsiteY20" fmla="*/ 138757 h 174099"/>
                <a:gd name="connsiteX21" fmla="*/ 12653 w 100823"/>
                <a:gd name="connsiteY21" fmla="*/ 139263 h 174099"/>
                <a:gd name="connsiteX22" fmla="*/ 25288 w 100823"/>
                <a:gd name="connsiteY22" fmla="*/ 126863 h 174099"/>
                <a:gd name="connsiteX23" fmla="*/ 12653 w 100823"/>
                <a:gd name="connsiteY23" fmla="*/ 114464 h 174099"/>
                <a:gd name="connsiteX24" fmla="*/ 271 w 100823"/>
                <a:gd name="connsiteY24" fmla="*/ 127875 h 174099"/>
                <a:gd name="connsiteX25" fmla="*/ 46008 w 100823"/>
                <a:gd name="connsiteY25" fmla="*/ 174184 h 174099"/>
                <a:gd name="connsiteX26" fmla="*/ 101095 w 10082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23" h="174099">
                  <a:moveTo>
                    <a:pt x="101095" y="117753"/>
                  </a:moveTo>
                  <a:cubicBezTo>
                    <a:pt x="101095" y="87640"/>
                    <a:pt x="80374" y="62335"/>
                    <a:pt x="53084" y="62335"/>
                  </a:cubicBezTo>
                  <a:cubicBezTo>
                    <a:pt x="40954" y="62335"/>
                    <a:pt x="30089" y="66384"/>
                    <a:pt x="20992" y="75241"/>
                  </a:cubicBezTo>
                  <a:lnTo>
                    <a:pt x="20992" y="25896"/>
                  </a:lnTo>
                  <a:cubicBezTo>
                    <a:pt x="26046" y="27414"/>
                    <a:pt x="34384" y="29186"/>
                    <a:pt x="42471" y="29186"/>
                  </a:cubicBezTo>
                  <a:cubicBezTo>
                    <a:pt x="73551" y="29186"/>
                    <a:pt x="91240" y="6158"/>
                    <a:pt x="91240" y="2868"/>
                  </a:cubicBezTo>
                  <a:cubicBezTo>
                    <a:pt x="91240" y="1350"/>
                    <a:pt x="90482" y="85"/>
                    <a:pt x="88713" y="85"/>
                  </a:cubicBezTo>
                  <a:cubicBezTo>
                    <a:pt x="88460" y="85"/>
                    <a:pt x="87955" y="85"/>
                    <a:pt x="86691" y="844"/>
                  </a:cubicBezTo>
                  <a:cubicBezTo>
                    <a:pt x="81637" y="3121"/>
                    <a:pt x="69256" y="8182"/>
                    <a:pt x="52325" y="8182"/>
                  </a:cubicBezTo>
                  <a:cubicBezTo>
                    <a:pt x="42218" y="8182"/>
                    <a:pt x="30594" y="6411"/>
                    <a:pt x="18718" y="1097"/>
                  </a:cubicBezTo>
                  <a:cubicBezTo>
                    <a:pt x="16696" y="338"/>
                    <a:pt x="16191" y="338"/>
                    <a:pt x="15685" y="338"/>
                  </a:cubicBezTo>
                  <a:cubicBezTo>
                    <a:pt x="13159" y="338"/>
                    <a:pt x="13159" y="2362"/>
                    <a:pt x="13159" y="6411"/>
                  </a:cubicBezTo>
                  <a:lnTo>
                    <a:pt x="13159" y="81314"/>
                  </a:lnTo>
                  <a:cubicBezTo>
                    <a:pt x="13159" y="85869"/>
                    <a:pt x="13159" y="87893"/>
                    <a:pt x="16696" y="87893"/>
                  </a:cubicBezTo>
                  <a:cubicBezTo>
                    <a:pt x="18465" y="87893"/>
                    <a:pt x="18970" y="87134"/>
                    <a:pt x="19981" y="85616"/>
                  </a:cubicBezTo>
                  <a:cubicBezTo>
                    <a:pt x="22761" y="81567"/>
                    <a:pt x="32110" y="67902"/>
                    <a:pt x="52578" y="67902"/>
                  </a:cubicBezTo>
                  <a:cubicBezTo>
                    <a:pt x="65718" y="67902"/>
                    <a:pt x="72035" y="79543"/>
                    <a:pt x="74057" y="84098"/>
                  </a:cubicBezTo>
                  <a:cubicBezTo>
                    <a:pt x="78100" y="93461"/>
                    <a:pt x="78605" y="103330"/>
                    <a:pt x="78605" y="115982"/>
                  </a:cubicBezTo>
                  <a:cubicBezTo>
                    <a:pt x="78605" y="124839"/>
                    <a:pt x="78605" y="140022"/>
                    <a:pt x="72541" y="150650"/>
                  </a:cubicBezTo>
                  <a:cubicBezTo>
                    <a:pt x="66476" y="160519"/>
                    <a:pt x="57127" y="167098"/>
                    <a:pt x="45503" y="167098"/>
                  </a:cubicBezTo>
                  <a:cubicBezTo>
                    <a:pt x="27056" y="167098"/>
                    <a:pt x="12653" y="153687"/>
                    <a:pt x="8357" y="138757"/>
                  </a:cubicBezTo>
                  <a:cubicBezTo>
                    <a:pt x="9116" y="139010"/>
                    <a:pt x="9874" y="139263"/>
                    <a:pt x="12653" y="139263"/>
                  </a:cubicBezTo>
                  <a:cubicBezTo>
                    <a:pt x="20992" y="139263"/>
                    <a:pt x="25288" y="132936"/>
                    <a:pt x="25288" y="126863"/>
                  </a:cubicBezTo>
                  <a:cubicBezTo>
                    <a:pt x="25288" y="120790"/>
                    <a:pt x="20992" y="114464"/>
                    <a:pt x="12653" y="114464"/>
                  </a:cubicBezTo>
                  <a:cubicBezTo>
                    <a:pt x="9116" y="114464"/>
                    <a:pt x="271" y="116235"/>
                    <a:pt x="271" y="127875"/>
                  </a:cubicBezTo>
                  <a:cubicBezTo>
                    <a:pt x="271" y="149638"/>
                    <a:pt x="17707" y="174184"/>
                    <a:pt x="46008" y="174184"/>
                  </a:cubicBezTo>
                  <a:cubicBezTo>
                    <a:pt x="75320" y="174184"/>
                    <a:pt x="101095" y="149891"/>
                    <a:pt x="101095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A63BB96C-4ECD-E068-0DF6-F261D99554B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4003649" y="7851810"/>
              <a:ext cx="29564" cy="75662"/>
            </a:xfrm>
            <a:custGeom>
              <a:avLst/>
              <a:gdLst>
                <a:gd name="connsiteX0" fmla="*/ 29841 w 29564"/>
                <a:gd name="connsiteY0" fmla="*/ 26655 h 75662"/>
                <a:gd name="connsiteX1" fmla="*/ 13669 w 29564"/>
                <a:gd name="connsiteY1" fmla="*/ 85 h 75662"/>
                <a:gd name="connsiteX2" fmla="*/ 276 w 29564"/>
                <a:gd name="connsiteY2" fmla="*/ 13496 h 75662"/>
                <a:gd name="connsiteX3" fmla="*/ 13669 w 29564"/>
                <a:gd name="connsiteY3" fmla="*/ 26908 h 75662"/>
                <a:gd name="connsiteX4" fmla="*/ 22513 w 29564"/>
                <a:gd name="connsiteY4" fmla="*/ 23618 h 75662"/>
                <a:gd name="connsiteX5" fmla="*/ 23777 w 29564"/>
                <a:gd name="connsiteY5" fmla="*/ 22859 h 75662"/>
                <a:gd name="connsiteX6" fmla="*/ 24282 w 29564"/>
                <a:gd name="connsiteY6" fmla="*/ 26655 h 75662"/>
                <a:gd name="connsiteX7" fmla="*/ 7099 w 29564"/>
                <a:gd name="connsiteY7" fmla="*/ 68915 h 75662"/>
                <a:gd name="connsiteX8" fmla="*/ 4319 w 29564"/>
                <a:gd name="connsiteY8" fmla="*/ 72963 h 75662"/>
                <a:gd name="connsiteX9" fmla="*/ 6846 w 29564"/>
                <a:gd name="connsiteY9" fmla="*/ 75747 h 75662"/>
                <a:gd name="connsiteX10" fmla="*/ 29841 w 29564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4" h="75662">
                  <a:moveTo>
                    <a:pt x="29841" y="26655"/>
                  </a:moveTo>
                  <a:cubicBezTo>
                    <a:pt x="29841" y="9954"/>
                    <a:pt x="23524" y="85"/>
                    <a:pt x="13669" y="85"/>
                  </a:cubicBezTo>
                  <a:cubicBezTo>
                    <a:pt x="5330" y="85"/>
                    <a:pt x="276" y="6411"/>
                    <a:pt x="276" y="13496"/>
                  </a:cubicBezTo>
                  <a:cubicBezTo>
                    <a:pt x="276" y="20329"/>
                    <a:pt x="5330" y="26908"/>
                    <a:pt x="13669" y="26908"/>
                  </a:cubicBezTo>
                  <a:cubicBezTo>
                    <a:pt x="16701" y="26908"/>
                    <a:pt x="19986" y="25896"/>
                    <a:pt x="22513" y="23618"/>
                  </a:cubicBezTo>
                  <a:cubicBezTo>
                    <a:pt x="23271" y="23112"/>
                    <a:pt x="23524" y="22859"/>
                    <a:pt x="23777" y="22859"/>
                  </a:cubicBezTo>
                  <a:cubicBezTo>
                    <a:pt x="24029" y="22859"/>
                    <a:pt x="24282" y="23112"/>
                    <a:pt x="24282" y="26655"/>
                  </a:cubicBezTo>
                  <a:cubicBezTo>
                    <a:pt x="24282" y="45381"/>
                    <a:pt x="15438" y="60564"/>
                    <a:pt x="7099" y="68915"/>
                  </a:cubicBezTo>
                  <a:cubicBezTo>
                    <a:pt x="4319" y="71698"/>
                    <a:pt x="4319" y="72204"/>
                    <a:pt x="4319" y="72963"/>
                  </a:cubicBezTo>
                  <a:cubicBezTo>
                    <a:pt x="4319" y="74735"/>
                    <a:pt x="5583" y="75747"/>
                    <a:pt x="6846" y="75747"/>
                  </a:cubicBezTo>
                  <a:cubicBezTo>
                    <a:pt x="9626" y="75747"/>
                    <a:pt x="29841" y="56262"/>
                    <a:pt x="29841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2056B004-CBD4-C79B-84B4-BB8F706E425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4191846" y="7703016"/>
              <a:ext cx="125081" cy="178907"/>
            </a:xfrm>
            <a:custGeom>
              <a:avLst/>
              <a:gdLst>
                <a:gd name="connsiteX0" fmla="*/ 77102 w 125081"/>
                <a:gd name="connsiteY0" fmla="*/ 101811 h 178907"/>
                <a:gd name="connsiteX1" fmla="*/ 103634 w 125081"/>
                <a:gd name="connsiteY1" fmla="*/ 172919 h 178907"/>
                <a:gd name="connsiteX2" fmla="*/ 117027 w 125081"/>
                <a:gd name="connsiteY2" fmla="*/ 178486 h 178907"/>
                <a:gd name="connsiteX3" fmla="*/ 122586 w 125081"/>
                <a:gd name="connsiteY3" fmla="*/ 178486 h 178907"/>
                <a:gd name="connsiteX4" fmla="*/ 125365 w 125081"/>
                <a:gd name="connsiteY4" fmla="*/ 175955 h 178907"/>
                <a:gd name="connsiteX5" fmla="*/ 124102 w 125081"/>
                <a:gd name="connsiteY5" fmla="*/ 173678 h 178907"/>
                <a:gd name="connsiteX6" fmla="*/ 118290 w 125081"/>
                <a:gd name="connsiteY6" fmla="*/ 162037 h 178907"/>
                <a:gd name="connsiteX7" fmla="*/ 66741 w 125081"/>
                <a:gd name="connsiteY7" fmla="*/ 18051 h 178907"/>
                <a:gd name="connsiteX8" fmla="*/ 35913 w 125081"/>
                <a:gd name="connsiteY8" fmla="*/ 85 h 178907"/>
                <a:gd name="connsiteX9" fmla="*/ 31365 w 125081"/>
                <a:gd name="connsiteY9" fmla="*/ 2868 h 178907"/>
                <a:gd name="connsiteX10" fmla="*/ 33639 w 125081"/>
                <a:gd name="connsiteY10" fmla="*/ 5399 h 178907"/>
                <a:gd name="connsiteX11" fmla="*/ 50064 w 125081"/>
                <a:gd name="connsiteY11" fmla="*/ 25643 h 178907"/>
                <a:gd name="connsiteX12" fmla="*/ 74575 w 125081"/>
                <a:gd name="connsiteY12" fmla="*/ 94473 h 178907"/>
                <a:gd name="connsiteX13" fmla="*/ 4833 w 125081"/>
                <a:gd name="connsiteY13" fmla="*/ 163809 h 178907"/>
                <a:gd name="connsiteX14" fmla="*/ 284 w 125081"/>
                <a:gd name="connsiteY14" fmla="*/ 171653 h 178907"/>
                <a:gd name="connsiteX15" fmla="*/ 7865 w 125081"/>
                <a:gd name="connsiteY15" fmla="*/ 178992 h 178907"/>
                <a:gd name="connsiteX16" fmla="*/ 16204 w 125081"/>
                <a:gd name="connsiteY16" fmla="*/ 173678 h 178907"/>
                <a:gd name="connsiteX17" fmla="*/ 77102 w 125081"/>
                <a:gd name="connsiteY17" fmla="*/ 101811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081" h="178907">
                  <a:moveTo>
                    <a:pt x="77102" y="101811"/>
                  </a:moveTo>
                  <a:cubicBezTo>
                    <a:pt x="87462" y="128382"/>
                    <a:pt x="99591" y="167098"/>
                    <a:pt x="103634" y="172919"/>
                  </a:cubicBezTo>
                  <a:cubicBezTo>
                    <a:pt x="107677" y="178486"/>
                    <a:pt x="110204" y="178486"/>
                    <a:pt x="117027" y="178486"/>
                  </a:cubicBezTo>
                  <a:lnTo>
                    <a:pt x="122586" y="178486"/>
                  </a:lnTo>
                  <a:cubicBezTo>
                    <a:pt x="125113" y="178233"/>
                    <a:pt x="125365" y="176714"/>
                    <a:pt x="125365" y="175955"/>
                  </a:cubicBezTo>
                  <a:cubicBezTo>
                    <a:pt x="125365" y="175196"/>
                    <a:pt x="124860" y="174690"/>
                    <a:pt x="124102" y="173678"/>
                  </a:cubicBezTo>
                  <a:cubicBezTo>
                    <a:pt x="121575" y="170894"/>
                    <a:pt x="120059" y="167098"/>
                    <a:pt x="118290" y="162037"/>
                  </a:cubicBezTo>
                  <a:lnTo>
                    <a:pt x="66741" y="18051"/>
                  </a:lnTo>
                  <a:cubicBezTo>
                    <a:pt x="61435" y="3374"/>
                    <a:pt x="47790" y="85"/>
                    <a:pt x="35913" y="85"/>
                  </a:cubicBezTo>
                  <a:cubicBezTo>
                    <a:pt x="34650" y="85"/>
                    <a:pt x="31365" y="85"/>
                    <a:pt x="31365" y="2868"/>
                  </a:cubicBezTo>
                  <a:cubicBezTo>
                    <a:pt x="31365" y="4893"/>
                    <a:pt x="33386" y="5399"/>
                    <a:pt x="33639" y="5399"/>
                  </a:cubicBezTo>
                  <a:cubicBezTo>
                    <a:pt x="41978" y="6917"/>
                    <a:pt x="43747" y="8435"/>
                    <a:pt x="50064" y="25643"/>
                  </a:cubicBezTo>
                  <a:lnTo>
                    <a:pt x="74575" y="94473"/>
                  </a:lnTo>
                  <a:lnTo>
                    <a:pt x="4833" y="163809"/>
                  </a:lnTo>
                  <a:cubicBezTo>
                    <a:pt x="1800" y="166845"/>
                    <a:pt x="284" y="168364"/>
                    <a:pt x="284" y="171653"/>
                  </a:cubicBezTo>
                  <a:cubicBezTo>
                    <a:pt x="284" y="175955"/>
                    <a:pt x="3822" y="178992"/>
                    <a:pt x="7865" y="178992"/>
                  </a:cubicBezTo>
                  <a:cubicBezTo>
                    <a:pt x="11908" y="178992"/>
                    <a:pt x="14182" y="176208"/>
                    <a:pt x="16204" y="173678"/>
                  </a:cubicBezTo>
                  <a:lnTo>
                    <a:pt x="77102" y="1018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BFB20F09-79D3-A47C-DB5C-6F7AC2D3D45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410197" y="7785764"/>
              <a:ext cx="168038" cy="59213"/>
            </a:xfrm>
            <a:custGeom>
              <a:avLst/>
              <a:gdLst>
                <a:gd name="connsiteX0" fmla="*/ 159740 w 168038"/>
                <a:gd name="connsiteY0" fmla="*/ 10207 h 59213"/>
                <a:gd name="connsiteX1" fmla="*/ 168331 w 168038"/>
                <a:gd name="connsiteY1" fmla="*/ 5146 h 59213"/>
                <a:gd name="connsiteX2" fmla="*/ 159993 w 168038"/>
                <a:gd name="connsiteY2" fmla="*/ 85 h 59213"/>
                <a:gd name="connsiteX3" fmla="*/ 8631 w 168038"/>
                <a:gd name="connsiteY3" fmla="*/ 85 h 59213"/>
                <a:gd name="connsiteX4" fmla="*/ 293 w 168038"/>
                <a:gd name="connsiteY4" fmla="*/ 5146 h 59213"/>
                <a:gd name="connsiteX5" fmla="*/ 8884 w 168038"/>
                <a:gd name="connsiteY5" fmla="*/ 10207 h 59213"/>
                <a:gd name="connsiteX6" fmla="*/ 159740 w 168038"/>
                <a:gd name="connsiteY6" fmla="*/ 10207 h 59213"/>
                <a:gd name="connsiteX7" fmla="*/ 159993 w 168038"/>
                <a:gd name="connsiteY7" fmla="*/ 59299 h 59213"/>
                <a:gd name="connsiteX8" fmla="*/ 168331 w 168038"/>
                <a:gd name="connsiteY8" fmla="*/ 54238 h 59213"/>
                <a:gd name="connsiteX9" fmla="*/ 159740 w 168038"/>
                <a:gd name="connsiteY9" fmla="*/ 49177 h 59213"/>
                <a:gd name="connsiteX10" fmla="*/ 8884 w 168038"/>
                <a:gd name="connsiteY10" fmla="*/ 49177 h 59213"/>
                <a:gd name="connsiteX11" fmla="*/ 293 w 168038"/>
                <a:gd name="connsiteY11" fmla="*/ 54238 h 59213"/>
                <a:gd name="connsiteX12" fmla="*/ 8631 w 168038"/>
                <a:gd name="connsiteY12" fmla="*/ 59299 h 59213"/>
                <a:gd name="connsiteX13" fmla="*/ 159993 w 1680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38" h="59213">
                  <a:moveTo>
                    <a:pt x="159740" y="10207"/>
                  </a:moveTo>
                  <a:cubicBezTo>
                    <a:pt x="163530" y="10207"/>
                    <a:pt x="168331" y="10207"/>
                    <a:pt x="168331" y="5146"/>
                  </a:cubicBezTo>
                  <a:cubicBezTo>
                    <a:pt x="168331" y="85"/>
                    <a:pt x="163530" y="85"/>
                    <a:pt x="159993" y="85"/>
                  </a:cubicBezTo>
                  <a:lnTo>
                    <a:pt x="8631" y="85"/>
                  </a:lnTo>
                  <a:cubicBezTo>
                    <a:pt x="5094" y="85"/>
                    <a:pt x="293" y="85"/>
                    <a:pt x="293" y="5146"/>
                  </a:cubicBezTo>
                  <a:cubicBezTo>
                    <a:pt x="293" y="10207"/>
                    <a:pt x="5094" y="10207"/>
                    <a:pt x="8884" y="10207"/>
                  </a:cubicBezTo>
                  <a:lnTo>
                    <a:pt x="159740" y="10207"/>
                  </a:lnTo>
                  <a:close/>
                  <a:moveTo>
                    <a:pt x="159993" y="59299"/>
                  </a:moveTo>
                  <a:cubicBezTo>
                    <a:pt x="163530" y="59299"/>
                    <a:pt x="168331" y="59299"/>
                    <a:pt x="168331" y="54238"/>
                  </a:cubicBezTo>
                  <a:cubicBezTo>
                    <a:pt x="168331" y="49177"/>
                    <a:pt x="163530" y="49177"/>
                    <a:pt x="159740" y="49177"/>
                  </a:cubicBezTo>
                  <a:lnTo>
                    <a:pt x="8884" y="49177"/>
                  </a:lnTo>
                  <a:cubicBezTo>
                    <a:pt x="5094" y="49177"/>
                    <a:pt x="293" y="49177"/>
                    <a:pt x="293" y="54238"/>
                  </a:cubicBezTo>
                  <a:cubicBezTo>
                    <a:pt x="293" y="59299"/>
                    <a:pt x="5094" y="59299"/>
                    <a:pt x="8631" y="59299"/>
                  </a:cubicBezTo>
                  <a:lnTo>
                    <a:pt x="15999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2CD1A76F-10F4-A292-AB70-069DFEE27C1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4672628" y="7710102"/>
              <a:ext cx="106382" cy="174099"/>
            </a:xfrm>
            <a:custGeom>
              <a:avLst/>
              <a:gdLst>
                <a:gd name="connsiteX0" fmla="*/ 106686 w 106382"/>
                <a:gd name="connsiteY0" fmla="*/ 87640 h 174099"/>
                <a:gd name="connsiteX1" fmla="*/ 96578 w 106382"/>
                <a:gd name="connsiteY1" fmla="*/ 28426 h 174099"/>
                <a:gd name="connsiteX2" fmla="*/ 53621 w 106382"/>
                <a:gd name="connsiteY2" fmla="*/ 85 h 174099"/>
                <a:gd name="connsiteX3" fmla="*/ 9653 w 106382"/>
                <a:gd name="connsiteY3" fmla="*/ 30198 h 174099"/>
                <a:gd name="connsiteX4" fmla="*/ 303 w 106382"/>
                <a:gd name="connsiteY4" fmla="*/ 87640 h 174099"/>
                <a:gd name="connsiteX5" fmla="*/ 11674 w 106382"/>
                <a:gd name="connsiteY5" fmla="*/ 148626 h 174099"/>
                <a:gd name="connsiteX6" fmla="*/ 53368 w 106382"/>
                <a:gd name="connsiteY6" fmla="*/ 174184 h 174099"/>
                <a:gd name="connsiteX7" fmla="*/ 97336 w 106382"/>
                <a:gd name="connsiteY7" fmla="*/ 144830 h 174099"/>
                <a:gd name="connsiteX8" fmla="*/ 106686 w 106382"/>
                <a:gd name="connsiteY8" fmla="*/ 87640 h 174099"/>
                <a:gd name="connsiteX9" fmla="*/ 53368 w 106382"/>
                <a:gd name="connsiteY9" fmla="*/ 168617 h 174099"/>
                <a:gd name="connsiteX10" fmla="*/ 24056 w 106382"/>
                <a:gd name="connsiteY10" fmla="*/ 137998 h 174099"/>
                <a:gd name="connsiteX11" fmla="*/ 21276 w 106382"/>
                <a:gd name="connsiteY11" fmla="*/ 84604 h 174099"/>
                <a:gd name="connsiteX12" fmla="*/ 23298 w 106382"/>
                <a:gd name="connsiteY12" fmla="*/ 38042 h 174099"/>
                <a:gd name="connsiteX13" fmla="*/ 53368 w 106382"/>
                <a:gd name="connsiteY13" fmla="*/ 5652 h 174099"/>
                <a:gd name="connsiteX14" fmla="*/ 83185 w 106382"/>
                <a:gd name="connsiteY14" fmla="*/ 35259 h 174099"/>
                <a:gd name="connsiteX15" fmla="*/ 85712 w 106382"/>
                <a:gd name="connsiteY15" fmla="*/ 84604 h 174099"/>
                <a:gd name="connsiteX16" fmla="*/ 82933 w 106382"/>
                <a:gd name="connsiteY16" fmla="*/ 136985 h 174099"/>
                <a:gd name="connsiteX17" fmla="*/ 53368 w 106382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2" h="174099">
                  <a:moveTo>
                    <a:pt x="106686" y="87640"/>
                  </a:moveTo>
                  <a:cubicBezTo>
                    <a:pt x="106686" y="67396"/>
                    <a:pt x="105422" y="47152"/>
                    <a:pt x="96578" y="28426"/>
                  </a:cubicBezTo>
                  <a:cubicBezTo>
                    <a:pt x="84954" y="4133"/>
                    <a:pt x="64234" y="85"/>
                    <a:pt x="53621" y="85"/>
                  </a:cubicBezTo>
                  <a:cubicBezTo>
                    <a:pt x="38459" y="85"/>
                    <a:pt x="20013" y="6664"/>
                    <a:pt x="9653" y="30198"/>
                  </a:cubicBezTo>
                  <a:cubicBezTo>
                    <a:pt x="1567" y="47658"/>
                    <a:pt x="303" y="67396"/>
                    <a:pt x="303" y="87640"/>
                  </a:cubicBezTo>
                  <a:cubicBezTo>
                    <a:pt x="303" y="106619"/>
                    <a:pt x="1314" y="129394"/>
                    <a:pt x="11674" y="148626"/>
                  </a:cubicBezTo>
                  <a:cubicBezTo>
                    <a:pt x="22540" y="169123"/>
                    <a:pt x="40986" y="174184"/>
                    <a:pt x="53368" y="174184"/>
                  </a:cubicBezTo>
                  <a:cubicBezTo>
                    <a:pt x="67013" y="174184"/>
                    <a:pt x="86218" y="168870"/>
                    <a:pt x="97336" y="144830"/>
                  </a:cubicBezTo>
                  <a:cubicBezTo>
                    <a:pt x="105422" y="127369"/>
                    <a:pt x="106686" y="107631"/>
                    <a:pt x="106686" y="87640"/>
                  </a:cubicBezTo>
                  <a:close/>
                  <a:moveTo>
                    <a:pt x="53368" y="168617"/>
                  </a:moveTo>
                  <a:cubicBezTo>
                    <a:pt x="43513" y="168617"/>
                    <a:pt x="28604" y="162290"/>
                    <a:pt x="24056" y="137998"/>
                  </a:cubicBezTo>
                  <a:cubicBezTo>
                    <a:pt x="21276" y="122814"/>
                    <a:pt x="21276" y="99534"/>
                    <a:pt x="21276" y="84604"/>
                  </a:cubicBezTo>
                  <a:cubicBezTo>
                    <a:pt x="21276" y="68408"/>
                    <a:pt x="21276" y="51707"/>
                    <a:pt x="23298" y="38042"/>
                  </a:cubicBezTo>
                  <a:cubicBezTo>
                    <a:pt x="28099" y="7929"/>
                    <a:pt x="47051" y="5652"/>
                    <a:pt x="53368" y="5652"/>
                  </a:cubicBezTo>
                  <a:cubicBezTo>
                    <a:pt x="61707" y="5652"/>
                    <a:pt x="78384" y="10207"/>
                    <a:pt x="83185" y="35259"/>
                  </a:cubicBezTo>
                  <a:cubicBezTo>
                    <a:pt x="85712" y="49430"/>
                    <a:pt x="85712" y="68662"/>
                    <a:pt x="85712" y="84604"/>
                  </a:cubicBezTo>
                  <a:cubicBezTo>
                    <a:pt x="85712" y="103583"/>
                    <a:pt x="85712" y="120790"/>
                    <a:pt x="82933" y="136985"/>
                  </a:cubicBezTo>
                  <a:cubicBezTo>
                    <a:pt x="79142" y="161025"/>
                    <a:pt x="64739" y="168617"/>
                    <a:pt x="53368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06B4CECE-70BE-41B4-6D59-BC7E4D40E8E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4810849" y="7851810"/>
              <a:ext cx="26785" cy="26823"/>
            </a:xfrm>
            <a:custGeom>
              <a:avLst/>
              <a:gdLst>
                <a:gd name="connsiteX0" fmla="*/ 27093 w 26785"/>
                <a:gd name="connsiteY0" fmla="*/ 13496 h 26823"/>
                <a:gd name="connsiteX1" fmla="*/ 13701 w 26785"/>
                <a:gd name="connsiteY1" fmla="*/ 85 h 26823"/>
                <a:gd name="connsiteX2" fmla="*/ 308 w 26785"/>
                <a:gd name="connsiteY2" fmla="*/ 13496 h 26823"/>
                <a:gd name="connsiteX3" fmla="*/ 13701 w 26785"/>
                <a:gd name="connsiteY3" fmla="*/ 26908 h 26823"/>
                <a:gd name="connsiteX4" fmla="*/ 27093 w 2678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" h="26823">
                  <a:moveTo>
                    <a:pt x="27093" y="13496"/>
                  </a:moveTo>
                  <a:cubicBezTo>
                    <a:pt x="27093" y="6158"/>
                    <a:pt x="21029" y="85"/>
                    <a:pt x="13701" y="85"/>
                  </a:cubicBezTo>
                  <a:cubicBezTo>
                    <a:pt x="6373" y="85"/>
                    <a:pt x="308" y="6158"/>
                    <a:pt x="308" y="13496"/>
                  </a:cubicBezTo>
                  <a:cubicBezTo>
                    <a:pt x="308" y="20835"/>
                    <a:pt x="6373" y="26908"/>
                    <a:pt x="13701" y="26908"/>
                  </a:cubicBezTo>
                  <a:cubicBezTo>
                    <a:pt x="21029" y="26908"/>
                    <a:pt x="27093" y="20835"/>
                    <a:pt x="27093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7EC22BCF-8E85-DB46-4CDA-C61A845007A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4871944" y="7710102"/>
              <a:ext cx="100823" cy="168531"/>
            </a:xfrm>
            <a:custGeom>
              <a:avLst/>
              <a:gdLst>
                <a:gd name="connsiteX0" fmla="*/ 19768 w 100823"/>
                <a:gd name="connsiteY0" fmla="*/ 149132 h 168531"/>
                <a:gd name="connsiteX1" fmla="*/ 46553 w 100823"/>
                <a:gd name="connsiteY1" fmla="*/ 123067 h 168531"/>
                <a:gd name="connsiteX2" fmla="*/ 101134 w 100823"/>
                <a:gd name="connsiteY2" fmla="*/ 49177 h 168531"/>
                <a:gd name="connsiteX3" fmla="*/ 47564 w 100823"/>
                <a:gd name="connsiteY3" fmla="*/ 85 h 168531"/>
                <a:gd name="connsiteX4" fmla="*/ 311 w 100823"/>
                <a:gd name="connsiteY4" fmla="*/ 45887 h 168531"/>
                <a:gd name="connsiteX5" fmla="*/ 13704 w 100823"/>
                <a:gd name="connsiteY5" fmla="*/ 60058 h 168531"/>
                <a:gd name="connsiteX6" fmla="*/ 26843 w 100823"/>
                <a:gd name="connsiteY6" fmla="*/ 46646 h 168531"/>
                <a:gd name="connsiteX7" fmla="*/ 13451 w 100823"/>
                <a:gd name="connsiteY7" fmla="*/ 33487 h 168531"/>
                <a:gd name="connsiteX8" fmla="*/ 10166 w 100823"/>
                <a:gd name="connsiteY8" fmla="*/ 33740 h 168531"/>
                <a:gd name="connsiteX9" fmla="*/ 44279 w 100823"/>
                <a:gd name="connsiteY9" fmla="*/ 7929 h 168531"/>
                <a:gd name="connsiteX10" fmla="*/ 78139 w 100823"/>
                <a:gd name="connsiteY10" fmla="*/ 49177 h 168531"/>
                <a:gd name="connsiteX11" fmla="*/ 51607 w 100823"/>
                <a:gd name="connsiteY11" fmla="*/ 105101 h 168531"/>
                <a:gd name="connsiteX12" fmla="*/ 3091 w 100823"/>
                <a:gd name="connsiteY12" fmla="*/ 159254 h 168531"/>
                <a:gd name="connsiteX13" fmla="*/ 311 w 100823"/>
                <a:gd name="connsiteY13" fmla="*/ 168617 h 168531"/>
                <a:gd name="connsiteX14" fmla="*/ 94059 w 100823"/>
                <a:gd name="connsiteY14" fmla="*/ 168617 h 168531"/>
                <a:gd name="connsiteX15" fmla="*/ 101134 w 100823"/>
                <a:gd name="connsiteY15" fmla="*/ 124586 h 168531"/>
                <a:gd name="connsiteX16" fmla="*/ 94817 w 100823"/>
                <a:gd name="connsiteY16" fmla="*/ 124586 h 168531"/>
                <a:gd name="connsiteX17" fmla="*/ 89258 w 100823"/>
                <a:gd name="connsiteY17" fmla="*/ 147107 h 168531"/>
                <a:gd name="connsiteX18" fmla="*/ 65252 w 100823"/>
                <a:gd name="connsiteY18" fmla="*/ 149132 h 168531"/>
                <a:gd name="connsiteX19" fmla="*/ 19768 w 100823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23" h="168531">
                  <a:moveTo>
                    <a:pt x="19768" y="149132"/>
                  </a:moveTo>
                  <a:lnTo>
                    <a:pt x="46553" y="123067"/>
                  </a:lnTo>
                  <a:cubicBezTo>
                    <a:pt x="85973" y="88146"/>
                    <a:pt x="101134" y="74482"/>
                    <a:pt x="101134" y="49177"/>
                  </a:cubicBezTo>
                  <a:cubicBezTo>
                    <a:pt x="101134" y="20329"/>
                    <a:pt x="78392" y="85"/>
                    <a:pt x="47564" y="85"/>
                  </a:cubicBezTo>
                  <a:cubicBezTo>
                    <a:pt x="19010" y="85"/>
                    <a:pt x="311" y="23365"/>
                    <a:pt x="311" y="45887"/>
                  </a:cubicBezTo>
                  <a:cubicBezTo>
                    <a:pt x="311" y="60058"/>
                    <a:pt x="12945" y="60058"/>
                    <a:pt x="13704" y="60058"/>
                  </a:cubicBezTo>
                  <a:cubicBezTo>
                    <a:pt x="17999" y="60058"/>
                    <a:pt x="26843" y="57021"/>
                    <a:pt x="26843" y="46646"/>
                  </a:cubicBezTo>
                  <a:cubicBezTo>
                    <a:pt x="26843" y="40067"/>
                    <a:pt x="22295" y="33487"/>
                    <a:pt x="13451" y="33487"/>
                  </a:cubicBezTo>
                  <a:cubicBezTo>
                    <a:pt x="11429" y="33487"/>
                    <a:pt x="10924" y="33487"/>
                    <a:pt x="10166" y="33740"/>
                  </a:cubicBezTo>
                  <a:cubicBezTo>
                    <a:pt x="15978" y="17292"/>
                    <a:pt x="29623" y="7929"/>
                    <a:pt x="44279" y="7929"/>
                  </a:cubicBezTo>
                  <a:cubicBezTo>
                    <a:pt x="67274" y="7929"/>
                    <a:pt x="78139" y="28426"/>
                    <a:pt x="78139" y="49177"/>
                  </a:cubicBezTo>
                  <a:cubicBezTo>
                    <a:pt x="78139" y="69421"/>
                    <a:pt x="65505" y="89412"/>
                    <a:pt x="51607" y="105101"/>
                  </a:cubicBezTo>
                  <a:lnTo>
                    <a:pt x="3091" y="159254"/>
                  </a:lnTo>
                  <a:cubicBezTo>
                    <a:pt x="311" y="162037"/>
                    <a:pt x="311" y="162543"/>
                    <a:pt x="311" y="168617"/>
                  </a:cubicBezTo>
                  <a:lnTo>
                    <a:pt x="94059" y="168617"/>
                  </a:lnTo>
                  <a:lnTo>
                    <a:pt x="101134" y="124586"/>
                  </a:lnTo>
                  <a:lnTo>
                    <a:pt x="94817" y="124586"/>
                  </a:lnTo>
                  <a:cubicBezTo>
                    <a:pt x="93553" y="132177"/>
                    <a:pt x="91785" y="143312"/>
                    <a:pt x="89258" y="147107"/>
                  </a:cubicBezTo>
                  <a:cubicBezTo>
                    <a:pt x="87489" y="149132"/>
                    <a:pt x="70811" y="149132"/>
                    <a:pt x="65252" y="149132"/>
                  </a:cubicBezTo>
                  <a:lnTo>
                    <a:pt x="19768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2C87995E-0B1C-2F28-0CF1-FBE96480E3C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4998290" y="7710102"/>
              <a:ext cx="100823" cy="174099"/>
            </a:xfrm>
            <a:custGeom>
              <a:avLst/>
              <a:gdLst>
                <a:gd name="connsiteX0" fmla="*/ 101139 w 100823"/>
                <a:gd name="connsiteY0" fmla="*/ 117753 h 174099"/>
                <a:gd name="connsiteX1" fmla="*/ 53128 w 100823"/>
                <a:gd name="connsiteY1" fmla="*/ 62335 h 174099"/>
                <a:gd name="connsiteX2" fmla="*/ 21036 w 100823"/>
                <a:gd name="connsiteY2" fmla="*/ 75241 h 174099"/>
                <a:gd name="connsiteX3" fmla="*/ 21036 w 100823"/>
                <a:gd name="connsiteY3" fmla="*/ 25896 h 174099"/>
                <a:gd name="connsiteX4" fmla="*/ 42515 w 100823"/>
                <a:gd name="connsiteY4" fmla="*/ 29186 h 174099"/>
                <a:gd name="connsiteX5" fmla="*/ 91284 w 100823"/>
                <a:gd name="connsiteY5" fmla="*/ 2868 h 174099"/>
                <a:gd name="connsiteX6" fmla="*/ 88757 w 100823"/>
                <a:gd name="connsiteY6" fmla="*/ 85 h 174099"/>
                <a:gd name="connsiteX7" fmla="*/ 86736 w 100823"/>
                <a:gd name="connsiteY7" fmla="*/ 844 h 174099"/>
                <a:gd name="connsiteX8" fmla="*/ 52370 w 100823"/>
                <a:gd name="connsiteY8" fmla="*/ 8182 h 174099"/>
                <a:gd name="connsiteX9" fmla="*/ 18762 w 100823"/>
                <a:gd name="connsiteY9" fmla="*/ 1097 h 174099"/>
                <a:gd name="connsiteX10" fmla="*/ 15730 w 100823"/>
                <a:gd name="connsiteY10" fmla="*/ 338 h 174099"/>
                <a:gd name="connsiteX11" fmla="*/ 13203 w 100823"/>
                <a:gd name="connsiteY11" fmla="*/ 6411 h 174099"/>
                <a:gd name="connsiteX12" fmla="*/ 13203 w 100823"/>
                <a:gd name="connsiteY12" fmla="*/ 81314 h 174099"/>
                <a:gd name="connsiteX13" fmla="*/ 16741 w 100823"/>
                <a:gd name="connsiteY13" fmla="*/ 87893 h 174099"/>
                <a:gd name="connsiteX14" fmla="*/ 20026 w 100823"/>
                <a:gd name="connsiteY14" fmla="*/ 85616 h 174099"/>
                <a:gd name="connsiteX15" fmla="*/ 52623 w 100823"/>
                <a:gd name="connsiteY15" fmla="*/ 67902 h 174099"/>
                <a:gd name="connsiteX16" fmla="*/ 74101 w 100823"/>
                <a:gd name="connsiteY16" fmla="*/ 84098 h 174099"/>
                <a:gd name="connsiteX17" fmla="*/ 78650 w 100823"/>
                <a:gd name="connsiteY17" fmla="*/ 115982 h 174099"/>
                <a:gd name="connsiteX18" fmla="*/ 72585 w 100823"/>
                <a:gd name="connsiteY18" fmla="*/ 150650 h 174099"/>
                <a:gd name="connsiteX19" fmla="*/ 45547 w 100823"/>
                <a:gd name="connsiteY19" fmla="*/ 167098 h 174099"/>
                <a:gd name="connsiteX20" fmla="*/ 8402 w 100823"/>
                <a:gd name="connsiteY20" fmla="*/ 138757 h 174099"/>
                <a:gd name="connsiteX21" fmla="*/ 12698 w 100823"/>
                <a:gd name="connsiteY21" fmla="*/ 139263 h 174099"/>
                <a:gd name="connsiteX22" fmla="*/ 25332 w 100823"/>
                <a:gd name="connsiteY22" fmla="*/ 126863 h 174099"/>
                <a:gd name="connsiteX23" fmla="*/ 12698 w 100823"/>
                <a:gd name="connsiteY23" fmla="*/ 114464 h 174099"/>
                <a:gd name="connsiteX24" fmla="*/ 316 w 100823"/>
                <a:gd name="connsiteY24" fmla="*/ 127875 h 174099"/>
                <a:gd name="connsiteX25" fmla="*/ 46053 w 100823"/>
                <a:gd name="connsiteY25" fmla="*/ 174184 h 174099"/>
                <a:gd name="connsiteX26" fmla="*/ 101139 w 10082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23" h="174099">
                  <a:moveTo>
                    <a:pt x="101139" y="117753"/>
                  </a:moveTo>
                  <a:cubicBezTo>
                    <a:pt x="101139" y="87640"/>
                    <a:pt x="80419" y="62335"/>
                    <a:pt x="53128" y="62335"/>
                  </a:cubicBezTo>
                  <a:cubicBezTo>
                    <a:pt x="40999" y="62335"/>
                    <a:pt x="30133" y="66384"/>
                    <a:pt x="21036" y="75241"/>
                  </a:cubicBezTo>
                  <a:lnTo>
                    <a:pt x="21036" y="25896"/>
                  </a:lnTo>
                  <a:cubicBezTo>
                    <a:pt x="26090" y="27414"/>
                    <a:pt x="34429" y="29186"/>
                    <a:pt x="42515" y="29186"/>
                  </a:cubicBezTo>
                  <a:cubicBezTo>
                    <a:pt x="73596" y="29186"/>
                    <a:pt x="91284" y="6158"/>
                    <a:pt x="91284" y="2868"/>
                  </a:cubicBezTo>
                  <a:cubicBezTo>
                    <a:pt x="91284" y="1350"/>
                    <a:pt x="90526" y="85"/>
                    <a:pt x="88757" y="85"/>
                  </a:cubicBezTo>
                  <a:cubicBezTo>
                    <a:pt x="88505" y="85"/>
                    <a:pt x="87999" y="85"/>
                    <a:pt x="86736" y="844"/>
                  </a:cubicBezTo>
                  <a:cubicBezTo>
                    <a:pt x="81682" y="3121"/>
                    <a:pt x="69300" y="8182"/>
                    <a:pt x="52370" y="8182"/>
                  </a:cubicBezTo>
                  <a:cubicBezTo>
                    <a:pt x="42262" y="8182"/>
                    <a:pt x="30639" y="6411"/>
                    <a:pt x="18762" y="1097"/>
                  </a:cubicBezTo>
                  <a:cubicBezTo>
                    <a:pt x="16741" y="338"/>
                    <a:pt x="16235" y="338"/>
                    <a:pt x="15730" y="338"/>
                  </a:cubicBezTo>
                  <a:cubicBezTo>
                    <a:pt x="13203" y="338"/>
                    <a:pt x="13203" y="2362"/>
                    <a:pt x="13203" y="6411"/>
                  </a:cubicBezTo>
                  <a:lnTo>
                    <a:pt x="13203" y="81314"/>
                  </a:lnTo>
                  <a:cubicBezTo>
                    <a:pt x="13203" y="85869"/>
                    <a:pt x="13203" y="87893"/>
                    <a:pt x="16741" y="87893"/>
                  </a:cubicBezTo>
                  <a:cubicBezTo>
                    <a:pt x="18510" y="87893"/>
                    <a:pt x="19015" y="87134"/>
                    <a:pt x="20026" y="85616"/>
                  </a:cubicBezTo>
                  <a:cubicBezTo>
                    <a:pt x="22805" y="81567"/>
                    <a:pt x="32155" y="67902"/>
                    <a:pt x="52623" y="67902"/>
                  </a:cubicBezTo>
                  <a:cubicBezTo>
                    <a:pt x="65763" y="67902"/>
                    <a:pt x="72080" y="79543"/>
                    <a:pt x="74101" y="84098"/>
                  </a:cubicBezTo>
                  <a:cubicBezTo>
                    <a:pt x="78144" y="93461"/>
                    <a:pt x="78650" y="103330"/>
                    <a:pt x="78650" y="115982"/>
                  </a:cubicBezTo>
                  <a:cubicBezTo>
                    <a:pt x="78650" y="124839"/>
                    <a:pt x="78650" y="140022"/>
                    <a:pt x="72585" y="150650"/>
                  </a:cubicBezTo>
                  <a:cubicBezTo>
                    <a:pt x="66521" y="160519"/>
                    <a:pt x="57171" y="167098"/>
                    <a:pt x="45547" y="167098"/>
                  </a:cubicBezTo>
                  <a:cubicBezTo>
                    <a:pt x="27101" y="167098"/>
                    <a:pt x="12698" y="153687"/>
                    <a:pt x="8402" y="138757"/>
                  </a:cubicBezTo>
                  <a:cubicBezTo>
                    <a:pt x="9160" y="139010"/>
                    <a:pt x="9918" y="139263"/>
                    <a:pt x="12698" y="139263"/>
                  </a:cubicBezTo>
                  <a:cubicBezTo>
                    <a:pt x="21036" y="139263"/>
                    <a:pt x="25332" y="132936"/>
                    <a:pt x="25332" y="126863"/>
                  </a:cubicBezTo>
                  <a:cubicBezTo>
                    <a:pt x="25332" y="120790"/>
                    <a:pt x="21036" y="114464"/>
                    <a:pt x="12698" y="114464"/>
                  </a:cubicBezTo>
                  <a:cubicBezTo>
                    <a:pt x="9160" y="114464"/>
                    <a:pt x="316" y="116235"/>
                    <a:pt x="316" y="127875"/>
                  </a:cubicBezTo>
                  <a:cubicBezTo>
                    <a:pt x="316" y="149638"/>
                    <a:pt x="17752" y="174184"/>
                    <a:pt x="46053" y="174184"/>
                  </a:cubicBezTo>
                  <a:cubicBezTo>
                    <a:pt x="75365" y="174184"/>
                    <a:pt x="101139" y="149891"/>
                    <a:pt x="101139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1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5AA1F-CCF3-0B13-6052-7BBC73DD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Fenna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-Matthews-Olson (FMO) pigment-protein complex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8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8DDBBB-4D40-06BB-BA54-5668E5D2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24" y="909388"/>
            <a:ext cx="4003296" cy="4049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4D788C-9BF4-ADD0-71F1-9727A0B084AC}"/>
              </a:ext>
            </a:extLst>
          </p:cNvPr>
          <p:cNvSpPr txBox="1"/>
          <p:nvPr/>
        </p:nvSpPr>
        <p:spPr>
          <a:xfrm>
            <a:off x="1584156" y="5478855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time behaviors (1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BB02CBD-8DBD-8784-88A6-E5BB19426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66420"/>
              </p:ext>
            </p:extLst>
          </p:nvPr>
        </p:nvGraphicFramePr>
        <p:xfrm>
          <a:off x="6473680" y="909387"/>
          <a:ext cx="4395573" cy="404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BB02CBD-8DBD-8784-88A6-E5BB19426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3680" y="909387"/>
                        <a:ext cx="4395573" cy="404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43AF574-B026-5170-0952-C626B29793E6}"/>
              </a:ext>
            </a:extLst>
          </p:cNvPr>
          <p:cNvSpPr txBox="1"/>
          <p:nvPr/>
        </p:nvSpPr>
        <p:spPr>
          <a:xfrm>
            <a:off x="7186123" y="5478855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time behaviors (10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1A91F61-726C-9D40-CE45-4C01F540B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808197"/>
              </p:ext>
            </p:extLst>
          </p:nvPr>
        </p:nvGraphicFramePr>
        <p:xfrm>
          <a:off x="6419129" y="909388"/>
          <a:ext cx="4354337" cy="404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PhantomPDF.Document">
                  <p:embed/>
                </p:oleObj>
              </mc:Choice>
              <mc:Fallback>
                <p:oleObj name="PDF" r:id="rId2" imgW="0" imgH="360" progId="FoxitPhantomPDF.Document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1A91F61-726C-9D40-CE45-4C01F540BE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19129" y="909388"/>
                        <a:ext cx="4354337" cy="4049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23C99C6-F35C-879A-13B4-FE1CD5E23041}"/>
              </a:ext>
            </a:extLst>
          </p:cNvPr>
          <p:cNvSpPr txBox="1"/>
          <p:nvPr/>
        </p:nvSpPr>
        <p:spPr>
          <a:xfrm>
            <a:off x="6844265" y="5478855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time behaviors (10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14ABAD-3F43-1934-DE56-002A68B9E4B0}"/>
              </a:ext>
            </a:extLst>
          </p:cNvPr>
          <p:cNvSpPr txBox="1"/>
          <p:nvPr/>
        </p:nvSpPr>
        <p:spPr>
          <a:xfrm>
            <a:off x="1584156" y="5478855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time behaviors (1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82722A3-7827-ACCA-79C0-CBB0273E7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236840"/>
              </p:ext>
            </p:extLst>
          </p:nvPr>
        </p:nvGraphicFramePr>
        <p:xfrm>
          <a:off x="949274" y="909387"/>
          <a:ext cx="4354338" cy="404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82722A3-7827-ACCA-79C0-CBB0273E7F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9274" y="909387"/>
                        <a:ext cx="4354338" cy="4049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2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06B35-7C42-7367-710C-EDB9AF60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Reproduction of literature results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7EE8D7-BD69-1159-1964-1C90B6E3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6" y="2166885"/>
            <a:ext cx="5503961" cy="25242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9784EA-82BC-4694-F2E7-60C661082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74" y="2609174"/>
            <a:ext cx="1333376" cy="630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86EA12-311E-4365-6712-383F7EB05926}"/>
              </a:ext>
            </a:extLst>
          </p:cNvPr>
          <p:cNvSpPr txBox="1"/>
          <p:nvPr/>
        </p:nvSpPr>
        <p:spPr>
          <a:xfrm>
            <a:off x="596348" y="5299211"/>
            <a:ext cx="5305811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M.-Castillo, T. C.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Berkelbach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R. Reichman, </a:t>
            </a:r>
          </a:p>
          <a:p>
            <a:pPr algn="ctr">
              <a:lnSpc>
                <a:spcPct val="150000"/>
              </a:lnSpc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Chem. Phys.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143, 194108 (2015)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8F07C9-5358-4FC1-BD1D-D2F58BE8B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6" y="2166885"/>
            <a:ext cx="2903590" cy="28028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BECD37-6454-893B-5BD2-622274F15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346" y="2166885"/>
            <a:ext cx="2866328" cy="280283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010CFF-725B-0F9F-0DCD-23A139DD2EDD}"/>
              </a:ext>
            </a:extLst>
          </p:cNvPr>
          <p:cNvSpPr txBox="1"/>
          <p:nvPr/>
        </p:nvSpPr>
        <p:spPr>
          <a:xfrm>
            <a:off x="8172417" y="5445916"/>
            <a:ext cx="2101857" cy="458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Reproduced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8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68AA8-051F-6F32-C865-21C00D7D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Spin-boson models with Ohmic spectral density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8" name="组合 607" descr="\documentclass{article}&#10;\usepackage{amsmath}&#10;\pagestyle{empty}&#10;\begin{document}&#10;&#10;\begin{align*}&#10;  \hat{H} = \epsilon \hat{\sigma}_z + \Delta \hat{\sigma}_x + \frac{1}{2} \sum_j \omega_j (\hat{x}^2_j + \hat{p}^2_j) + \hat{\sigma}_{z} \otimes \hat{F},~~~~~~ \hat{F} \equiv \sum_j c_{j} \hat{x}_{j}&#10;\end{align*}&#10;&#10;\end{document}" title="IguanaTex Vector Display">
            <a:extLst>
              <a:ext uri="{FF2B5EF4-FFF2-40B4-BE49-F238E27FC236}">
                <a16:creationId xmlns:a16="http://schemas.microsoft.com/office/drawing/2014/main" id="{3C2E8205-D776-FCFD-1DB2-A5BB688AC9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95250" y="1886689"/>
            <a:ext cx="7001499" cy="680909"/>
            <a:chOff x="5692708" y="3575763"/>
            <a:chExt cx="7001499" cy="680909"/>
          </a:xfrm>
        </p:grpSpPr>
        <p:sp>
          <p:nvSpPr>
            <p:cNvPr id="559" name="任意多边形: 形状 558">
              <a:extLst>
                <a:ext uri="{FF2B5EF4-FFF2-40B4-BE49-F238E27FC236}">
                  <a16:creationId xmlns:a16="http://schemas.microsoft.com/office/drawing/2014/main" id="{CD6D41BB-91BF-2DD6-3A19-10307AED40AF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5778366" y="3676866"/>
              <a:ext cx="67503" cy="39344"/>
            </a:xfrm>
            <a:custGeom>
              <a:avLst/>
              <a:gdLst>
                <a:gd name="connsiteX0" fmla="*/ 33976 w 67503"/>
                <a:gd name="connsiteY0" fmla="*/ 84 h 39344"/>
                <a:gd name="connsiteX1" fmla="*/ 98 w 67503"/>
                <a:gd name="connsiteY1" fmla="*/ 34830 h 39344"/>
                <a:gd name="connsiteX2" fmla="*/ 4648 w 67503"/>
                <a:gd name="connsiteY2" fmla="*/ 39429 h 39344"/>
                <a:gd name="connsiteX3" fmla="*/ 33976 w 67503"/>
                <a:gd name="connsiteY3" fmla="*/ 13370 h 39344"/>
                <a:gd name="connsiteX4" fmla="*/ 63050 w 67503"/>
                <a:gd name="connsiteY4" fmla="*/ 39429 h 39344"/>
                <a:gd name="connsiteX5" fmla="*/ 67601 w 67503"/>
                <a:gd name="connsiteY5" fmla="*/ 34830 h 39344"/>
                <a:gd name="connsiteX6" fmla="*/ 33976 w 67503"/>
                <a:gd name="connsiteY6" fmla="*/ 84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3976" y="84"/>
                  </a:moveTo>
                  <a:lnTo>
                    <a:pt x="98" y="34830"/>
                  </a:lnTo>
                  <a:lnTo>
                    <a:pt x="4648" y="39429"/>
                  </a:lnTo>
                  <a:lnTo>
                    <a:pt x="33976" y="13370"/>
                  </a:lnTo>
                  <a:lnTo>
                    <a:pt x="63050" y="39429"/>
                  </a:lnTo>
                  <a:lnTo>
                    <a:pt x="67601" y="34830"/>
                  </a:lnTo>
                  <a:lnTo>
                    <a:pt x="33976" y="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0" name="任意多边形: 形状 559">
              <a:extLst>
                <a:ext uri="{FF2B5EF4-FFF2-40B4-BE49-F238E27FC236}">
                  <a16:creationId xmlns:a16="http://schemas.microsoft.com/office/drawing/2014/main" id="{95F528D7-B335-3E3D-1AE6-5D7F7A4FA73C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5692708" y="3744257"/>
              <a:ext cx="212876" cy="174495"/>
            </a:xfrm>
            <a:custGeom>
              <a:avLst/>
              <a:gdLst>
                <a:gd name="connsiteX0" fmla="*/ 183139 w 212876"/>
                <a:gd name="connsiteY0" fmla="*/ 19759 h 174495"/>
                <a:gd name="connsiteX1" fmla="*/ 204376 w 212876"/>
                <a:gd name="connsiteY1" fmla="*/ 8007 h 174495"/>
                <a:gd name="connsiteX2" fmla="*/ 212972 w 212876"/>
                <a:gd name="connsiteY2" fmla="*/ 2897 h 174495"/>
                <a:gd name="connsiteX3" fmla="*/ 209432 w 212876"/>
                <a:gd name="connsiteY3" fmla="*/ 87 h 174495"/>
                <a:gd name="connsiteX4" fmla="*/ 177071 w 212876"/>
                <a:gd name="connsiteY4" fmla="*/ 853 h 174495"/>
                <a:gd name="connsiteX5" fmla="*/ 144457 w 212876"/>
                <a:gd name="connsiteY5" fmla="*/ 87 h 174495"/>
                <a:gd name="connsiteX6" fmla="*/ 139653 w 212876"/>
                <a:gd name="connsiteY6" fmla="*/ 5197 h 174495"/>
                <a:gd name="connsiteX7" fmla="*/ 146732 w 212876"/>
                <a:gd name="connsiteY7" fmla="*/ 8007 h 174495"/>
                <a:gd name="connsiteX8" fmla="*/ 156339 w 212876"/>
                <a:gd name="connsiteY8" fmla="*/ 8518 h 174495"/>
                <a:gd name="connsiteX9" fmla="*/ 163166 w 212876"/>
                <a:gd name="connsiteY9" fmla="*/ 12606 h 174495"/>
                <a:gd name="connsiteX10" fmla="*/ 162154 w 212876"/>
                <a:gd name="connsiteY10" fmla="*/ 17460 h 174495"/>
                <a:gd name="connsiteX11" fmla="*/ 146985 w 212876"/>
                <a:gd name="connsiteY11" fmla="*/ 79798 h 174495"/>
                <a:gd name="connsiteX12" fmla="*/ 69874 w 212876"/>
                <a:gd name="connsiteY12" fmla="*/ 79798 h 174495"/>
                <a:gd name="connsiteX13" fmla="*/ 84791 w 212876"/>
                <a:gd name="connsiteY13" fmla="*/ 19759 h 174495"/>
                <a:gd name="connsiteX14" fmla="*/ 106028 w 212876"/>
                <a:gd name="connsiteY14" fmla="*/ 8007 h 174495"/>
                <a:gd name="connsiteX15" fmla="*/ 114624 w 212876"/>
                <a:gd name="connsiteY15" fmla="*/ 2897 h 174495"/>
                <a:gd name="connsiteX16" fmla="*/ 111084 w 212876"/>
                <a:gd name="connsiteY16" fmla="*/ 87 h 174495"/>
                <a:gd name="connsiteX17" fmla="*/ 78723 w 212876"/>
                <a:gd name="connsiteY17" fmla="*/ 853 h 174495"/>
                <a:gd name="connsiteX18" fmla="*/ 46109 w 212876"/>
                <a:gd name="connsiteY18" fmla="*/ 87 h 174495"/>
                <a:gd name="connsiteX19" fmla="*/ 41305 w 212876"/>
                <a:gd name="connsiteY19" fmla="*/ 5197 h 174495"/>
                <a:gd name="connsiteX20" fmla="*/ 48384 w 212876"/>
                <a:gd name="connsiteY20" fmla="*/ 8007 h 174495"/>
                <a:gd name="connsiteX21" fmla="*/ 57991 w 212876"/>
                <a:gd name="connsiteY21" fmla="*/ 8518 h 174495"/>
                <a:gd name="connsiteX22" fmla="*/ 64818 w 212876"/>
                <a:gd name="connsiteY22" fmla="*/ 12606 h 174495"/>
                <a:gd name="connsiteX23" fmla="*/ 63806 w 212876"/>
                <a:gd name="connsiteY23" fmla="*/ 17460 h 174495"/>
                <a:gd name="connsiteX24" fmla="*/ 29928 w 212876"/>
                <a:gd name="connsiteY24" fmla="*/ 154655 h 174495"/>
                <a:gd name="connsiteX25" fmla="*/ 6921 w 212876"/>
                <a:gd name="connsiteY25" fmla="*/ 166663 h 174495"/>
                <a:gd name="connsiteX26" fmla="*/ 95 w 212876"/>
                <a:gd name="connsiteY26" fmla="*/ 171772 h 174495"/>
                <a:gd name="connsiteX27" fmla="*/ 3634 w 212876"/>
                <a:gd name="connsiteY27" fmla="*/ 174583 h 174495"/>
                <a:gd name="connsiteX28" fmla="*/ 35743 w 212876"/>
                <a:gd name="connsiteY28" fmla="*/ 173816 h 174495"/>
                <a:gd name="connsiteX29" fmla="*/ 51924 w 212876"/>
                <a:gd name="connsiteY29" fmla="*/ 174072 h 174495"/>
                <a:gd name="connsiteX30" fmla="*/ 68357 w 212876"/>
                <a:gd name="connsiteY30" fmla="*/ 174583 h 174495"/>
                <a:gd name="connsiteX31" fmla="*/ 73414 w 212876"/>
                <a:gd name="connsiteY31" fmla="*/ 169473 h 174495"/>
                <a:gd name="connsiteX32" fmla="*/ 66334 w 212876"/>
                <a:gd name="connsiteY32" fmla="*/ 166663 h 174495"/>
                <a:gd name="connsiteX33" fmla="*/ 49901 w 212876"/>
                <a:gd name="connsiteY33" fmla="*/ 162064 h 174495"/>
                <a:gd name="connsiteX34" fmla="*/ 50659 w 212876"/>
                <a:gd name="connsiteY34" fmla="*/ 157721 h 174495"/>
                <a:gd name="connsiteX35" fmla="*/ 67851 w 212876"/>
                <a:gd name="connsiteY35" fmla="*/ 87718 h 174495"/>
                <a:gd name="connsiteX36" fmla="*/ 144962 w 212876"/>
                <a:gd name="connsiteY36" fmla="*/ 87718 h 174495"/>
                <a:gd name="connsiteX37" fmla="*/ 127518 w 212876"/>
                <a:gd name="connsiteY37" fmla="*/ 158232 h 174495"/>
                <a:gd name="connsiteX38" fmla="*/ 104511 w 212876"/>
                <a:gd name="connsiteY38" fmla="*/ 166663 h 174495"/>
                <a:gd name="connsiteX39" fmla="*/ 98443 w 212876"/>
                <a:gd name="connsiteY39" fmla="*/ 171772 h 174495"/>
                <a:gd name="connsiteX40" fmla="*/ 101982 w 212876"/>
                <a:gd name="connsiteY40" fmla="*/ 174583 h 174495"/>
                <a:gd name="connsiteX41" fmla="*/ 134091 w 212876"/>
                <a:gd name="connsiteY41" fmla="*/ 173816 h 174495"/>
                <a:gd name="connsiteX42" fmla="*/ 150272 w 212876"/>
                <a:gd name="connsiteY42" fmla="*/ 174072 h 174495"/>
                <a:gd name="connsiteX43" fmla="*/ 166705 w 212876"/>
                <a:gd name="connsiteY43" fmla="*/ 174583 h 174495"/>
                <a:gd name="connsiteX44" fmla="*/ 171762 w 212876"/>
                <a:gd name="connsiteY44" fmla="*/ 169473 h 174495"/>
                <a:gd name="connsiteX45" fmla="*/ 164682 w 212876"/>
                <a:gd name="connsiteY45" fmla="*/ 166663 h 174495"/>
                <a:gd name="connsiteX46" fmla="*/ 148249 w 212876"/>
                <a:gd name="connsiteY46" fmla="*/ 162064 h 174495"/>
                <a:gd name="connsiteX47" fmla="*/ 149007 w 212876"/>
                <a:gd name="connsiteY47" fmla="*/ 157721 h 174495"/>
                <a:gd name="connsiteX48" fmla="*/ 183139 w 212876"/>
                <a:gd name="connsiteY48" fmla="*/ 19759 h 17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12876" h="174495">
                  <a:moveTo>
                    <a:pt x="183139" y="19759"/>
                  </a:moveTo>
                  <a:cubicBezTo>
                    <a:pt x="185414" y="10562"/>
                    <a:pt x="185920" y="8007"/>
                    <a:pt x="204376" y="8007"/>
                  </a:cubicBezTo>
                  <a:cubicBezTo>
                    <a:pt x="210949" y="8007"/>
                    <a:pt x="212972" y="8007"/>
                    <a:pt x="212972" y="2897"/>
                  </a:cubicBezTo>
                  <a:cubicBezTo>
                    <a:pt x="212972" y="87"/>
                    <a:pt x="210191" y="87"/>
                    <a:pt x="209432" y="87"/>
                  </a:cubicBezTo>
                  <a:cubicBezTo>
                    <a:pt x="202353" y="87"/>
                    <a:pt x="184150" y="853"/>
                    <a:pt x="177071" y="853"/>
                  </a:cubicBezTo>
                  <a:cubicBezTo>
                    <a:pt x="169739" y="853"/>
                    <a:pt x="151789" y="87"/>
                    <a:pt x="144457" y="87"/>
                  </a:cubicBezTo>
                  <a:cubicBezTo>
                    <a:pt x="142434" y="87"/>
                    <a:pt x="139653" y="87"/>
                    <a:pt x="139653" y="5197"/>
                  </a:cubicBezTo>
                  <a:cubicBezTo>
                    <a:pt x="139653" y="8007"/>
                    <a:pt x="141928" y="8007"/>
                    <a:pt x="146732" y="8007"/>
                  </a:cubicBezTo>
                  <a:cubicBezTo>
                    <a:pt x="147238" y="8007"/>
                    <a:pt x="152041" y="8007"/>
                    <a:pt x="156339" y="8518"/>
                  </a:cubicBezTo>
                  <a:cubicBezTo>
                    <a:pt x="160890" y="9029"/>
                    <a:pt x="163166" y="9284"/>
                    <a:pt x="163166" y="12606"/>
                  </a:cubicBezTo>
                  <a:cubicBezTo>
                    <a:pt x="163166" y="13628"/>
                    <a:pt x="162913" y="14139"/>
                    <a:pt x="162154" y="17460"/>
                  </a:cubicBezTo>
                  <a:lnTo>
                    <a:pt x="146985" y="79798"/>
                  </a:lnTo>
                  <a:lnTo>
                    <a:pt x="69874" y="79798"/>
                  </a:lnTo>
                  <a:lnTo>
                    <a:pt x="84791" y="19759"/>
                  </a:lnTo>
                  <a:cubicBezTo>
                    <a:pt x="87066" y="10562"/>
                    <a:pt x="87824" y="8007"/>
                    <a:pt x="106028" y="8007"/>
                  </a:cubicBezTo>
                  <a:cubicBezTo>
                    <a:pt x="112601" y="8007"/>
                    <a:pt x="114624" y="8007"/>
                    <a:pt x="114624" y="2897"/>
                  </a:cubicBezTo>
                  <a:cubicBezTo>
                    <a:pt x="114624" y="87"/>
                    <a:pt x="111843" y="87"/>
                    <a:pt x="111084" y="87"/>
                  </a:cubicBezTo>
                  <a:cubicBezTo>
                    <a:pt x="104005" y="87"/>
                    <a:pt x="85802" y="853"/>
                    <a:pt x="78723" y="853"/>
                  </a:cubicBezTo>
                  <a:cubicBezTo>
                    <a:pt x="71391" y="853"/>
                    <a:pt x="53440" y="87"/>
                    <a:pt x="46109" y="87"/>
                  </a:cubicBezTo>
                  <a:cubicBezTo>
                    <a:pt x="44086" y="87"/>
                    <a:pt x="41305" y="87"/>
                    <a:pt x="41305" y="5197"/>
                  </a:cubicBezTo>
                  <a:cubicBezTo>
                    <a:pt x="41305" y="8007"/>
                    <a:pt x="43580" y="8007"/>
                    <a:pt x="48384" y="8007"/>
                  </a:cubicBezTo>
                  <a:cubicBezTo>
                    <a:pt x="48890" y="8007"/>
                    <a:pt x="53693" y="8007"/>
                    <a:pt x="57991" y="8518"/>
                  </a:cubicBezTo>
                  <a:cubicBezTo>
                    <a:pt x="62542" y="9029"/>
                    <a:pt x="64818" y="9284"/>
                    <a:pt x="64818" y="12606"/>
                  </a:cubicBezTo>
                  <a:cubicBezTo>
                    <a:pt x="64818" y="13628"/>
                    <a:pt x="64565" y="14394"/>
                    <a:pt x="63806" y="17460"/>
                  </a:cubicBezTo>
                  <a:lnTo>
                    <a:pt x="29928" y="154655"/>
                  </a:lnTo>
                  <a:cubicBezTo>
                    <a:pt x="27400" y="164619"/>
                    <a:pt x="26894" y="166663"/>
                    <a:pt x="6921" y="166663"/>
                  </a:cubicBezTo>
                  <a:cubicBezTo>
                    <a:pt x="2370" y="166663"/>
                    <a:pt x="95" y="166663"/>
                    <a:pt x="95" y="171772"/>
                  </a:cubicBezTo>
                  <a:cubicBezTo>
                    <a:pt x="95" y="174583"/>
                    <a:pt x="3129" y="174583"/>
                    <a:pt x="3634" y="174583"/>
                  </a:cubicBezTo>
                  <a:cubicBezTo>
                    <a:pt x="10713" y="174583"/>
                    <a:pt x="28664" y="173816"/>
                    <a:pt x="35743" y="173816"/>
                  </a:cubicBezTo>
                  <a:cubicBezTo>
                    <a:pt x="41052" y="173816"/>
                    <a:pt x="46614" y="174072"/>
                    <a:pt x="51924" y="174072"/>
                  </a:cubicBezTo>
                  <a:cubicBezTo>
                    <a:pt x="57486" y="174072"/>
                    <a:pt x="63048" y="174583"/>
                    <a:pt x="68357" y="174583"/>
                  </a:cubicBezTo>
                  <a:cubicBezTo>
                    <a:pt x="70380" y="174583"/>
                    <a:pt x="73414" y="174583"/>
                    <a:pt x="73414" y="169473"/>
                  </a:cubicBezTo>
                  <a:cubicBezTo>
                    <a:pt x="73414" y="166663"/>
                    <a:pt x="71138" y="166663"/>
                    <a:pt x="66334" y="166663"/>
                  </a:cubicBezTo>
                  <a:cubicBezTo>
                    <a:pt x="56980" y="166663"/>
                    <a:pt x="49901" y="166663"/>
                    <a:pt x="49901" y="162064"/>
                  </a:cubicBezTo>
                  <a:cubicBezTo>
                    <a:pt x="49901" y="160531"/>
                    <a:pt x="50407" y="159254"/>
                    <a:pt x="50659" y="157721"/>
                  </a:cubicBezTo>
                  <a:lnTo>
                    <a:pt x="67851" y="87718"/>
                  </a:lnTo>
                  <a:lnTo>
                    <a:pt x="144962" y="87718"/>
                  </a:lnTo>
                  <a:cubicBezTo>
                    <a:pt x="134344" y="130128"/>
                    <a:pt x="128529" y="154399"/>
                    <a:pt x="127518" y="158232"/>
                  </a:cubicBezTo>
                  <a:cubicBezTo>
                    <a:pt x="124989" y="166407"/>
                    <a:pt x="120186" y="166663"/>
                    <a:pt x="104511" y="166663"/>
                  </a:cubicBezTo>
                  <a:cubicBezTo>
                    <a:pt x="100718" y="166663"/>
                    <a:pt x="98443" y="166663"/>
                    <a:pt x="98443" y="171772"/>
                  </a:cubicBezTo>
                  <a:cubicBezTo>
                    <a:pt x="98443" y="174583"/>
                    <a:pt x="101477" y="174583"/>
                    <a:pt x="101982" y="174583"/>
                  </a:cubicBezTo>
                  <a:cubicBezTo>
                    <a:pt x="109061" y="174583"/>
                    <a:pt x="127012" y="173816"/>
                    <a:pt x="134091" y="173816"/>
                  </a:cubicBezTo>
                  <a:cubicBezTo>
                    <a:pt x="139400" y="173816"/>
                    <a:pt x="144962" y="174072"/>
                    <a:pt x="150272" y="174072"/>
                  </a:cubicBezTo>
                  <a:cubicBezTo>
                    <a:pt x="155834" y="174072"/>
                    <a:pt x="161396" y="174583"/>
                    <a:pt x="166705" y="174583"/>
                  </a:cubicBezTo>
                  <a:cubicBezTo>
                    <a:pt x="168728" y="174583"/>
                    <a:pt x="171762" y="174583"/>
                    <a:pt x="171762" y="169473"/>
                  </a:cubicBezTo>
                  <a:cubicBezTo>
                    <a:pt x="171762" y="166663"/>
                    <a:pt x="169486" y="166663"/>
                    <a:pt x="164682" y="166663"/>
                  </a:cubicBezTo>
                  <a:cubicBezTo>
                    <a:pt x="155328" y="166663"/>
                    <a:pt x="148249" y="166663"/>
                    <a:pt x="148249" y="162064"/>
                  </a:cubicBezTo>
                  <a:cubicBezTo>
                    <a:pt x="148249" y="160531"/>
                    <a:pt x="148755" y="159254"/>
                    <a:pt x="149007" y="157721"/>
                  </a:cubicBezTo>
                  <a:lnTo>
                    <a:pt x="183139" y="19759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1" name="任意多边形: 形状 560">
              <a:extLst>
                <a:ext uri="{FF2B5EF4-FFF2-40B4-BE49-F238E27FC236}">
                  <a16:creationId xmlns:a16="http://schemas.microsoft.com/office/drawing/2014/main" id="{0127F183-C454-4297-0C39-3386B2CED614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5997933" y="3824990"/>
              <a:ext cx="168127" cy="59783"/>
            </a:xfrm>
            <a:custGeom>
              <a:avLst/>
              <a:gdLst>
                <a:gd name="connsiteX0" fmla="*/ 159638 w 168127"/>
                <a:gd name="connsiteY0" fmla="*/ 10306 h 59783"/>
                <a:gd name="connsiteX1" fmla="*/ 168234 w 168127"/>
                <a:gd name="connsiteY1" fmla="*/ 5197 h 59783"/>
                <a:gd name="connsiteX2" fmla="*/ 159891 w 168127"/>
                <a:gd name="connsiteY2" fmla="*/ 87 h 59783"/>
                <a:gd name="connsiteX3" fmla="*/ 8450 w 168127"/>
                <a:gd name="connsiteY3" fmla="*/ 87 h 59783"/>
                <a:gd name="connsiteX4" fmla="*/ 107 w 168127"/>
                <a:gd name="connsiteY4" fmla="*/ 5197 h 59783"/>
                <a:gd name="connsiteX5" fmla="*/ 8703 w 168127"/>
                <a:gd name="connsiteY5" fmla="*/ 10306 h 59783"/>
                <a:gd name="connsiteX6" fmla="*/ 159638 w 168127"/>
                <a:gd name="connsiteY6" fmla="*/ 10306 h 59783"/>
                <a:gd name="connsiteX7" fmla="*/ 159891 w 168127"/>
                <a:gd name="connsiteY7" fmla="*/ 59870 h 59783"/>
                <a:gd name="connsiteX8" fmla="*/ 168234 w 168127"/>
                <a:gd name="connsiteY8" fmla="*/ 54761 h 59783"/>
                <a:gd name="connsiteX9" fmla="*/ 159638 w 168127"/>
                <a:gd name="connsiteY9" fmla="*/ 49651 h 59783"/>
                <a:gd name="connsiteX10" fmla="*/ 8703 w 168127"/>
                <a:gd name="connsiteY10" fmla="*/ 49651 h 59783"/>
                <a:gd name="connsiteX11" fmla="*/ 107 w 168127"/>
                <a:gd name="connsiteY11" fmla="*/ 54761 h 59783"/>
                <a:gd name="connsiteX12" fmla="*/ 8450 w 168127"/>
                <a:gd name="connsiteY12" fmla="*/ 59870 h 59783"/>
                <a:gd name="connsiteX13" fmla="*/ 159891 w 168127"/>
                <a:gd name="connsiteY13" fmla="*/ 59870 h 5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127" h="59783">
                  <a:moveTo>
                    <a:pt x="159638" y="10306"/>
                  </a:moveTo>
                  <a:cubicBezTo>
                    <a:pt x="163430" y="10306"/>
                    <a:pt x="168234" y="10306"/>
                    <a:pt x="168234" y="5197"/>
                  </a:cubicBezTo>
                  <a:cubicBezTo>
                    <a:pt x="168234" y="87"/>
                    <a:pt x="163430" y="87"/>
                    <a:pt x="159891" y="87"/>
                  </a:cubicBezTo>
                  <a:lnTo>
                    <a:pt x="8450" y="87"/>
                  </a:lnTo>
                  <a:cubicBezTo>
                    <a:pt x="4910" y="87"/>
                    <a:pt x="107" y="87"/>
                    <a:pt x="107" y="5197"/>
                  </a:cubicBezTo>
                  <a:cubicBezTo>
                    <a:pt x="107" y="10306"/>
                    <a:pt x="4910" y="10306"/>
                    <a:pt x="8703" y="10306"/>
                  </a:cubicBezTo>
                  <a:lnTo>
                    <a:pt x="159638" y="10306"/>
                  </a:lnTo>
                  <a:close/>
                  <a:moveTo>
                    <a:pt x="159891" y="59870"/>
                  </a:moveTo>
                  <a:cubicBezTo>
                    <a:pt x="163430" y="59870"/>
                    <a:pt x="168234" y="59870"/>
                    <a:pt x="168234" y="54761"/>
                  </a:cubicBezTo>
                  <a:cubicBezTo>
                    <a:pt x="168234" y="49651"/>
                    <a:pt x="163430" y="49651"/>
                    <a:pt x="159638" y="49651"/>
                  </a:cubicBezTo>
                  <a:lnTo>
                    <a:pt x="8703" y="49651"/>
                  </a:lnTo>
                  <a:cubicBezTo>
                    <a:pt x="4910" y="49651"/>
                    <a:pt x="107" y="49651"/>
                    <a:pt x="107" y="54761"/>
                  </a:cubicBezTo>
                  <a:cubicBezTo>
                    <a:pt x="107" y="59870"/>
                    <a:pt x="4910" y="59870"/>
                    <a:pt x="8450" y="59870"/>
                  </a:cubicBezTo>
                  <a:lnTo>
                    <a:pt x="159891" y="59870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2" name="任意多边形: 形状 561">
              <a:extLst>
                <a:ext uri="{FF2B5EF4-FFF2-40B4-BE49-F238E27FC236}">
                  <a16:creationId xmlns:a16="http://schemas.microsoft.com/office/drawing/2014/main" id="{E1C9E7FC-E4E0-42F5-BEA6-F6BAF3E4BF4E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6262525" y="3808639"/>
              <a:ext cx="83178" cy="112924"/>
            </a:xfrm>
            <a:custGeom>
              <a:avLst/>
              <a:gdLst>
                <a:gd name="connsiteX0" fmla="*/ 63576 w 83178"/>
                <a:gd name="connsiteY0" fmla="*/ 52461 h 112924"/>
                <a:gd name="connsiteX1" fmla="*/ 72172 w 83178"/>
                <a:gd name="connsiteY1" fmla="*/ 48118 h 112924"/>
                <a:gd name="connsiteX2" fmla="*/ 64840 w 83178"/>
                <a:gd name="connsiteY2" fmla="*/ 44541 h 112924"/>
                <a:gd name="connsiteX3" fmla="*/ 23883 w 83178"/>
                <a:gd name="connsiteY3" fmla="*/ 44541 h 112924"/>
                <a:gd name="connsiteX4" fmla="*/ 67115 w 83178"/>
                <a:gd name="connsiteY4" fmla="*/ 8007 h 112924"/>
                <a:gd name="connsiteX5" fmla="*/ 74953 w 83178"/>
                <a:gd name="connsiteY5" fmla="*/ 8007 h 112924"/>
                <a:gd name="connsiteX6" fmla="*/ 83296 w 83178"/>
                <a:gd name="connsiteY6" fmla="*/ 3664 h 112924"/>
                <a:gd name="connsiteX7" fmla="*/ 75711 w 83178"/>
                <a:gd name="connsiteY7" fmla="*/ 87 h 112924"/>
                <a:gd name="connsiteX8" fmla="*/ 66862 w 83178"/>
                <a:gd name="connsiteY8" fmla="*/ 87 h 112924"/>
                <a:gd name="connsiteX9" fmla="*/ 117 w 83178"/>
                <a:gd name="connsiteY9" fmla="*/ 64724 h 112924"/>
                <a:gd name="connsiteX10" fmla="*/ 45878 w 83178"/>
                <a:gd name="connsiteY10" fmla="*/ 113011 h 112924"/>
                <a:gd name="connsiteX11" fmla="*/ 78745 w 83178"/>
                <a:gd name="connsiteY11" fmla="*/ 99981 h 112924"/>
                <a:gd name="connsiteX12" fmla="*/ 76217 w 83178"/>
                <a:gd name="connsiteY12" fmla="*/ 96404 h 112924"/>
                <a:gd name="connsiteX13" fmla="*/ 72930 w 83178"/>
                <a:gd name="connsiteY13" fmla="*/ 97937 h 112924"/>
                <a:gd name="connsiteX14" fmla="*/ 46384 w 83178"/>
                <a:gd name="connsiteY14" fmla="*/ 107390 h 112924"/>
                <a:gd name="connsiteX15" fmla="*/ 19079 w 83178"/>
                <a:gd name="connsiteY15" fmla="*/ 74177 h 112924"/>
                <a:gd name="connsiteX16" fmla="*/ 21860 w 83178"/>
                <a:gd name="connsiteY16" fmla="*/ 52461 h 112924"/>
                <a:gd name="connsiteX17" fmla="*/ 63576 w 83178"/>
                <a:gd name="connsiteY17" fmla="*/ 52461 h 11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78" h="112924">
                  <a:moveTo>
                    <a:pt x="63576" y="52461"/>
                  </a:moveTo>
                  <a:cubicBezTo>
                    <a:pt x="67621" y="52461"/>
                    <a:pt x="72172" y="52461"/>
                    <a:pt x="72172" y="48118"/>
                  </a:cubicBezTo>
                  <a:cubicBezTo>
                    <a:pt x="72172" y="44541"/>
                    <a:pt x="69138" y="44541"/>
                    <a:pt x="64840" y="44541"/>
                  </a:cubicBezTo>
                  <a:lnTo>
                    <a:pt x="23883" y="44541"/>
                  </a:lnTo>
                  <a:cubicBezTo>
                    <a:pt x="29950" y="22825"/>
                    <a:pt x="44108" y="8007"/>
                    <a:pt x="67115" y="8007"/>
                  </a:cubicBezTo>
                  <a:lnTo>
                    <a:pt x="74953" y="8007"/>
                  </a:lnTo>
                  <a:cubicBezTo>
                    <a:pt x="79251" y="8007"/>
                    <a:pt x="83296" y="8007"/>
                    <a:pt x="83296" y="3664"/>
                  </a:cubicBezTo>
                  <a:cubicBezTo>
                    <a:pt x="83296" y="87"/>
                    <a:pt x="80009" y="87"/>
                    <a:pt x="75711" y="87"/>
                  </a:cubicBezTo>
                  <a:lnTo>
                    <a:pt x="66862" y="87"/>
                  </a:lnTo>
                  <a:cubicBezTo>
                    <a:pt x="33996" y="87"/>
                    <a:pt x="117" y="25635"/>
                    <a:pt x="117" y="64724"/>
                  </a:cubicBezTo>
                  <a:cubicBezTo>
                    <a:pt x="117" y="92828"/>
                    <a:pt x="19079" y="113011"/>
                    <a:pt x="45878" y="113011"/>
                  </a:cubicBezTo>
                  <a:cubicBezTo>
                    <a:pt x="62312" y="113011"/>
                    <a:pt x="78745" y="102792"/>
                    <a:pt x="78745" y="99981"/>
                  </a:cubicBezTo>
                  <a:cubicBezTo>
                    <a:pt x="78745" y="99215"/>
                    <a:pt x="78492" y="96404"/>
                    <a:pt x="76217" y="96404"/>
                  </a:cubicBezTo>
                  <a:cubicBezTo>
                    <a:pt x="75711" y="96404"/>
                    <a:pt x="75206" y="96404"/>
                    <a:pt x="72930" y="97937"/>
                  </a:cubicBezTo>
                  <a:cubicBezTo>
                    <a:pt x="65093" y="103047"/>
                    <a:pt x="55738" y="107390"/>
                    <a:pt x="46384" y="107390"/>
                  </a:cubicBezTo>
                  <a:cubicBezTo>
                    <a:pt x="31720" y="107390"/>
                    <a:pt x="19079" y="96660"/>
                    <a:pt x="19079" y="74177"/>
                  </a:cubicBezTo>
                  <a:cubicBezTo>
                    <a:pt x="19079" y="65235"/>
                    <a:pt x="21102" y="55527"/>
                    <a:pt x="21860" y="52461"/>
                  </a:cubicBezTo>
                  <a:lnTo>
                    <a:pt x="63576" y="52461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3" name="任意多边形: 形状 562">
              <a:extLst>
                <a:ext uri="{FF2B5EF4-FFF2-40B4-BE49-F238E27FC236}">
                  <a16:creationId xmlns:a16="http://schemas.microsoft.com/office/drawing/2014/main" id="{9E3C1D69-22D0-F900-D4BE-16C1B8B3656B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6396154" y="3741446"/>
              <a:ext cx="67503" cy="39344"/>
            </a:xfrm>
            <a:custGeom>
              <a:avLst/>
              <a:gdLst>
                <a:gd name="connsiteX0" fmla="*/ 34000 w 67503"/>
                <a:gd name="connsiteY0" fmla="*/ 87 h 39344"/>
                <a:gd name="connsiteX1" fmla="*/ 122 w 67503"/>
                <a:gd name="connsiteY1" fmla="*/ 34833 h 39344"/>
                <a:gd name="connsiteX2" fmla="*/ 4673 w 67503"/>
                <a:gd name="connsiteY2" fmla="*/ 39431 h 39344"/>
                <a:gd name="connsiteX3" fmla="*/ 34000 w 67503"/>
                <a:gd name="connsiteY3" fmla="*/ 13372 h 39344"/>
                <a:gd name="connsiteX4" fmla="*/ 63075 w 67503"/>
                <a:gd name="connsiteY4" fmla="*/ 39431 h 39344"/>
                <a:gd name="connsiteX5" fmla="*/ 67626 w 67503"/>
                <a:gd name="connsiteY5" fmla="*/ 34833 h 39344"/>
                <a:gd name="connsiteX6" fmla="*/ 34000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000" y="87"/>
                  </a:moveTo>
                  <a:lnTo>
                    <a:pt x="122" y="34833"/>
                  </a:lnTo>
                  <a:lnTo>
                    <a:pt x="4673" y="39431"/>
                  </a:lnTo>
                  <a:lnTo>
                    <a:pt x="34000" y="13372"/>
                  </a:lnTo>
                  <a:lnTo>
                    <a:pt x="63075" y="39431"/>
                  </a:lnTo>
                  <a:lnTo>
                    <a:pt x="67626" y="34833"/>
                  </a:lnTo>
                  <a:lnTo>
                    <a:pt x="34000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4" name="任意多边形: 形状 563">
              <a:extLst>
                <a:ext uri="{FF2B5EF4-FFF2-40B4-BE49-F238E27FC236}">
                  <a16:creationId xmlns:a16="http://schemas.microsoft.com/office/drawing/2014/main" id="{841420B0-AA02-701D-B4D8-FB680155A29A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6362871" y="3808639"/>
              <a:ext cx="133743" cy="112924"/>
            </a:xfrm>
            <a:custGeom>
              <a:avLst/>
              <a:gdLst>
                <a:gd name="connsiteX0" fmla="*/ 121476 w 133743"/>
                <a:gd name="connsiteY0" fmla="*/ 14905 h 112924"/>
                <a:gd name="connsiteX1" fmla="*/ 133865 w 133743"/>
                <a:gd name="connsiteY1" fmla="*/ 6219 h 112924"/>
                <a:gd name="connsiteX2" fmla="*/ 124004 w 133743"/>
                <a:gd name="connsiteY2" fmla="*/ 87 h 112924"/>
                <a:gd name="connsiteX3" fmla="*/ 66361 w 133743"/>
                <a:gd name="connsiteY3" fmla="*/ 87 h 112924"/>
                <a:gd name="connsiteX4" fmla="*/ 121 w 133743"/>
                <a:gd name="connsiteY4" fmla="*/ 72644 h 112924"/>
                <a:gd name="connsiteX5" fmla="*/ 38045 w 133743"/>
                <a:gd name="connsiteY5" fmla="*/ 113011 h 112924"/>
                <a:gd name="connsiteX6" fmla="*/ 101503 w 133743"/>
                <a:gd name="connsiteY6" fmla="*/ 42753 h 112924"/>
                <a:gd name="connsiteX7" fmla="*/ 93666 w 133743"/>
                <a:gd name="connsiteY7" fmla="*/ 14905 h 112924"/>
                <a:gd name="connsiteX8" fmla="*/ 121476 w 133743"/>
                <a:gd name="connsiteY8" fmla="*/ 14905 h 112924"/>
                <a:gd name="connsiteX9" fmla="*/ 38298 w 133743"/>
                <a:gd name="connsiteY9" fmla="*/ 107390 h 112924"/>
                <a:gd name="connsiteX10" fmla="*/ 15796 w 133743"/>
                <a:gd name="connsiteY10" fmla="*/ 79798 h 112924"/>
                <a:gd name="connsiteX11" fmla="*/ 27679 w 133743"/>
                <a:gd name="connsiteY11" fmla="*/ 36110 h 112924"/>
                <a:gd name="connsiteX12" fmla="*/ 62063 w 133743"/>
                <a:gd name="connsiteY12" fmla="*/ 14905 h 112924"/>
                <a:gd name="connsiteX13" fmla="*/ 85323 w 133743"/>
                <a:gd name="connsiteY13" fmla="*/ 39687 h 112924"/>
                <a:gd name="connsiteX14" fmla="*/ 71670 w 133743"/>
                <a:gd name="connsiteY14" fmla="*/ 85674 h 112924"/>
                <a:gd name="connsiteX15" fmla="*/ 38298 w 133743"/>
                <a:gd name="connsiteY15" fmla="*/ 107390 h 11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743" h="112924">
                  <a:moveTo>
                    <a:pt x="121476" y="14905"/>
                  </a:moveTo>
                  <a:cubicBezTo>
                    <a:pt x="124763" y="14905"/>
                    <a:pt x="133865" y="14905"/>
                    <a:pt x="133865" y="6219"/>
                  </a:cubicBezTo>
                  <a:cubicBezTo>
                    <a:pt x="133865" y="87"/>
                    <a:pt x="128555" y="87"/>
                    <a:pt x="124004" y="87"/>
                  </a:cubicBezTo>
                  <a:lnTo>
                    <a:pt x="66361" y="87"/>
                  </a:lnTo>
                  <a:cubicBezTo>
                    <a:pt x="28185" y="87"/>
                    <a:pt x="121" y="42242"/>
                    <a:pt x="121" y="72644"/>
                  </a:cubicBezTo>
                  <a:cubicBezTo>
                    <a:pt x="121" y="95127"/>
                    <a:pt x="15038" y="113011"/>
                    <a:pt x="38045" y="113011"/>
                  </a:cubicBezTo>
                  <a:cubicBezTo>
                    <a:pt x="67878" y="113011"/>
                    <a:pt x="101503" y="82097"/>
                    <a:pt x="101503" y="42753"/>
                  </a:cubicBezTo>
                  <a:cubicBezTo>
                    <a:pt x="101503" y="38410"/>
                    <a:pt x="101503" y="26146"/>
                    <a:pt x="93666" y="14905"/>
                  </a:cubicBezTo>
                  <a:lnTo>
                    <a:pt x="121476" y="14905"/>
                  </a:lnTo>
                  <a:close/>
                  <a:moveTo>
                    <a:pt x="38298" y="107390"/>
                  </a:moveTo>
                  <a:cubicBezTo>
                    <a:pt x="25909" y="107390"/>
                    <a:pt x="15796" y="98193"/>
                    <a:pt x="15796" y="79798"/>
                  </a:cubicBezTo>
                  <a:cubicBezTo>
                    <a:pt x="15796" y="72133"/>
                    <a:pt x="18830" y="51184"/>
                    <a:pt x="27679" y="36110"/>
                  </a:cubicBezTo>
                  <a:cubicBezTo>
                    <a:pt x="38298" y="18482"/>
                    <a:pt x="53467" y="14905"/>
                    <a:pt x="62063" y="14905"/>
                  </a:cubicBezTo>
                  <a:cubicBezTo>
                    <a:pt x="83300" y="14905"/>
                    <a:pt x="85323" y="31767"/>
                    <a:pt x="85323" y="39687"/>
                  </a:cubicBezTo>
                  <a:cubicBezTo>
                    <a:pt x="85323" y="51695"/>
                    <a:pt x="80266" y="72644"/>
                    <a:pt x="71670" y="85674"/>
                  </a:cubicBezTo>
                  <a:cubicBezTo>
                    <a:pt x="61810" y="100748"/>
                    <a:pt x="48158" y="107390"/>
                    <a:pt x="38298" y="107390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5" name="任意多边形: 形状 564">
              <a:extLst>
                <a:ext uri="{FF2B5EF4-FFF2-40B4-BE49-F238E27FC236}">
                  <a16:creationId xmlns:a16="http://schemas.microsoft.com/office/drawing/2014/main" id="{BA533D34-E8C0-C3E0-814C-37F009AAA46B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6508525" y="3878207"/>
              <a:ext cx="81408" cy="80656"/>
            </a:xfrm>
            <a:custGeom>
              <a:avLst/>
              <a:gdLst>
                <a:gd name="connsiteX0" fmla="*/ 19063 w 81408"/>
                <a:gd name="connsiteY0" fmla="*/ 63219 h 80656"/>
                <a:gd name="connsiteX1" fmla="*/ 41893 w 81408"/>
                <a:gd name="connsiteY1" fmla="*/ 43010 h 80656"/>
                <a:gd name="connsiteX2" fmla="*/ 64015 w 81408"/>
                <a:gd name="connsiteY2" fmla="*/ 24232 h 80656"/>
                <a:gd name="connsiteX3" fmla="*/ 81536 w 81408"/>
                <a:gd name="connsiteY3" fmla="*/ 2234 h 80656"/>
                <a:gd name="connsiteX4" fmla="*/ 78527 w 81408"/>
                <a:gd name="connsiteY4" fmla="*/ 88 h 80656"/>
                <a:gd name="connsiteX5" fmla="*/ 75519 w 81408"/>
                <a:gd name="connsiteY5" fmla="*/ 1877 h 80656"/>
                <a:gd name="connsiteX6" fmla="*/ 62069 w 81408"/>
                <a:gd name="connsiteY6" fmla="*/ 12786 h 80656"/>
                <a:gd name="connsiteX7" fmla="*/ 51981 w 81408"/>
                <a:gd name="connsiteY7" fmla="*/ 7421 h 80656"/>
                <a:gd name="connsiteX8" fmla="*/ 38000 w 81408"/>
                <a:gd name="connsiteY8" fmla="*/ 88 h 80656"/>
                <a:gd name="connsiteX9" fmla="*/ 14285 w 81408"/>
                <a:gd name="connsiteY9" fmla="*/ 21013 h 80656"/>
                <a:gd name="connsiteX10" fmla="*/ 17294 w 81408"/>
                <a:gd name="connsiteY10" fmla="*/ 23159 h 80656"/>
                <a:gd name="connsiteX11" fmla="*/ 20479 w 81408"/>
                <a:gd name="connsiteY11" fmla="*/ 20655 h 80656"/>
                <a:gd name="connsiteX12" fmla="*/ 35876 w 81408"/>
                <a:gd name="connsiteY12" fmla="*/ 14038 h 80656"/>
                <a:gd name="connsiteX13" fmla="*/ 47026 w 81408"/>
                <a:gd name="connsiteY13" fmla="*/ 15647 h 80656"/>
                <a:gd name="connsiteX14" fmla="*/ 62423 w 81408"/>
                <a:gd name="connsiteY14" fmla="*/ 17793 h 80656"/>
                <a:gd name="connsiteX15" fmla="*/ 37823 w 81408"/>
                <a:gd name="connsiteY15" fmla="*/ 39433 h 80656"/>
                <a:gd name="connsiteX16" fmla="*/ 15878 w 81408"/>
                <a:gd name="connsiteY16" fmla="*/ 58569 h 80656"/>
                <a:gd name="connsiteX17" fmla="*/ 127 w 81408"/>
                <a:gd name="connsiteY17" fmla="*/ 78599 h 80656"/>
                <a:gd name="connsiteX18" fmla="*/ 3136 w 81408"/>
                <a:gd name="connsiteY18" fmla="*/ 80745 h 80656"/>
                <a:gd name="connsiteX19" fmla="*/ 6144 w 81408"/>
                <a:gd name="connsiteY19" fmla="*/ 78956 h 80656"/>
                <a:gd name="connsiteX20" fmla="*/ 22426 w 81408"/>
                <a:gd name="connsiteY20" fmla="*/ 68047 h 80656"/>
                <a:gd name="connsiteX21" fmla="*/ 31983 w 81408"/>
                <a:gd name="connsiteY21" fmla="*/ 72697 h 80656"/>
                <a:gd name="connsiteX22" fmla="*/ 46672 w 81408"/>
                <a:gd name="connsiteY22" fmla="*/ 80745 h 80656"/>
                <a:gd name="connsiteX23" fmla="*/ 77465 w 81408"/>
                <a:gd name="connsiteY23" fmla="*/ 53025 h 80656"/>
                <a:gd name="connsiteX24" fmla="*/ 74457 w 81408"/>
                <a:gd name="connsiteY24" fmla="*/ 50700 h 80656"/>
                <a:gd name="connsiteX25" fmla="*/ 71271 w 81408"/>
                <a:gd name="connsiteY25" fmla="*/ 53561 h 80656"/>
                <a:gd name="connsiteX26" fmla="*/ 48795 w 81408"/>
                <a:gd name="connsiteY26" fmla="*/ 66795 h 80656"/>
                <a:gd name="connsiteX27" fmla="*/ 35876 w 81408"/>
                <a:gd name="connsiteY27" fmla="*/ 64828 h 80656"/>
                <a:gd name="connsiteX28" fmla="*/ 23134 w 81408"/>
                <a:gd name="connsiteY28" fmla="*/ 63040 h 80656"/>
                <a:gd name="connsiteX29" fmla="*/ 19063 w 81408"/>
                <a:gd name="connsiteY29" fmla="*/ 63219 h 8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1408" h="80656">
                  <a:moveTo>
                    <a:pt x="19063" y="63219"/>
                  </a:moveTo>
                  <a:cubicBezTo>
                    <a:pt x="23665" y="58569"/>
                    <a:pt x="26850" y="55171"/>
                    <a:pt x="41893" y="43010"/>
                  </a:cubicBezTo>
                  <a:cubicBezTo>
                    <a:pt x="45610" y="39969"/>
                    <a:pt x="58883" y="29239"/>
                    <a:pt x="64015" y="24232"/>
                  </a:cubicBezTo>
                  <a:cubicBezTo>
                    <a:pt x="74811" y="13501"/>
                    <a:pt x="81536" y="4381"/>
                    <a:pt x="81536" y="2234"/>
                  </a:cubicBezTo>
                  <a:cubicBezTo>
                    <a:pt x="81536" y="88"/>
                    <a:pt x="79235" y="88"/>
                    <a:pt x="78527" y="88"/>
                  </a:cubicBezTo>
                  <a:cubicBezTo>
                    <a:pt x="76935" y="88"/>
                    <a:pt x="76404" y="446"/>
                    <a:pt x="75519" y="1877"/>
                  </a:cubicBezTo>
                  <a:cubicBezTo>
                    <a:pt x="70032" y="10103"/>
                    <a:pt x="66316" y="12786"/>
                    <a:pt x="62069" y="12786"/>
                  </a:cubicBezTo>
                  <a:cubicBezTo>
                    <a:pt x="59945" y="12786"/>
                    <a:pt x="57290" y="12607"/>
                    <a:pt x="51981" y="7421"/>
                  </a:cubicBezTo>
                  <a:cubicBezTo>
                    <a:pt x="45964" y="1340"/>
                    <a:pt x="42070" y="88"/>
                    <a:pt x="38000" y="88"/>
                  </a:cubicBezTo>
                  <a:cubicBezTo>
                    <a:pt x="23842" y="88"/>
                    <a:pt x="14285" y="15647"/>
                    <a:pt x="14285" y="21013"/>
                  </a:cubicBezTo>
                  <a:cubicBezTo>
                    <a:pt x="14285" y="22622"/>
                    <a:pt x="16055" y="23159"/>
                    <a:pt x="17294" y="23159"/>
                  </a:cubicBezTo>
                  <a:cubicBezTo>
                    <a:pt x="19417" y="23159"/>
                    <a:pt x="19771" y="22622"/>
                    <a:pt x="20479" y="20655"/>
                  </a:cubicBezTo>
                  <a:cubicBezTo>
                    <a:pt x="23134" y="14396"/>
                    <a:pt x="33045" y="14038"/>
                    <a:pt x="35876" y="14038"/>
                  </a:cubicBezTo>
                  <a:cubicBezTo>
                    <a:pt x="39947" y="14038"/>
                    <a:pt x="44548" y="15111"/>
                    <a:pt x="47026" y="15647"/>
                  </a:cubicBezTo>
                  <a:cubicBezTo>
                    <a:pt x="56759" y="17793"/>
                    <a:pt x="57998" y="17793"/>
                    <a:pt x="62423" y="17793"/>
                  </a:cubicBezTo>
                  <a:cubicBezTo>
                    <a:pt x="57821" y="22622"/>
                    <a:pt x="54636" y="25841"/>
                    <a:pt x="37823" y="39433"/>
                  </a:cubicBezTo>
                  <a:cubicBezTo>
                    <a:pt x="24019" y="50521"/>
                    <a:pt x="19240" y="54992"/>
                    <a:pt x="15878" y="58569"/>
                  </a:cubicBezTo>
                  <a:cubicBezTo>
                    <a:pt x="5259" y="69120"/>
                    <a:pt x="127" y="76989"/>
                    <a:pt x="127" y="78599"/>
                  </a:cubicBezTo>
                  <a:cubicBezTo>
                    <a:pt x="127" y="80745"/>
                    <a:pt x="2428" y="80745"/>
                    <a:pt x="3136" y="80745"/>
                  </a:cubicBezTo>
                  <a:cubicBezTo>
                    <a:pt x="4905" y="80745"/>
                    <a:pt x="5259" y="80387"/>
                    <a:pt x="6144" y="78956"/>
                  </a:cubicBezTo>
                  <a:cubicBezTo>
                    <a:pt x="10923" y="72160"/>
                    <a:pt x="16409" y="68047"/>
                    <a:pt x="22426" y="68047"/>
                  </a:cubicBezTo>
                  <a:cubicBezTo>
                    <a:pt x="24550" y="68047"/>
                    <a:pt x="27204" y="68226"/>
                    <a:pt x="31983" y="72697"/>
                  </a:cubicBezTo>
                  <a:cubicBezTo>
                    <a:pt x="37469" y="78062"/>
                    <a:pt x="41008" y="80745"/>
                    <a:pt x="46672" y="80745"/>
                  </a:cubicBezTo>
                  <a:cubicBezTo>
                    <a:pt x="65608" y="80745"/>
                    <a:pt x="77465" y="59105"/>
                    <a:pt x="77465" y="53025"/>
                  </a:cubicBezTo>
                  <a:cubicBezTo>
                    <a:pt x="77465" y="50879"/>
                    <a:pt x="75519" y="50700"/>
                    <a:pt x="74457" y="50700"/>
                  </a:cubicBezTo>
                  <a:cubicBezTo>
                    <a:pt x="72333" y="50700"/>
                    <a:pt x="71979" y="51594"/>
                    <a:pt x="71271" y="53561"/>
                  </a:cubicBezTo>
                  <a:cubicBezTo>
                    <a:pt x="67909" y="62503"/>
                    <a:pt x="57467" y="66795"/>
                    <a:pt x="48795" y="66795"/>
                  </a:cubicBezTo>
                  <a:cubicBezTo>
                    <a:pt x="44725" y="66795"/>
                    <a:pt x="40301" y="65901"/>
                    <a:pt x="35876" y="64828"/>
                  </a:cubicBezTo>
                  <a:cubicBezTo>
                    <a:pt x="27735" y="63040"/>
                    <a:pt x="26319" y="63040"/>
                    <a:pt x="23134" y="63040"/>
                  </a:cubicBezTo>
                  <a:cubicBezTo>
                    <a:pt x="22780" y="63040"/>
                    <a:pt x="20125" y="63040"/>
                    <a:pt x="19063" y="63219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6" name="任意多边形: 形状 565">
              <a:extLst>
                <a:ext uri="{FF2B5EF4-FFF2-40B4-BE49-F238E27FC236}">
                  <a16:creationId xmlns:a16="http://schemas.microsoft.com/office/drawing/2014/main" id="{91A528C1-11B7-EEBD-9002-997903B5D493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6684562" y="3769805"/>
              <a:ext cx="168127" cy="170152"/>
            </a:xfrm>
            <a:custGeom>
              <a:avLst/>
              <a:gdLst>
                <a:gd name="connsiteX0" fmla="*/ 89380 w 168127"/>
                <a:gd name="connsiteY0" fmla="*/ 90273 h 170152"/>
                <a:gd name="connsiteX1" fmla="*/ 159918 w 168127"/>
                <a:gd name="connsiteY1" fmla="*/ 90273 h 170152"/>
                <a:gd name="connsiteX2" fmla="*/ 168261 w 168127"/>
                <a:gd name="connsiteY2" fmla="*/ 85163 h 170152"/>
                <a:gd name="connsiteX3" fmla="*/ 159918 w 168127"/>
                <a:gd name="connsiteY3" fmla="*/ 80053 h 170152"/>
                <a:gd name="connsiteX4" fmla="*/ 89380 w 168127"/>
                <a:gd name="connsiteY4" fmla="*/ 80053 h 170152"/>
                <a:gd name="connsiteX5" fmla="*/ 89380 w 168127"/>
                <a:gd name="connsiteY5" fmla="*/ 8518 h 170152"/>
                <a:gd name="connsiteX6" fmla="*/ 84324 w 168127"/>
                <a:gd name="connsiteY6" fmla="*/ 87 h 170152"/>
                <a:gd name="connsiteX7" fmla="*/ 79267 w 168127"/>
                <a:gd name="connsiteY7" fmla="*/ 8518 h 170152"/>
                <a:gd name="connsiteX8" fmla="*/ 79267 w 168127"/>
                <a:gd name="connsiteY8" fmla="*/ 80053 h 170152"/>
                <a:gd name="connsiteX9" fmla="*/ 8477 w 168127"/>
                <a:gd name="connsiteY9" fmla="*/ 80053 h 170152"/>
                <a:gd name="connsiteX10" fmla="*/ 134 w 168127"/>
                <a:gd name="connsiteY10" fmla="*/ 85163 h 170152"/>
                <a:gd name="connsiteX11" fmla="*/ 8477 w 168127"/>
                <a:gd name="connsiteY11" fmla="*/ 90273 h 170152"/>
                <a:gd name="connsiteX12" fmla="*/ 79267 w 168127"/>
                <a:gd name="connsiteY12" fmla="*/ 90273 h 170152"/>
                <a:gd name="connsiteX13" fmla="*/ 79267 w 168127"/>
                <a:gd name="connsiteY13" fmla="*/ 161808 h 170152"/>
                <a:gd name="connsiteX14" fmla="*/ 84324 w 168127"/>
                <a:gd name="connsiteY14" fmla="*/ 170239 h 170152"/>
                <a:gd name="connsiteX15" fmla="*/ 89380 w 168127"/>
                <a:gd name="connsiteY15" fmla="*/ 161808 h 170152"/>
                <a:gd name="connsiteX16" fmla="*/ 89380 w 168127"/>
                <a:gd name="connsiteY16" fmla="*/ 9027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127" h="170152">
                  <a:moveTo>
                    <a:pt x="89380" y="90273"/>
                  </a:moveTo>
                  <a:lnTo>
                    <a:pt x="159918" y="90273"/>
                  </a:lnTo>
                  <a:cubicBezTo>
                    <a:pt x="163457" y="90273"/>
                    <a:pt x="168261" y="90273"/>
                    <a:pt x="168261" y="85163"/>
                  </a:cubicBezTo>
                  <a:cubicBezTo>
                    <a:pt x="168261" y="80053"/>
                    <a:pt x="163457" y="80053"/>
                    <a:pt x="159918" y="80053"/>
                  </a:cubicBezTo>
                  <a:lnTo>
                    <a:pt x="89380" y="80053"/>
                  </a:lnTo>
                  <a:lnTo>
                    <a:pt x="89380" y="8518"/>
                  </a:lnTo>
                  <a:cubicBezTo>
                    <a:pt x="89380" y="4941"/>
                    <a:pt x="89380" y="87"/>
                    <a:pt x="84324" y="87"/>
                  </a:cubicBezTo>
                  <a:cubicBezTo>
                    <a:pt x="79267" y="87"/>
                    <a:pt x="79267" y="4941"/>
                    <a:pt x="79267" y="8518"/>
                  </a:cubicBezTo>
                  <a:lnTo>
                    <a:pt x="79267" y="80053"/>
                  </a:lnTo>
                  <a:lnTo>
                    <a:pt x="8477" y="80053"/>
                  </a:lnTo>
                  <a:cubicBezTo>
                    <a:pt x="4937" y="80053"/>
                    <a:pt x="134" y="80053"/>
                    <a:pt x="134" y="85163"/>
                  </a:cubicBezTo>
                  <a:cubicBezTo>
                    <a:pt x="134" y="90273"/>
                    <a:pt x="4937" y="90273"/>
                    <a:pt x="8477" y="90273"/>
                  </a:cubicBezTo>
                  <a:lnTo>
                    <a:pt x="79267" y="90273"/>
                  </a:lnTo>
                  <a:lnTo>
                    <a:pt x="79267" y="161808"/>
                  </a:lnTo>
                  <a:cubicBezTo>
                    <a:pt x="79267" y="165385"/>
                    <a:pt x="79267" y="170239"/>
                    <a:pt x="84324" y="170239"/>
                  </a:cubicBezTo>
                  <a:cubicBezTo>
                    <a:pt x="89380" y="170239"/>
                    <a:pt x="89380" y="165385"/>
                    <a:pt x="89380" y="161808"/>
                  </a:cubicBezTo>
                  <a:lnTo>
                    <a:pt x="89380" y="9027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7" name="任意多边形: 形状 566">
              <a:extLst>
                <a:ext uri="{FF2B5EF4-FFF2-40B4-BE49-F238E27FC236}">
                  <a16:creationId xmlns:a16="http://schemas.microsoft.com/office/drawing/2014/main" id="{44FD0B65-CACF-9390-B024-A125586B9027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6935108" y="3735826"/>
              <a:ext cx="186583" cy="182926"/>
            </a:xfrm>
            <a:custGeom>
              <a:avLst/>
              <a:gdLst>
                <a:gd name="connsiteX0" fmla="*/ 100009 w 186583"/>
                <a:gd name="connsiteY0" fmla="*/ 4686 h 182926"/>
                <a:gd name="connsiteX1" fmla="*/ 93435 w 186583"/>
                <a:gd name="connsiteY1" fmla="*/ 87 h 182926"/>
                <a:gd name="connsiteX2" fmla="*/ 86862 w 186583"/>
                <a:gd name="connsiteY2" fmla="*/ 4686 h 182926"/>
                <a:gd name="connsiteX3" fmla="*/ 1408 w 186583"/>
                <a:gd name="connsiteY3" fmla="*/ 177904 h 182926"/>
                <a:gd name="connsiteX4" fmla="*/ 144 w 186583"/>
                <a:gd name="connsiteY4" fmla="*/ 180970 h 182926"/>
                <a:gd name="connsiteX5" fmla="*/ 5706 w 186583"/>
                <a:gd name="connsiteY5" fmla="*/ 183014 h 182926"/>
                <a:gd name="connsiteX6" fmla="*/ 181165 w 186583"/>
                <a:gd name="connsiteY6" fmla="*/ 183014 h 182926"/>
                <a:gd name="connsiteX7" fmla="*/ 186727 w 186583"/>
                <a:gd name="connsiteY7" fmla="*/ 180970 h 182926"/>
                <a:gd name="connsiteX8" fmla="*/ 185463 w 186583"/>
                <a:gd name="connsiteY8" fmla="*/ 177904 h 182926"/>
                <a:gd name="connsiteX9" fmla="*/ 100009 w 186583"/>
                <a:gd name="connsiteY9" fmla="*/ 4686 h 182926"/>
                <a:gd name="connsiteX10" fmla="*/ 85345 w 186583"/>
                <a:gd name="connsiteY10" fmla="*/ 25635 h 182926"/>
                <a:gd name="connsiteX11" fmla="*/ 153354 w 186583"/>
                <a:gd name="connsiteY11" fmla="*/ 163597 h 182926"/>
                <a:gd name="connsiteX12" fmla="*/ 17083 w 186583"/>
                <a:gd name="connsiteY12" fmla="*/ 163597 h 182926"/>
                <a:gd name="connsiteX13" fmla="*/ 85345 w 186583"/>
                <a:gd name="connsiteY13" fmla="*/ 25635 h 18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583" h="182926">
                  <a:moveTo>
                    <a:pt x="100009" y="4686"/>
                  </a:moveTo>
                  <a:cubicBezTo>
                    <a:pt x="98239" y="1364"/>
                    <a:pt x="97733" y="87"/>
                    <a:pt x="93435" y="87"/>
                  </a:cubicBezTo>
                  <a:cubicBezTo>
                    <a:pt x="89137" y="87"/>
                    <a:pt x="88632" y="1364"/>
                    <a:pt x="86862" y="4686"/>
                  </a:cubicBezTo>
                  <a:lnTo>
                    <a:pt x="1408" y="177904"/>
                  </a:lnTo>
                  <a:cubicBezTo>
                    <a:pt x="144" y="180203"/>
                    <a:pt x="144" y="180714"/>
                    <a:pt x="144" y="180970"/>
                  </a:cubicBezTo>
                  <a:cubicBezTo>
                    <a:pt x="144" y="183014"/>
                    <a:pt x="1661" y="183014"/>
                    <a:pt x="5706" y="183014"/>
                  </a:cubicBezTo>
                  <a:lnTo>
                    <a:pt x="181165" y="183014"/>
                  </a:lnTo>
                  <a:cubicBezTo>
                    <a:pt x="185210" y="183014"/>
                    <a:pt x="186727" y="183014"/>
                    <a:pt x="186727" y="180970"/>
                  </a:cubicBezTo>
                  <a:cubicBezTo>
                    <a:pt x="186727" y="180714"/>
                    <a:pt x="186727" y="180203"/>
                    <a:pt x="185463" y="177904"/>
                  </a:cubicBezTo>
                  <a:lnTo>
                    <a:pt x="100009" y="4686"/>
                  </a:lnTo>
                  <a:close/>
                  <a:moveTo>
                    <a:pt x="85345" y="25635"/>
                  </a:moveTo>
                  <a:lnTo>
                    <a:pt x="153354" y="163597"/>
                  </a:lnTo>
                  <a:lnTo>
                    <a:pt x="17083" y="163597"/>
                  </a:lnTo>
                  <a:lnTo>
                    <a:pt x="85345" y="2563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8" name="任意多边形: 形状 567">
              <a:extLst>
                <a:ext uri="{FF2B5EF4-FFF2-40B4-BE49-F238E27FC236}">
                  <a16:creationId xmlns:a16="http://schemas.microsoft.com/office/drawing/2014/main" id="{85BF63F7-B2FC-CD64-B374-CA9BE1F90F93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7176802" y="3741446"/>
              <a:ext cx="67503" cy="39344"/>
            </a:xfrm>
            <a:custGeom>
              <a:avLst/>
              <a:gdLst>
                <a:gd name="connsiteX0" fmla="*/ 34031 w 67503"/>
                <a:gd name="connsiteY0" fmla="*/ 87 h 39344"/>
                <a:gd name="connsiteX1" fmla="*/ 153 w 67503"/>
                <a:gd name="connsiteY1" fmla="*/ 34833 h 39344"/>
                <a:gd name="connsiteX2" fmla="*/ 4703 w 67503"/>
                <a:gd name="connsiteY2" fmla="*/ 39431 h 39344"/>
                <a:gd name="connsiteX3" fmla="*/ 34031 w 67503"/>
                <a:gd name="connsiteY3" fmla="*/ 13372 h 39344"/>
                <a:gd name="connsiteX4" fmla="*/ 63105 w 67503"/>
                <a:gd name="connsiteY4" fmla="*/ 39431 h 39344"/>
                <a:gd name="connsiteX5" fmla="*/ 67656 w 67503"/>
                <a:gd name="connsiteY5" fmla="*/ 34833 h 39344"/>
                <a:gd name="connsiteX6" fmla="*/ 34031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031" y="87"/>
                  </a:moveTo>
                  <a:lnTo>
                    <a:pt x="153" y="34833"/>
                  </a:lnTo>
                  <a:lnTo>
                    <a:pt x="4703" y="39431"/>
                  </a:lnTo>
                  <a:lnTo>
                    <a:pt x="34031" y="13372"/>
                  </a:lnTo>
                  <a:lnTo>
                    <a:pt x="63105" y="39431"/>
                  </a:lnTo>
                  <a:lnTo>
                    <a:pt x="67656" y="34833"/>
                  </a:lnTo>
                  <a:lnTo>
                    <a:pt x="34031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9" name="任意多边形: 形状 568">
              <a:extLst>
                <a:ext uri="{FF2B5EF4-FFF2-40B4-BE49-F238E27FC236}">
                  <a16:creationId xmlns:a16="http://schemas.microsoft.com/office/drawing/2014/main" id="{0728D3B8-1DCF-B048-865A-A6E665A1FF40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7143519" y="3808639"/>
              <a:ext cx="133743" cy="112924"/>
            </a:xfrm>
            <a:custGeom>
              <a:avLst/>
              <a:gdLst>
                <a:gd name="connsiteX0" fmla="*/ 121507 w 133743"/>
                <a:gd name="connsiteY0" fmla="*/ 14905 h 112924"/>
                <a:gd name="connsiteX1" fmla="*/ 133895 w 133743"/>
                <a:gd name="connsiteY1" fmla="*/ 6219 h 112924"/>
                <a:gd name="connsiteX2" fmla="*/ 124035 w 133743"/>
                <a:gd name="connsiteY2" fmla="*/ 87 h 112924"/>
                <a:gd name="connsiteX3" fmla="*/ 66392 w 133743"/>
                <a:gd name="connsiteY3" fmla="*/ 87 h 112924"/>
                <a:gd name="connsiteX4" fmla="*/ 152 w 133743"/>
                <a:gd name="connsiteY4" fmla="*/ 72644 h 112924"/>
                <a:gd name="connsiteX5" fmla="*/ 38075 w 133743"/>
                <a:gd name="connsiteY5" fmla="*/ 113011 h 112924"/>
                <a:gd name="connsiteX6" fmla="*/ 101534 w 133743"/>
                <a:gd name="connsiteY6" fmla="*/ 42753 h 112924"/>
                <a:gd name="connsiteX7" fmla="*/ 93696 w 133743"/>
                <a:gd name="connsiteY7" fmla="*/ 14905 h 112924"/>
                <a:gd name="connsiteX8" fmla="*/ 121507 w 133743"/>
                <a:gd name="connsiteY8" fmla="*/ 14905 h 112924"/>
                <a:gd name="connsiteX9" fmla="*/ 38328 w 133743"/>
                <a:gd name="connsiteY9" fmla="*/ 107390 h 112924"/>
                <a:gd name="connsiteX10" fmla="*/ 15827 w 133743"/>
                <a:gd name="connsiteY10" fmla="*/ 79798 h 112924"/>
                <a:gd name="connsiteX11" fmla="*/ 27710 w 133743"/>
                <a:gd name="connsiteY11" fmla="*/ 36110 h 112924"/>
                <a:gd name="connsiteX12" fmla="*/ 62094 w 133743"/>
                <a:gd name="connsiteY12" fmla="*/ 14905 h 112924"/>
                <a:gd name="connsiteX13" fmla="*/ 85353 w 133743"/>
                <a:gd name="connsiteY13" fmla="*/ 39687 h 112924"/>
                <a:gd name="connsiteX14" fmla="*/ 71701 w 133743"/>
                <a:gd name="connsiteY14" fmla="*/ 85674 h 112924"/>
                <a:gd name="connsiteX15" fmla="*/ 38328 w 133743"/>
                <a:gd name="connsiteY15" fmla="*/ 107390 h 11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743" h="112924">
                  <a:moveTo>
                    <a:pt x="121507" y="14905"/>
                  </a:moveTo>
                  <a:cubicBezTo>
                    <a:pt x="124794" y="14905"/>
                    <a:pt x="133895" y="14905"/>
                    <a:pt x="133895" y="6219"/>
                  </a:cubicBezTo>
                  <a:cubicBezTo>
                    <a:pt x="133895" y="87"/>
                    <a:pt x="128586" y="87"/>
                    <a:pt x="124035" y="87"/>
                  </a:cubicBezTo>
                  <a:lnTo>
                    <a:pt x="66392" y="87"/>
                  </a:lnTo>
                  <a:cubicBezTo>
                    <a:pt x="28215" y="87"/>
                    <a:pt x="152" y="42242"/>
                    <a:pt x="152" y="72644"/>
                  </a:cubicBezTo>
                  <a:cubicBezTo>
                    <a:pt x="152" y="95127"/>
                    <a:pt x="15069" y="113011"/>
                    <a:pt x="38075" y="113011"/>
                  </a:cubicBezTo>
                  <a:cubicBezTo>
                    <a:pt x="67909" y="113011"/>
                    <a:pt x="101534" y="82097"/>
                    <a:pt x="101534" y="42753"/>
                  </a:cubicBezTo>
                  <a:cubicBezTo>
                    <a:pt x="101534" y="38410"/>
                    <a:pt x="101534" y="26146"/>
                    <a:pt x="93696" y="14905"/>
                  </a:cubicBezTo>
                  <a:lnTo>
                    <a:pt x="121507" y="14905"/>
                  </a:lnTo>
                  <a:close/>
                  <a:moveTo>
                    <a:pt x="38328" y="107390"/>
                  </a:moveTo>
                  <a:cubicBezTo>
                    <a:pt x="25940" y="107390"/>
                    <a:pt x="15827" y="98193"/>
                    <a:pt x="15827" y="79798"/>
                  </a:cubicBezTo>
                  <a:cubicBezTo>
                    <a:pt x="15827" y="72133"/>
                    <a:pt x="18861" y="51184"/>
                    <a:pt x="27710" y="36110"/>
                  </a:cubicBezTo>
                  <a:cubicBezTo>
                    <a:pt x="38328" y="18482"/>
                    <a:pt x="53498" y="14905"/>
                    <a:pt x="62094" y="14905"/>
                  </a:cubicBezTo>
                  <a:cubicBezTo>
                    <a:pt x="83331" y="14905"/>
                    <a:pt x="85353" y="31767"/>
                    <a:pt x="85353" y="39687"/>
                  </a:cubicBezTo>
                  <a:cubicBezTo>
                    <a:pt x="85353" y="51695"/>
                    <a:pt x="80297" y="72644"/>
                    <a:pt x="71701" y="85674"/>
                  </a:cubicBezTo>
                  <a:cubicBezTo>
                    <a:pt x="61841" y="100748"/>
                    <a:pt x="48188" y="107390"/>
                    <a:pt x="38328" y="107390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0" name="任意多边形: 形状 569">
              <a:extLst>
                <a:ext uri="{FF2B5EF4-FFF2-40B4-BE49-F238E27FC236}">
                  <a16:creationId xmlns:a16="http://schemas.microsoft.com/office/drawing/2014/main" id="{01C66E1F-B16B-416E-C779-53FC2BCE6F89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7286873" y="3878207"/>
              <a:ext cx="94682" cy="80656"/>
            </a:xfrm>
            <a:custGeom>
              <a:avLst/>
              <a:gdLst>
                <a:gd name="connsiteX0" fmla="*/ 35730 w 94682"/>
                <a:gd name="connsiteY0" fmla="*/ 59999 h 80656"/>
                <a:gd name="connsiteX1" fmla="*/ 19094 w 94682"/>
                <a:gd name="connsiteY1" fmla="*/ 75737 h 80656"/>
                <a:gd name="connsiteX2" fmla="*/ 9538 w 94682"/>
                <a:gd name="connsiteY2" fmla="*/ 73234 h 80656"/>
                <a:gd name="connsiteX3" fmla="*/ 17324 w 94682"/>
                <a:gd name="connsiteY3" fmla="*/ 63397 h 80656"/>
                <a:gd name="connsiteX4" fmla="*/ 10245 w 94682"/>
                <a:gd name="connsiteY4" fmla="*/ 56780 h 80656"/>
                <a:gd name="connsiteX5" fmla="*/ 158 w 94682"/>
                <a:gd name="connsiteY5" fmla="*/ 67690 h 80656"/>
                <a:gd name="connsiteX6" fmla="*/ 18740 w 94682"/>
                <a:gd name="connsiteY6" fmla="*/ 80745 h 80656"/>
                <a:gd name="connsiteX7" fmla="*/ 38562 w 94682"/>
                <a:gd name="connsiteY7" fmla="*/ 68047 h 80656"/>
                <a:gd name="connsiteX8" fmla="*/ 59622 w 94682"/>
                <a:gd name="connsiteY8" fmla="*/ 80745 h 80656"/>
                <a:gd name="connsiteX9" fmla="*/ 90769 w 94682"/>
                <a:gd name="connsiteY9" fmla="*/ 53382 h 80656"/>
                <a:gd name="connsiteX10" fmla="*/ 87938 w 94682"/>
                <a:gd name="connsiteY10" fmla="*/ 51057 h 80656"/>
                <a:gd name="connsiteX11" fmla="*/ 84575 w 94682"/>
                <a:gd name="connsiteY11" fmla="*/ 54098 h 80656"/>
                <a:gd name="connsiteX12" fmla="*/ 60330 w 94682"/>
                <a:gd name="connsiteY12" fmla="*/ 75737 h 80656"/>
                <a:gd name="connsiteX13" fmla="*/ 49534 w 94682"/>
                <a:gd name="connsiteY13" fmla="*/ 64113 h 80656"/>
                <a:gd name="connsiteX14" fmla="*/ 58737 w 94682"/>
                <a:gd name="connsiteY14" fmla="*/ 23337 h 80656"/>
                <a:gd name="connsiteX15" fmla="*/ 76080 w 94682"/>
                <a:gd name="connsiteY15" fmla="*/ 5096 h 80656"/>
                <a:gd name="connsiteX16" fmla="*/ 85637 w 94682"/>
                <a:gd name="connsiteY16" fmla="*/ 7600 h 80656"/>
                <a:gd name="connsiteX17" fmla="*/ 77850 w 94682"/>
                <a:gd name="connsiteY17" fmla="*/ 17436 h 80656"/>
                <a:gd name="connsiteX18" fmla="*/ 84929 w 94682"/>
                <a:gd name="connsiteY18" fmla="*/ 24053 h 80656"/>
                <a:gd name="connsiteX19" fmla="*/ 94840 w 94682"/>
                <a:gd name="connsiteY19" fmla="*/ 13144 h 80656"/>
                <a:gd name="connsiteX20" fmla="*/ 76434 w 94682"/>
                <a:gd name="connsiteY20" fmla="*/ 88 h 80656"/>
                <a:gd name="connsiteX21" fmla="*/ 56613 w 94682"/>
                <a:gd name="connsiteY21" fmla="*/ 12786 h 80656"/>
                <a:gd name="connsiteX22" fmla="*/ 35376 w 94682"/>
                <a:gd name="connsiteY22" fmla="*/ 88 h 80656"/>
                <a:gd name="connsiteX23" fmla="*/ 4228 w 94682"/>
                <a:gd name="connsiteY23" fmla="*/ 27451 h 80656"/>
                <a:gd name="connsiteX24" fmla="*/ 7237 w 94682"/>
                <a:gd name="connsiteY24" fmla="*/ 29776 h 80656"/>
                <a:gd name="connsiteX25" fmla="*/ 10599 w 94682"/>
                <a:gd name="connsiteY25" fmla="*/ 26735 h 80656"/>
                <a:gd name="connsiteX26" fmla="*/ 34845 w 94682"/>
                <a:gd name="connsiteY26" fmla="*/ 5096 h 80656"/>
                <a:gd name="connsiteX27" fmla="*/ 45464 w 94682"/>
                <a:gd name="connsiteY27" fmla="*/ 16899 h 80656"/>
                <a:gd name="connsiteX28" fmla="*/ 41747 w 94682"/>
                <a:gd name="connsiteY28" fmla="*/ 35498 h 80656"/>
                <a:gd name="connsiteX29" fmla="*/ 35730 w 94682"/>
                <a:gd name="connsiteY29" fmla="*/ 59999 h 8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4682" h="80656">
                  <a:moveTo>
                    <a:pt x="35730" y="59999"/>
                  </a:moveTo>
                  <a:cubicBezTo>
                    <a:pt x="33960" y="66080"/>
                    <a:pt x="28120" y="75737"/>
                    <a:pt x="19094" y="75737"/>
                  </a:cubicBezTo>
                  <a:cubicBezTo>
                    <a:pt x="18563" y="75737"/>
                    <a:pt x="13254" y="75737"/>
                    <a:pt x="9538" y="73234"/>
                  </a:cubicBezTo>
                  <a:cubicBezTo>
                    <a:pt x="16793" y="70909"/>
                    <a:pt x="17324" y="64470"/>
                    <a:pt x="17324" y="63397"/>
                  </a:cubicBezTo>
                  <a:cubicBezTo>
                    <a:pt x="17324" y="59463"/>
                    <a:pt x="14316" y="56780"/>
                    <a:pt x="10245" y="56780"/>
                  </a:cubicBezTo>
                  <a:cubicBezTo>
                    <a:pt x="5290" y="56780"/>
                    <a:pt x="158" y="61072"/>
                    <a:pt x="158" y="67690"/>
                  </a:cubicBezTo>
                  <a:cubicBezTo>
                    <a:pt x="158" y="76631"/>
                    <a:pt x="10068" y="80745"/>
                    <a:pt x="18740" y="80745"/>
                  </a:cubicBezTo>
                  <a:cubicBezTo>
                    <a:pt x="26881" y="80745"/>
                    <a:pt x="34137" y="75558"/>
                    <a:pt x="38562" y="68047"/>
                  </a:cubicBezTo>
                  <a:cubicBezTo>
                    <a:pt x="42809" y="77526"/>
                    <a:pt x="52543" y="80745"/>
                    <a:pt x="59622" y="80745"/>
                  </a:cubicBezTo>
                  <a:cubicBezTo>
                    <a:pt x="79974" y="80745"/>
                    <a:pt x="90769" y="58390"/>
                    <a:pt x="90769" y="53382"/>
                  </a:cubicBezTo>
                  <a:cubicBezTo>
                    <a:pt x="90769" y="51057"/>
                    <a:pt x="88469" y="51057"/>
                    <a:pt x="87938" y="51057"/>
                  </a:cubicBezTo>
                  <a:cubicBezTo>
                    <a:pt x="85460" y="51057"/>
                    <a:pt x="85283" y="51952"/>
                    <a:pt x="84575" y="54098"/>
                  </a:cubicBezTo>
                  <a:cubicBezTo>
                    <a:pt x="80859" y="66438"/>
                    <a:pt x="70240" y="75737"/>
                    <a:pt x="60330" y="75737"/>
                  </a:cubicBezTo>
                  <a:cubicBezTo>
                    <a:pt x="53251" y="75737"/>
                    <a:pt x="49534" y="70909"/>
                    <a:pt x="49534" y="64113"/>
                  </a:cubicBezTo>
                  <a:cubicBezTo>
                    <a:pt x="49534" y="59463"/>
                    <a:pt x="53781" y="43189"/>
                    <a:pt x="58737" y="23337"/>
                  </a:cubicBezTo>
                  <a:cubicBezTo>
                    <a:pt x="62276" y="9567"/>
                    <a:pt x="70240" y="5096"/>
                    <a:pt x="76080" y="5096"/>
                  </a:cubicBezTo>
                  <a:cubicBezTo>
                    <a:pt x="76434" y="5096"/>
                    <a:pt x="81921" y="5096"/>
                    <a:pt x="85637" y="7600"/>
                  </a:cubicBezTo>
                  <a:cubicBezTo>
                    <a:pt x="79974" y="9209"/>
                    <a:pt x="77850" y="14217"/>
                    <a:pt x="77850" y="17436"/>
                  </a:cubicBezTo>
                  <a:cubicBezTo>
                    <a:pt x="77850" y="21370"/>
                    <a:pt x="80859" y="24053"/>
                    <a:pt x="84929" y="24053"/>
                  </a:cubicBezTo>
                  <a:cubicBezTo>
                    <a:pt x="89000" y="24053"/>
                    <a:pt x="94840" y="20655"/>
                    <a:pt x="94840" y="13144"/>
                  </a:cubicBezTo>
                  <a:cubicBezTo>
                    <a:pt x="94840" y="3129"/>
                    <a:pt x="83513" y="88"/>
                    <a:pt x="76434" y="88"/>
                  </a:cubicBezTo>
                  <a:cubicBezTo>
                    <a:pt x="67586" y="88"/>
                    <a:pt x="60507" y="5990"/>
                    <a:pt x="56613" y="12786"/>
                  </a:cubicBezTo>
                  <a:cubicBezTo>
                    <a:pt x="53428" y="5454"/>
                    <a:pt x="45287" y="88"/>
                    <a:pt x="35376" y="88"/>
                  </a:cubicBezTo>
                  <a:cubicBezTo>
                    <a:pt x="15555" y="88"/>
                    <a:pt x="4228" y="22086"/>
                    <a:pt x="4228" y="27451"/>
                  </a:cubicBezTo>
                  <a:cubicBezTo>
                    <a:pt x="4228" y="29776"/>
                    <a:pt x="6706" y="29776"/>
                    <a:pt x="7237" y="29776"/>
                  </a:cubicBezTo>
                  <a:cubicBezTo>
                    <a:pt x="9538" y="29776"/>
                    <a:pt x="9714" y="29060"/>
                    <a:pt x="10599" y="26735"/>
                  </a:cubicBezTo>
                  <a:cubicBezTo>
                    <a:pt x="15024" y="12786"/>
                    <a:pt x="26173" y="5096"/>
                    <a:pt x="34845" y="5096"/>
                  </a:cubicBezTo>
                  <a:cubicBezTo>
                    <a:pt x="40685" y="5096"/>
                    <a:pt x="45464" y="8315"/>
                    <a:pt x="45464" y="16899"/>
                  </a:cubicBezTo>
                  <a:cubicBezTo>
                    <a:pt x="45464" y="20476"/>
                    <a:pt x="43340" y="29418"/>
                    <a:pt x="41747" y="35498"/>
                  </a:cubicBezTo>
                  <a:lnTo>
                    <a:pt x="35730" y="59999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1" name="任意多边形: 形状 570">
              <a:extLst>
                <a:ext uri="{FF2B5EF4-FFF2-40B4-BE49-F238E27FC236}">
                  <a16:creationId xmlns:a16="http://schemas.microsoft.com/office/drawing/2014/main" id="{A32CC3E4-28A0-0E90-144A-434A384B772D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7476007" y="3769805"/>
              <a:ext cx="168127" cy="170152"/>
            </a:xfrm>
            <a:custGeom>
              <a:avLst/>
              <a:gdLst>
                <a:gd name="connsiteX0" fmla="*/ 89411 w 168127"/>
                <a:gd name="connsiteY0" fmla="*/ 90273 h 170152"/>
                <a:gd name="connsiteX1" fmla="*/ 159949 w 168127"/>
                <a:gd name="connsiteY1" fmla="*/ 90273 h 170152"/>
                <a:gd name="connsiteX2" fmla="*/ 168292 w 168127"/>
                <a:gd name="connsiteY2" fmla="*/ 85163 h 170152"/>
                <a:gd name="connsiteX3" fmla="*/ 159949 w 168127"/>
                <a:gd name="connsiteY3" fmla="*/ 80053 h 170152"/>
                <a:gd name="connsiteX4" fmla="*/ 89411 w 168127"/>
                <a:gd name="connsiteY4" fmla="*/ 80053 h 170152"/>
                <a:gd name="connsiteX5" fmla="*/ 89411 w 168127"/>
                <a:gd name="connsiteY5" fmla="*/ 8518 h 170152"/>
                <a:gd name="connsiteX6" fmla="*/ 84355 w 168127"/>
                <a:gd name="connsiteY6" fmla="*/ 87 h 170152"/>
                <a:gd name="connsiteX7" fmla="*/ 79299 w 168127"/>
                <a:gd name="connsiteY7" fmla="*/ 8518 h 170152"/>
                <a:gd name="connsiteX8" fmla="*/ 79299 w 168127"/>
                <a:gd name="connsiteY8" fmla="*/ 80053 h 170152"/>
                <a:gd name="connsiteX9" fmla="*/ 8508 w 168127"/>
                <a:gd name="connsiteY9" fmla="*/ 80053 h 170152"/>
                <a:gd name="connsiteX10" fmla="*/ 165 w 168127"/>
                <a:gd name="connsiteY10" fmla="*/ 85163 h 170152"/>
                <a:gd name="connsiteX11" fmla="*/ 8508 w 168127"/>
                <a:gd name="connsiteY11" fmla="*/ 90273 h 170152"/>
                <a:gd name="connsiteX12" fmla="*/ 79299 w 168127"/>
                <a:gd name="connsiteY12" fmla="*/ 90273 h 170152"/>
                <a:gd name="connsiteX13" fmla="*/ 79299 w 168127"/>
                <a:gd name="connsiteY13" fmla="*/ 161808 h 170152"/>
                <a:gd name="connsiteX14" fmla="*/ 84355 w 168127"/>
                <a:gd name="connsiteY14" fmla="*/ 170239 h 170152"/>
                <a:gd name="connsiteX15" fmla="*/ 89411 w 168127"/>
                <a:gd name="connsiteY15" fmla="*/ 161808 h 170152"/>
                <a:gd name="connsiteX16" fmla="*/ 89411 w 168127"/>
                <a:gd name="connsiteY16" fmla="*/ 9027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127" h="170152">
                  <a:moveTo>
                    <a:pt x="89411" y="90273"/>
                  </a:moveTo>
                  <a:lnTo>
                    <a:pt x="159949" y="90273"/>
                  </a:lnTo>
                  <a:cubicBezTo>
                    <a:pt x="163488" y="90273"/>
                    <a:pt x="168292" y="90273"/>
                    <a:pt x="168292" y="85163"/>
                  </a:cubicBezTo>
                  <a:cubicBezTo>
                    <a:pt x="168292" y="80053"/>
                    <a:pt x="163488" y="80053"/>
                    <a:pt x="159949" y="80053"/>
                  </a:cubicBezTo>
                  <a:lnTo>
                    <a:pt x="89411" y="80053"/>
                  </a:lnTo>
                  <a:lnTo>
                    <a:pt x="89411" y="8518"/>
                  </a:lnTo>
                  <a:cubicBezTo>
                    <a:pt x="89411" y="4941"/>
                    <a:pt x="89411" y="87"/>
                    <a:pt x="84355" y="87"/>
                  </a:cubicBezTo>
                  <a:cubicBezTo>
                    <a:pt x="79299" y="87"/>
                    <a:pt x="79299" y="4941"/>
                    <a:pt x="79299" y="8518"/>
                  </a:cubicBezTo>
                  <a:lnTo>
                    <a:pt x="79299" y="80053"/>
                  </a:lnTo>
                  <a:lnTo>
                    <a:pt x="8508" y="80053"/>
                  </a:lnTo>
                  <a:cubicBezTo>
                    <a:pt x="4969" y="80053"/>
                    <a:pt x="165" y="80053"/>
                    <a:pt x="165" y="85163"/>
                  </a:cubicBezTo>
                  <a:cubicBezTo>
                    <a:pt x="165" y="90273"/>
                    <a:pt x="4969" y="90273"/>
                    <a:pt x="8508" y="90273"/>
                  </a:cubicBezTo>
                  <a:lnTo>
                    <a:pt x="79299" y="90273"/>
                  </a:lnTo>
                  <a:lnTo>
                    <a:pt x="79299" y="161808"/>
                  </a:lnTo>
                  <a:cubicBezTo>
                    <a:pt x="79299" y="165385"/>
                    <a:pt x="79299" y="170239"/>
                    <a:pt x="84355" y="170239"/>
                  </a:cubicBezTo>
                  <a:cubicBezTo>
                    <a:pt x="89411" y="170239"/>
                    <a:pt x="89411" y="165385"/>
                    <a:pt x="89411" y="161808"/>
                  </a:cubicBezTo>
                  <a:lnTo>
                    <a:pt x="89411" y="9027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2" name="任意多边形: 形状 571">
              <a:extLst>
                <a:ext uri="{FF2B5EF4-FFF2-40B4-BE49-F238E27FC236}">
                  <a16:creationId xmlns:a16="http://schemas.microsoft.com/office/drawing/2014/main" id="{DBAE54F8-6AD4-A7F8-DA8E-8A849E757CB9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7767511" y="3575763"/>
              <a:ext cx="83431" cy="170152"/>
            </a:xfrm>
            <a:custGeom>
              <a:avLst/>
              <a:gdLst>
                <a:gd name="connsiteX0" fmla="*/ 52005 w 83431"/>
                <a:gd name="connsiteY0" fmla="*/ 6723 h 170152"/>
                <a:gd name="connsiteX1" fmla="*/ 46190 w 83431"/>
                <a:gd name="connsiteY1" fmla="*/ 80 h 170152"/>
                <a:gd name="connsiteX2" fmla="*/ 176 w 83431"/>
                <a:gd name="connsiteY2" fmla="*/ 16431 h 170152"/>
                <a:gd name="connsiteX3" fmla="*/ 176 w 83431"/>
                <a:gd name="connsiteY3" fmla="*/ 24351 h 170152"/>
                <a:gd name="connsiteX4" fmla="*/ 33296 w 83431"/>
                <a:gd name="connsiteY4" fmla="*/ 17709 h 170152"/>
                <a:gd name="connsiteX5" fmla="*/ 33296 w 83431"/>
                <a:gd name="connsiteY5" fmla="*/ 150049 h 170152"/>
                <a:gd name="connsiteX6" fmla="*/ 9783 w 83431"/>
                <a:gd name="connsiteY6" fmla="*/ 162313 h 170152"/>
                <a:gd name="connsiteX7" fmla="*/ 1693 w 83431"/>
                <a:gd name="connsiteY7" fmla="*/ 162313 h 170152"/>
                <a:gd name="connsiteX8" fmla="*/ 1693 w 83431"/>
                <a:gd name="connsiteY8" fmla="*/ 170233 h 170152"/>
                <a:gd name="connsiteX9" fmla="*/ 42650 w 83431"/>
                <a:gd name="connsiteY9" fmla="*/ 169466 h 170152"/>
                <a:gd name="connsiteX10" fmla="*/ 83608 w 83431"/>
                <a:gd name="connsiteY10" fmla="*/ 170233 h 170152"/>
                <a:gd name="connsiteX11" fmla="*/ 83608 w 83431"/>
                <a:gd name="connsiteY11" fmla="*/ 162313 h 170152"/>
                <a:gd name="connsiteX12" fmla="*/ 75517 w 83431"/>
                <a:gd name="connsiteY12" fmla="*/ 162313 h 170152"/>
                <a:gd name="connsiteX13" fmla="*/ 52005 w 83431"/>
                <a:gd name="connsiteY13" fmla="*/ 150049 h 170152"/>
                <a:gd name="connsiteX14" fmla="*/ 52005 w 83431"/>
                <a:gd name="connsiteY14" fmla="*/ 672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431" h="170152">
                  <a:moveTo>
                    <a:pt x="52005" y="6723"/>
                  </a:moveTo>
                  <a:cubicBezTo>
                    <a:pt x="52005" y="591"/>
                    <a:pt x="52005" y="80"/>
                    <a:pt x="46190" y="80"/>
                  </a:cubicBezTo>
                  <a:cubicBezTo>
                    <a:pt x="30515" y="16431"/>
                    <a:pt x="8266" y="16431"/>
                    <a:pt x="176" y="16431"/>
                  </a:cubicBezTo>
                  <a:lnTo>
                    <a:pt x="176" y="24351"/>
                  </a:lnTo>
                  <a:cubicBezTo>
                    <a:pt x="5233" y="24351"/>
                    <a:pt x="20149" y="24351"/>
                    <a:pt x="33296" y="17709"/>
                  </a:cubicBezTo>
                  <a:lnTo>
                    <a:pt x="33296" y="150049"/>
                  </a:lnTo>
                  <a:cubicBezTo>
                    <a:pt x="33296" y="159247"/>
                    <a:pt x="32537" y="162313"/>
                    <a:pt x="9783" y="162313"/>
                  </a:cubicBezTo>
                  <a:lnTo>
                    <a:pt x="1693" y="162313"/>
                  </a:lnTo>
                  <a:lnTo>
                    <a:pt x="1693" y="170233"/>
                  </a:lnTo>
                  <a:cubicBezTo>
                    <a:pt x="10542" y="169466"/>
                    <a:pt x="32537" y="169466"/>
                    <a:pt x="42650" y="169466"/>
                  </a:cubicBezTo>
                  <a:cubicBezTo>
                    <a:pt x="52763" y="169466"/>
                    <a:pt x="74759" y="169466"/>
                    <a:pt x="83608" y="170233"/>
                  </a:cubicBezTo>
                  <a:lnTo>
                    <a:pt x="83608" y="162313"/>
                  </a:lnTo>
                  <a:lnTo>
                    <a:pt x="75517" y="162313"/>
                  </a:lnTo>
                  <a:cubicBezTo>
                    <a:pt x="52763" y="162313"/>
                    <a:pt x="52005" y="159502"/>
                    <a:pt x="52005" y="150049"/>
                  </a:cubicBezTo>
                  <a:lnTo>
                    <a:pt x="52005" y="672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3" name="任意多边形: 形状 572">
              <a:extLst>
                <a:ext uri="{FF2B5EF4-FFF2-40B4-BE49-F238E27FC236}">
                  <a16:creationId xmlns:a16="http://schemas.microsoft.com/office/drawing/2014/main" id="{4BCF17F1-50A3-09EC-367F-8007693D51A5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7745009" y="3849772"/>
              <a:ext cx="126411" cy="10218"/>
            </a:xfrm>
            <a:custGeom>
              <a:avLst/>
              <a:gdLst>
                <a:gd name="connsiteX0" fmla="*/ 0 w 126411"/>
                <a:gd name="connsiteY0" fmla="*/ 0 h 10218"/>
                <a:gd name="connsiteX1" fmla="*/ 126412 w 126411"/>
                <a:gd name="connsiteY1" fmla="*/ 0 h 10218"/>
                <a:gd name="connsiteX2" fmla="*/ 126412 w 126411"/>
                <a:gd name="connsiteY2" fmla="*/ 10219 h 10218"/>
                <a:gd name="connsiteX3" fmla="*/ 0 w 126411"/>
                <a:gd name="connsiteY3" fmla="*/ 10219 h 1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11" h="10218">
                  <a:moveTo>
                    <a:pt x="0" y="0"/>
                  </a:moveTo>
                  <a:lnTo>
                    <a:pt x="126412" y="0"/>
                  </a:lnTo>
                  <a:lnTo>
                    <a:pt x="126412" y="10219"/>
                  </a:lnTo>
                  <a:lnTo>
                    <a:pt x="0" y="10219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4" name="任意多边形: 形状 573">
              <a:extLst>
                <a:ext uri="{FF2B5EF4-FFF2-40B4-BE49-F238E27FC236}">
                  <a16:creationId xmlns:a16="http://schemas.microsoft.com/office/drawing/2014/main" id="{EA2EB00C-527C-864B-8591-3FF51EF2D137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7757651" y="3923849"/>
              <a:ext cx="100876" cy="170152"/>
            </a:xfrm>
            <a:custGeom>
              <a:avLst/>
              <a:gdLst>
                <a:gd name="connsiteX0" fmla="*/ 19644 w 100876"/>
                <a:gd name="connsiteY0" fmla="*/ 150574 h 170152"/>
                <a:gd name="connsiteX1" fmla="*/ 46443 w 100876"/>
                <a:gd name="connsiteY1" fmla="*/ 124259 h 170152"/>
                <a:gd name="connsiteX2" fmla="*/ 101052 w 100876"/>
                <a:gd name="connsiteY2" fmla="*/ 49658 h 170152"/>
                <a:gd name="connsiteX3" fmla="*/ 47454 w 100876"/>
                <a:gd name="connsiteY3" fmla="*/ 94 h 170152"/>
                <a:gd name="connsiteX4" fmla="*/ 176 w 100876"/>
                <a:gd name="connsiteY4" fmla="*/ 46336 h 170152"/>
                <a:gd name="connsiteX5" fmla="*/ 13576 w 100876"/>
                <a:gd name="connsiteY5" fmla="*/ 60643 h 170152"/>
                <a:gd name="connsiteX6" fmla="*/ 26723 w 100876"/>
                <a:gd name="connsiteY6" fmla="*/ 47103 h 170152"/>
                <a:gd name="connsiteX7" fmla="*/ 13323 w 100876"/>
                <a:gd name="connsiteY7" fmla="*/ 33818 h 170152"/>
                <a:gd name="connsiteX8" fmla="*/ 10036 w 100876"/>
                <a:gd name="connsiteY8" fmla="*/ 34073 h 170152"/>
                <a:gd name="connsiteX9" fmla="*/ 44167 w 100876"/>
                <a:gd name="connsiteY9" fmla="*/ 8014 h 170152"/>
                <a:gd name="connsiteX10" fmla="*/ 78046 w 100876"/>
                <a:gd name="connsiteY10" fmla="*/ 49658 h 170152"/>
                <a:gd name="connsiteX11" fmla="*/ 51499 w 100876"/>
                <a:gd name="connsiteY11" fmla="*/ 106120 h 170152"/>
                <a:gd name="connsiteX12" fmla="*/ 2957 w 100876"/>
                <a:gd name="connsiteY12" fmla="*/ 160793 h 170152"/>
                <a:gd name="connsiteX13" fmla="*/ 176 w 100876"/>
                <a:gd name="connsiteY13" fmla="*/ 170246 h 170152"/>
                <a:gd name="connsiteX14" fmla="*/ 93973 w 100876"/>
                <a:gd name="connsiteY14" fmla="*/ 170246 h 170152"/>
                <a:gd name="connsiteX15" fmla="*/ 101052 w 100876"/>
                <a:gd name="connsiteY15" fmla="*/ 125792 h 170152"/>
                <a:gd name="connsiteX16" fmla="*/ 94732 w 100876"/>
                <a:gd name="connsiteY16" fmla="*/ 125792 h 170152"/>
                <a:gd name="connsiteX17" fmla="*/ 89170 w 100876"/>
                <a:gd name="connsiteY17" fmla="*/ 148530 h 170152"/>
                <a:gd name="connsiteX18" fmla="*/ 65152 w 100876"/>
                <a:gd name="connsiteY18" fmla="*/ 150574 h 170152"/>
                <a:gd name="connsiteX19" fmla="*/ 19644 w 100876"/>
                <a:gd name="connsiteY19" fmla="*/ 150574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76" h="170152">
                  <a:moveTo>
                    <a:pt x="19644" y="150574"/>
                  </a:moveTo>
                  <a:lnTo>
                    <a:pt x="46443" y="124259"/>
                  </a:lnTo>
                  <a:cubicBezTo>
                    <a:pt x="85883" y="89002"/>
                    <a:pt x="101052" y="75206"/>
                    <a:pt x="101052" y="49658"/>
                  </a:cubicBezTo>
                  <a:cubicBezTo>
                    <a:pt x="101052" y="20532"/>
                    <a:pt x="78298" y="94"/>
                    <a:pt x="47454" y="94"/>
                  </a:cubicBezTo>
                  <a:cubicBezTo>
                    <a:pt x="18885" y="94"/>
                    <a:pt x="176" y="23598"/>
                    <a:pt x="176" y="46336"/>
                  </a:cubicBezTo>
                  <a:cubicBezTo>
                    <a:pt x="176" y="60643"/>
                    <a:pt x="12817" y="60643"/>
                    <a:pt x="13576" y="60643"/>
                  </a:cubicBezTo>
                  <a:cubicBezTo>
                    <a:pt x="17874" y="60643"/>
                    <a:pt x="26723" y="57578"/>
                    <a:pt x="26723" y="47103"/>
                  </a:cubicBezTo>
                  <a:cubicBezTo>
                    <a:pt x="26723" y="40460"/>
                    <a:pt x="22172" y="33818"/>
                    <a:pt x="13323" y="33818"/>
                  </a:cubicBezTo>
                  <a:cubicBezTo>
                    <a:pt x="11300" y="33818"/>
                    <a:pt x="10795" y="33818"/>
                    <a:pt x="10036" y="34073"/>
                  </a:cubicBezTo>
                  <a:cubicBezTo>
                    <a:pt x="15851" y="17467"/>
                    <a:pt x="29504" y="8014"/>
                    <a:pt x="44167" y="8014"/>
                  </a:cubicBezTo>
                  <a:cubicBezTo>
                    <a:pt x="67174" y="8014"/>
                    <a:pt x="78046" y="28708"/>
                    <a:pt x="78046" y="49658"/>
                  </a:cubicBezTo>
                  <a:cubicBezTo>
                    <a:pt x="78046" y="70096"/>
                    <a:pt x="65404" y="90280"/>
                    <a:pt x="51499" y="106120"/>
                  </a:cubicBezTo>
                  <a:lnTo>
                    <a:pt x="2957" y="160793"/>
                  </a:lnTo>
                  <a:cubicBezTo>
                    <a:pt x="176" y="163604"/>
                    <a:pt x="176" y="164115"/>
                    <a:pt x="176" y="170246"/>
                  </a:cubicBezTo>
                  <a:lnTo>
                    <a:pt x="93973" y="170246"/>
                  </a:lnTo>
                  <a:lnTo>
                    <a:pt x="101052" y="125792"/>
                  </a:lnTo>
                  <a:lnTo>
                    <a:pt x="94732" y="125792"/>
                  </a:lnTo>
                  <a:cubicBezTo>
                    <a:pt x="93468" y="133456"/>
                    <a:pt x="91698" y="144698"/>
                    <a:pt x="89170" y="148530"/>
                  </a:cubicBezTo>
                  <a:cubicBezTo>
                    <a:pt x="87400" y="150574"/>
                    <a:pt x="70714" y="150574"/>
                    <a:pt x="65152" y="150574"/>
                  </a:cubicBezTo>
                  <a:lnTo>
                    <a:pt x="19644" y="15057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5" name="任意多边形: 形状 574">
              <a:extLst>
                <a:ext uri="{FF2B5EF4-FFF2-40B4-BE49-F238E27FC236}">
                  <a16:creationId xmlns:a16="http://schemas.microsoft.com/office/drawing/2014/main" id="{65955D07-1E15-0282-A0A8-224B6B8DF402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7958054" y="3676041"/>
              <a:ext cx="336506" cy="357677"/>
            </a:xfrm>
            <a:custGeom>
              <a:avLst/>
              <a:gdLst>
                <a:gd name="connsiteX0" fmla="*/ 306099 w 336506"/>
                <a:gd name="connsiteY0" fmla="*/ 357755 h 357677"/>
                <a:gd name="connsiteX1" fmla="*/ 336691 w 336506"/>
                <a:gd name="connsiteY1" fmla="*/ 276000 h 357677"/>
                <a:gd name="connsiteX2" fmla="*/ 330370 w 336506"/>
                <a:gd name="connsiteY2" fmla="*/ 276000 h 357677"/>
                <a:gd name="connsiteX3" fmla="*/ 264637 w 336506"/>
                <a:gd name="connsiteY3" fmla="*/ 327608 h 357677"/>
                <a:gd name="connsiteX4" fmla="*/ 186009 w 336506"/>
                <a:gd name="connsiteY4" fmla="*/ 335528 h 357677"/>
                <a:gd name="connsiteX5" fmla="*/ 33557 w 336506"/>
                <a:gd name="connsiteY5" fmla="*/ 335528 h 357677"/>
                <a:gd name="connsiteX6" fmla="*/ 162243 w 336506"/>
                <a:gd name="connsiteY6" fmla="*/ 183004 h 357677"/>
                <a:gd name="connsiteX7" fmla="*/ 164519 w 336506"/>
                <a:gd name="connsiteY7" fmla="*/ 178916 h 357677"/>
                <a:gd name="connsiteX8" fmla="*/ 162749 w 336506"/>
                <a:gd name="connsiteY8" fmla="*/ 175084 h 357677"/>
                <a:gd name="connsiteX9" fmla="*/ 44934 w 336506"/>
                <a:gd name="connsiteY9" fmla="*/ 12341 h 357677"/>
                <a:gd name="connsiteX10" fmla="*/ 183480 w 336506"/>
                <a:gd name="connsiteY10" fmla="*/ 12341 h 357677"/>
                <a:gd name="connsiteX11" fmla="*/ 242641 w 336506"/>
                <a:gd name="connsiteY11" fmla="*/ 16428 h 357677"/>
                <a:gd name="connsiteX12" fmla="*/ 298262 w 336506"/>
                <a:gd name="connsiteY12" fmla="*/ 35590 h 357677"/>
                <a:gd name="connsiteX13" fmla="*/ 330370 w 336506"/>
                <a:gd name="connsiteY13" fmla="*/ 71868 h 357677"/>
                <a:gd name="connsiteX14" fmla="*/ 336691 w 336506"/>
                <a:gd name="connsiteY14" fmla="*/ 71868 h 357677"/>
                <a:gd name="connsiteX15" fmla="*/ 306099 w 336506"/>
                <a:gd name="connsiteY15" fmla="*/ 77 h 357677"/>
                <a:gd name="connsiteX16" fmla="*/ 7263 w 336506"/>
                <a:gd name="connsiteY16" fmla="*/ 77 h 357677"/>
                <a:gd name="connsiteX17" fmla="*/ 437 w 336506"/>
                <a:gd name="connsiteY17" fmla="*/ 1866 h 357677"/>
                <a:gd name="connsiteX18" fmla="*/ 184 w 336506"/>
                <a:gd name="connsiteY18" fmla="*/ 10297 h 357677"/>
                <a:gd name="connsiteX19" fmla="*/ 133927 w 336506"/>
                <a:gd name="connsiteY19" fmla="*/ 195267 h 357677"/>
                <a:gd name="connsiteX20" fmla="*/ 2965 w 336506"/>
                <a:gd name="connsiteY20" fmla="*/ 350346 h 357677"/>
                <a:gd name="connsiteX21" fmla="*/ 437 w 336506"/>
                <a:gd name="connsiteY21" fmla="*/ 354945 h 357677"/>
                <a:gd name="connsiteX22" fmla="*/ 7263 w 336506"/>
                <a:gd name="connsiteY22" fmla="*/ 357755 h 357677"/>
                <a:gd name="connsiteX23" fmla="*/ 306099 w 336506"/>
                <a:gd name="connsiteY23" fmla="*/ 357755 h 35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506" h="357677">
                  <a:moveTo>
                    <a:pt x="306099" y="357755"/>
                  </a:moveTo>
                  <a:lnTo>
                    <a:pt x="336691" y="276000"/>
                  </a:lnTo>
                  <a:lnTo>
                    <a:pt x="330370" y="276000"/>
                  </a:lnTo>
                  <a:cubicBezTo>
                    <a:pt x="320510" y="302571"/>
                    <a:pt x="293711" y="319944"/>
                    <a:pt x="264637" y="327608"/>
                  </a:cubicBezTo>
                  <a:cubicBezTo>
                    <a:pt x="259327" y="328886"/>
                    <a:pt x="234551" y="335528"/>
                    <a:pt x="186009" y="335528"/>
                  </a:cubicBezTo>
                  <a:lnTo>
                    <a:pt x="33557" y="335528"/>
                  </a:lnTo>
                  <a:lnTo>
                    <a:pt x="162243" y="183004"/>
                  </a:lnTo>
                  <a:cubicBezTo>
                    <a:pt x="164013" y="180960"/>
                    <a:pt x="164519" y="180194"/>
                    <a:pt x="164519" y="178916"/>
                  </a:cubicBezTo>
                  <a:cubicBezTo>
                    <a:pt x="164519" y="178405"/>
                    <a:pt x="164519" y="177639"/>
                    <a:pt x="162749" y="175084"/>
                  </a:cubicBezTo>
                  <a:lnTo>
                    <a:pt x="44934" y="12341"/>
                  </a:lnTo>
                  <a:lnTo>
                    <a:pt x="183480" y="12341"/>
                  </a:lnTo>
                  <a:cubicBezTo>
                    <a:pt x="217359" y="12341"/>
                    <a:pt x="240366" y="15917"/>
                    <a:pt x="242641" y="16428"/>
                  </a:cubicBezTo>
                  <a:cubicBezTo>
                    <a:pt x="256293" y="18472"/>
                    <a:pt x="278289" y="22816"/>
                    <a:pt x="298262" y="35590"/>
                  </a:cubicBezTo>
                  <a:cubicBezTo>
                    <a:pt x="304583" y="39677"/>
                    <a:pt x="321774" y="51174"/>
                    <a:pt x="330370" y="71868"/>
                  </a:cubicBezTo>
                  <a:lnTo>
                    <a:pt x="336691" y="71868"/>
                  </a:lnTo>
                  <a:lnTo>
                    <a:pt x="306099" y="77"/>
                  </a:lnTo>
                  <a:lnTo>
                    <a:pt x="7263" y="77"/>
                  </a:lnTo>
                  <a:cubicBezTo>
                    <a:pt x="1448" y="77"/>
                    <a:pt x="1195" y="333"/>
                    <a:pt x="437" y="1866"/>
                  </a:cubicBezTo>
                  <a:cubicBezTo>
                    <a:pt x="184" y="2632"/>
                    <a:pt x="184" y="7486"/>
                    <a:pt x="184" y="10297"/>
                  </a:cubicBezTo>
                  <a:lnTo>
                    <a:pt x="133927" y="195267"/>
                  </a:lnTo>
                  <a:lnTo>
                    <a:pt x="2965" y="350346"/>
                  </a:lnTo>
                  <a:cubicBezTo>
                    <a:pt x="437" y="353412"/>
                    <a:pt x="437" y="354690"/>
                    <a:pt x="437" y="354945"/>
                  </a:cubicBezTo>
                  <a:cubicBezTo>
                    <a:pt x="437" y="357755"/>
                    <a:pt x="2712" y="357755"/>
                    <a:pt x="7263" y="357755"/>
                  </a:cubicBezTo>
                  <a:lnTo>
                    <a:pt x="306099" y="35775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6" name="任意多边形: 形状 575">
              <a:extLst>
                <a:ext uri="{FF2B5EF4-FFF2-40B4-BE49-F238E27FC236}">
                  <a16:creationId xmlns:a16="http://schemas.microsoft.com/office/drawing/2014/main" id="{AA73A802-8084-C877-F61D-28DCCFC6A490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8079547" y="4101619"/>
              <a:ext cx="77692" cy="155053"/>
            </a:xfrm>
            <a:custGeom>
              <a:avLst/>
              <a:gdLst>
                <a:gd name="connsiteX0" fmla="*/ 77882 w 77692"/>
                <a:gd name="connsiteY0" fmla="*/ 6895 h 155053"/>
                <a:gd name="connsiteX1" fmla="*/ 70803 w 77692"/>
                <a:gd name="connsiteY1" fmla="*/ 99 h 155053"/>
                <a:gd name="connsiteX2" fmla="*/ 60892 w 77692"/>
                <a:gd name="connsiteY2" fmla="*/ 9935 h 155053"/>
                <a:gd name="connsiteX3" fmla="*/ 67971 w 77692"/>
                <a:gd name="connsiteY3" fmla="*/ 16731 h 155053"/>
                <a:gd name="connsiteX4" fmla="*/ 77882 w 77692"/>
                <a:gd name="connsiteY4" fmla="*/ 6895 h 155053"/>
                <a:gd name="connsiteX5" fmla="*/ 40363 w 77692"/>
                <a:gd name="connsiteY5" fmla="*/ 127432 h 155053"/>
                <a:gd name="connsiteX6" fmla="*/ 17533 w 77692"/>
                <a:gd name="connsiteY6" fmla="*/ 150145 h 155053"/>
                <a:gd name="connsiteX7" fmla="*/ 11162 w 77692"/>
                <a:gd name="connsiteY7" fmla="*/ 149071 h 155053"/>
                <a:gd name="connsiteX8" fmla="*/ 17179 w 77692"/>
                <a:gd name="connsiteY8" fmla="*/ 139951 h 155053"/>
                <a:gd name="connsiteX9" fmla="*/ 10277 w 77692"/>
                <a:gd name="connsiteY9" fmla="*/ 133334 h 155053"/>
                <a:gd name="connsiteX10" fmla="*/ 189 w 77692"/>
                <a:gd name="connsiteY10" fmla="*/ 143885 h 155053"/>
                <a:gd name="connsiteX11" fmla="*/ 17710 w 77692"/>
                <a:gd name="connsiteY11" fmla="*/ 155152 h 155053"/>
                <a:gd name="connsiteX12" fmla="*/ 54521 w 77692"/>
                <a:gd name="connsiteY12" fmla="*/ 126895 h 155053"/>
                <a:gd name="connsiteX13" fmla="*/ 70449 w 77692"/>
                <a:gd name="connsiteY13" fmla="*/ 62871 h 155053"/>
                <a:gd name="connsiteX14" fmla="*/ 71334 w 77692"/>
                <a:gd name="connsiteY14" fmla="*/ 56612 h 155053"/>
                <a:gd name="connsiteX15" fmla="*/ 52397 w 77692"/>
                <a:gd name="connsiteY15" fmla="*/ 39801 h 155053"/>
                <a:gd name="connsiteX16" fmla="*/ 21426 w 77692"/>
                <a:gd name="connsiteY16" fmla="*/ 67163 h 155053"/>
                <a:gd name="connsiteX17" fmla="*/ 24435 w 77692"/>
                <a:gd name="connsiteY17" fmla="*/ 69488 h 155053"/>
                <a:gd name="connsiteX18" fmla="*/ 27975 w 77692"/>
                <a:gd name="connsiteY18" fmla="*/ 66269 h 155053"/>
                <a:gd name="connsiteX19" fmla="*/ 51866 w 77692"/>
                <a:gd name="connsiteY19" fmla="*/ 44808 h 155053"/>
                <a:gd name="connsiteX20" fmla="*/ 57883 w 77692"/>
                <a:gd name="connsiteY20" fmla="*/ 53571 h 155053"/>
                <a:gd name="connsiteX21" fmla="*/ 57353 w 77692"/>
                <a:gd name="connsiteY21" fmla="*/ 58937 h 155053"/>
                <a:gd name="connsiteX22" fmla="*/ 40363 w 77692"/>
                <a:gd name="connsiteY22" fmla="*/ 12743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7882" y="6895"/>
                  </a:moveTo>
                  <a:cubicBezTo>
                    <a:pt x="77882" y="3854"/>
                    <a:pt x="75581" y="99"/>
                    <a:pt x="70803" y="99"/>
                  </a:cubicBezTo>
                  <a:cubicBezTo>
                    <a:pt x="65670" y="99"/>
                    <a:pt x="60892" y="5106"/>
                    <a:pt x="60892" y="9935"/>
                  </a:cubicBezTo>
                  <a:cubicBezTo>
                    <a:pt x="60892" y="12796"/>
                    <a:pt x="63016" y="16731"/>
                    <a:pt x="67971" y="16731"/>
                  </a:cubicBezTo>
                  <a:cubicBezTo>
                    <a:pt x="72749" y="16731"/>
                    <a:pt x="77882" y="12081"/>
                    <a:pt x="77882" y="6895"/>
                  </a:cubicBezTo>
                  <a:close/>
                  <a:moveTo>
                    <a:pt x="40363" y="127432"/>
                  </a:moveTo>
                  <a:cubicBezTo>
                    <a:pt x="37354" y="139772"/>
                    <a:pt x="27975" y="150145"/>
                    <a:pt x="17533" y="150145"/>
                  </a:cubicBezTo>
                  <a:cubicBezTo>
                    <a:pt x="15232" y="150145"/>
                    <a:pt x="13109" y="149787"/>
                    <a:pt x="11162" y="149071"/>
                  </a:cubicBezTo>
                  <a:cubicBezTo>
                    <a:pt x="15763" y="146925"/>
                    <a:pt x="17179" y="142633"/>
                    <a:pt x="17179" y="139951"/>
                  </a:cubicBezTo>
                  <a:cubicBezTo>
                    <a:pt x="17179" y="135659"/>
                    <a:pt x="13816" y="133334"/>
                    <a:pt x="10277" y="133334"/>
                  </a:cubicBezTo>
                  <a:cubicBezTo>
                    <a:pt x="4791" y="133334"/>
                    <a:pt x="189" y="138162"/>
                    <a:pt x="189" y="143885"/>
                  </a:cubicBezTo>
                  <a:cubicBezTo>
                    <a:pt x="189" y="150681"/>
                    <a:pt x="7091" y="155152"/>
                    <a:pt x="17710" y="155152"/>
                  </a:cubicBezTo>
                  <a:cubicBezTo>
                    <a:pt x="28329" y="155152"/>
                    <a:pt x="49035" y="148714"/>
                    <a:pt x="54521" y="126895"/>
                  </a:cubicBezTo>
                  <a:lnTo>
                    <a:pt x="70449" y="62871"/>
                  </a:lnTo>
                  <a:cubicBezTo>
                    <a:pt x="70980" y="60904"/>
                    <a:pt x="71334" y="59294"/>
                    <a:pt x="71334" y="56612"/>
                  </a:cubicBezTo>
                  <a:cubicBezTo>
                    <a:pt x="71334" y="46776"/>
                    <a:pt x="63016" y="39801"/>
                    <a:pt x="52397" y="39801"/>
                  </a:cubicBezTo>
                  <a:cubicBezTo>
                    <a:pt x="32753" y="39801"/>
                    <a:pt x="21426" y="64660"/>
                    <a:pt x="21426" y="67163"/>
                  </a:cubicBezTo>
                  <a:cubicBezTo>
                    <a:pt x="21426" y="69488"/>
                    <a:pt x="23904" y="69488"/>
                    <a:pt x="24435" y="69488"/>
                  </a:cubicBezTo>
                  <a:cubicBezTo>
                    <a:pt x="26559" y="69488"/>
                    <a:pt x="26736" y="68952"/>
                    <a:pt x="27975" y="66269"/>
                  </a:cubicBezTo>
                  <a:cubicBezTo>
                    <a:pt x="32399" y="55896"/>
                    <a:pt x="41602" y="44808"/>
                    <a:pt x="51866" y="44808"/>
                  </a:cubicBezTo>
                  <a:cubicBezTo>
                    <a:pt x="56291" y="44808"/>
                    <a:pt x="57883" y="47849"/>
                    <a:pt x="57883" y="53571"/>
                  </a:cubicBezTo>
                  <a:cubicBezTo>
                    <a:pt x="57883" y="55539"/>
                    <a:pt x="57530" y="58042"/>
                    <a:pt x="57353" y="58937"/>
                  </a:cubicBezTo>
                  <a:lnTo>
                    <a:pt x="40363" y="12743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7" name="任意多边形: 形状 576">
              <a:extLst>
                <a:ext uri="{FF2B5EF4-FFF2-40B4-BE49-F238E27FC236}">
                  <a16:creationId xmlns:a16="http://schemas.microsoft.com/office/drawing/2014/main" id="{E0C77317-D525-4575-DAEF-43B03BA9FA19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8354255" y="3805828"/>
              <a:ext cx="149923" cy="115734"/>
            </a:xfrm>
            <a:custGeom>
              <a:avLst/>
              <a:gdLst>
                <a:gd name="connsiteX0" fmla="*/ 150124 w 149923"/>
                <a:gd name="connsiteY0" fmla="*/ 17971 h 115734"/>
                <a:gd name="connsiteX1" fmla="*/ 140011 w 149923"/>
                <a:gd name="connsiteY1" fmla="*/ 87 h 115734"/>
                <a:gd name="connsiteX2" fmla="*/ 126611 w 149923"/>
                <a:gd name="connsiteY2" fmla="*/ 12095 h 115734"/>
                <a:gd name="connsiteX3" fmla="*/ 130404 w 149923"/>
                <a:gd name="connsiteY3" fmla="*/ 19759 h 115734"/>
                <a:gd name="connsiteX4" fmla="*/ 139253 w 149923"/>
                <a:gd name="connsiteY4" fmla="*/ 41220 h 115734"/>
                <a:gd name="connsiteX5" fmla="*/ 126611 w 149923"/>
                <a:gd name="connsiteY5" fmla="*/ 77754 h 115734"/>
                <a:gd name="connsiteX6" fmla="*/ 97790 w 149923"/>
                <a:gd name="connsiteY6" fmla="*/ 97426 h 115734"/>
                <a:gd name="connsiteX7" fmla="*/ 73266 w 149923"/>
                <a:gd name="connsiteY7" fmla="*/ 74433 h 115734"/>
                <a:gd name="connsiteX8" fmla="*/ 81862 w 149923"/>
                <a:gd name="connsiteY8" fmla="*/ 44286 h 115734"/>
                <a:gd name="connsiteX9" fmla="*/ 77311 w 149923"/>
                <a:gd name="connsiteY9" fmla="*/ 38665 h 115734"/>
                <a:gd name="connsiteX10" fmla="*/ 70485 w 149923"/>
                <a:gd name="connsiteY10" fmla="*/ 43008 h 115734"/>
                <a:gd name="connsiteX11" fmla="*/ 64670 w 149923"/>
                <a:gd name="connsiteY11" fmla="*/ 73922 h 115734"/>
                <a:gd name="connsiteX12" fmla="*/ 30286 w 149923"/>
                <a:gd name="connsiteY12" fmla="*/ 97426 h 115734"/>
                <a:gd name="connsiteX13" fmla="*/ 8290 w 149923"/>
                <a:gd name="connsiteY13" fmla="*/ 68046 h 115734"/>
                <a:gd name="connsiteX14" fmla="*/ 34078 w 149923"/>
                <a:gd name="connsiteY14" fmla="*/ 5963 h 115734"/>
                <a:gd name="connsiteX15" fmla="*/ 29275 w 149923"/>
                <a:gd name="connsiteY15" fmla="*/ 1109 h 115734"/>
                <a:gd name="connsiteX16" fmla="*/ 22701 w 149923"/>
                <a:gd name="connsiteY16" fmla="*/ 6729 h 115734"/>
                <a:gd name="connsiteX17" fmla="*/ 200 w 149923"/>
                <a:gd name="connsiteY17" fmla="*/ 79287 h 115734"/>
                <a:gd name="connsiteX18" fmla="*/ 26746 w 149923"/>
                <a:gd name="connsiteY18" fmla="*/ 115821 h 115734"/>
                <a:gd name="connsiteX19" fmla="*/ 65681 w 149923"/>
                <a:gd name="connsiteY19" fmla="*/ 88995 h 115734"/>
                <a:gd name="connsiteX20" fmla="*/ 93492 w 149923"/>
                <a:gd name="connsiteY20" fmla="*/ 115821 h 115734"/>
                <a:gd name="connsiteX21" fmla="*/ 134449 w 149923"/>
                <a:gd name="connsiteY21" fmla="*/ 81075 h 115734"/>
                <a:gd name="connsiteX22" fmla="*/ 150124 w 149923"/>
                <a:gd name="connsiteY22" fmla="*/ 17971 h 11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923" h="115734">
                  <a:moveTo>
                    <a:pt x="150124" y="17971"/>
                  </a:moveTo>
                  <a:cubicBezTo>
                    <a:pt x="150124" y="6474"/>
                    <a:pt x="145573" y="87"/>
                    <a:pt x="140011" y="87"/>
                  </a:cubicBezTo>
                  <a:cubicBezTo>
                    <a:pt x="133438" y="87"/>
                    <a:pt x="126611" y="6219"/>
                    <a:pt x="126611" y="12095"/>
                  </a:cubicBezTo>
                  <a:cubicBezTo>
                    <a:pt x="126611" y="14650"/>
                    <a:pt x="127876" y="17460"/>
                    <a:pt x="130404" y="19759"/>
                  </a:cubicBezTo>
                  <a:cubicBezTo>
                    <a:pt x="134702" y="23591"/>
                    <a:pt x="139253" y="30490"/>
                    <a:pt x="139253" y="41220"/>
                  </a:cubicBezTo>
                  <a:cubicBezTo>
                    <a:pt x="139253" y="51439"/>
                    <a:pt x="134449" y="66002"/>
                    <a:pt x="126611" y="77754"/>
                  </a:cubicBezTo>
                  <a:cubicBezTo>
                    <a:pt x="119027" y="88740"/>
                    <a:pt x="109672" y="97426"/>
                    <a:pt x="97790" y="97426"/>
                  </a:cubicBezTo>
                  <a:cubicBezTo>
                    <a:pt x="83379" y="97426"/>
                    <a:pt x="75541" y="88229"/>
                    <a:pt x="73266" y="74433"/>
                  </a:cubicBezTo>
                  <a:cubicBezTo>
                    <a:pt x="76047" y="67790"/>
                    <a:pt x="81862" y="51439"/>
                    <a:pt x="81862" y="44286"/>
                  </a:cubicBezTo>
                  <a:cubicBezTo>
                    <a:pt x="81862" y="41220"/>
                    <a:pt x="80598" y="38665"/>
                    <a:pt x="77311" y="38665"/>
                  </a:cubicBezTo>
                  <a:cubicBezTo>
                    <a:pt x="75288" y="38665"/>
                    <a:pt x="72507" y="39176"/>
                    <a:pt x="70485" y="43008"/>
                  </a:cubicBezTo>
                  <a:cubicBezTo>
                    <a:pt x="67704" y="48118"/>
                    <a:pt x="64670" y="64724"/>
                    <a:pt x="64670" y="73922"/>
                  </a:cubicBezTo>
                  <a:cubicBezTo>
                    <a:pt x="56327" y="85930"/>
                    <a:pt x="46214" y="97426"/>
                    <a:pt x="30286" y="97426"/>
                  </a:cubicBezTo>
                  <a:cubicBezTo>
                    <a:pt x="13600" y="97426"/>
                    <a:pt x="8290" y="82353"/>
                    <a:pt x="8290" y="68046"/>
                  </a:cubicBezTo>
                  <a:cubicBezTo>
                    <a:pt x="8290" y="36110"/>
                    <a:pt x="34078" y="9284"/>
                    <a:pt x="34078" y="5963"/>
                  </a:cubicBezTo>
                  <a:cubicBezTo>
                    <a:pt x="34078" y="3153"/>
                    <a:pt x="32056" y="1109"/>
                    <a:pt x="29275" y="1109"/>
                  </a:cubicBezTo>
                  <a:cubicBezTo>
                    <a:pt x="25988" y="1109"/>
                    <a:pt x="24218" y="4430"/>
                    <a:pt x="22701" y="6729"/>
                  </a:cubicBezTo>
                  <a:cubicBezTo>
                    <a:pt x="9807" y="25635"/>
                    <a:pt x="200" y="56038"/>
                    <a:pt x="200" y="79287"/>
                  </a:cubicBezTo>
                  <a:cubicBezTo>
                    <a:pt x="200" y="96915"/>
                    <a:pt x="6015" y="115821"/>
                    <a:pt x="26746" y="115821"/>
                  </a:cubicBezTo>
                  <a:cubicBezTo>
                    <a:pt x="44697" y="115821"/>
                    <a:pt x="56579" y="103047"/>
                    <a:pt x="65681" y="88995"/>
                  </a:cubicBezTo>
                  <a:cubicBezTo>
                    <a:pt x="67957" y="103813"/>
                    <a:pt x="77817" y="115821"/>
                    <a:pt x="93492" y="115821"/>
                  </a:cubicBezTo>
                  <a:cubicBezTo>
                    <a:pt x="113212" y="115821"/>
                    <a:pt x="125347" y="100237"/>
                    <a:pt x="134449" y="81075"/>
                  </a:cubicBezTo>
                  <a:cubicBezTo>
                    <a:pt x="140517" y="68557"/>
                    <a:pt x="150124" y="33811"/>
                    <a:pt x="150124" y="17971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8" name="任意多边形: 形状 577">
              <a:extLst>
                <a:ext uri="{FF2B5EF4-FFF2-40B4-BE49-F238E27FC236}">
                  <a16:creationId xmlns:a16="http://schemas.microsoft.com/office/drawing/2014/main" id="{98D5B263-DF2A-AC7F-5A30-175DE2A8B3FA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8508592" y="3838504"/>
              <a:ext cx="77692" cy="155053"/>
            </a:xfrm>
            <a:custGeom>
              <a:avLst/>
              <a:gdLst>
                <a:gd name="connsiteX0" fmla="*/ 77899 w 77692"/>
                <a:gd name="connsiteY0" fmla="*/ 6884 h 155053"/>
                <a:gd name="connsiteX1" fmla="*/ 70820 w 77692"/>
                <a:gd name="connsiteY1" fmla="*/ 88 h 155053"/>
                <a:gd name="connsiteX2" fmla="*/ 60909 w 77692"/>
                <a:gd name="connsiteY2" fmla="*/ 9925 h 155053"/>
                <a:gd name="connsiteX3" fmla="*/ 67988 w 77692"/>
                <a:gd name="connsiteY3" fmla="*/ 16720 h 155053"/>
                <a:gd name="connsiteX4" fmla="*/ 77899 w 77692"/>
                <a:gd name="connsiteY4" fmla="*/ 6884 h 155053"/>
                <a:gd name="connsiteX5" fmla="*/ 40380 w 77692"/>
                <a:gd name="connsiteY5" fmla="*/ 127422 h 155053"/>
                <a:gd name="connsiteX6" fmla="*/ 17550 w 77692"/>
                <a:gd name="connsiteY6" fmla="*/ 150134 h 155053"/>
                <a:gd name="connsiteX7" fmla="*/ 11179 w 77692"/>
                <a:gd name="connsiteY7" fmla="*/ 149061 h 155053"/>
                <a:gd name="connsiteX8" fmla="*/ 17196 w 77692"/>
                <a:gd name="connsiteY8" fmla="*/ 139940 h 155053"/>
                <a:gd name="connsiteX9" fmla="*/ 10294 w 77692"/>
                <a:gd name="connsiteY9" fmla="*/ 133323 h 155053"/>
                <a:gd name="connsiteX10" fmla="*/ 206 w 77692"/>
                <a:gd name="connsiteY10" fmla="*/ 143875 h 155053"/>
                <a:gd name="connsiteX11" fmla="*/ 17727 w 77692"/>
                <a:gd name="connsiteY11" fmla="*/ 155142 h 155053"/>
                <a:gd name="connsiteX12" fmla="*/ 54538 w 77692"/>
                <a:gd name="connsiteY12" fmla="*/ 126885 h 155053"/>
                <a:gd name="connsiteX13" fmla="*/ 70466 w 77692"/>
                <a:gd name="connsiteY13" fmla="*/ 62861 h 155053"/>
                <a:gd name="connsiteX14" fmla="*/ 71351 w 77692"/>
                <a:gd name="connsiteY14" fmla="*/ 56601 h 155053"/>
                <a:gd name="connsiteX15" fmla="*/ 52414 w 77692"/>
                <a:gd name="connsiteY15" fmla="*/ 39791 h 155053"/>
                <a:gd name="connsiteX16" fmla="*/ 21443 w 77692"/>
                <a:gd name="connsiteY16" fmla="*/ 67153 h 155053"/>
                <a:gd name="connsiteX17" fmla="*/ 24452 w 77692"/>
                <a:gd name="connsiteY17" fmla="*/ 69478 h 155053"/>
                <a:gd name="connsiteX18" fmla="*/ 27991 w 77692"/>
                <a:gd name="connsiteY18" fmla="*/ 66259 h 155053"/>
                <a:gd name="connsiteX19" fmla="*/ 51883 w 77692"/>
                <a:gd name="connsiteY19" fmla="*/ 44798 h 155053"/>
                <a:gd name="connsiteX20" fmla="*/ 57900 w 77692"/>
                <a:gd name="connsiteY20" fmla="*/ 53561 h 155053"/>
                <a:gd name="connsiteX21" fmla="*/ 57369 w 77692"/>
                <a:gd name="connsiteY21" fmla="*/ 58926 h 155053"/>
                <a:gd name="connsiteX22" fmla="*/ 40380 w 77692"/>
                <a:gd name="connsiteY22" fmla="*/ 12742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7899" y="6884"/>
                  </a:moveTo>
                  <a:cubicBezTo>
                    <a:pt x="77899" y="3844"/>
                    <a:pt x="75598" y="88"/>
                    <a:pt x="70820" y="88"/>
                  </a:cubicBezTo>
                  <a:cubicBezTo>
                    <a:pt x="65687" y="88"/>
                    <a:pt x="60909" y="5096"/>
                    <a:pt x="60909" y="9925"/>
                  </a:cubicBezTo>
                  <a:cubicBezTo>
                    <a:pt x="60909" y="12786"/>
                    <a:pt x="63033" y="16720"/>
                    <a:pt x="67988" y="16720"/>
                  </a:cubicBezTo>
                  <a:cubicBezTo>
                    <a:pt x="72766" y="16720"/>
                    <a:pt x="77899" y="12071"/>
                    <a:pt x="77899" y="6884"/>
                  </a:cubicBezTo>
                  <a:close/>
                  <a:moveTo>
                    <a:pt x="40380" y="127422"/>
                  </a:moveTo>
                  <a:cubicBezTo>
                    <a:pt x="37371" y="139762"/>
                    <a:pt x="27991" y="150134"/>
                    <a:pt x="17550" y="150134"/>
                  </a:cubicBezTo>
                  <a:cubicBezTo>
                    <a:pt x="15249" y="150134"/>
                    <a:pt x="13126" y="149777"/>
                    <a:pt x="11179" y="149061"/>
                  </a:cubicBezTo>
                  <a:cubicBezTo>
                    <a:pt x="15780" y="146915"/>
                    <a:pt x="17196" y="142623"/>
                    <a:pt x="17196" y="139940"/>
                  </a:cubicBezTo>
                  <a:cubicBezTo>
                    <a:pt x="17196" y="135648"/>
                    <a:pt x="13833" y="133323"/>
                    <a:pt x="10294" y="133323"/>
                  </a:cubicBezTo>
                  <a:cubicBezTo>
                    <a:pt x="4808" y="133323"/>
                    <a:pt x="206" y="138152"/>
                    <a:pt x="206" y="143875"/>
                  </a:cubicBezTo>
                  <a:cubicBezTo>
                    <a:pt x="206" y="150671"/>
                    <a:pt x="7108" y="155142"/>
                    <a:pt x="17727" y="155142"/>
                  </a:cubicBezTo>
                  <a:cubicBezTo>
                    <a:pt x="28345" y="155142"/>
                    <a:pt x="49052" y="148704"/>
                    <a:pt x="54538" y="126885"/>
                  </a:cubicBezTo>
                  <a:lnTo>
                    <a:pt x="70466" y="62861"/>
                  </a:lnTo>
                  <a:cubicBezTo>
                    <a:pt x="70997" y="60894"/>
                    <a:pt x="71351" y="59284"/>
                    <a:pt x="71351" y="56601"/>
                  </a:cubicBezTo>
                  <a:cubicBezTo>
                    <a:pt x="71351" y="46765"/>
                    <a:pt x="63033" y="39791"/>
                    <a:pt x="52414" y="39791"/>
                  </a:cubicBezTo>
                  <a:cubicBezTo>
                    <a:pt x="32770" y="39791"/>
                    <a:pt x="21443" y="64649"/>
                    <a:pt x="21443" y="67153"/>
                  </a:cubicBezTo>
                  <a:cubicBezTo>
                    <a:pt x="21443" y="69478"/>
                    <a:pt x="23921" y="69478"/>
                    <a:pt x="24452" y="69478"/>
                  </a:cubicBezTo>
                  <a:cubicBezTo>
                    <a:pt x="26576" y="69478"/>
                    <a:pt x="26753" y="68941"/>
                    <a:pt x="27991" y="66259"/>
                  </a:cubicBezTo>
                  <a:cubicBezTo>
                    <a:pt x="32416" y="55886"/>
                    <a:pt x="41619" y="44798"/>
                    <a:pt x="51883" y="44798"/>
                  </a:cubicBezTo>
                  <a:cubicBezTo>
                    <a:pt x="56308" y="44798"/>
                    <a:pt x="57900" y="47838"/>
                    <a:pt x="57900" y="53561"/>
                  </a:cubicBezTo>
                  <a:cubicBezTo>
                    <a:pt x="57900" y="55528"/>
                    <a:pt x="57546" y="58032"/>
                    <a:pt x="57369" y="58926"/>
                  </a:cubicBezTo>
                  <a:lnTo>
                    <a:pt x="40380" y="12742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9" name="任意多边形: 形状 578">
              <a:extLst>
                <a:ext uri="{FF2B5EF4-FFF2-40B4-BE49-F238E27FC236}">
                  <a16:creationId xmlns:a16="http://schemas.microsoft.com/office/drawing/2014/main" id="{A319B1CF-574E-4BF4-4860-48F4D2A85F09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8640149" y="3727139"/>
              <a:ext cx="58654" cy="255484"/>
            </a:xfrm>
            <a:custGeom>
              <a:avLst/>
              <a:gdLst>
                <a:gd name="connsiteX0" fmla="*/ 58865 w 58654"/>
                <a:gd name="connsiteY0" fmla="*/ 253016 h 255484"/>
                <a:gd name="connsiteX1" fmla="*/ 54567 w 58654"/>
                <a:gd name="connsiteY1" fmla="*/ 247396 h 255484"/>
                <a:gd name="connsiteX2" fmla="*/ 14874 w 58654"/>
                <a:gd name="connsiteY2" fmla="*/ 127829 h 255484"/>
                <a:gd name="connsiteX3" fmla="*/ 55579 w 58654"/>
                <a:gd name="connsiteY3" fmla="*/ 6985 h 255484"/>
                <a:gd name="connsiteX4" fmla="*/ 58865 w 58654"/>
                <a:gd name="connsiteY4" fmla="*/ 2642 h 255484"/>
                <a:gd name="connsiteX5" fmla="*/ 56337 w 58654"/>
                <a:gd name="connsiteY5" fmla="*/ 87 h 255484"/>
                <a:gd name="connsiteX6" fmla="*/ 16138 w 58654"/>
                <a:gd name="connsiteY6" fmla="*/ 49906 h 255484"/>
                <a:gd name="connsiteX7" fmla="*/ 210 w 58654"/>
                <a:gd name="connsiteY7" fmla="*/ 127829 h 255484"/>
                <a:gd name="connsiteX8" fmla="*/ 16897 w 58654"/>
                <a:gd name="connsiteY8" fmla="*/ 207540 h 255484"/>
                <a:gd name="connsiteX9" fmla="*/ 56337 w 58654"/>
                <a:gd name="connsiteY9" fmla="*/ 255571 h 255484"/>
                <a:gd name="connsiteX10" fmla="*/ 58865 w 58654"/>
                <a:gd name="connsiteY10" fmla="*/ 253016 h 25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54" h="255484">
                  <a:moveTo>
                    <a:pt x="58865" y="253016"/>
                  </a:moveTo>
                  <a:cubicBezTo>
                    <a:pt x="58865" y="252250"/>
                    <a:pt x="58865" y="251739"/>
                    <a:pt x="54567" y="247396"/>
                  </a:cubicBezTo>
                  <a:cubicBezTo>
                    <a:pt x="22965" y="215205"/>
                    <a:pt x="14874" y="166918"/>
                    <a:pt x="14874" y="127829"/>
                  </a:cubicBezTo>
                  <a:cubicBezTo>
                    <a:pt x="14874" y="83375"/>
                    <a:pt x="24481" y="38920"/>
                    <a:pt x="55579" y="6985"/>
                  </a:cubicBezTo>
                  <a:cubicBezTo>
                    <a:pt x="58865" y="3919"/>
                    <a:pt x="58865" y="3408"/>
                    <a:pt x="58865" y="2642"/>
                  </a:cubicBezTo>
                  <a:cubicBezTo>
                    <a:pt x="58865" y="853"/>
                    <a:pt x="57854" y="87"/>
                    <a:pt x="56337" y="87"/>
                  </a:cubicBezTo>
                  <a:cubicBezTo>
                    <a:pt x="53809" y="87"/>
                    <a:pt x="31055" y="17460"/>
                    <a:pt x="16138" y="49906"/>
                  </a:cubicBezTo>
                  <a:cubicBezTo>
                    <a:pt x="3244" y="78010"/>
                    <a:pt x="210" y="106368"/>
                    <a:pt x="210" y="127829"/>
                  </a:cubicBezTo>
                  <a:cubicBezTo>
                    <a:pt x="210" y="147757"/>
                    <a:pt x="2992" y="178670"/>
                    <a:pt x="16897" y="207540"/>
                  </a:cubicBezTo>
                  <a:cubicBezTo>
                    <a:pt x="32066" y="238965"/>
                    <a:pt x="53809" y="255571"/>
                    <a:pt x="56337" y="255571"/>
                  </a:cubicBezTo>
                  <a:cubicBezTo>
                    <a:pt x="57854" y="255571"/>
                    <a:pt x="58865" y="254805"/>
                    <a:pt x="58865" y="253016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0" name="任意多边形: 形状 579">
              <a:extLst>
                <a:ext uri="{FF2B5EF4-FFF2-40B4-BE49-F238E27FC236}">
                  <a16:creationId xmlns:a16="http://schemas.microsoft.com/office/drawing/2014/main" id="{02DF567B-C14B-6C65-5C50-3679155BD3E9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8758833" y="3741446"/>
              <a:ext cx="67503" cy="39344"/>
            </a:xfrm>
            <a:custGeom>
              <a:avLst/>
              <a:gdLst>
                <a:gd name="connsiteX0" fmla="*/ 34093 w 67503"/>
                <a:gd name="connsiteY0" fmla="*/ 87 h 39344"/>
                <a:gd name="connsiteX1" fmla="*/ 215 w 67503"/>
                <a:gd name="connsiteY1" fmla="*/ 34833 h 39344"/>
                <a:gd name="connsiteX2" fmla="*/ 4766 w 67503"/>
                <a:gd name="connsiteY2" fmla="*/ 39431 h 39344"/>
                <a:gd name="connsiteX3" fmla="*/ 34093 w 67503"/>
                <a:gd name="connsiteY3" fmla="*/ 13372 h 39344"/>
                <a:gd name="connsiteX4" fmla="*/ 63168 w 67503"/>
                <a:gd name="connsiteY4" fmla="*/ 39431 h 39344"/>
                <a:gd name="connsiteX5" fmla="*/ 67719 w 67503"/>
                <a:gd name="connsiteY5" fmla="*/ 34833 h 39344"/>
                <a:gd name="connsiteX6" fmla="*/ 34093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093" y="87"/>
                  </a:moveTo>
                  <a:lnTo>
                    <a:pt x="215" y="34833"/>
                  </a:lnTo>
                  <a:lnTo>
                    <a:pt x="4766" y="39431"/>
                  </a:lnTo>
                  <a:lnTo>
                    <a:pt x="34093" y="13372"/>
                  </a:lnTo>
                  <a:lnTo>
                    <a:pt x="63168" y="39431"/>
                  </a:lnTo>
                  <a:lnTo>
                    <a:pt x="67719" y="34833"/>
                  </a:lnTo>
                  <a:lnTo>
                    <a:pt x="34093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1" name="任意多边形: 形状 580">
              <a:extLst>
                <a:ext uri="{FF2B5EF4-FFF2-40B4-BE49-F238E27FC236}">
                  <a16:creationId xmlns:a16="http://schemas.microsoft.com/office/drawing/2014/main" id="{280E177A-8D8D-1F58-BA6D-C0C88B40368F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8720772" y="3805828"/>
              <a:ext cx="125905" cy="115734"/>
            </a:xfrm>
            <a:custGeom>
              <a:avLst/>
              <a:gdLst>
                <a:gd name="connsiteX0" fmla="*/ 77325 w 125905"/>
                <a:gd name="connsiteY0" fmla="*/ 35855 h 115734"/>
                <a:gd name="connsiteX1" fmla="*/ 102355 w 125905"/>
                <a:gd name="connsiteY1" fmla="*/ 5708 h 115734"/>
                <a:gd name="connsiteX2" fmla="*/ 114996 w 125905"/>
                <a:gd name="connsiteY2" fmla="*/ 9029 h 115734"/>
                <a:gd name="connsiteX3" fmla="*/ 102860 w 125905"/>
                <a:gd name="connsiteY3" fmla="*/ 22825 h 115734"/>
                <a:gd name="connsiteX4" fmla="*/ 112468 w 125905"/>
                <a:gd name="connsiteY4" fmla="*/ 31767 h 115734"/>
                <a:gd name="connsiteX5" fmla="*/ 126120 w 125905"/>
                <a:gd name="connsiteY5" fmla="*/ 16949 h 115734"/>
                <a:gd name="connsiteX6" fmla="*/ 102608 w 125905"/>
                <a:gd name="connsiteY6" fmla="*/ 87 h 115734"/>
                <a:gd name="connsiteX7" fmla="*/ 76061 w 125905"/>
                <a:gd name="connsiteY7" fmla="*/ 19504 h 115734"/>
                <a:gd name="connsiteX8" fmla="*/ 48756 w 125905"/>
                <a:gd name="connsiteY8" fmla="*/ 87 h 115734"/>
                <a:gd name="connsiteX9" fmla="*/ 8052 w 125905"/>
                <a:gd name="connsiteY9" fmla="*/ 39431 h 115734"/>
                <a:gd name="connsiteX10" fmla="*/ 11086 w 125905"/>
                <a:gd name="connsiteY10" fmla="*/ 41986 h 115734"/>
                <a:gd name="connsiteX11" fmla="*/ 14372 w 125905"/>
                <a:gd name="connsiteY11" fmla="*/ 39176 h 115734"/>
                <a:gd name="connsiteX12" fmla="*/ 48251 w 125905"/>
                <a:gd name="connsiteY12" fmla="*/ 5708 h 115734"/>
                <a:gd name="connsiteX13" fmla="*/ 61903 w 125905"/>
                <a:gd name="connsiteY13" fmla="*/ 22825 h 115734"/>
                <a:gd name="connsiteX14" fmla="*/ 48251 w 125905"/>
                <a:gd name="connsiteY14" fmla="*/ 83630 h 115734"/>
                <a:gd name="connsiteX15" fmla="*/ 24232 w 125905"/>
                <a:gd name="connsiteY15" fmla="*/ 110201 h 115734"/>
                <a:gd name="connsiteX16" fmla="*/ 11591 w 125905"/>
                <a:gd name="connsiteY16" fmla="*/ 106879 h 115734"/>
                <a:gd name="connsiteX17" fmla="*/ 23474 w 125905"/>
                <a:gd name="connsiteY17" fmla="*/ 93083 h 115734"/>
                <a:gd name="connsiteX18" fmla="*/ 14120 w 125905"/>
                <a:gd name="connsiteY18" fmla="*/ 84141 h 115734"/>
                <a:gd name="connsiteX19" fmla="*/ 214 w 125905"/>
                <a:gd name="connsiteY19" fmla="*/ 98959 h 115734"/>
                <a:gd name="connsiteX20" fmla="*/ 23980 w 125905"/>
                <a:gd name="connsiteY20" fmla="*/ 115821 h 115734"/>
                <a:gd name="connsiteX21" fmla="*/ 50526 w 125905"/>
                <a:gd name="connsiteY21" fmla="*/ 96404 h 115734"/>
                <a:gd name="connsiteX22" fmla="*/ 77831 w 125905"/>
                <a:gd name="connsiteY22" fmla="*/ 115821 h 115734"/>
                <a:gd name="connsiteX23" fmla="*/ 118283 w 125905"/>
                <a:gd name="connsiteY23" fmla="*/ 76477 h 115734"/>
                <a:gd name="connsiteX24" fmla="*/ 115249 w 125905"/>
                <a:gd name="connsiteY24" fmla="*/ 73922 h 115734"/>
                <a:gd name="connsiteX25" fmla="*/ 111962 w 125905"/>
                <a:gd name="connsiteY25" fmla="*/ 76732 h 115734"/>
                <a:gd name="connsiteX26" fmla="*/ 78337 w 125905"/>
                <a:gd name="connsiteY26" fmla="*/ 110201 h 115734"/>
                <a:gd name="connsiteX27" fmla="*/ 64431 w 125905"/>
                <a:gd name="connsiteY27" fmla="*/ 93339 h 115734"/>
                <a:gd name="connsiteX28" fmla="*/ 68729 w 125905"/>
                <a:gd name="connsiteY28" fmla="*/ 70856 h 115734"/>
                <a:gd name="connsiteX29" fmla="*/ 77325 w 125905"/>
                <a:gd name="connsiteY29" fmla="*/ 35855 h 11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5905" h="115734">
                  <a:moveTo>
                    <a:pt x="77325" y="35855"/>
                  </a:moveTo>
                  <a:cubicBezTo>
                    <a:pt x="78842" y="29212"/>
                    <a:pt x="84657" y="5708"/>
                    <a:pt x="102355" y="5708"/>
                  </a:cubicBezTo>
                  <a:cubicBezTo>
                    <a:pt x="103619" y="5708"/>
                    <a:pt x="109687" y="5708"/>
                    <a:pt x="114996" y="9029"/>
                  </a:cubicBezTo>
                  <a:cubicBezTo>
                    <a:pt x="107917" y="10306"/>
                    <a:pt x="102860" y="16693"/>
                    <a:pt x="102860" y="22825"/>
                  </a:cubicBezTo>
                  <a:cubicBezTo>
                    <a:pt x="102860" y="26913"/>
                    <a:pt x="105641" y="31767"/>
                    <a:pt x="112468" y="31767"/>
                  </a:cubicBezTo>
                  <a:cubicBezTo>
                    <a:pt x="118030" y="31767"/>
                    <a:pt x="126120" y="27168"/>
                    <a:pt x="126120" y="16949"/>
                  </a:cubicBezTo>
                  <a:cubicBezTo>
                    <a:pt x="126120" y="3664"/>
                    <a:pt x="111203" y="87"/>
                    <a:pt x="102608" y="87"/>
                  </a:cubicBezTo>
                  <a:cubicBezTo>
                    <a:pt x="87944" y="87"/>
                    <a:pt x="79095" y="13628"/>
                    <a:pt x="76061" y="19504"/>
                  </a:cubicBezTo>
                  <a:cubicBezTo>
                    <a:pt x="69741" y="2642"/>
                    <a:pt x="56088" y="87"/>
                    <a:pt x="48756" y="87"/>
                  </a:cubicBezTo>
                  <a:cubicBezTo>
                    <a:pt x="22463" y="87"/>
                    <a:pt x="8052" y="33044"/>
                    <a:pt x="8052" y="39431"/>
                  </a:cubicBezTo>
                  <a:cubicBezTo>
                    <a:pt x="8052" y="41986"/>
                    <a:pt x="10580" y="41986"/>
                    <a:pt x="11086" y="41986"/>
                  </a:cubicBezTo>
                  <a:cubicBezTo>
                    <a:pt x="13108" y="41986"/>
                    <a:pt x="13867" y="41475"/>
                    <a:pt x="14372" y="39176"/>
                  </a:cubicBezTo>
                  <a:cubicBezTo>
                    <a:pt x="22968" y="12095"/>
                    <a:pt x="39655" y="5708"/>
                    <a:pt x="48251" y="5708"/>
                  </a:cubicBezTo>
                  <a:cubicBezTo>
                    <a:pt x="53054" y="5708"/>
                    <a:pt x="61903" y="8007"/>
                    <a:pt x="61903" y="22825"/>
                  </a:cubicBezTo>
                  <a:cubicBezTo>
                    <a:pt x="61903" y="30745"/>
                    <a:pt x="57605" y="47862"/>
                    <a:pt x="48251" y="83630"/>
                  </a:cubicBezTo>
                  <a:cubicBezTo>
                    <a:pt x="44205" y="99470"/>
                    <a:pt x="35357" y="110201"/>
                    <a:pt x="24232" y="110201"/>
                  </a:cubicBezTo>
                  <a:cubicBezTo>
                    <a:pt x="22716" y="110201"/>
                    <a:pt x="16901" y="110201"/>
                    <a:pt x="11591" y="106879"/>
                  </a:cubicBezTo>
                  <a:cubicBezTo>
                    <a:pt x="17912" y="105602"/>
                    <a:pt x="23474" y="100237"/>
                    <a:pt x="23474" y="93083"/>
                  </a:cubicBezTo>
                  <a:cubicBezTo>
                    <a:pt x="23474" y="86185"/>
                    <a:pt x="17912" y="84141"/>
                    <a:pt x="14120" y="84141"/>
                  </a:cubicBezTo>
                  <a:cubicBezTo>
                    <a:pt x="6535" y="84141"/>
                    <a:pt x="214" y="90784"/>
                    <a:pt x="214" y="98959"/>
                  </a:cubicBezTo>
                  <a:cubicBezTo>
                    <a:pt x="214" y="110712"/>
                    <a:pt x="12855" y="115821"/>
                    <a:pt x="23980" y="115821"/>
                  </a:cubicBezTo>
                  <a:cubicBezTo>
                    <a:pt x="40666" y="115821"/>
                    <a:pt x="49768" y="97937"/>
                    <a:pt x="50526" y="96404"/>
                  </a:cubicBezTo>
                  <a:cubicBezTo>
                    <a:pt x="53560" y="105857"/>
                    <a:pt x="62662" y="115821"/>
                    <a:pt x="77831" y="115821"/>
                  </a:cubicBezTo>
                  <a:cubicBezTo>
                    <a:pt x="103872" y="115821"/>
                    <a:pt x="118283" y="82864"/>
                    <a:pt x="118283" y="76477"/>
                  </a:cubicBezTo>
                  <a:cubicBezTo>
                    <a:pt x="118283" y="73922"/>
                    <a:pt x="116007" y="73922"/>
                    <a:pt x="115249" y="73922"/>
                  </a:cubicBezTo>
                  <a:cubicBezTo>
                    <a:pt x="112973" y="73922"/>
                    <a:pt x="112468" y="74944"/>
                    <a:pt x="111962" y="76732"/>
                  </a:cubicBezTo>
                  <a:cubicBezTo>
                    <a:pt x="103619" y="104069"/>
                    <a:pt x="86427" y="110201"/>
                    <a:pt x="78337" y="110201"/>
                  </a:cubicBezTo>
                  <a:cubicBezTo>
                    <a:pt x="68476" y="110201"/>
                    <a:pt x="64431" y="102025"/>
                    <a:pt x="64431" y="93339"/>
                  </a:cubicBezTo>
                  <a:cubicBezTo>
                    <a:pt x="64431" y="87718"/>
                    <a:pt x="65948" y="82097"/>
                    <a:pt x="68729" y="70856"/>
                  </a:cubicBezTo>
                  <a:lnTo>
                    <a:pt x="77325" y="3585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2" name="任意多边形: 形状 581">
              <a:extLst>
                <a:ext uri="{FF2B5EF4-FFF2-40B4-BE49-F238E27FC236}">
                  <a16:creationId xmlns:a16="http://schemas.microsoft.com/office/drawing/2014/main" id="{BAC4D712-CDD7-6B98-4DB1-9E9F999D262A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8869085" y="3694516"/>
              <a:ext cx="78223" cy="118749"/>
            </a:xfrm>
            <a:custGeom>
              <a:avLst/>
              <a:gdLst>
                <a:gd name="connsiteX0" fmla="*/ 78443 w 78223"/>
                <a:gd name="connsiteY0" fmla="*/ 86283 h 118749"/>
                <a:gd name="connsiteX1" fmla="*/ 72426 w 78223"/>
                <a:gd name="connsiteY1" fmla="*/ 86283 h 118749"/>
                <a:gd name="connsiteX2" fmla="*/ 67825 w 78223"/>
                <a:gd name="connsiteY2" fmla="*/ 102557 h 118749"/>
                <a:gd name="connsiteX3" fmla="*/ 50304 w 78223"/>
                <a:gd name="connsiteY3" fmla="*/ 103631 h 118749"/>
                <a:gd name="connsiteX4" fmla="*/ 17741 w 78223"/>
                <a:gd name="connsiteY4" fmla="*/ 103631 h 118749"/>
                <a:gd name="connsiteX5" fmla="*/ 53136 w 78223"/>
                <a:gd name="connsiteY5" fmla="*/ 73586 h 118749"/>
                <a:gd name="connsiteX6" fmla="*/ 78443 w 78223"/>
                <a:gd name="connsiteY6" fmla="*/ 34956 h 118749"/>
                <a:gd name="connsiteX7" fmla="*/ 37031 w 78223"/>
                <a:gd name="connsiteY7" fmla="*/ 83 h 118749"/>
                <a:gd name="connsiteX8" fmla="*/ 220 w 78223"/>
                <a:gd name="connsiteY8" fmla="*/ 32095 h 118749"/>
                <a:gd name="connsiteX9" fmla="*/ 9600 w 78223"/>
                <a:gd name="connsiteY9" fmla="*/ 42110 h 118749"/>
                <a:gd name="connsiteX10" fmla="*/ 18979 w 78223"/>
                <a:gd name="connsiteY10" fmla="*/ 32631 h 118749"/>
                <a:gd name="connsiteX11" fmla="*/ 8538 w 78223"/>
                <a:gd name="connsiteY11" fmla="*/ 23153 h 118749"/>
                <a:gd name="connsiteX12" fmla="*/ 34376 w 78223"/>
                <a:gd name="connsiteY12" fmla="*/ 6521 h 118749"/>
                <a:gd name="connsiteX13" fmla="*/ 61277 w 78223"/>
                <a:gd name="connsiteY13" fmla="*/ 34956 h 118749"/>
                <a:gd name="connsiteX14" fmla="*/ 44641 w 78223"/>
                <a:gd name="connsiteY14" fmla="*/ 69293 h 118749"/>
                <a:gd name="connsiteX15" fmla="*/ 1990 w 78223"/>
                <a:gd name="connsiteY15" fmla="*/ 111857 h 118749"/>
                <a:gd name="connsiteX16" fmla="*/ 220 w 78223"/>
                <a:gd name="connsiteY16" fmla="*/ 118832 h 118749"/>
                <a:gd name="connsiteX17" fmla="*/ 73134 w 78223"/>
                <a:gd name="connsiteY17" fmla="*/ 118832 h 118749"/>
                <a:gd name="connsiteX18" fmla="*/ 78443 w 78223"/>
                <a:gd name="connsiteY18" fmla="*/ 86283 h 11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223" h="118749">
                  <a:moveTo>
                    <a:pt x="78443" y="86283"/>
                  </a:moveTo>
                  <a:lnTo>
                    <a:pt x="72426" y="86283"/>
                  </a:lnTo>
                  <a:cubicBezTo>
                    <a:pt x="71895" y="90218"/>
                    <a:pt x="70126" y="100769"/>
                    <a:pt x="67825" y="102557"/>
                  </a:cubicBezTo>
                  <a:cubicBezTo>
                    <a:pt x="66409" y="103631"/>
                    <a:pt x="52782" y="103631"/>
                    <a:pt x="50304" y="103631"/>
                  </a:cubicBezTo>
                  <a:lnTo>
                    <a:pt x="17741" y="103631"/>
                  </a:lnTo>
                  <a:cubicBezTo>
                    <a:pt x="36323" y="86999"/>
                    <a:pt x="42517" y="81991"/>
                    <a:pt x="53136" y="73586"/>
                  </a:cubicBezTo>
                  <a:cubicBezTo>
                    <a:pt x="66232" y="63034"/>
                    <a:pt x="78443" y="51946"/>
                    <a:pt x="78443" y="34956"/>
                  </a:cubicBezTo>
                  <a:cubicBezTo>
                    <a:pt x="78443" y="13317"/>
                    <a:pt x="59684" y="83"/>
                    <a:pt x="37031" y="83"/>
                  </a:cubicBezTo>
                  <a:cubicBezTo>
                    <a:pt x="15086" y="83"/>
                    <a:pt x="220" y="15642"/>
                    <a:pt x="220" y="32095"/>
                  </a:cubicBezTo>
                  <a:cubicBezTo>
                    <a:pt x="220" y="41216"/>
                    <a:pt x="7830" y="42110"/>
                    <a:pt x="9600" y="42110"/>
                  </a:cubicBezTo>
                  <a:cubicBezTo>
                    <a:pt x="13847" y="42110"/>
                    <a:pt x="18979" y="39070"/>
                    <a:pt x="18979" y="32631"/>
                  </a:cubicBezTo>
                  <a:cubicBezTo>
                    <a:pt x="18979" y="29412"/>
                    <a:pt x="17741" y="23153"/>
                    <a:pt x="8538" y="23153"/>
                  </a:cubicBezTo>
                  <a:cubicBezTo>
                    <a:pt x="14024" y="10455"/>
                    <a:pt x="26059" y="6521"/>
                    <a:pt x="34376" y="6521"/>
                  </a:cubicBezTo>
                  <a:cubicBezTo>
                    <a:pt x="52074" y="6521"/>
                    <a:pt x="61277" y="20470"/>
                    <a:pt x="61277" y="34956"/>
                  </a:cubicBezTo>
                  <a:cubicBezTo>
                    <a:pt x="61277" y="50515"/>
                    <a:pt x="50304" y="62855"/>
                    <a:pt x="44641" y="69293"/>
                  </a:cubicBezTo>
                  <a:lnTo>
                    <a:pt x="1990" y="111857"/>
                  </a:lnTo>
                  <a:cubicBezTo>
                    <a:pt x="220" y="113467"/>
                    <a:pt x="220" y="113824"/>
                    <a:pt x="220" y="118832"/>
                  </a:cubicBezTo>
                  <a:lnTo>
                    <a:pt x="73134" y="118832"/>
                  </a:lnTo>
                  <a:lnTo>
                    <a:pt x="78443" y="8628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3" name="任意多边形: 形状 582">
              <a:extLst>
                <a:ext uri="{FF2B5EF4-FFF2-40B4-BE49-F238E27FC236}">
                  <a16:creationId xmlns:a16="http://schemas.microsoft.com/office/drawing/2014/main" id="{1022EF6B-7875-5014-32D9-DC6166097C2A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8857936" y="3863342"/>
              <a:ext cx="77692" cy="155053"/>
            </a:xfrm>
            <a:custGeom>
              <a:avLst/>
              <a:gdLst>
                <a:gd name="connsiteX0" fmla="*/ 77912 w 77692"/>
                <a:gd name="connsiteY0" fmla="*/ 6885 h 155053"/>
                <a:gd name="connsiteX1" fmla="*/ 70833 w 77692"/>
                <a:gd name="connsiteY1" fmla="*/ 89 h 155053"/>
                <a:gd name="connsiteX2" fmla="*/ 60923 w 77692"/>
                <a:gd name="connsiteY2" fmla="*/ 9925 h 155053"/>
                <a:gd name="connsiteX3" fmla="*/ 68002 w 77692"/>
                <a:gd name="connsiteY3" fmla="*/ 16721 h 155053"/>
                <a:gd name="connsiteX4" fmla="*/ 77912 w 77692"/>
                <a:gd name="connsiteY4" fmla="*/ 6885 h 155053"/>
                <a:gd name="connsiteX5" fmla="*/ 40394 w 77692"/>
                <a:gd name="connsiteY5" fmla="*/ 127423 h 155053"/>
                <a:gd name="connsiteX6" fmla="*/ 17564 w 77692"/>
                <a:gd name="connsiteY6" fmla="*/ 150135 h 155053"/>
                <a:gd name="connsiteX7" fmla="*/ 11193 w 77692"/>
                <a:gd name="connsiteY7" fmla="*/ 149062 h 155053"/>
                <a:gd name="connsiteX8" fmla="*/ 17210 w 77692"/>
                <a:gd name="connsiteY8" fmla="*/ 139941 h 155053"/>
                <a:gd name="connsiteX9" fmla="*/ 10308 w 77692"/>
                <a:gd name="connsiteY9" fmla="*/ 133324 h 155053"/>
                <a:gd name="connsiteX10" fmla="*/ 220 w 77692"/>
                <a:gd name="connsiteY10" fmla="*/ 143876 h 155053"/>
                <a:gd name="connsiteX11" fmla="*/ 17741 w 77692"/>
                <a:gd name="connsiteY11" fmla="*/ 155143 h 155053"/>
                <a:gd name="connsiteX12" fmla="*/ 54552 w 77692"/>
                <a:gd name="connsiteY12" fmla="*/ 126886 h 155053"/>
                <a:gd name="connsiteX13" fmla="*/ 70479 w 77692"/>
                <a:gd name="connsiteY13" fmla="*/ 62862 h 155053"/>
                <a:gd name="connsiteX14" fmla="*/ 71364 w 77692"/>
                <a:gd name="connsiteY14" fmla="*/ 56602 h 155053"/>
                <a:gd name="connsiteX15" fmla="*/ 52428 w 77692"/>
                <a:gd name="connsiteY15" fmla="*/ 39792 h 155053"/>
                <a:gd name="connsiteX16" fmla="*/ 21457 w 77692"/>
                <a:gd name="connsiteY16" fmla="*/ 67154 h 155053"/>
                <a:gd name="connsiteX17" fmla="*/ 24466 w 77692"/>
                <a:gd name="connsiteY17" fmla="*/ 69479 h 155053"/>
                <a:gd name="connsiteX18" fmla="*/ 28005 w 77692"/>
                <a:gd name="connsiteY18" fmla="*/ 66260 h 155053"/>
                <a:gd name="connsiteX19" fmla="*/ 51897 w 77692"/>
                <a:gd name="connsiteY19" fmla="*/ 44799 h 155053"/>
                <a:gd name="connsiteX20" fmla="*/ 57914 w 77692"/>
                <a:gd name="connsiteY20" fmla="*/ 53562 h 155053"/>
                <a:gd name="connsiteX21" fmla="*/ 57383 w 77692"/>
                <a:gd name="connsiteY21" fmla="*/ 58927 h 155053"/>
                <a:gd name="connsiteX22" fmla="*/ 40394 w 77692"/>
                <a:gd name="connsiteY22" fmla="*/ 127423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7912" y="6885"/>
                  </a:moveTo>
                  <a:cubicBezTo>
                    <a:pt x="77912" y="3845"/>
                    <a:pt x="75612" y="89"/>
                    <a:pt x="70833" y="89"/>
                  </a:cubicBezTo>
                  <a:cubicBezTo>
                    <a:pt x="65701" y="89"/>
                    <a:pt x="60923" y="5097"/>
                    <a:pt x="60923" y="9925"/>
                  </a:cubicBezTo>
                  <a:cubicBezTo>
                    <a:pt x="60923" y="12787"/>
                    <a:pt x="63046" y="16721"/>
                    <a:pt x="68002" y="16721"/>
                  </a:cubicBezTo>
                  <a:cubicBezTo>
                    <a:pt x="72780" y="16721"/>
                    <a:pt x="77912" y="12072"/>
                    <a:pt x="77912" y="6885"/>
                  </a:cubicBezTo>
                  <a:close/>
                  <a:moveTo>
                    <a:pt x="40394" y="127423"/>
                  </a:moveTo>
                  <a:cubicBezTo>
                    <a:pt x="37385" y="139763"/>
                    <a:pt x="28005" y="150135"/>
                    <a:pt x="17564" y="150135"/>
                  </a:cubicBezTo>
                  <a:cubicBezTo>
                    <a:pt x="15263" y="150135"/>
                    <a:pt x="13139" y="149778"/>
                    <a:pt x="11193" y="149062"/>
                  </a:cubicBezTo>
                  <a:cubicBezTo>
                    <a:pt x="15794" y="146916"/>
                    <a:pt x="17210" y="142624"/>
                    <a:pt x="17210" y="139941"/>
                  </a:cubicBezTo>
                  <a:cubicBezTo>
                    <a:pt x="17210" y="135649"/>
                    <a:pt x="13847" y="133324"/>
                    <a:pt x="10308" y="133324"/>
                  </a:cubicBezTo>
                  <a:cubicBezTo>
                    <a:pt x="4821" y="133324"/>
                    <a:pt x="220" y="138153"/>
                    <a:pt x="220" y="143876"/>
                  </a:cubicBezTo>
                  <a:cubicBezTo>
                    <a:pt x="220" y="150672"/>
                    <a:pt x="7122" y="155143"/>
                    <a:pt x="17741" y="155143"/>
                  </a:cubicBezTo>
                  <a:cubicBezTo>
                    <a:pt x="28359" y="155143"/>
                    <a:pt x="49065" y="148705"/>
                    <a:pt x="54552" y="126886"/>
                  </a:cubicBezTo>
                  <a:lnTo>
                    <a:pt x="70479" y="62862"/>
                  </a:lnTo>
                  <a:cubicBezTo>
                    <a:pt x="71010" y="60895"/>
                    <a:pt x="71364" y="59285"/>
                    <a:pt x="71364" y="56602"/>
                  </a:cubicBezTo>
                  <a:cubicBezTo>
                    <a:pt x="71364" y="46766"/>
                    <a:pt x="63046" y="39792"/>
                    <a:pt x="52428" y="39792"/>
                  </a:cubicBezTo>
                  <a:cubicBezTo>
                    <a:pt x="32784" y="39792"/>
                    <a:pt x="21457" y="64650"/>
                    <a:pt x="21457" y="67154"/>
                  </a:cubicBezTo>
                  <a:cubicBezTo>
                    <a:pt x="21457" y="69479"/>
                    <a:pt x="23935" y="69479"/>
                    <a:pt x="24466" y="69479"/>
                  </a:cubicBezTo>
                  <a:cubicBezTo>
                    <a:pt x="26589" y="69479"/>
                    <a:pt x="26766" y="68942"/>
                    <a:pt x="28005" y="66260"/>
                  </a:cubicBezTo>
                  <a:cubicBezTo>
                    <a:pt x="32430" y="55887"/>
                    <a:pt x="41632" y="44799"/>
                    <a:pt x="51897" y="44799"/>
                  </a:cubicBezTo>
                  <a:cubicBezTo>
                    <a:pt x="56321" y="44799"/>
                    <a:pt x="57914" y="47839"/>
                    <a:pt x="57914" y="53562"/>
                  </a:cubicBezTo>
                  <a:cubicBezTo>
                    <a:pt x="57914" y="55529"/>
                    <a:pt x="57560" y="58033"/>
                    <a:pt x="57383" y="58927"/>
                  </a:cubicBezTo>
                  <a:lnTo>
                    <a:pt x="40394" y="12742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4" name="任意多边形: 形状 583">
              <a:extLst>
                <a:ext uri="{FF2B5EF4-FFF2-40B4-BE49-F238E27FC236}">
                  <a16:creationId xmlns:a16="http://schemas.microsoft.com/office/drawing/2014/main" id="{F62372D0-6320-2D42-E634-A0100713CF10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9041694" y="3769805"/>
              <a:ext cx="168127" cy="170152"/>
            </a:xfrm>
            <a:custGeom>
              <a:avLst/>
              <a:gdLst>
                <a:gd name="connsiteX0" fmla="*/ 89473 w 168127"/>
                <a:gd name="connsiteY0" fmla="*/ 90273 h 170152"/>
                <a:gd name="connsiteX1" fmla="*/ 160011 w 168127"/>
                <a:gd name="connsiteY1" fmla="*/ 90273 h 170152"/>
                <a:gd name="connsiteX2" fmla="*/ 168354 w 168127"/>
                <a:gd name="connsiteY2" fmla="*/ 85163 h 170152"/>
                <a:gd name="connsiteX3" fmla="*/ 160011 w 168127"/>
                <a:gd name="connsiteY3" fmla="*/ 80053 h 170152"/>
                <a:gd name="connsiteX4" fmla="*/ 89473 w 168127"/>
                <a:gd name="connsiteY4" fmla="*/ 80053 h 170152"/>
                <a:gd name="connsiteX5" fmla="*/ 89473 w 168127"/>
                <a:gd name="connsiteY5" fmla="*/ 8518 h 170152"/>
                <a:gd name="connsiteX6" fmla="*/ 84417 w 168127"/>
                <a:gd name="connsiteY6" fmla="*/ 87 h 170152"/>
                <a:gd name="connsiteX7" fmla="*/ 79360 w 168127"/>
                <a:gd name="connsiteY7" fmla="*/ 8518 h 170152"/>
                <a:gd name="connsiteX8" fmla="*/ 79360 w 168127"/>
                <a:gd name="connsiteY8" fmla="*/ 80053 h 170152"/>
                <a:gd name="connsiteX9" fmla="*/ 8570 w 168127"/>
                <a:gd name="connsiteY9" fmla="*/ 80053 h 170152"/>
                <a:gd name="connsiteX10" fmla="*/ 227 w 168127"/>
                <a:gd name="connsiteY10" fmla="*/ 85163 h 170152"/>
                <a:gd name="connsiteX11" fmla="*/ 8570 w 168127"/>
                <a:gd name="connsiteY11" fmla="*/ 90273 h 170152"/>
                <a:gd name="connsiteX12" fmla="*/ 79360 w 168127"/>
                <a:gd name="connsiteY12" fmla="*/ 90273 h 170152"/>
                <a:gd name="connsiteX13" fmla="*/ 79360 w 168127"/>
                <a:gd name="connsiteY13" fmla="*/ 161808 h 170152"/>
                <a:gd name="connsiteX14" fmla="*/ 84417 w 168127"/>
                <a:gd name="connsiteY14" fmla="*/ 170239 h 170152"/>
                <a:gd name="connsiteX15" fmla="*/ 89473 w 168127"/>
                <a:gd name="connsiteY15" fmla="*/ 161808 h 170152"/>
                <a:gd name="connsiteX16" fmla="*/ 89473 w 168127"/>
                <a:gd name="connsiteY16" fmla="*/ 9027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127" h="170152">
                  <a:moveTo>
                    <a:pt x="89473" y="90273"/>
                  </a:moveTo>
                  <a:lnTo>
                    <a:pt x="160011" y="90273"/>
                  </a:lnTo>
                  <a:cubicBezTo>
                    <a:pt x="163550" y="90273"/>
                    <a:pt x="168354" y="90273"/>
                    <a:pt x="168354" y="85163"/>
                  </a:cubicBezTo>
                  <a:cubicBezTo>
                    <a:pt x="168354" y="80053"/>
                    <a:pt x="163550" y="80053"/>
                    <a:pt x="160011" y="80053"/>
                  </a:cubicBezTo>
                  <a:lnTo>
                    <a:pt x="89473" y="80053"/>
                  </a:lnTo>
                  <a:lnTo>
                    <a:pt x="89473" y="8518"/>
                  </a:lnTo>
                  <a:cubicBezTo>
                    <a:pt x="89473" y="4941"/>
                    <a:pt x="89473" y="87"/>
                    <a:pt x="84417" y="87"/>
                  </a:cubicBezTo>
                  <a:cubicBezTo>
                    <a:pt x="79360" y="87"/>
                    <a:pt x="79360" y="4941"/>
                    <a:pt x="79360" y="8518"/>
                  </a:cubicBezTo>
                  <a:lnTo>
                    <a:pt x="79360" y="80053"/>
                  </a:lnTo>
                  <a:lnTo>
                    <a:pt x="8570" y="80053"/>
                  </a:lnTo>
                  <a:cubicBezTo>
                    <a:pt x="5030" y="80053"/>
                    <a:pt x="227" y="80053"/>
                    <a:pt x="227" y="85163"/>
                  </a:cubicBezTo>
                  <a:cubicBezTo>
                    <a:pt x="227" y="90273"/>
                    <a:pt x="5030" y="90273"/>
                    <a:pt x="8570" y="90273"/>
                  </a:cubicBezTo>
                  <a:lnTo>
                    <a:pt x="79360" y="90273"/>
                  </a:lnTo>
                  <a:lnTo>
                    <a:pt x="79360" y="161808"/>
                  </a:lnTo>
                  <a:cubicBezTo>
                    <a:pt x="79360" y="165385"/>
                    <a:pt x="79360" y="170239"/>
                    <a:pt x="84417" y="170239"/>
                  </a:cubicBezTo>
                  <a:cubicBezTo>
                    <a:pt x="89473" y="170239"/>
                    <a:pt x="89473" y="165385"/>
                    <a:pt x="89473" y="161808"/>
                  </a:cubicBezTo>
                  <a:lnTo>
                    <a:pt x="89473" y="9027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5" name="任意多边形: 形状 584">
              <a:extLst>
                <a:ext uri="{FF2B5EF4-FFF2-40B4-BE49-F238E27FC236}">
                  <a16:creationId xmlns:a16="http://schemas.microsoft.com/office/drawing/2014/main" id="{0E303108-93D5-0FCC-914C-4961E5A49222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9331150" y="3741446"/>
              <a:ext cx="67503" cy="39344"/>
            </a:xfrm>
            <a:custGeom>
              <a:avLst/>
              <a:gdLst>
                <a:gd name="connsiteX0" fmla="*/ 34116 w 67503"/>
                <a:gd name="connsiteY0" fmla="*/ 87 h 39344"/>
                <a:gd name="connsiteX1" fmla="*/ 238 w 67503"/>
                <a:gd name="connsiteY1" fmla="*/ 34833 h 39344"/>
                <a:gd name="connsiteX2" fmla="*/ 4788 w 67503"/>
                <a:gd name="connsiteY2" fmla="*/ 39431 h 39344"/>
                <a:gd name="connsiteX3" fmla="*/ 34116 w 67503"/>
                <a:gd name="connsiteY3" fmla="*/ 13372 h 39344"/>
                <a:gd name="connsiteX4" fmla="*/ 63190 w 67503"/>
                <a:gd name="connsiteY4" fmla="*/ 39431 h 39344"/>
                <a:gd name="connsiteX5" fmla="*/ 67741 w 67503"/>
                <a:gd name="connsiteY5" fmla="*/ 34833 h 39344"/>
                <a:gd name="connsiteX6" fmla="*/ 34116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116" y="87"/>
                  </a:moveTo>
                  <a:lnTo>
                    <a:pt x="238" y="34833"/>
                  </a:lnTo>
                  <a:lnTo>
                    <a:pt x="4788" y="39431"/>
                  </a:lnTo>
                  <a:lnTo>
                    <a:pt x="34116" y="13372"/>
                  </a:lnTo>
                  <a:lnTo>
                    <a:pt x="63190" y="39431"/>
                  </a:lnTo>
                  <a:lnTo>
                    <a:pt x="67741" y="34833"/>
                  </a:lnTo>
                  <a:lnTo>
                    <a:pt x="34116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6" name="任意多边形: 形状 585">
              <a:extLst>
                <a:ext uri="{FF2B5EF4-FFF2-40B4-BE49-F238E27FC236}">
                  <a16:creationId xmlns:a16="http://schemas.microsoft.com/office/drawing/2014/main" id="{42A46134-3E53-263D-FB2B-52CFAE3BFD6B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9272268" y="3805828"/>
              <a:ext cx="131973" cy="162487"/>
            </a:xfrm>
            <a:custGeom>
              <a:avLst/>
              <a:gdLst>
                <a:gd name="connsiteX0" fmla="*/ 19704 w 131973"/>
                <a:gd name="connsiteY0" fmla="*/ 144180 h 162487"/>
                <a:gd name="connsiteX1" fmla="*/ 6052 w 131973"/>
                <a:gd name="connsiteY1" fmla="*/ 154655 h 162487"/>
                <a:gd name="connsiteX2" fmla="*/ 237 w 131973"/>
                <a:gd name="connsiteY2" fmla="*/ 159509 h 162487"/>
                <a:gd name="connsiteX3" fmla="*/ 3523 w 131973"/>
                <a:gd name="connsiteY3" fmla="*/ 162575 h 162487"/>
                <a:gd name="connsiteX4" fmla="*/ 24760 w 131973"/>
                <a:gd name="connsiteY4" fmla="*/ 161808 h 162487"/>
                <a:gd name="connsiteX5" fmla="*/ 49790 w 131973"/>
                <a:gd name="connsiteY5" fmla="*/ 162575 h 162487"/>
                <a:gd name="connsiteX6" fmla="*/ 54341 w 131973"/>
                <a:gd name="connsiteY6" fmla="*/ 157465 h 162487"/>
                <a:gd name="connsiteX7" fmla="*/ 48273 w 131973"/>
                <a:gd name="connsiteY7" fmla="*/ 154655 h 162487"/>
                <a:gd name="connsiteX8" fmla="*/ 35632 w 131973"/>
                <a:gd name="connsiteY8" fmla="*/ 150567 h 162487"/>
                <a:gd name="connsiteX9" fmla="*/ 48020 w 131973"/>
                <a:gd name="connsiteY9" fmla="*/ 99470 h 162487"/>
                <a:gd name="connsiteX10" fmla="*/ 71280 w 131973"/>
                <a:gd name="connsiteY10" fmla="*/ 115821 h 162487"/>
                <a:gd name="connsiteX11" fmla="*/ 132210 w 131973"/>
                <a:gd name="connsiteY11" fmla="*/ 40964 h 162487"/>
                <a:gd name="connsiteX12" fmla="*/ 98585 w 131973"/>
                <a:gd name="connsiteY12" fmla="*/ 87 h 162487"/>
                <a:gd name="connsiteX13" fmla="*/ 65465 w 131973"/>
                <a:gd name="connsiteY13" fmla="*/ 19248 h 162487"/>
                <a:gd name="connsiteX14" fmla="*/ 42711 w 131973"/>
                <a:gd name="connsiteY14" fmla="*/ 87 h 162487"/>
                <a:gd name="connsiteX15" fmla="*/ 24002 w 131973"/>
                <a:gd name="connsiteY15" fmla="*/ 14650 h 162487"/>
                <a:gd name="connsiteX16" fmla="*/ 16164 w 131973"/>
                <a:gd name="connsiteY16" fmla="*/ 39431 h 162487"/>
                <a:gd name="connsiteX17" fmla="*/ 19198 w 131973"/>
                <a:gd name="connsiteY17" fmla="*/ 41986 h 162487"/>
                <a:gd name="connsiteX18" fmla="*/ 23496 w 131973"/>
                <a:gd name="connsiteY18" fmla="*/ 36110 h 162487"/>
                <a:gd name="connsiteX19" fmla="*/ 41952 w 131973"/>
                <a:gd name="connsiteY19" fmla="*/ 5708 h 162487"/>
                <a:gd name="connsiteX20" fmla="*/ 49790 w 131973"/>
                <a:gd name="connsiteY20" fmla="*/ 17460 h 162487"/>
                <a:gd name="connsiteX21" fmla="*/ 48020 w 131973"/>
                <a:gd name="connsiteY21" fmla="*/ 30490 h 162487"/>
                <a:gd name="connsiteX22" fmla="*/ 19704 w 131973"/>
                <a:gd name="connsiteY22" fmla="*/ 144180 h 162487"/>
                <a:gd name="connsiteX23" fmla="*/ 64201 w 131973"/>
                <a:gd name="connsiteY23" fmla="*/ 33300 h 162487"/>
                <a:gd name="connsiteX24" fmla="*/ 77348 w 131973"/>
                <a:gd name="connsiteY24" fmla="*/ 15416 h 162487"/>
                <a:gd name="connsiteX25" fmla="*/ 97826 w 131973"/>
                <a:gd name="connsiteY25" fmla="*/ 5708 h 162487"/>
                <a:gd name="connsiteX26" fmla="*/ 114007 w 131973"/>
                <a:gd name="connsiteY26" fmla="*/ 29723 h 162487"/>
                <a:gd name="connsiteX27" fmla="*/ 101113 w 131973"/>
                <a:gd name="connsiteY27" fmla="*/ 83886 h 162487"/>
                <a:gd name="connsiteX28" fmla="*/ 71027 w 131973"/>
                <a:gd name="connsiteY28" fmla="*/ 110201 h 162487"/>
                <a:gd name="connsiteX29" fmla="*/ 51054 w 131973"/>
                <a:gd name="connsiteY29" fmla="*/ 87463 h 162487"/>
                <a:gd name="connsiteX30" fmla="*/ 51812 w 131973"/>
                <a:gd name="connsiteY30" fmla="*/ 83375 h 162487"/>
                <a:gd name="connsiteX31" fmla="*/ 64201 w 131973"/>
                <a:gd name="connsiteY31" fmla="*/ 33300 h 16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1973" h="162487">
                  <a:moveTo>
                    <a:pt x="19704" y="144180"/>
                  </a:moveTo>
                  <a:cubicBezTo>
                    <a:pt x="17681" y="152866"/>
                    <a:pt x="17176" y="154655"/>
                    <a:pt x="6052" y="154655"/>
                  </a:cubicBezTo>
                  <a:cubicBezTo>
                    <a:pt x="3018" y="154655"/>
                    <a:pt x="237" y="154655"/>
                    <a:pt x="237" y="159509"/>
                  </a:cubicBezTo>
                  <a:cubicBezTo>
                    <a:pt x="237" y="161553"/>
                    <a:pt x="1501" y="162575"/>
                    <a:pt x="3523" y="162575"/>
                  </a:cubicBezTo>
                  <a:cubicBezTo>
                    <a:pt x="10350" y="162575"/>
                    <a:pt x="17681" y="161808"/>
                    <a:pt x="24760" y="161808"/>
                  </a:cubicBezTo>
                  <a:cubicBezTo>
                    <a:pt x="33104" y="161808"/>
                    <a:pt x="41700" y="162575"/>
                    <a:pt x="49790" y="162575"/>
                  </a:cubicBezTo>
                  <a:cubicBezTo>
                    <a:pt x="51054" y="162575"/>
                    <a:pt x="54341" y="162575"/>
                    <a:pt x="54341" y="157465"/>
                  </a:cubicBezTo>
                  <a:cubicBezTo>
                    <a:pt x="54341" y="154655"/>
                    <a:pt x="51812" y="154655"/>
                    <a:pt x="48273" y="154655"/>
                  </a:cubicBezTo>
                  <a:cubicBezTo>
                    <a:pt x="35632" y="154655"/>
                    <a:pt x="35632" y="152866"/>
                    <a:pt x="35632" y="150567"/>
                  </a:cubicBezTo>
                  <a:cubicBezTo>
                    <a:pt x="35632" y="147501"/>
                    <a:pt x="46250" y="105857"/>
                    <a:pt x="48020" y="99470"/>
                  </a:cubicBezTo>
                  <a:cubicBezTo>
                    <a:pt x="51307" y="106879"/>
                    <a:pt x="58386" y="115821"/>
                    <a:pt x="71280" y="115821"/>
                  </a:cubicBezTo>
                  <a:cubicBezTo>
                    <a:pt x="100607" y="115821"/>
                    <a:pt x="132210" y="78521"/>
                    <a:pt x="132210" y="40964"/>
                  </a:cubicBezTo>
                  <a:cubicBezTo>
                    <a:pt x="132210" y="16949"/>
                    <a:pt x="117799" y="87"/>
                    <a:pt x="98585" y="87"/>
                  </a:cubicBezTo>
                  <a:cubicBezTo>
                    <a:pt x="85944" y="87"/>
                    <a:pt x="73808" y="9284"/>
                    <a:pt x="65465" y="19248"/>
                  </a:cubicBezTo>
                  <a:cubicBezTo>
                    <a:pt x="62937" y="5452"/>
                    <a:pt x="52065" y="87"/>
                    <a:pt x="42711" y="87"/>
                  </a:cubicBezTo>
                  <a:cubicBezTo>
                    <a:pt x="31081" y="87"/>
                    <a:pt x="26277" y="10051"/>
                    <a:pt x="24002" y="14650"/>
                  </a:cubicBezTo>
                  <a:cubicBezTo>
                    <a:pt x="19451" y="23336"/>
                    <a:pt x="16164" y="38665"/>
                    <a:pt x="16164" y="39431"/>
                  </a:cubicBezTo>
                  <a:cubicBezTo>
                    <a:pt x="16164" y="41986"/>
                    <a:pt x="18693" y="41986"/>
                    <a:pt x="19198" y="41986"/>
                  </a:cubicBezTo>
                  <a:cubicBezTo>
                    <a:pt x="21727" y="41986"/>
                    <a:pt x="21979" y="41731"/>
                    <a:pt x="23496" y="36110"/>
                  </a:cubicBezTo>
                  <a:cubicBezTo>
                    <a:pt x="27794" y="17971"/>
                    <a:pt x="32851" y="5708"/>
                    <a:pt x="41952" y="5708"/>
                  </a:cubicBezTo>
                  <a:cubicBezTo>
                    <a:pt x="46250" y="5708"/>
                    <a:pt x="49790" y="7751"/>
                    <a:pt x="49790" y="17460"/>
                  </a:cubicBezTo>
                  <a:cubicBezTo>
                    <a:pt x="49790" y="23336"/>
                    <a:pt x="49031" y="26146"/>
                    <a:pt x="48020" y="30490"/>
                  </a:cubicBezTo>
                  <a:lnTo>
                    <a:pt x="19704" y="144180"/>
                  </a:lnTo>
                  <a:close/>
                  <a:moveTo>
                    <a:pt x="64201" y="33300"/>
                  </a:moveTo>
                  <a:cubicBezTo>
                    <a:pt x="65971" y="26402"/>
                    <a:pt x="72797" y="19248"/>
                    <a:pt x="77348" y="15416"/>
                  </a:cubicBezTo>
                  <a:cubicBezTo>
                    <a:pt x="86196" y="7496"/>
                    <a:pt x="93528" y="5708"/>
                    <a:pt x="97826" y="5708"/>
                  </a:cubicBezTo>
                  <a:cubicBezTo>
                    <a:pt x="107939" y="5708"/>
                    <a:pt x="114007" y="14650"/>
                    <a:pt x="114007" y="29723"/>
                  </a:cubicBezTo>
                  <a:cubicBezTo>
                    <a:pt x="114007" y="44797"/>
                    <a:pt x="105664" y="74177"/>
                    <a:pt x="101113" y="83886"/>
                  </a:cubicBezTo>
                  <a:cubicBezTo>
                    <a:pt x="92517" y="101770"/>
                    <a:pt x="80381" y="110201"/>
                    <a:pt x="71027" y="110201"/>
                  </a:cubicBezTo>
                  <a:cubicBezTo>
                    <a:pt x="54341" y="110201"/>
                    <a:pt x="51054" y="88995"/>
                    <a:pt x="51054" y="87463"/>
                  </a:cubicBezTo>
                  <a:cubicBezTo>
                    <a:pt x="51054" y="86952"/>
                    <a:pt x="51054" y="86441"/>
                    <a:pt x="51812" y="83375"/>
                  </a:cubicBezTo>
                  <a:lnTo>
                    <a:pt x="64201" y="33300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7" name="任意多边形: 形状 586">
              <a:extLst>
                <a:ext uri="{FF2B5EF4-FFF2-40B4-BE49-F238E27FC236}">
                  <a16:creationId xmlns:a16="http://schemas.microsoft.com/office/drawing/2014/main" id="{5D47F4C7-AE21-90A6-FE3A-FDC1BDFC5A67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9418709" y="3694516"/>
              <a:ext cx="78223" cy="118749"/>
            </a:xfrm>
            <a:custGeom>
              <a:avLst/>
              <a:gdLst>
                <a:gd name="connsiteX0" fmla="*/ 78465 w 78223"/>
                <a:gd name="connsiteY0" fmla="*/ 86283 h 118749"/>
                <a:gd name="connsiteX1" fmla="*/ 72448 w 78223"/>
                <a:gd name="connsiteY1" fmla="*/ 86283 h 118749"/>
                <a:gd name="connsiteX2" fmla="*/ 67846 w 78223"/>
                <a:gd name="connsiteY2" fmla="*/ 102557 h 118749"/>
                <a:gd name="connsiteX3" fmla="*/ 50326 w 78223"/>
                <a:gd name="connsiteY3" fmla="*/ 103631 h 118749"/>
                <a:gd name="connsiteX4" fmla="*/ 17762 w 78223"/>
                <a:gd name="connsiteY4" fmla="*/ 103631 h 118749"/>
                <a:gd name="connsiteX5" fmla="*/ 53157 w 78223"/>
                <a:gd name="connsiteY5" fmla="*/ 73586 h 118749"/>
                <a:gd name="connsiteX6" fmla="*/ 78465 w 78223"/>
                <a:gd name="connsiteY6" fmla="*/ 34956 h 118749"/>
                <a:gd name="connsiteX7" fmla="*/ 37053 w 78223"/>
                <a:gd name="connsiteY7" fmla="*/ 83 h 118749"/>
                <a:gd name="connsiteX8" fmla="*/ 242 w 78223"/>
                <a:gd name="connsiteY8" fmla="*/ 32095 h 118749"/>
                <a:gd name="connsiteX9" fmla="*/ 9621 w 78223"/>
                <a:gd name="connsiteY9" fmla="*/ 42110 h 118749"/>
                <a:gd name="connsiteX10" fmla="*/ 19001 w 78223"/>
                <a:gd name="connsiteY10" fmla="*/ 32631 h 118749"/>
                <a:gd name="connsiteX11" fmla="*/ 8560 w 78223"/>
                <a:gd name="connsiteY11" fmla="*/ 23153 h 118749"/>
                <a:gd name="connsiteX12" fmla="*/ 34398 w 78223"/>
                <a:gd name="connsiteY12" fmla="*/ 6521 h 118749"/>
                <a:gd name="connsiteX13" fmla="*/ 61298 w 78223"/>
                <a:gd name="connsiteY13" fmla="*/ 34956 h 118749"/>
                <a:gd name="connsiteX14" fmla="*/ 44663 w 78223"/>
                <a:gd name="connsiteY14" fmla="*/ 69293 h 118749"/>
                <a:gd name="connsiteX15" fmla="*/ 2011 w 78223"/>
                <a:gd name="connsiteY15" fmla="*/ 111857 h 118749"/>
                <a:gd name="connsiteX16" fmla="*/ 242 w 78223"/>
                <a:gd name="connsiteY16" fmla="*/ 118832 h 118749"/>
                <a:gd name="connsiteX17" fmla="*/ 73156 w 78223"/>
                <a:gd name="connsiteY17" fmla="*/ 118832 h 118749"/>
                <a:gd name="connsiteX18" fmla="*/ 78465 w 78223"/>
                <a:gd name="connsiteY18" fmla="*/ 86283 h 11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223" h="118749">
                  <a:moveTo>
                    <a:pt x="78465" y="86283"/>
                  </a:moveTo>
                  <a:lnTo>
                    <a:pt x="72448" y="86283"/>
                  </a:lnTo>
                  <a:cubicBezTo>
                    <a:pt x="71917" y="90218"/>
                    <a:pt x="70147" y="100769"/>
                    <a:pt x="67846" y="102557"/>
                  </a:cubicBezTo>
                  <a:cubicBezTo>
                    <a:pt x="66431" y="103631"/>
                    <a:pt x="52804" y="103631"/>
                    <a:pt x="50326" y="103631"/>
                  </a:cubicBezTo>
                  <a:lnTo>
                    <a:pt x="17762" y="103631"/>
                  </a:lnTo>
                  <a:cubicBezTo>
                    <a:pt x="36345" y="86999"/>
                    <a:pt x="42539" y="81991"/>
                    <a:pt x="53157" y="73586"/>
                  </a:cubicBezTo>
                  <a:cubicBezTo>
                    <a:pt x="66254" y="63034"/>
                    <a:pt x="78465" y="51946"/>
                    <a:pt x="78465" y="34956"/>
                  </a:cubicBezTo>
                  <a:cubicBezTo>
                    <a:pt x="78465" y="13317"/>
                    <a:pt x="59706" y="83"/>
                    <a:pt x="37053" y="83"/>
                  </a:cubicBezTo>
                  <a:cubicBezTo>
                    <a:pt x="15108" y="83"/>
                    <a:pt x="242" y="15642"/>
                    <a:pt x="242" y="32095"/>
                  </a:cubicBezTo>
                  <a:cubicBezTo>
                    <a:pt x="242" y="41216"/>
                    <a:pt x="7852" y="42110"/>
                    <a:pt x="9621" y="42110"/>
                  </a:cubicBezTo>
                  <a:cubicBezTo>
                    <a:pt x="13869" y="42110"/>
                    <a:pt x="19001" y="39070"/>
                    <a:pt x="19001" y="32631"/>
                  </a:cubicBezTo>
                  <a:cubicBezTo>
                    <a:pt x="19001" y="29412"/>
                    <a:pt x="17762" y="23153"/>
                    <a:pt x="8560" y="23153"/>
                  </a:cubicBezTo>
                  <a:cubicBezTo>
                    <a:pt x="14046" y="10455"/>
                    <a:pt x="26080" y="6521"/>
                    <a:pt x="34398" y="6521"/>
                  </a:cubicBezTo>
                  <a:cubicBezTo>
                    <a:pt x="52096" y="6521"/>
                    <a:pt x="61298" y="20470"/>
                    <a:pt x="61298" y="34956"/>
                  </a:cubicBezTo>
                  <a:cubicBezTo>
                    <a:pt x="61298" y="50515"/>
                    <a:pt x="50326" y="62855"/>
                    <a:pt x="44663" y="69293"/>
                  </a:cubicBezTo>
                  <a:lnTo>
                    <a:pt x="2011" y="111857"/>
                  </a:lnTo>
                  <a:cubicBezTo>
                    <a:pt x="242" y="113467"/>
                    <a:pt x="242" y="113824"/>
                    <a:pt x="242" y="118832"/>
                  </a:cubicBezTo>
                  <a:lnTo>
                    <a:pt x="73156" y="118832"/>
                  </a:lnTo>
                  <a:lnTo>
                    <a:pt x="78465" y="8628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8" name="任意多边形: 形状 587">
              <a:extLst>
                <a:ext uri="{FF2B5EF4-FFF2-40B4-BE49-F238E27FC236}">
                  <a16:creationId xmlns:a16="http://schemas.microsoft.com/office/drawing/2014/main" id="{53975FD3-0EAF-DF3E-34F6-45AF6E7F5F95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9407560" y="3863342"/>
              <a:ext cx="77692" cy="155053"/>
            </a:xfrm>
            <a:custGeom>
              <a:avLst/>
              <a:gdLst>
                <a:gd name="connsiteX0" fmla="*/ 77934 w 77692"/>
                <a:gd name="connsiteY0" fmla="*/ 6885 h 155053"/>
                <a:gd name="connsiteX1" fmla="*/ 70855 w 77692"/>
                <a:gd name="connsiteY1" fmla="*/ 89 h 155053"/>
                <a:gd name="connsiteX2" fmla="*/ 60944 w 77692"/>
                <a:gd name="connsiteY2" fmla="*/ 9925 h 155053"/>
                <a:gd name="connsiteX3" fmla="*/ 68023 w 77692"/>
                <a:gd name="connsiteY3" fmla="*/ 16721 h 155053"/>
                <a:gd name="connsiteX4" fmla="*/ 77934 w 77692"/>
                <a:gd name="connsiteY4" fmla="*/ 6885 h 155053"/>
                <a:gd name="connsiteX5" fmla="*/ 40415 w 77692"/>
                <a:gd name="connsiteY5" fmla="*/ 127423 h 155053"/>
                <a:gd name="connsiteX6" fmla="*/ 17585 w 77692"/>
                <a:gd name="connsiteY6" fmla="*/ 150135 h 155053"/>
                <a:gd name="connsiteX7" fmla="*/ 11214 w 77692"/>
                <a:gd name="connsiteY7" fmla="*/ 149062 h 155053"/>
                <a:gd name="connsiteX8" fmla="*/ 17231 w 77692"/>
                <a:gd name="connsiteY8" fmla="*/ 139941 h 155053"/>
                <a:gd name="connsiteX9" fmla="*/ 10329 w 77692"/>
                <a:gd name="connsiteY9" fmla="*/ 133324 h 155053"/>
                <a:gd name="connsiteX10" fmla="*/ 242 w 77692"/>
                <a:gd name="connsiteY10" fmla="*/ 143876 h 155053"/>
                <a:gd name="connsiteX11" fmla="*/ 17762 w 77692"/>
                <a:gd name="connsiteY11" fmla="*/ 155143 h 155053"/>
                <a:gd name="connsiteX12" fmla="*/ 54573 w 77692"/>
                <a:gd name="connsiteY12" fmla="*/ 126886 h 155053"/>
                <a:gd name="connsiteX13" fmla="*/ 70501 w 77692"/>
                <a:gd name="connsiteY13" fmla="*/ 62862 h 155053"/>
                <a:gd name="connsiteX14" fmla="*/ 71386 w 77692"/>
                <a:gd name="connsiteY14" fmla="*/ 56602 h 155053"/>
                <a:gd name="connsiteX15" fmla="*/ 52450 w 77692"/>
                <a:gd name="connsiteY15" fmla="*/ 39792 h 155053"/>
                <a:gd name="connsiteX16" fmla="*/ 21479 w 77692"/>
                <a:gd name="connsiteY16" fmla="*/ 67154 h 155053"/>
                <a:gd name="connsiteX17" fmla="*/ 24487 w 77692"/>
                <a:gd name="connsiteY17" fmla="*/ 69479 h 155053"/>
                <a:gd name="connsiteX18" fmla="*/ 28027 w 77692"/>
                <a:gd name="connsiteY18" fmla="*/ 66260 h 155053"/>
                <a:gd name="connsiteX19" fmla="*/ 51919 w 77692"/>
                <a:gd name="connsiteY19" fmla="*/ 44799 h 155053"/>
                <a:gd name="connsiteX20" fmla="*/ 57936 w 77692"/>
                <a:gd name="connsiteY20" fmla="*/ 53562 h 155053"/>
                <a:gd name="connsiteX21" fmla="*/ 57405 w 77692"/>
                <a:gd name="connsiteY21" fmla="*/ 58927 h 155053"/>
                <a:gd name="connsiteX22" fmla="*/ 40415 w 77692"/>
                <a:gd name="connsiteY22" fmla="*/ 127423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7934" y="6885"/>
                  </a:moveTo>
                  <a:cubicBezTo>
                    <a:pt x="77934" y="3845"/>
                    <a:pt x="75633" y="89"/>
                    <a:pt x="70855" y="89"/>
                  </a:cubicBezTo>
                  <a:cubicBezTo>
                    <a:pt x="65723" y="89"/>
                    <a:pt x="60944" y="5097"/>
                    <a:pt x="60944" y="9925"/>
                  </a:cubicBezTo>
                  <a:cubicBezTo>
                    <a:pt x="60944" y="12787"/>
                    <a:pt x="63068" y="16721"/>
                    <a:pt x="68023" y="16721"/>
                  </a:cubicBezTo>
                  <a:cubicBezTo>
                    <a:pt x="72802" y="16721"/>
                    <a:pt x="77934" y="12072"/>
                    <a:pt x="77934" y="6885"/>
                  </a:cubicBezTo>
                  <a:close/>
                  <a:moveTo>
                    <a:pt x="40415" y="127423"/>
                  </a:moveTo>
                  <a:cubicBezTo>
                    <a:pt x="37407" y="139763"/>
                    <a:pt x="28027" y="150135"/>
                    <a:pt x="17585" y="150135"/>
                  </a:cubicBezTo>
                  <a:cubicBezTo>
                    <a:pt x="15285" y="150135"/>
                    <a:pt x="13161" y="149778"/>
                    <a:pt x="11214" y="149062"/>
                  </a:cubicBezTo>
                  <a:cubicBezTo>
                    <a:pt x="15816" y="146916"/>
                    <a:pt x="17231" y="142624"/>
                    <a:pt x="17231" y="139941"/>
                  </a:cubicBezTo>
                  <a:cubicBezTo>
                    <a:pt x="17231" y="135649"/>
                    <a:pt x="13869" y="133324"/>
                    <a:pt x="10329" y="133324"/>
                  </a:cubicBezTo>
                  <a:cubicBezTo>
                    <a:pt x="4843" y="133324"/>
                    <a:pt x="242" y="138153"/>
                    <a:pt x="242" y="143876"/>
                  </a:cubicBezTo>
                  <a:cubicBezTo>
                    <a:pt x="242" y="150672"/>
                    <a:pt x="7144" y="155143"/>
                    <a:pt x="17762" y="155143"/>
                  </a:cubicBezTo>
                  <a:cubicBezTo>
                    <a:pt x="28381" y="155143"/>
                    <a:pt x="49087" y="148705"/>
                    <a:pt x="54573" y="126886"/>
                  </a:cubicBezTo>
                  <a:lnTo>
                    <a:pt x="70501" y="62862"/>
                  </a:lnTo>
                  <a:cubicBezTo>
                    <a:pt x="71032" y="60895"/>
                    <a:pt x="71386" y="59285"/>
                    <a:pt x="71386" y="56602"/>
                  </a:cubicBezTo>
                  <a:cubicBezTo>
                    <a:pt x="71386" y="46766"/>
                    <a:pt x="63068" y="39792"/>
                    <a:pt x="52450" y="39792"/>
                  </a:cubicBezTo>
                  <a:cubicBezTo>
                    <a:pt x="32805" y="39792"/>
                    <a:pt x="21479" y="64650"/>
                    <a:pt x="21479" y="67154"/>
                  </a:cubicBezTo>
                  <a:cubicBezTo>
                    <a:pt x="21479" y="69479"/>
                    <a:pt x="23956" y="69479"/>
                    <a:pt x="24487" y="69479"/>
                  </a:cubicBezTo>
                  <a:cubicBezTo>
                    <a:pt x="26611" y="69479"/>
                    <a:pt x="26788" y="68942"/>
                    <a:pt x="28027" y="66260"/>
                  </a:cubicBezTo>
                  <a:cubicBezTo>
                    <a:pt x="32451" y="55887"/>
                    <a:pt x="41654" y="44799"/>
                    <a:pt x="51919" y="44799"/>
                  </a:cubicBezTo>
                  <a:cubicBezTo>
                    <a:pt x="56343" y="44799"/>
                    <a:pt x="57936" y="47839"/>
                    <a:pt x="57936" y="53562"/>
                  </a:cubicBezTo>
                  <a:cubicBezTo>
                    <a:pt x="57936" y="55529"/>
                    <a:pt x="57582" y="58033"/>
                    <a:pt x="57405" y="58927"/>
                  </a:cubicBezTo>
                  <a:lnTo>
                    <a:pt x="40415" y="12742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89" name="任意多边形: 形状 588">
              <a:extLst>
                <a:ext uri="{FF2B5EF4-FFF2-40B4-BE49-F238E27FC236}">
                  <a16:creationId xmlns:a16="http://schemas.microsoft.com/office/drawing/2014/main" id="{6F0233AF-EB24-A6AD-EF18-7CE7F378B074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9535390" y="3727139"/>
              <a:ext cx="58654" cy="255484"/>
            </a:xfrm>
            <a:custGeom>
              <a:avLst/>
              <a:gdLst>
                <a:gd name="connsiteX0" fmla="*/ 58901 w 58654"/>
                <a:gd name="connsiteY0" fmla="*/ 127829 h 255484"/>
                <a:gd name="connsiteX1" fmla="*/ 42215 w 58654"/>
                <a:gd name="connsiteY1" fmla="*/ 48118 h 255484"/>
                <a:gd name="connsiteX2" fmla="*/ 2774 w 58654"/>
                <a:gd name="connsiteY2" fmla="*/ 87 h 255484"/>
                <a:gd name="connsiteX3" fmla="*/ 246 w 58654"/>
                <a:gd name="connsiteY3" fmla="*/ 2642 h 255484"/>
                <a:gd name="connsiteX4" fmla="*/ 5050 w 58654"/>
                <a:gd name="connsiteY4" fmla="*/ 8518 h 255484"/>
                <a:gd name="connsiteX5" fmla="*/ 44237 w 58654"/>
                <a:gd name="connsiteY5" fmla="*/ 127829 h 255484"/>
                <a:gd name="connsiteX6" fmla="*/ 3533 w 58654"/>
                <a:gd name="connsiteY6" fmla="*/ 248673 h 255484"/>
                <a:gd name="connsiteX7" fmla="*/ 246 w 58654"/>
                <a:gd name="connsiteY7" fmla="*/ 253016 h 255484"/>
                <a:gd name="connsiteX8" fmla="*/ 2774 w 58654"/>
                <a:gd name="connsiteY8" fmla="*/ 255571 h 255484"/>
                <a:gd name="connsiteX9" fmla="*/ 42973 w 58654"/>
                <a:gd name="connsiteY9" fmla="*/ 205752 h 255484"/>
                <a:gd name="connsiteX10" fmla="*/ 58901 w 58654"/>
                <a:gd name="connsiteY10" fmla="*/ 127829 h 25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54" h="255484">
                  <a:moveTo>
                    <a:pt x="58901" y="127829"/>
                  </a:moveTo>
                  <a:cubicBezTo>
                    <a:pt x="58901" y="107901"/>
                    <a:pt x="56120" y="76988"/>
                    <a:pt x="42215" y="48118"/>
                  </a:cubicBezTo>
                  <a:cubicBezTo>
                    <a:pt x="27045" y="16693"/>
                    <a:pt x="5303" y="87"/>
                    <a:pt x="2774" y="87"/>
                  </a:cubicBezTo>
                  <a:cubicBezTo>
                    <a:pt x="1257" y="87"/>
                    <a:pt x="246" y="1109"/>
                    <a:pt x="246" y="2642"/>
                  </a:cubicBezTo>
                  <a:cubicBezTo>
                    <a:pt x="246" y="3408"/>
                    <a:pt x="246" y="3919"/>
                    <a:pt x="5050" y="8518"/>
                  </a:cubicBezTo>
                  <a:cubicBezTo>
                    <a:pt x="29826" y="33811"/>
                    <a:pt x="44237" y="74433"/>
                    <a:pt x="44237" y="127829"/>
                  </a:cubicBezTo>
                  <a:cubicBezTo>
                    <a:pt x="44237" y="171517"/>
                    <a:pt x="34883" y="216482"/>
                    <a:pt x="3533" y="248673"/>
                  </a:cubicBezTo>
                  <a:cubicBezTo>
                    <a:pt x="246" y="251739"/>
                    <a:pt x="246" y="252250"/>
                    <a:pt x="246" y="253016"/>
                  </a:cubicBezTo>
                  <a:cubicBezTo>
                    <a:pt x="246" y="254549"/>
                    <a:pt x="1257" y="255571"/>
                    <a:pt x="2774" y="255571"/>
                  </a:cubicBezTo>
                  <a:cubicBezTo>
                    <a:pt x="5303" y="255571"/>
                    <a:pt x="28057" y="238198"/>
                    <a:pt x="42973" y="205752"/>
                  </a:cubicBezTo>
                  <a:cubicBezTo>
                    <a:pt x="55867" y="177648"/>
                    <a:pt x="58901" y="149290"/>
                    <a:pt x="58901" y="127829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0" name="任意多边形: 形状 589">
              <a:extLst>
                <a:ext uri="{FF2B5EF4-FFF2-40B4-BE49-F238E27FC236}">
                  <a16:creationId xmlns:a16="http://schemas.microsoft.com/office/drawing/2014/main" id="{015E3B69-D9A4-F6D5-287D-DF9EDAFD9596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9689639" y="3769805"/>
              <a:ext cx="168127" cy="170152"/>
            </a:xfrm>
            <a:custGeom>
              <a:avLst/>
              <a:gdLst>
                <a:gd name="connsiteX0" fmla="*/ 89499 w 168127"/>
                <a:gd name="connsiteY0" fmla="*/ 90273 h 170152"/>
                <a:gd name="connsiteX1" fmla="*/ 160036 w 168127"/>
                <a:gd name="connsiteY1" fmla="*/ 90273 h 170152"/>
                <a:gd name="connsiteX2" fmla="*/ 168379 w 168127"/>
                <a:gd name="connsiteY2" fmla="*/ 85163 h 170152"/>
                <a:gd name="connsiteX3" fmla="*/ 160036 w 168127"/>
                <a:gd name="connsiteY3" fmla="*/ 80053 h 170152"/>
                <a:gd name="connsiteX4" fmla="*/ 89499 w 168127"/>
                <a:gd name="connsiteY4" fmla="*/ 80053 h 170152"/>
                <a:gd name="connsiteX5" fmla="*/ 89499 w 168127"/>
                <a:gd name="connsiteY5" fmla="*/ 8518 h 170152"/>
                <a:gd name="connsiteX6" fmla="*/ 84442 w 168127"/>
                <a:gd name="connsiteY6" fmla="*/ 87 h 170152"/>
                <a:gd name="connsiteX7" fmla="*/ 79386 w 168127"/>
                <a:gd name="connsiteY7" fmla="*/ 8518 h 170152"/>
                <a:gd name="connsiteX8" fmla="*/ 79386 w 168127"/>
                <a:gd name="connsiteY8" fmla="*/ 80053 h 170152"/>
                <a:gd name="connsiteX9" fmla="*/ 8595 w 168127"/>
                <a:gd name="connsiteY9" fmla="*/ 80053 h 170152"/>
                <a:gd name="connsiteX10" fmla="*/ 252 w 168127"/>
                <a:gd name="connsiteY10" fmla="*/ 85163 h 170152"/>
                <a:gd name="connsiteX11" fmla="*/ 8595 w 168127"/>
                <a:gd name="connsiteY11" fmla="*/ 90273 h 170152"/>
                <a:gd name="connsiteX12" fmla="*/ 79386 w 168127"/>
                <a:gd name="connsiteY12" fmla="*/ 90273 h 170152"/>
                <a:gd name="connsiteX13" fmla="*/ 79386 w 168127"/>
                <a:gd name="connsiteY13" fmla="*/ 161808 h 170152"/>
                <a:gd name="connsiteX14" fmla="*/ 84442 w 168127"/>
                <a:gd name="connsiteY14" fmla="*/ 170239 h 170152"/>
                <a:gd name="connsiteX15" fmla="*/ 89499 w 168127"/>
                <a:gd name="connsiteY15" fmla="*/ 161808 h 170152"/>
                <a:gd name="connsiteX16" fmla="*/ 89499 w 168127"/>
                <a:gd name="connsiteY16" fmla="*/ 9027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127" h="170152">
                  <a:moveTo>
                    <a:pt x="89499" y="90273"/>
                  </a:moveTo>
                  <a:lnTo>
                    <a:pt x="160036" y="90273"/>
                  </a:lnTo>
                  <a:cubicBezTo>
                    <a:pt x="163576" y="90273"/>
                    <a:pt x="168379" y="90273"/>
                    <a:pt x="168379" y="85163"/>
                  </a:cubicBezTo>
                  <a:cubicBezTo>
                    <a:pt x="168379" y="80053"/>
                    <a:pt x="163576" y="80053"/>
                    <a:pt x="160036" y="80053"/>
                  </a:cubicBezTo>
                  <a:lnTo>
                    <a:pt x="89499" y="80053"/>
                  </a:lnTo>
                  <a:lnTo>
                    <a:pt x="89499" y="8518"/>
                  </a:lnTo>
                  <a:cubicBezTo>
                    <a:pt x="89499" y="4941"/>
                    <a:pt x="89499" y="87"/>
                    <a:pt x="84442" y="87"/>
                  </a:cubicBezTo>
                  <a:cubicBezTo>
                    <a:pt x="79386" y="87"/>
                    <a:pt x="79386" y="4941"/>
                    <a:pt x="79386" y="8518"/>
                  </a:cubicBezTo>
                  <a:lnTo>
                    <a:pt x="79386" y="80053"/>
                  </a:lnTo>
                  <a:lnTo>
                    <a:pt x="8595" y="80053"/>
                  </a:lnTo>
                  <a:cubicBezTo>
                    <a:pt x="5056" y="80053"/>
                    <a:pt x="252" y="80053"/>
                    <a:pt x="252" y="85163"/>
                  </a:cubicBezTo>
                  <a:cubicBezTo>
                    <a:pt x="252" y="90273"/>
                    <a:pt x="5056" y="90273"/>
                    <a:pt x="8595" y="90273"/>
                  </a:cubicBezTo>
                  <a:lnTo>
                    <a:pt x="79386" y="90273"/>
                  </a:lnTo>
                  <a:lnTo>
                    <a:pt x="79386" y="161808"/>
                  </a:lnTo>
                  <a:cubicBezTo>
                    <a:pt x="79386" y="165385"/>
                    <a:pt x="79386" y="170239"/>
                    <a:pt x="84442" y="170239"/>
                  </a:cubicBezTo>
                  <a:cubicBezTo>
                    <a:pt x="89499" y="170239"/>
                    <a:pt x="89499" y="165385"/>
                    <a:pt x="89499" y="161808"/>
                  </a:cubicBezTo>
                  <a:lnTo>
                    <a:pt x="89499" y="9027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1" name="任意多边形: 形状 590">
              <a:extLst>
                <a:ext uri="{FF2B5EF4-FFF2-40B4-BE49-F238E27FC236}">
                  <a16:creationId xmlns:a16="http://schemas.microsoft.com/office/drawing/2014/main" id="{4553E7FD-1083-CA02-4B0F-86019494E5CD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9971193" y="3741446"/>
              <a:ext cx="67503" cy="39344"/>
            </a:xfrm>
            <a:custGeom>
              <a:avLst/>
              <a:gdLst>
                <a:gd name="connsiteX0" fmla="*/ 34141 w 67503"/>
                <a:gd name="connsiteY0" fmla="*/ 87 h 39344"/>
                <a:gd name="connsiteX1" fmla="*/ 263 w 67503"/>
                <a:gd name="connsiteY1" fmla="*/ 34833 h 39344"/>
                <a:gd name="connsiteX2" fmla="*/ 4814 w 67503"/>
                <a:gd name="connsiteY2" fmla="*/ 39431 h 39344"/>
                <a:gd name="connsiteX3" fmla="*/ 34141 w 67503"/>
                <a:gd name="connsiteY3" fmla="*/ 13372 h 39344"/>
                <a:gd name="connsiteX4" fmla="*/ 63216 w 67503"/>
                <a:gd name="connsiteY4" fmla="*/ 39431 h 39344"/>
                <a:gd name="connsiteX5" fmla="*/ 67766 w 67503"/>
                <a:gd name="connsiteY5" fmla="*/ 34833 h 39344"/>
                <a:gd name="connsiteX6" fmla="*/ 34141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141" y="87"/>
                  </a:moveTo>
                  <a:lnTo>
                    <a:pt x="263" y="34833"/>
                  </a:lnTo>
                  <a:lnTo>
                    <a:pt x="4814" y="39431"/>
                  </a:lnTo>
                  <a:lnTo>
                    <a:pt x="34141" y="13372"/>
                  </a:lnTo>
                  <a:lnTo>
                    <a:pt x="63216" y="39431"/>
                  </a:lnTo>
                  <a:lnTo>
                    <a:pt x="67766" y="34833"/>
                  </a:lnTo>
                  <a:lnTo>
                    <a:pt x="34141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2" name="任意多边形: 形状 591">
              <a:extLst>
                <a:ext uri="{FF2B5EF4-FFF2-40B4-BE49-F238E27FC236}">
                  <a16:creationId xmlns:a16="http://schemas.microsoft.com/office/drawing/2014/main" id="{61672D91-E154-6E82-CC41-C3298E632CFE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9937910" y="3808639"/>
              <a:ext cx="133743" cy="112924"/>
            </a:xfrm>
            <a:custGeom>
              <a:avLst/>
              <a:gdLst>
                <a:gd name="connsiteX0" fmla="*/ 121617 w 133743"/>
                <a:gd name="connsiteY0" fmla="*/ 14905 h 112924"/>
                <a:gd name="connsiteX1" fmla="*/ 134005 w 133743"/>
                <a:gd name="connsiteY1" fmla="*/ 6219 h 112924"/>
                <a:gd name="connsiteX2" fmla="*/ 124145 w 133743"/>
                <a:gd name="connsiteY2" fmla="*/ 87 h 112924"/>
                <a:gd name="connsiteX3" fmla="*/ 66502 w 133743"/>
                <a:gd name="connsiteY3" fmla="*/ 87 h 112924"/>
                <a:gd name="connsiteX4" fmla="*/ 262 w 133743"/>
                <a:gd name="connsiteY4" fmla="*/ 72644 h 112924"/>
                <a:gd name="connsiteX5" fmla="*/ 38186 w 133743"/>
                <a:gd name="connsiteY5" fmla="*/ 113011 h 112924"/>
                <a:gd name="connsiteX6" fmla="*/ 101644 w 133743"/>
                <a:gd name="connsiteY6" fmla="*/ 42753 h 112924"/>
                <a:gd name="connsiteX7" fmla="*/ 93807 w 133743"/>
                <a:gd name="connsiteY7" fmla="*/ 14905 h 112924"/>
                <a:gd name="connsiteX8" fmla="*/ 121617 w 133743"/>
                <a:gd name="connsiteY8" fmla="*/ 14905 h 112924"/>
                <a:gd name="connsiteX9" fmla="*/ 38438 w 133743"/>
                <a:gd name="connsiteY9" fmla="*/ 107390 h 112924"/>
                <a:gd name="connsiteX10" fmla="*/ 15937 w 133743"/>
                <a:gd name="connsiteY10" fmla="*/ 79798 h 112924"/>
                <a:gd name="connsiteX11" fmla="*/ 27820 w 133743"/>
                <a:gd name="connsiteY11" fmla="*/ 36110 h 112924"/>
                <a:gd name="connsiteX12" fmla="*/ 62204 w 133743"/>
                <a:gd name="connsiteY12" fmla="*/ 14905 h 112924"/>
                <a:gd name="connsiteX13" fmla="*/ 85463 w 133743"/>
                <a:gd name="connsiteY13" fmla="*/ 39687 h 112924"/>
                <a:gd name="connsiteX14" fmla="*/ 71811 w 133743"/>
                <a:gd name="connsiteY14" fmla="*/ 85674 h 112924"/>
                <a:gd name="connsiteX15" fmla="*/ 38438 w 133743"/>
                <a:gd name="connsiteY15" fmla="*/ 107390 h 11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743" h="112924">
                  <a:moveTo>
                    <a:pt x="121617" y="14905"/>
                  </a:moveTo>
                  <a:cubicBezTo>
                    <a:pt x="124904" y="14905"/>
                    <a:pt x="134005" y="14905"/>
                    <a:pt x="134005" y="6219"/>
                  </a:cubicBezTo>
                  <a:cubicBezTo>
                    <a:pt x="134005" y="87"/>
                    <a:pt x="128696" y="87"/>
                    <a:pt x="124145" y="87"/>
                  </a:cubicBezTo>
                  <a:lnTo>
                    <a:pt x="66502" y="87"/>
                  </a:lnTo>
                  <a:cubicBezTo>
                    <a:pt x="28326" y="87"/>
                    <a:pt x="262" y="42242"/>
                    <a:pt x="262" y="72644"/>
                  </a:cubicBezTo>
                  <a:cubicBezTo>
                    <a:pt x="262" y="95127"/>
                    <a:pt x="15179" y="113011"/>
                    <a:pt x="38186" y="113011"/>
                  </a:cubicBezTo>
                  <a:cubicBezTo>
                    <a:pt x="68019" y="113011"/>
                    <a:pt x="101644" y="82097"/>
                    <a:pt x="101644" y="42753"/>
                  </a:cubicBezTo>
                  <a:cubicBezTo>
                    <a:pt x="101644" y="38410"/>
                    <a:pt x="101644" y="26146"/>
                    <a:pt x="93807" y="14905"/>
                  </a:cubicBezTo>
                  <a:lnTo>
                    <a:pt x="121617" y="14905"/>
                  </a:lnTo>
                  <a:close/>
                  <a:moveTo>
                    <a:pt x="38438" y="107390"/>
                  </a:moveTo>
                  <a:cubicBezTo>
                    <a:pt x="26050" y="107390"/>
                    <a:pt x="15937" y="98193"/>
                    <a:pt x="15937" y="79798"/>
                  </a:cubicBezTo>
                  <a:cubicBezTo>
                    <a:pt x="15937" y="72133"/>
                    <a:pt x="18971" y="51184"/>
                    <a:pt x="27820" y="36110"/>
                  </a:cubicBezTo>
                  <a:cubicBezTo>
                    <a:pt x="38438" y="18482"/>
                    <a:pt x="53608" y="14905"/>
                    <a:pt x="62204" y="14905"/>
                  </a:cubicBezTo>
                  <a:cubicBezTo>
                    <a:pt x="83441" y="14905"/>
                    <a:pt x="85463" y="31767"/>
                    <a:pt x="85463" y="39687"/>
                  </a:cubicBezTo>
                  <a:cubicBezTo>
                    <a:pt x="85463" y="51695"/>
                    <a:pt x="80407" y="72644"/>
                    <a:pt x="71811" y="85674"/>
                  </a:cubicBezTo>
                  <a:cubicBezTo>
                    <a:pt x="61951" y="100748"/>
                    <a:pt x="48299" y="107390"/>
                    <a:pt x="38438" y="107390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3" name="任意多边形: 形状 592">
              <a:extLst>
                <a:ext uri="{FF2B5EF4-FFF2-40B4-BE49-F238E27FC236}">
                  <a16:creationId xmlns:a16="http://schemas.microsoft.com/office/drawing/2014/main" id="{81B78F55-5326-AFA7-4698-D1DC1414B382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10083565" y="3878207"/>
              <a:ext cx="81408" cy="80656"/>
            </a:xfrm>
            <a:custGeom>
              <a:avLst/>
              <a:gdLst>
                <a:gd name="connsiteX0" fmla="*/ 19204 w 81408"/>
                <a:gd name="connsiteY0" fmla="*/ 63219 h 80656"/>
                <a:gd name="connsiteX1" fmla="*/ 42034 w 81408"/>
                <a:gd name="connsiteY1" fmla="*/ 43010 h 80656"/>
                <a:gd name="connsiteX2" fmla="*/ 64156 w 81408"/>
                <a:gd name="connsiteY2" fmla="*/ 24232 h 80656"/>
                <a:gd name="connsiteX3" fmla="*/ 81677 w 81408"/>
                <a:gd name="connsiteY3" fmla="*/ 2234 h 80656"/>
                <a:gd name="connsiteX4" fmla="*/ 78668 w 81408"/>
                <a:gd name="connsiteY4" fmla="*/ 88 h 80656"/>
                <a:gd name="connsiteX5" fmla="*/ 75660 w 81408"/>
                <a:gd name="connsiteY5" fmla="*/ 1877 h 80656"/>
                <a:gd name="connsiteX6" fmla="*/ 62209 w 81408"/>
                <a:gd name="connsiteY6" fmla="*/ 12786 h 80656"/>
                <a:gd name="connsiteX7" fmla="*/ 52122 w 81408"/>
                <a:gd name="connsiteY7" fmla="*/ 7421 h 80656"/>
                <a:gd name="connsiteX8" fmla="*/ 38141 w 81408"/>
                <a:gd name="connsiteY8" fmla="*/ 88 h 80656"/>
                <a:gd name="connsiteX9" fmla="*/ 14426 w 81408"/>
                <a:gd name="connsiteY9" fmla="*/ 21013 h 80656"/>
                <a:gd name="connsiteX10" fmla="*/ 17435 w 81408"/>
                <a:gd name="connsiteY10" fmla="*/ 23159 h 80656"/>
                <a:gd name="connsiteX11" fmla="*/ 20620 w 81408"/>
                <a:gd name="connsiteY11" fmla="*/ 20655 h 80656"/>
                <a:gd name="connsiteX12" fmla="*/ 36017 w 81408"/>
                <a:gd name="connsiteY12" fmla="*/ 14038 h 80656"/>
                <a:gd name="connsiteX13" fmla="*/ 47166 w 81408"/>
                <a:gd name="connsiteY13" fmla="*/ 15647 h 80656"/>
                <a:gd name="connsiteX14" fmla="*/ 62563 w 81408"/>
                <a:gd name="connsiteY14" fmla="*/ 17793 h 80656"/>
                <a:gd name="connsiteX15" fmla="*/ 37964 w 81408"/>
                <a:gd name="connsiteY15" fmla="*/ 39433 h 80656"/>
                <a:gd name="connsiteX16" fmla="*/ 16019 w 81408"/>
                <a:gd name="connsiteY16" fmla="*/ 58569 h 80656"/>
                <a:gd name="connsiteX17" fmla="*/ 268 w 81408"/>
                <a:gd name="connsiteY17" fmla="*/ 78599 h 80656"/>
                <a:gd name="connsiteX18" fmla="*/ 3276 w 81408"/>
                <a:gd name="connsiteY18" fmla="*/ 80745 h 80656"/>
                <a:gd name="connsiteX19" fmla="*/ 6285 w 81408"/>
                <a:gd name="connsiteY19" fmla="*/ 78956 h 80656"/>
                <a:gd name="connsiteX20" fmla="*/ 22567 w 81408"/>
                <a:gd name="connsiteY20" fmla="*/ 68047 h 80656"/>
                <a:gd name="connsiteX21" fmla="*/ 32124 w 81408"/>
                <a:gd name="connsiteY21" fmla="*/ 72697 h 80656"/>
                <a:gd name="connsiteX22" fmla="*/ 46813 w 81408"/>
                <a:gd name="connsiteY22" fmla="*/ 80745 h 80656"/>
                <a:gd name="connsiteX23" fmla="*/ 77606 w 81408"/>
                <a:gd name="connsiteY23" fmla="*/ 53025 h 80656"/>
                <a:gd name="connsiteX24" fmla="*/ 74598 w 81408"/>
                <a:gd name="connsiteY24" fmla="*/ 50700 h 80656"/>
                <a:gd name="connsiteX25" fmla="*/ 71412 w 81408"/>
                <a:gd name="connsiteY25" fmla="*/ 53561 h 80656"/>
                <a:gd name="connsiteX26" fmla="*/ 48936 w 81408"/>
                <a:gd name="connsiteY26" fmla="*/ 66795 h 80656"/>
                <a:gd name="connsiteX27" fmla="*/ 36017 w 81408"/>
                <a:gd name="connsiteY27" fmla="*/ 64828 h 80656"/>
                <a:gd name="connsiteX28" fmla="*/ 23275 w 81408"/>
                <a:gd name="connsiteY28" fmla="*/ 63040 h 80656"/>
                <a:gd name="connsiteX29" fmla="*/ 19204 w 81408"/>
                <a:gd name="connsiteY29" fmla="*/ 63219 h 8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1408" h="80656">
                  <a:moveTo>
                    <a:pt x="19204" y="63219"/>
                  </a:moveTo>
                  <a:cubicBezTo>
                    <a:pt x="23806" y="58569"/>
                    <a:pt x="26991" y="55171"/>
                    <a:pt x="42034" y="43010"/>
                  </a:cubicBezTo>
                  <a:cubicBezTo>
                    <a:pt x="45751" y="39969"/>
                    <a:pt x="59024" y="29239"/>
                    <a:pt x="64156" y="24232"/>
                  </a:cubicBezTo>
                  <a:cubicBezTo>
                    <a:pt x="74952" y="13501"/>
                    <a:pt x="81677" y="4381"/>
                    <a:pt x="81677" y="2234"/>
                  </a:cubicBezTo>
                  <a:cubicBezTo>
                    <a:pt x="81677" y="88"/>
                    <a:pt x="79376" y="88"/>
                    <a:pt x="78668" y="88"/>
                  </a:cubicBezTo>
                  <a:cubicBezTo>
                    <a:pt x="77075" y="88"/>
                    <a:pt x="76544" y="446"/>
                    <a:pt x="75660" y="1877"/>
                  </a:cubicBezTo>
                  <a:cubicBezTo>
                    <a:pt x="70173" y="10103"/>
                    <a:pt x="66457" y="12786"/>
                    <a:pt x="62209" y="12786"/>
                  </a:cubicBezTo>
                  <a:cubicBezTo>
                    <a:pt x="60086" y="12786"/>
                    <a:pt x="57431" y="12607"/>
                    <a:pt x="52122" y="7421"/>
                  </a:cubicBezTo>
                  <a:cubicBezTo>
                    <a:pt x="46105" y="1340"/>
                    <a:pt x="42211" y="88"/>
                    <a:pt x="38141" y="88"/>
                  </a:cubicBezTo>
                  <a:cubicBezTo>
                    <a:pt x="23983" y="88"/>
                    <a:pt x="14426" y="15647"/>
                    <a:pt x="14426" y="21013"/>
                  </a:cubicBezTo>
                  <a:cubicBezTo>
                    <a:pt x="14426" y="22622"/>
                    <a:pt x="16196" y="23159"/>
                    <a:pt x="17435" y="23159"/>
                  </a:cubicBezTo>
                  <a:cubicBezTo>
                    <a:pt x="19558" y="23159"/>
                    <a:pt x="19912" y="22622"/>
                    <a:pt x="20620" y="20655"/>
                  </a:cubicBezTo>
                  <a:cubicBezTo>
                    <a:pt x="23275" y="14396"/>
                    <a:pt x="33185" y="14038"/>
                    <a:pt x="36017" y="14038"/>
                  </a:cubicBezTo>
                  <a:cubicBezTo>
                    <a:pt x="40087" y="14038"/>
                    <a:pt x="44689" y="15111"/>
                    <a:pt x="47166" y="15647"/>
                  </a:cubicBezTo>
                  <a:cubicBezTo>
                    <a:pt x="56900" y="17793"/>
                    <a:pt x="58139" y="17793"/>
                    <a:pt x="62563" y="17793"/>
                  </a:cubicBezTo>
                  <a:cubicBezTo>
                    <a:pt x="57962" y="22622"/>
                    <a:pt x="54776" y="25841"/>
                    <a:pt x="37964" y="39433"/>
                  </a:cubicBezTo>
                  <a:cubicBezTo>
                    <a:pt x="24160" y="50521"/>
                    <a:pt x="19381" y="54992"/>
                    <a:pt x="16019" y="58569"/>
                  </a:cubicBezTo>
                  <a:cubicBezTo>
                    <a:pt x="5400" y="69120"/>
                    <a:pt x="268" y="76989"/>
                    <a:pt x="268" y="78599"/>
                  </a:cubicBezTo>
                  <a:cubicBezTo>
                    <a:pt x="268" y="80745"/>
                    <a:pt x="2569" y="80745"/>
                    <a:pt x="3276" y="80745"/>
                  </a:cubicBezTo>
                  <a:cubicBezTo>
                    <a:pt x="5046" y="80745"/>
                    <a:pt x="5400" y="80387"/>
                    <a:pt x="6285" y="78956"/>
                  </a:cubicBezTo>
                  <a:cubicBezTo>
                    <a:pt x="11063" y="72160"/>
                    <a:pt x="16550" y="68047"/>
                    <a:pt x="22567" y="68047"/>
                  </a:cubicBezTo>
                  <a:cubicBezTo>
                    <a:pt x="24691" y="68047"/>
                    <a:pt x="27345" y="68226"/>
                    <a:pt x="32124" y="72697"/>
                  </a:cubicBezTo>
                  <a:cubicBezTo>
                    <a:pt x="37610" y="78062"/>
                    <a:pt x="41149" y="80745"/>
                    <a:pt x="46813" y="80745"/>
                  </a:cubicBezTo>
                  <a:cubicBezTo>
                    <a:pt x="65749" y="80745"/>
                    <a:pt x="77606" y="59105"/>
                    <a:pt x="77606" y="53025"/>
                  </a:cubicBezTo>
                  <a:cubicBezTo>
                    <a:pt x="77606" y="50879"/>
                    <a:pt x="75660" y="50700"/>
                    <a:pt x="74598" y="50700"/>
                  </a:cubicBezTo>
                  <a:cubicBezTo>
                    <a:pt x="72474" y="50700"/>
                    <a:pt x="72120" y="51594"/>
                    <a:pt x="71412" y="53561"/>
                  </a:cubicBezTo>
                  <a:cubicBezTo>
                    <a:pt x="68050" y="62503"/>
                    <a:pt x="57608" y="66795"/>
                    <a:pt x="48936" y="66795"/>
                  </a:cubicBezTo>
                  <a:cubicBezTo>
                    <a:pt x="44866" y="66795"/>
                    <a:pt x="40441" y="65901"/>
                    <a:pt x="36017" y="64828"/>
                  </a:cubicBezTo>
                  <a:cubicBezTo>
                    <a:pt x="27876" y="63040"/>
                    <a:pt x="26460" y="63040"/>
                    <a:pt x="23275" y="63040"/>
                  </a:cubicBezTo>
                  <a:cubicBezTo>
                    <a:pt x="22921" y="63040"/>
                    <a:pt x="20266" y="63040"/>
                    <a:pt x="19204" y="63219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4" name="任意多边形: 形状 593">
              <a:extLst>
                <a:ext uri="{FF2B5EF4-FFF2-40B4-BE49-F238E27FC236}">
                  <a16:creationId xmlns:a16="http://schemas.microsoft.com/office/drawing/2014/main" id="{8BC9C8CF-8499-3CC9-C523-DD48E7432B8A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10259348" y="3769805"/>
              <a:ext cx="168632" cy="170152"/>
            </a:xfrm>
            <a:custGeom>
              <a:avLst/>
              <a:gdLst>
                <a:gd name="connsiteX0" fmla="*/ 168907 w 168632"/>
                <a:gd name="connsiteY0" fmla="*/ 85163 h 170152"/>
                <a:gd name="connsiteX1" fmla="*/ 84717 w 168632"/>
                <a:gd name="connsiteY1" fmla="*/ 87 h 170152"/>
                <a:gd name="connsiteX2" fmla="*/ 275 w 168632"/>
                <a:gd name="connsiteY2" fmla="*/ 85163 h 170152"/>
                <a:gd name="connsiteX3" fmla="*/ 84465 w 168632"/>
                <a:gd name="connsiteY3" fmla="*/ 170239 h 170152"/>
                <a:gd name="connsiteX4" fmla="*/ 168907 w 168632"/>
                <a:gd name="connsiteY4" fmla="*/ 85163 h 170152"/>
                <a:gd name="connsiteX5" fmla="*/ 34406 w 168632"/>
                <a:gd name="connsiteY5" fmla="*/ 30234 h 170152"/>
                <a:gd name="connsiteX6" fmla="*/ 32130 w 168632"/>
                <a:gd name="connsiteY6" fmla="*/ 27424 h 170152"/>
                <a:gd name="connsiteX7" fmla="*/ 84465 w 168632"/>
                <a:gd name="connsiteY7" fmla="*/ 6474 h 170152"/>
                <a:gd name="connsiteX8" fmla="*/ 137305 w 168632"/>
                <a:gd name="connsiteY8" fmla="*/ 27424 h 170152"/>
                <a:gd name="connsiteX9" fmla="*/ 84717 w 168632"/>
                <a:gd name="connsiteY9" fmla="*/ 80820 h 170152"/>
                <a:gd name="connsiteX10" fmla="*/ 34406 w 168632"/>
                <a:gd name="connsiteY10" fmla="*/ 30234 h 170152"/>
                <a:gd name="connsiteX11" fmla="*/ 27074 w 168632"/>
                <a:gd name="connsiteY11" fmla="*/ 138559 h 170152"/>
                <a:gd name="connsiteX12" fmla="*/ 6595 w 168632"/>
                <a:gd name="connsiteY12" fmla="*/ 85163 h 170152"/>
                <a:gd name="connsiteX13" fmla="*/ 27074 w 168632"/>
                <a:gd name="connsiteY13" fmla="*/ 31767 h 170152"/>
                <a:gd name="connsiteX14" fmla="*/ 79914 w 168632"/>
                <a:gd name="connsiteY14" fmla="*/ 85163 h 170152"/>
                <a:gd name="connsiteX15" fmla="*/ 27074 w 168632"/>
                <a:gd name="connsiteY15" fmla="*/ 138559 h 170152"/>
                <a:gd name="connsiteX16" fmla="*/ 141855 w 168632"/>
                <a:gd name="connsiteY16" fmla="*/ 31767 h 170152"/>
                <a:gd name="connsiteX17" fmla="*/ 162587 w 168632"/>
                <a:gd name="connsiteY17" fmla="*/ 85163 h 170152"/>
                <a:gd name="connsiteX18" fmla="*/ 142108 w 168632"/>
                <a:gd name="connsiteY18" fmla="*/ 138559 h 170152"/>
                <a:gd name="connsiteX19" fmla="*/ 89268 w 168632"/>
                <a:gd name="connsiteY19" fmla="*/ 85163 h 170152"/>
                <a:gd name="connsiteX20" fmla="*/ 141855 w 168632"/>
                <a:gd name="connsiteY20" fmla="*/ 31767 h 170152"/>
                <a:gd name="connsiteX21" fmla="*/ 134776 w 168632"/>
                <a:gd name="connsiteY21" fmla="*/ 140092 h 170152"/>
                <a:gd name="connsiteX22" fmla="*/ 137052 w 168632"/>
                <a:gd name="connsiteY22" fmla="*/ 142903 h 170152"/>
                <a:gd name="connsiteX23" fmla="*/ 84717 w 168632"/>
                <a:gd name="connsiteY23" fmla="*/ 163852 h 170152"/>
                <a:gd name="connsiteX24" fmla="*/ 31878 w 168632"/>
                <a:gd name="connsiteY24" fmla="*/ 142903 h 170152"/>
                <a:gd name="connsiteX25" fmla="*/ 84465 w 168632"/>
                <a:gd name="connsiteY25" fmla="*/ 89506 h 170152"/>
                <a:gd name="connsiteX26" fmla="*/ 134776 w 168632"/>
                <a:gd name="connsiteY26" fmla="*/ 140092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632" h="170152">
                  <a:moveTo>
                    <a:pt x="168907" y="85163"/>
                  </a:moveTo>
                  <a:cubicBezTo>
                    <a:pt x="168907" y="38154"/>
                    <a:pt x="130984" y="87"/>
                    <a:pt x="84717" y="87"/>
                  </a:cubicBezTo>
                  <a:cubicBezTo>
                    <a:pt x="37692" y="87"/>
                    <a:pt x="275" y="38665"/>
                    <a:pt x="275" y="85163"/>
                  </a:cubicBezTo>
                  <a:cubicBezTo>
                    <a:pt x="275" y="132172"/>
                    <a:pt x="38198" y="170239"/>
                    <a:pt x="84465" y="170239"/>
                  </a:cubicBezTo>
                  <a:cubicBezTo>
                    <a:pt x="131490" y="170239"/>
                    <a:pt x="168907" y="131661"/>
                    <a:pt x="168907" y="85163"/>
                  </a:cubicBezTo>
                  <a:close/>
                  <a:moveTo>
                    <a:pt x="34406" y="30234"/>
                  </a:moveTo>
                  <a:cubicBezTo>
                    <a:pt x="33900" y="29723"/>
                    <a:pt x="32130" y="27935"/>
                    <a:pt x="32130" y="27424"/>
                  </a:cubicBezTo>
                  <a:cubicBezTo>
                    <a:pt x="32130" y="26402"/>
                    <a:pt x="52609" y="6474"/>
                    <a:pt x="84465" y="6474"/>
                  </a:cubicBezTo>
                  <a:cubicBezTo>
                    <a:pt x="93313" y="6474"/>
                    <a:pt x="116573" y="7751"/>
                    <a:pt x="137305" y="27424"/>
                  </a:cubicBezTo>
                  <a:lnTo>
                    <a:pt x="84717" y="80820"/>
                  </a:lnTo>
                  <a:lnTo>
                    <a:pt x="34406" y="30234"/>
                  </a:lnTo>
                  <a:close/>
                  <a:moveTo>
                    <a:pt x="27074" y="138559"/>
                  </a:moveTo>
                  <a:cubicBezTo>
                    <a:pt x="11652" y="121186"/>
                    <a:pt x="6595" y="101514"/>
                    <a:pt x="6595" y="85163"/>
                  </a:cubicBezTo>
                  <a:cubicBezTo>
                    <a:pt x="6595" y="65491"/>
                    <a:pt x="13927" y="46840"/>
                    <a:pt x="27074" y="31767"/>
                  </a:cubicBezTo>
                  <a:lnTo>
                    <a:pt x="79914" y="85163"/>
                  </a:lnTo>
                  <a:lnTo>
                    <a:pt x="27074" y="138559"/>
                  </a:lnTo>
                  <a:close/>
                  <a:moveTo>
                    <a:pt x="141855" y="31767"/>
                  </a:moveTo>
                  <a:cubicBezTo>
                    <a:pt x="153991" y="44797"/>
                    <a:pt x="162587" y="64213"/>
                    <a:pt x="162587" y="85163"/>
                  </a:cubicBezTo>
                  <a:cubicBezTo>
                    <a:pt x="162587" y="104835"/>
                    <a:pt x="155255" y="123486"/>
                    <a:pt x="142108" y="138559"/>
                  </a:cubicBezTo>
                  <a:lnTo>
                    <a:pt x="89268" y="85163"/>
                  </a:lnTo>
                  <a:lnTo>
                    <a:pt x="141855" y="31767"/>
                  </a:lnTo>
                  <a:close/>
                  <a:moveTo>
                    <a:pt x="134776" y="140092"/>
                  </a:moveTo>
                  <a:cubicBezTo>
                    <a:pt x="135282" y="140603"/>
                    <a:pt x="137052" y="142392"/>
                    <a:pt x="137052" y="142903"/>
                  </a:cubicBezTo>
                  <a:cubicBezTo>
                    <a:pt x="137052" y="143925"/>
                    <a:pt x="116573" y="163852"/>
                    <a:pt x="84717" y="163852"/>
                  </a:cubicBezTo>
                  <a:cubicBezTo>
                    <a:pt x="75869" y="163852"/>
                    <a:pt x="52609" y="162575"/>
                    <a:pt x="31878" y="142903"/>
                  </a:cubicBezTo>
                  <a:lnTo>
                    <a:pt x="84465" y="89506"/>
                  </a:lnTo>
                  <a:lnTo>
                    <a:pt x="134776" y="14009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5" name="任意多边形: 形状 594">
              <a:extLst>
                <a:ext uri="{FF2B5EF4-FFF2-40B4-BE49-F238E27FC236}">
                  <a16:creationId xmlns:a16="http://schemas.microsoft.com/office/drawing/2014/main" id="{39E31212-D5F3-E70A-C8E3-80CF0A87A4E4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10584303" y="3676866"/>
              <a:ext cx="67503" cy="39344"/>
            </a:xfrm>
            <a:custGeom>
              <a:avLst/>
              <a:gdLst>
                <a:gd name="connsiteX0" fmla="*/ 34165 w 67503"/>
                <a:gd name="connsiteY0" fmla="*/ 84 h 39344"/>
                <a:gd name="connsiteX1" fmla="*/ 287 w 67503"/>
                <a:gd name="connsiteY1" fmla="*/ 34830 h 39344"/>
                <a:gd name="connsiteX2" fmla="*/ 4838 w 67503"/>
                <a:gd name="connsiteY2" fmla="*/ 39429 h 39344"/>
                <a:gd name="connsiteX3" fmla="*/ 34165 w 67503"/>
                <a:gd name="connsiteY3" fmla="*/ 13370 h 39344"/>
                <a:gd name="connsiteX4" fmla="*/ 63240 w 67503"/>
                <a:gd name="connsiteY4" fmla="*/ 39429 h 39344"/>
                <a:gd name="connsiteX5" fmla="*/ 67791 w 67503"/>
                <a:gd name="connsiteY5" fmla="*/ 34830 h 39344"/>
                <a:gd name="connsiteX6" fmla="*/ 34165 w 67503"/>
                <a:gd name="connsiteY6" fmla="*/ 84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165" y="84"/>
                  </a:moveTo>
                  <a:lnTo>
                    <a:pt x="287" y="34830"/>
                  </a:lnTo>
                  <a:lnTo>
                    <a:pt x="4838" y="39429"/>
                  </a:lnTo>
                  <a:lnTo>
                    <a:pt x="34165" y="13370"/>
                  </a:lnTo>
                  <a:lnTo>
                    <a:pt x="63240" y="39429"/>
                  </a:lnTo>
                  <a:lnTo>
                    <a:pt x="67791" y="34830"/>
                  </a:lnTo>
                  <a:lnTo>
                    <a:pt x="34165" y="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6" name="任意多边形: 形状 595">
              <a:extLst>
                <a:ext uri="{FF2B5EF4-FFF2-40B4-BE49-F238E27FC236}">
                  <a16:creationId xmlns:a16="http://schemas.microsoft.com/office/drawing/2014/main" id="{475F12EE-8EE0-C806-8481-CEE5C38DE853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10507872" y="3745023"/>
              <a:ext cx="179700" cy="173729"/>
            </a:xfrm>
            <a:custGeom>
              <a:avLst/>
              <a:gdLst>
                <a:gd name="connsiteX0" fmla="*/ 67283 w 179700"/>
                <a:gd name="connsiteY0" fmla="*/ 90784 h 173729"/>
                <a:gd name="connsiteX1" fmla="*/ 91806 w 179700"/>
                <a:gd name="connsiteY1" fmla="*/ 90784 h 173729"/>
                <a:gd name="connsiteX2" fmla="*/ 112791 w 179700"/>
                <a:gd name="connsiteY2" fmla="*/ 102281 h 173729"/>
                <a:gd name="connsiteX3" fmla="*/ 111021 w 179700"/>
                <a:gd name="connsiteY3" fmla="*/ 114799 h 173729"/>
                <a:gd name="connsiteX4" fmla="*/ 110263 w 179700"/>
                <a:gd name="connsiteY4" fmla="*/ 117610 h 173729"/>
                <a:gd name="connsiteX5" fmla="*/ 113296 w 179700"/>
                <a:gd name="connsiteY5" fmla="*/ 120675 h 173729"/>
                <a:gd name="connsiteX6" fmla="*/ 117089 w 179700"/>
                <a:gd name="connsiteY6" fmla="*/ 115310 h 173729"/>
                <a:gd name="connsiteX7" fmla="*/ 130994 w 179700"/>
                <a:gd name="connsiteY7" fmla="*/ 59870 h 173729"/>
                <a:gd name="connsiteX8" fmla="*/ 131752 w 179700"/>
                <a:gd name="connsiteY8" fmla="*/ 55782 h 173729"/>
                <a:gd name="connsiteX9" fmla="*/ 128719 w 179700"/>
                <a:gd name="connsiteY9" fmla="*/ 52972 h 173729"/>
                <a:gd name="connsiteX10" fmla="*/ 124926 w 179700"/>
                <a:gd name="connsiteY10" fmla="*/ 58337 h 173729"/>
                <a:gd name="connsiteX11" fmla="*/ 92312 w 179700"/>
                <a:gd name="connsiteY11" fmla="*/ 82864 h 173729"/>
                <a:gd name="connsiteX12" fmla="*/ 69305 w 179700"/>
                <a:gd name="connsiteY12" fmla="*/ 82864 h 173729"/>
                <a:gd name="connsiteX13" fmla="*/ 85486 w 179700"/>
                <a:gd name="connsiteY13" fmla="*/ 17971 h 173729"/>
                <a:gd name="connsiteX14" fmla="*/ 99138 w 179700"/>
                <a:gd name="connsiteY14" fmla="*/ 8007 h 173729"/>
                <a:gd name="connsiteX15" fmla="*/ 132511 w 179700"/>
                <a:gd name="connsiteY15" fmla="*/ 8007 h 173729"/>
                <a:gd name="connsiteX16" fmla="*/ 169423 w 179700"/>
                <a:gd name="connsiteY16" fmla="*/ 36110 h 173729"/>
                <a:gd name="connsiteX17" fmla="*/ 168665 w 179700"/>
                <a:gd name="connsiteY17" fmla="*/ 49906 h 173729"/>
                <a:gd name="connsiteX18" fmla="*/ 168159 w 179700"/>
                <a:gd name="connsiteY18" fmla="*/ 54505 h 173729"/>
                <a:gd name="connsiteX19" fmla="*/ 171193 w 179700"/>
                <a:gd name="connsiteY19" fmla="*/ 57571 h 173729"/>
                <a:gd name="connsiteX20" fmla="*/ 174732 w 179700"/>
                <a:gd name="connsiteY20" fmla="*/ 51184 h 173729"/>
                <a:gd name="connsiteX21" fmla="*/ 179789 w 179700"/>
                <a:gd name="connsiteY21" fmla="*/ 6985 h 173729"/>
                <a:gd name="connsiteX22" fmla="*/ 172963 w 179700"/>
                <a:gd name="connsiteY22" fmla="*/ 87 h 173729"/>
                <a:gd name="connsiteX23" fmla="*/ 49079 w 179700"/>
                <a:gd name="connsiteY23" fmla="*/ 87 h 173729"/>
                <a:gd name="connsiteX24" fmla="*/ 41495 w 179700"/>
                <a:gd name="connsiteY24" fmla="*/ 5197 h 173729"/>
                <a:gd name="connsiteX25" fmla="*/ 48574 w 179700"/>
                <a:gd name="connsiteY25" fmla="*/ 8007 h 173729"/>
                <a:gd name="connsiteX26" fmla="*/ 65007 w 179700"/>
                <a:gd name="connsiteY26" fmla="*/ 12606 h 173729"/>
                <a:gd name="connsiteX27" fmla="*/ 63743 w 179700"/>
                <a:gd name="connsiteY27" fmla="*/ 18737 h 173729"/>
                <a:gd name="connsiteX28" fmla="*/ 30371 w 179700"/>
                <a:gd name="connsiteY28" fmla="*/ 153888 h 173729"/>
                <a:gd name="connsiteX29" fmla="*/ 7364 w 179700"/>
                <a:gd name="connsiteY29" fmla="*/ 165896 h 173729"/>
                <a:gd name="connsiteX30" fmla="*/ 285 w 179700"/>
                <a:gd name="connsiteY30" fmla="*/ 170750 h 173729"/>
                <a:gd name="connsiteX31" fmla="*/ 4077 w 179700"/>
                <a:gd name="connsiteY31" fmla="*/ 173816 h 173729"/>
                <a:gd name="connsiteX32" fmla="*/ 37450 w 179700"/>
                <a:gd name="connsiteY32" fmla="*/ 173050 h 173729"/>
                <a:gd name="connsiteX33" fmla="*/ 75120 w 179700"/>
                <a:gd name="connsiteY33" fmla="*/ 173816 h 173729"/>
                <a:gd name="connsiteX34" fmla="*/ 80429 w 179700"/>
                <a:gd name="connsiteY34" fmla="*/ 168962 h 173729"/>
                <a:gd name="connsiteX35" fmla="*/ 78913 w 179700"/>
                <a:gd name="connsiteY35" fmla="*/ 166152 h 173729"/>
                <a:gd name="connsiteX36" fmla="*/ 71833 w 179700"/>
                <a:gd name="connsiteY36" fmla="*/ 165896 h 173729"/>
                <a:gd name="connsiteX37" fmla="*/ 58687 w 179700"/>
                <a:gd name="connsiteY37" fmla="*/ 165385 h 173729"/>
                <a:gd name="connsiteX38" fmla="*/ 50596 w 179700"/>
                <a:gd name="connsiteY38" fmla="*/ 160275 h 173729"/>
                <a:gd name="connsiteX39" fmla="*/ 51608 w 179700"/>
                <a:gd name="connsiteY39" fmla="*/ 154399 h 173729"/>
                <a:gd name="connsiteX40" fmla="*/ 67283 w 179700"/>
                <a:gd name="connsiteY40" fmla="*/ 90784 h 17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9700" h="173729">
                  <a:moveTo>
                    <a:pt x="67283" y="90784"/>
                  </a:moveTo>
                  <a:lnTo>
                    <a:pt x="91806" y="90784"/>
                  </a:lnTo>
                  <a:cubicBezTo>
                    <a:pt x="110768" y="90784"/>
                    <a:pt x="112791" y="94872"/>
                    <a:pt x="112791" y="102281"/>
                  </a:cubicBezTo>
                  <a:cubicBezTo>
                    <a:pt x="112791" y="104069"/>
                    <a:pt x="112791" y="107135"/>
                    <a:pt x="111021" y="114799"/>
                  </a:cubicBezTo>
                  <a:cubicBezTo>
                    <a:pt x="110515" y="116077"/>
                    <a:pt x="110263" y="117099"/>
                    <a:pt x="110263" y="117610"/>
                  </a:cubicBezTo>
                  <a:cubicBezTo>
                    <a:pt x="110263" y="119653"/>
                    <a:pt x="111779" y="120675"/>
                    <a:pt x="113296" y="120675"/>
                  </a:cubicBezTo>
                  <a:cubicBezTo>
                    <a:pt x="115825" y="120675"/>
                    <a:pt x="115825" y="119909"/>
                    <a:pt x="117089" y="115310"/>
                  </a:cubicBezTo>
                  <a:lnTo>
                    <a:pt x="130994" y="59870"/>
                  </a:lnTo>
                  <a:cubicBezTo>
                    <a:pt x="131752" y="57060"/>
                    <a:pt x="131752" y="56549"/>
                    <a:pt x="131752" y="55782"/>
                  </a:cubicBezTo>
                  <a:cubicBezTo>
                    <a:pt x="131752" y="55271"/>
                    <a:pt x="131247" y="52972"/>
                    <a:pt x="128719" y="52972"/>
                  </a:cubicBezTo>
                  <a:cubicBezTo>
                    <a:pt x="126190" y="52972"/>
                    <a:pt x="125938" y="54250"/>
                    <a:pt x="124926" y="58337"/>
                  </a:cubicBezTo>
                  <a:cubicBezTo>
                    <a:pt x="119617" y="78265"/>
                    <a:pt x="113802" y="82864"/>
                    <a:pt x="92312" y="82864"/>
                  </a:cubicBezTo>
                  <a:lnTo>
                    <a:pt x="69305" y="82864"/>
                  </a:lnTo>
                  <a:lnTo>
                    <a:pt x="85486" y="17971"/>
                  </a:lnTo>
                  <a:cubicBezTo>
                    <a:pt x="87761" y="9029"/>
                    <a:pt x="88014" y="8007"/>
                    <a:pt x="99138" y="8007"/>
                  </a:cubicBezTo>
                  <a:lnTo>
                    <a:pt x="132511" y="8007"/>
                  </a:lnTo>
                  <a:cubicBezTo>
                    <a:pt x="163608" y="8007"/>
                    <a:pt x="169423" y="16438"/>
                    <a:pt x="169423" y="36110"/>
                  </a:cubicBezTo>
                  <a:cubicBezTo>
                    <a:pt x="169423" y="41986"/>
                    <a:pt x="169423" y="43008"/>
                    <a:pt x="168665" y="49906"/>
                  </a:cubicBezTo>
                  <a:cubicBezTo>
                    <a:pt x="168159" y="53228"/>
                    <a:pt x="168159" y="53739"/>
                    <a:pt x="168159" y="54505"/>
                  </a:cubicBezTo>
                  <a:cubicBezTo>
                    <a:pt x="168159" y="55782"/>
                    <a:pt x="168917" y="57571"/>
                    <a:pt x="171193" y="57571"/>
                  </a:cubicBezTo>
                  <a:cubicBezTo>
                    <a:pt x="173974" y="57571"/>
                    <a:pt x="174227" y="56038"/>
                    <a:pt x="174732" y="51184"/>
                  </a:cubicBezTo>
                  <a:lnTo>
                    <a:pt x="179789" y="6985"/>
                  </a:lnTo>
                  <a:cubicBezTo>
                    <a:pt x="180547" y="87"/>
                    <a:pt x="179283" y="87"/>
                    <a:pt x="172963" y="87"/>
                  </a:cubicBezTo>
                  <a:lnTo>
                    <a:pt x="49079" y="87"/>
                  </a:lnTo>
                  <a:cubicBezTo>
                    <a:pt x="44023" y="87"/>
                    <a:pt x="41495" y="87"/>
                    <a:pt x="41495" y="5197"/>
                  </a:cubicBezTo>
                  <a:cubicBezTo>
                    <a:pt x="41495" y="8007"/>
                    <a:pt x="43770" y="8007"/>
                    <a:pt x="48574" y="8007"/>
                  </a:cubicBezTo>
                  <a:cubicBezTo>
                    <a:pt x="57928" y="8007"/>
                    <a:pt x="65007" y="8007"/>
                    <a:pt x="65007" y="12606"/>
                  </a:cubicBezTo>
                  <a:cubicBezTo>
                    <a:pt x="65007" y="13628"/>
                    <a:pt x="65007" y="14139"/>
                    <a:pt x="63743" y="18737"/>
                  </a:cubicBezTo>
                  <a:lnTo>
                    <a:pt x="30371" y="153888"/>
                  </a:lnTo>
                  <a:cubicBezTo>
                    <a:pt x="27842" y="163852"/>
                    <a:pt x="27337" y="165896"/>
                    <a:pt x="7364" y="165896"/>
                  </a:cubicBezTo>
                  <a:cubicBezTo>
                    <a:pt x="3066" y="165896"/>
                    <a:pt x="285" y="165896"/>
                    <a:pt x="285" y="170750"/>
                  </a:cubicBezTo>
                  <a:cubicBezTo>
                    <a:pt x="285" y="173816"/>
                    <a:pt x="3319" y="173816"/>
                    <a:pt x="4077" y="173816"/>
                  </a:cubicBezTo>
                  <a:cubicBezTo>
                    <a:pt x="11409" y="173816"/>
                    <a:pt x="30118" y="173050"/>
                    <a:pt x="37450" y="173050"/>
                  </a:cubicBezTo>
                  <a:cubicBezTo>
                    <a:pt x="45793" y="173050"/>
                    <a:pt x="66777" y="173816"/>
                    <a:pt x="75120" y="173816"/>
                  </a:cubicBezTo>
                  <a:cubicBezTo>
                    <a:pt x="77396" y="173816"/>
                    <a:pt x="80429" y="173816"/>
                    <a:pt x="80429" y="168962"/>
                  </a:cubicBezTo>
                  <a:cubicBezTo>
                    <a:pt x="80429" y="166918"/>
                    <a:pt x="78913" y="166407"/>
                    <a:pt x="78913" y="166152"/>
                  </a:cubicBezTo>
                  <a:cubicBezTo>
                    <a:pt x="78154" y="165896"/>
                    <a:pt x="77648" y="165896"/>
                    <a:pt x="71833" y="165896"/>
                  </a:cubicBezTo>
                  <a:cubicBezTo>
                    <a:pt x="66271" y="165896"/>
                    <a:pt x="65007" y="165896"/>
                    <a:pt x="58687" y="165385"/>
                  </a:cubicBezTo>
                  <a:cubicBezTo>
                    <a:pt x="51355" y="164619"/>
                    <a:pt x="50596" y="163597"/>
                    <a:pt x="50596" y="160275"/>
                  </a:cubicBezTo>
                  <a:cubicBezTo>
                    <a:pt x="50596" y="159765"/>
                    <a:pt x="50596" y="158232"/>
                    <a:pt x="51608" y="154399"/>
                  </a:cubicBezTo>
                  <a:lnTo>
                    <a:pt x="67283" y="907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7" name="任意多边形: 形状 596">
              <a:extLst>
                <a:ext uri="{FF2B5EF4-FFF2-40B4-BE49-F238E27FC236}">
                  <a16:creationId xmlns:a16="http://schemas.microsoft.com/office/drawing/2014/main" id="{9DF46110-1C40-CF91-BA68-C7B05F7D48FB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10717701" y="3891671"/>
              <a:ext cx="29580" cy="76389"/>
            </a:xfrm>
            <a:custGeom>
              <a:avLst/>
              <a:gdLst>
                <a:gd name="connsiteX0" fmla="*/ 29873 w 29580"/>
                <a:gd name="connsiteY0" fmla="*/ 26913 h 76389"/>
                <a:gd name="connsiteX1" fmla="*/ 13692 w 29580"/>
                <a:gd name="connsiteY1" fmla="*/ 87 h 76389"/>
                <a:gd name="connsiteX2" fmla="*/ 292 w 29580"/>
                <a:gd name="connsiteY2" fmla="*/ 13628 h 76389"/>
                <a:gd name="connsiteX3" fmla="*/ 13692 w 29580"/>
                <a:gd name="connsiteY3" fmla="*/ 27168 h 76389"/>
                <a:gd name="connsiteX4" fmla="*/ 22541 w 29580"/>
                <a:gd name="connsiteY4" fmla="*/ 23847 h 76389"/>
                <a:gd name="connsiteX5" fmla="*/ 23805 w 29580"/>
                <a:gd name="connsiteY5" fmla="*/ 23080 h 76389"/>
                <a:gd name="connsiteX6" fmla="*/ 24311 w 29580"/>
                <a:gd name="connsiteY6" fmla="*/ 26913 h 76389"/>
                <a:gd name="connsiteX7" fmla="*/ 7119 w 29580"/>
                <a:gd name="connsiteY7" fmla="*/ 69579 h 76389"/>
                <a:gd name="connsiteX8" fmla="*/ 4338 w 29580"/>
                <a:gd name="connsiteY8" fmla="*/ 73666 h 76389"/>
                <a:gd name="connsiteX9" fmla="*/ 6866 w 29580"/>
                <a:gd name="connsiteY9" fmla="*/ 76477 h 76389"/>
                <a:gd name="connsiteX10" fmla="*/ 29873 w 29580"/>
                <a:gd name="connsiteY10" fmla="*/ 26913 h 7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80" h="76389">
                  <a:moveTo>
                    <a:pt x="29873" y="26913"/>
                  </a:moveTo>
                  <a:cubicBezTo>
                    <a:pt x="29873" y="10051"/>
                    <a:pt x="23552" y="87"/>
                    <a:pt x="13692" y="87"/>
                  </a:cubicBezTo>
                  <a:cubicBezTo>
                    <a:pt x="5349" y="87"/>
                    <a:pt x="292" y="6474"/>
                    <a:pt x="292" y="13628"/>
                  </a:cubicBezTo>
                  <a:cubicBezTo>
                    <a:pt x="292" y="20526"/>
                    <a:pt x="5349" y="27168"/>
                    <a:pt x="13692" y="27168"/>
                  </a:cubicBezTo>
                  <a:cubicBezTo>
                    <a:pt x="16726" y="27168"/>
                    <a:pt x="20013" y="26146"/>
                    <a:pt x="22541" y="23847"/>
                  </a:cubicBezTo>
                  <a:cubicBezTo>
                    <a:pt x="23299" y="23336"/>
                    <a:pt x="23552" y="23080"/>
                    <a:pt x="23805" y="23080"/>
                  </a:cubicBezTo>
                  <a:cubicBezTo>
                    <a:pt x="24058" y="23080"/>
                    <a:pt x="24311" y="23336"/>
                    <a:pt x="24311" y="26913"/>
                  </a:cubicBezTo>
                  <a:cubicBezTo>
                    <a:pt x="24311" y="45819"/>
                    <a:pt x="15462" y="61148"/>
                    <a:pt x="7119" y="69579"/>
                  </a:cubicBezTo>
                  <a:cubicBezTo>
                    <a:pt x="4338" y="72389"/>
                    <a:pt x="4338" y="72900"/>
                    <a:pt x="4338" y="73666"/>
                  </a:cubicBezTo>
                  <a:cubicBezTo>
                    <a:pt x="4338" y="75455"/>
                    <a:pt x="5602" y="76477"/>
                    <a:pt x="6866" y="76477"/>
                  </a:cubicBezTo>
                  <a:cubicBezTo>
                    <a:pt x="9647" y="76477"/>
                    <a:pt x="29873" y="56804"/>
                    <a:pt x="29873" y="26913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8" name="任意多边形: 形状 597">
              <a:extLst>
                <a:ext uri="{FF2B5EF4-FFF2-40B4-BE49-F238E27FC236}">
                  <a16:creationId xmlns:a16="http://schemas.microsoft.com/office/drawing/2014/main" id="{A8B53591-E2FC-D78E-6FDF-29F458504002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11400006" y="3676866"/>
              <a:ext cx="67503" cy="39344"/>
            </a:xfrm>
            <a:custGeom>
              <a:avLst/>
              <a:gdLst>
                <a:gd name="connsiteX0" fmla="*/ 34197 w 67503"/>
                <a:gd name="connsiteY0" fmla="*/ 84 h 39344"/>
                <a:gd name="connsiteX1" fmla="*/ 319 w 67503"/>
                <a:gd name="connsiteY1" fmla="*/ 34830 h 39344"/>
                <a:gd name="connsiteX2" fmla="*/ 4870 w 67503"/>
                <a:gd name="connsiteY2" fmla="*/ 39429 h 39344"/>
                <a:gd name="connsiteX3" fmla="*/ 34197 w 67503"/>
                <a:gd name="connsiteY3" fmla="*/ 13370 h 39344"/>
                <a:gd name="connsiteX4" fmla="*/ 63272 w 67503"/>
                <a:gd name="connsiteY4" fmla="*/ 39429 h 39344"/>
                <a:gd name="connsiteX5" fmla="*/ 67823 w 67503"/>
                <a:gd name="connsiteY5" fmla="*/ 34830 h 39344"/>
                <a:gd name="connsiteX6" fmla="*/ 34197 w 67503"/>
                <a:gd name="connsiteY6" fmla="*/ 84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197" y="84"/>
                  </a:moveTo>
                  <a:lnTo>
                    <a:pt x="319" y="34830"/>
                  </a:lnTo>
                  <a:lnTo>
                    <a:pt x="4870" y="39429"/>
                  </a:lnTo>
                  <a:lnTo>
                    <a:pt x="34197" y="13370"/>
                  </a:lnTo>
                  <a:lnTo>
                    <a:pt x="63272" y="39429"/>
                  </a:lnTo>
                  <a:lnTo>
                    <a:pt x="67823" y="34830"/>
                  </a:lnTo>
                  <a:lnTo>
                    <a:pt x="34197" y="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9" name="任意多边形: 形状 598">
              <a:extLst>
                <a:ext uri="{FF2B5EF4-FFF2-40B4-BE49-F238E27FC236}">
                  <a16:creationId xmlns:a16="http://schemas.microsoft.com/office/drawing/2014/main" id="{7399E14D-19E7-3895-0CCB-0062D4DDDF90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11323575" y="3745023"/>
              <a:ext cx="179700" cy="173729"/>
            </a:xfrm>
            <a:custGeom>
              <a:avLst/>
              <a:gdLst>
                <a:gd name="connsiteX0" fmla="*/ 67315 w 179700"/>
                <a:gd name="connsiteY0" fmla="*/ 90784 h 173729"/>
                <a:gd name="connsiteX1" fmla="*/ 91839 w 179700"/>
                <a:gd name="connsiteY1" fmla="*/ 90784 h 173729"/>
                <a:gd name="connsiteX2" fmla="*/ 112823 w 179700"/>
                <a:gd name="connsiteY2" fmla="*/ 102281 h 173729"/>
                <a:gd name="connsiteX3" fmla="*/ 111053 w 179700"/>
                <a:gd name="connsiteY3" fmla="*/ 114799 h 173729"/>
                <a:gd name="connsiteX4" fmla="*/ 110295 w 179700"/>
                <a:gd name="connsiteY4" fmla="*/ 117610 h 173729"/>
                <a:gd name="connsiteX5" fmla="*/ 113329 w 179700"/>
                <a:gd name="connsiteY5" fmla="*/ 120675 h 173729"/>
                <a:gd name="connsiteX6" fmla="*/ 117121 w 179700"/>
                <a:gd name="connsiteY6" fmla="*/ 115310 h 173729"/>
                <a:gd name="connsiteX7" fmla="*/ 131026 w 179700"/>
                <a:gd name="connsiteY7" fmla="*/ 59870 h 173729"/>
                <a:gd name="connsiteX8" fmla="*/ 131785 w 179700"/>
                <a:gd name="connsiteY8" fmla="*/ 55782 h 173729"/>
                <a:gd name="connsiteX9" fmla="*/ 128751 w 179700"/>
                <a:gd name="connsiteY9" fmla="*/ 52972 h 173729"/>
                <a:gd name="connsiteX10" fmla="*/ 124958 w 179700"/>
                <a:gd name="connsiteY10" fmla="*/ 58337 h 173729"/>
                <a:gd name="connsiteX11" fmla="*/ 92344 w 179700"/>
                <a:gd name="connsiteY11" fmla="*/ 82864 h 173729"/>
                <a:gd name="connsiteX12" fmla="*/ 69337 w 179700"/>
                <a:gd name="connsiteY12" fmla="*/ 82864 h 173729"/>
                <a:gd name="connsiteX13" fmla="*/ 85518 w 179700"/>
                <a:gd name="connsiteY13" fmla="*/ 17971 h 173729"/>
                <a:gd name="connsiteX14" fmla="*/ 99170 w 179700"/>
                <a:gd name="connsiteY14" fmla="*/ 8007 h 173729"/>
                <a:gd name="connsiteX15" fmla="*/ 132543 w 179700"/>
                <a:gd name="connsiteY15" fmla="*/ 8007 h 173729"/>
                <a:gd name="connsiteX16" fmla="*/ 169455 w 179700"/>
                <a:gd name="connsiteY16" fmla="*/ 36110 h 173729"/>
                <a:gd name="connsiteX17" fmla="*/ 168697 w 179700"/>
                <a:gd name="connsiteY17" fmla="*/ 49906 h 173729"/>
                <a:gd name="connsiteX18" fmla="*/ 168191 w 179700"/>
                <a:gd name="connsiteY18" fmla="*/ 54505 h 173729"/>
                <a:gd name="connsiteX19" fmla="*/ 171225 w 179700"/>
                <a:gd name="connsiteY19" fmla="*/ 57571 h 173729"/>
                <a:gd name="connsiteX20" fmla="*/ 174764 w 179700"/>
                <a:gd name="connsiteY20" fmla="*/ 51184 h 173729"/>
                <a:gd name="connsiteX21" fmla="*/ 179821 w 179700"/>
                <a:gd name="connsiteY21" fmla="*/ 6985 h 173729"/>
                <a:gd name="connsiteX22" fmla="*/ 172995 w 179700"/>
                <a:gd name="connsiteY22" fmla="*/ 87 h 173729"/>
                <a:gd name="connsiteX23" fmla="*/ 49112 w 179700"/>
                <a:gd name="connsiteY23" fmla="*/ 87 h 173729"/>
                <a:gd name="connsiteX24" fmla="*/ 41527 w 179700"/>
                <a:gd name="connsiteY24" fmla="*/ 5197 h 173729"/>
                <a:gd name="connsiteX25" fmla="*/ 48606 w 179700"/>
                <a:gd name="connsiteY25" fmla="*/ 8007 h 173729"/>
                <a:gd name="connsiteX26" fmla="*/ 65039 w 179700"/>
                <a:gd name="connsiteY26" fmla="*/ 12606 h 173729"/>
                <a:gd name="connsiteX27" fmla="*/ 63775 w 179700"/>
                <a:gd name="connsiteY27" fmla="*/ 18737 h 173729"/>
                <a:gd name="connsiteX28" fmla="*/ 30403 w 179700"/>
                <a:gd name="connsiteY28" fmla="*/ 153888 h 173729"/>
                <a:gd name="connsiteX29" fmla="*/ 7396 w 179700"/>
                <a:gd name="connsiteY29" fmla="*/ 165896 h 173729"/>
                <a:gd name="connsiteX30" fmla="*/ 317 w 179700"/>
                <a:gd name="connsiteY30" fmla="*/ 170750 h 173729"/>
                <a:gd name="connsiteX31" fmla="*/ 4109 w 179700"/>
                <a:gd name="connsiteY31" fmla="*/ 173816 h 173729"/>
                <a:gd name="connsiteX32" fmla="*/ 37482 w 179700"/>
                <a:gd name="connsiteY32" fmla="*/ 173050 h 173729"/>
                <a:gd name="connsiteX33" fmla="*/ 75152 w 179700"/>
                <a:gd name="connsiteY33" fmla="*/ 173816 h 173729"/>
                <a:gd name="connsiteX34" fmla="*/ 80462 w 179700"/>
                <a:gd name="connsiteY34" fmla="*/ 168962 h 173729"/>
                <a:gd name="connsiteX35" fmla="*/ 78945 w 179700"/>
                <a:gd name="connsiteY35" fmla="*/ 166152 h 173729"/>
                <a:gd name="connsiteX36" fmla="*/ 71866 w 179700"/>
                <a:gd name="connsiteY36" fmla="*/ 165896 h 173729"/>
                <a:gd name="connsiteX37" fmla="*/ 58719 w 179700"/>
                <a:gd name="connsiteY37" fmla="*/ 165385 h 173729"/>
                <a:gd name="connsiteX38" fmla="*/ 50629 w 179700"/>
                <a:gd name="connsiteY38" fmla="*/ 160275 h 173729"/>
                <a:gd name="connsiteX39" fmla="*/ 51640 w 179700"/>
                <a:gd name="connsiteY39" fmla="*/ 154399 h 173729"/>
                <a:gd name="connsiteX40" fmla="*/ 67315 w 179700"/>
                <a:gd name="connsiteY40" fmla="*/ 90784 h 17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9700" h="173729">
                  <a:moveTo>
                    <a:pt x="67315" y="90784"/>
                  </a:moveTo>
                  <a:lnTo>
                    <a:pt x="91839" y="90784"/>
                  </a:lnTo>
                  <a:cubicBezTo>
                    <a:pt x="110800" y="90784"/>
                    <a:pt x="112823" y="94872"/>
                    <a:pt x="112823" y="102281"/>
                  </a:cubicBezTo>
                  <a:cubicBezTo>
                    <a:pt x="112823" y="104069"/>
                    <a:pt x="112823" y="107135"/>
                    <a:pt x="111053" y="114799"/>
                  </a:cubicBezTo>
                  <a:cubicBezTo>
                    <a:pt x="110547" y="116077"/>
                    <a:pt x="110295" y="117099"/>
                    <a:pt x="110295" y="117610"/>
                  </a:cubicBezTo>
                  <a:cubicBezTo>
                    <a:pt x="110295" y="119653"/>
                    <a:pt x="111812" y="120675"/>
                    <a:pt x="113329" y="120675"/>
                  </a:cubicBezTo>
                  <a:cubicBezTo>
                    <a:pt x="115857" y="120675"/>
                    <a:pt x="115857" y="119909"/>
                    <a:pt x="117121" y="115310"/>
                  </a:cubicBezTo>
                  <a:lnTo>
                    <a:pt x="131026" y="59870"/>
                  </a:lnTo>
                  <a:cubicBezTo>
                    <a:pt x="131785" y="57060"/>
                    <a:pt x="131785" y="56549"/>
                    <a:pt x="131785" y="55782"/>
                  </a:cubicBezTo>
                  <a:cubicBezTo>
                    <a:pt x="131785" y="55271"/>
                    <a:pt x="131279" y="52972"/>
                    <a:pt x="128751" y="52972"/>
                  </a:cubicBezTo>
                  <a:cubicBezTo>
                    <a:pt x="126222" y="52972"/>
                    <a:pt x="125970" y="54250"/>
                    <a:pt x="124958" y="58337"/>
                  </a:cubicBezTo>
                  <a:cubicBezTo>
                    <a:pt x="119649" y="78265"/>
                    <a:pt x="113834" y="82864"/>
                    <a:pt x="92344" y="82864"/>
                  </a:cubicBezTo>
                  <a:lnTo>
                    <a:pt x="69337" y="82864"/>
                  </a:lnTo>
                  <a:lnTo>
                    <a:pt x="85518" y="17971"/>
                  </a:lnTo>
                  <a:cubicBezTo>
                    <a:pt x="87793" y="9029"/>
                    <a:pt x="88046" y="8007"/>
                    <a:pt x="99170" y="8007"/>
                  </a:cubicBezTo>
                  <a:lnTo>
                    <a:pt x="132543" y="8007"/>
                  </a:lnTo>
                  <a:cubicBezTo>
                    <a:pt x="163640" y="8007"/>
                    <a:pt x="169455" y="16438"/>
                    <a:pt x="169455" y="36110"/>
                  </a:cubicBezTo>
                  <a:cubicBezTo>
                    <a:pt x="169455" y="41986"/>
                    <a:pt x="169455" y="43008"/>
                    <a:pt x="168697" y="49906"/>
                  </a:cubicBezTo>
                  <a:cubicBezTo>
                    <a:pt x="168191" y="53228"/>
                    <a:pt x="168191" y="53739"/>
                    <a:pt x="168191" y="54505"/>
                  </a:cubicBezTo>
                  <a:cubicBezTo>
                    <a:pt x="168191" y="55782"/>
                    <a:pt x="168950" y="57571"/>
                    <a:pt x="171225" y="57571"/>
                  </a:cubicBezTo>
                  <a:cubicBezTo>
                    <a:pt x="174006" y="57571"/>
                    <a:pt x="174259" y="56038"/>
                    <a:pt x="174764" y="51184"/>
                  </a:cubicBezTo>
                  <a:lnTo>
                    <a:pt x="179821" y="6985"/>
                  </a:lnTo>
                  <a:cubicBezTo>
                    <a:pt x="180579" y="87"/>
                    <a:pt x="179315" y="87"/>
                    <a:pt x="172995" y="87"/>
                  </a:cubicBezTo>
                  <a:lnTo>
                    <a:pt x="49112" y="87"/>
                  </a:lnTo>
                  <a:cubicBezTo>
                    <a:pt x="44055" y="87"/>
                    <a:pt x="41527" y="87"/>
                    <a:pt x="41527" y="5197"/>
                  </a:cubicBezTo>
                  <a:cubicBezTo>
                    <a:pt x="41527" y="8007"/>
                    <a:pt x="43802" y="8007"/>
                    <a:pt x="48606" y="8007"/>
                  </a:cubicBezTo>
                  <a:cubicBezTo>
                    <a:pt x="57960" y="8007"/>
                    <a:pt x="65039" y="8007"/>
                    <a:pt x="65039" y="12606"/>
                  </a:cubicBezTo>
                  <a:cubicBezTo>
                    <a:pt x="65039" y="13628"/>
                    <a:pt x="65039" y="14139"/>
                    <a:pt x="63775" y="18737"/>
                  </a:cubicBezTo>
                  <a:lnTo>
                    <a:pt x="30403" y="153888"/>
                  </a:lnTo>
                  <a:cubicBezTo>
                    <a:pt x="27874" y="163852"/>
                    <a:pt x="27369" y="165896"/>
                    <a:pt x="7396" y="165896"/>
                  </a:cubicBezTo>
                  <a:cubicBezTo>
                    <a:pt x="3098" y="165896"/>
                    <a:pt x="317" y="165896"/>
                    <a:pt x="317" y="170750"/>
                  </a:cubicBezTo>
                  <a:cubicBezTo>
                    <a:pt x="317" y="173816"/>
                    <a:pt x="3351" y="173816"/>
                    <a:pt x="4109" y="173816"/>
                  </a:cubicBezTo>
                  <a:cubicBezTo>
                    <a:pt x="11441" y="173816"/>
                    <a:pt x="30150" y="173050"/>
                    <a:pt x="37482" y="173050"/>
                  </a:cubicBezTo>
                  <a:cubicBezTo>
                    <a:pt x="45825" y="173050"/>
                    <a:pt x="66809" y="173816"/>
                    <a:pt x="75152" y="173816"/>
                  </a:cubicBezTo>
                  <a:cubicBezTo>
                    <a:pt x="77428" y="173816"/>
                    <a:pt x="80462" y="173816"/>
                    <a:pt x="80462" y="168962"/>
                  </a:cubicBezTo>
                  <a:cubicBezTo>
                    <a:pt x="80462" y="166918"/>
                    <a:pt x="78945" y="166407"/>
                    <a:pt x="78945" y="166152"/>
                  </a:cubicBezTo>
                  <a:cubicBezTo>
                    <a:pt x="78186" y="165896"/>
                    <a:pt x="77681" y="165896"/>
                    <a:pt x="71866" y="165896"/>
                  </a:cubicBezTo>
                  <a:cubicBezTo>
                    <a:pt x="66304" y="165896"/>
                    <a:pt x="65039" y="165896"/>
                    <a:pt x="58719" y="165385"/>
                  </a:cubicBezTo>
                  <a:cubicBezTo>
                    <a:pt x="51387" y="164619"/>
                    <a:pt x="50629" y="163597"/>
                    <a:pt x="50629" y="160275"/>
                  </a:cubicBezTo>
                  <a:cubicBezTo>
                    <a:pt x="50629" y="159765"/>
                    <a:pt x="50629" y="158232"/>
                    <a:pt x="51640" y="154399"/>
                  </a:cubicBezTo>
                  <a:lnTo>
                    <a:pt x="67315" y="907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0" name="任意多边形: 形状 599">
              <a:extLst>
                <a:ext uri="{FF2B5EF4-FFF2-40B4-BE49-F238E27FC236}">
                  <a16:creationId xmlns:a16="http://schemas.microsoft.com/office/drawing/2014/main" id="{681C6B7C-75D7-BA72-AD86-BAD7AE1F1AA9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11595794" y="3800208"/>
              <a:ext cx="168632" cy="109347"/>
            </a:xfrm>
            <a:custGeom>
              <a:avLst/>
              <a:gdLst>
                <a:gd name="connsiteX0" fmla="*/ 159858 w 168632"/>
                <a:gd name="connsiteY0" fmla="*/ 10306 h 109347"/>
                <a:gd name="connsiteX1" fmla="*/ 168960 w 168632"/>
                <a:gd name="connsiteY1" fmla="*/ 5197 h 109347"/>
                <a:gd name="connsiteX2" fmla="*/ 160111 w 168632"/>
                <a:gd name="connsiteY2" fmla="*/ 87 h 109347"/>
                <a:gd name="connsiteX3" fmla="*/ 9176 w 168632"/>
                <a:gd name="connsiteY3" fmla="*/ 87 h 109347"/>
                <a:gd name="connsiteX4" fmla="*/ 327 w 168632"/>
                <a:gd name="connsiteY4" fmla="*/ 5197 h 109347"/>
                <a:gd name="connsiteX5" fmla="*/ 9429 w 168632"/>
                <a:gd name="connsiteY5" fmla="*/ 10306 h 109347"/>
                <a:gd name="connsiteX6" fmla="*/ 159858 w 168632"/>
                <a:gd name="connsiteY6" fmla="*/ 10306 h 109347"/>
                <a:gd name="connsiteX7" fmla="*/ 160111 w 168632"/>
                <a:gd name="connsiteY7" fmla="*/ 109434 h 109347"/>
                <a:gd name="connsiteX8" fmla="*/ 168960 w 168632"/>
                <a:gd name="connsiteY8" fmla="*/ 104324 h 109347"/>
                <a:gd name="connsiteX9" fmla="*/ 159858 w 168632"/>
                <a:gd name="connsiteY9" fmla="*/ 99215 h 109347"/>
                <a:gd name="connsiteX10" fmla="*/ 9429 w 168632"/>
                <a:gd name="connsiteY10" fmla="*/ 99215 h 109347"/>
                <a:gd name="connsiteX11" fmla="*/ 327 w 168632"/>
                <a:gd name="connsiteY11" fmla="*/ 104324 h 109347"/>
                <a:gd name="connsiteX12" fmla="*/ 9176 w 168632"/>
                <a:gd name="connsiteY12" fmla="*/ 109434 h 109347"/>
                <a:gd name="connsiteX13" fmla="*/ 160111 w 168632"/>
                <a:gd name="connsiteY13" fmla="*/ 109434 h 109347"/>
                <a:gd name="connsiteX14" fmla="*/ 160111 w 168632"/>
                <a:gd name="connsiteY14" fmla="*/ 59870 h 109347"/>
                <a:gd name="connsiteX15" fmla="*/ 168960 w 168632"/>
                <a:gd name="connsiteY15" fmla="*/ 54761 h 109347"/>
                <a:gd name="connsiteX16" fmla="*/ 160111 w 168632"/>
                <a:gd name="connsiteY16" fmla="*/ 49651 h 109347"/>
                <a:gd name="connsiteX17" fmla="*/ 9176 w 168632"/>
                <a:gd name="connsiteY17" fmla="*/ 49651 h 109347"/>
                <a:gd name="connsiteX18" fmla="*/ 327 w 168632"/>
                <a:gd name="connsiteY18" fmla="*/ 54761 h 109347"/>
                <a:gd name="connsiteX19" fmla="*/ 9176 w 168632"/>
                <a:gd name="connsiteY19" fmla="*/ 59870 h 109347"/>
                <a:gd name="connsiteX20" fmla="*/ 160111 w 168632"/>
                <a:gd name="connsiteY20" fmla="*/ 59870 h 10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8632" h="109347">
                  <a:moveTo>
                    <a:pt x="159858" y="10306"/>
                  </a:moveTo>
                  <a:cubicBezTo>
                    <a:pt x="164156" y="10306"/>
                    <a:pt x="168960" y="10306"/>
                    <a:pt x="168960" y="5197"/>
                  </a:cubicBezTo>
                  <a:cubicBezTo>
                    <a:pt x="168960" y="87"/>
                    <a:pt x="164409" y="87"/>
                    <a:pt x="160111" y="87"/>
                  </a:cubicBezTo>
                  <a:lnTo>
                    <a:pt x="9176" y="87"/>
                  </a:lnTo>
                  <a:cubicBezTo>
                    <a:pt x="4878" y="87"/>
                    <a:pt x="327" y="87"/>
                    <a:pt x="327" y="5197"/>
                  </a:cubicBezTo>
                  <a:cubicBezTo>
                    <a:pt x="327" y="10306"/>
                    <a:pt x="5384" y="10306"/>
                    <a:pt x="9429" y="10306"/>
                  </a:cubicBezTo>
                  <a:lnTo>
                    <a:pt x="159858" y="10306"/>
                  </a:lnTo>
                  <a:close/>
                  <a:moveTo>
                    <a:pt x="160111" y="109434"/>
                  </a:moveTo>
                  <a:cubicBezTo>
                    <a:pt x="164409" y="109434"/>
                    <a:pt x="168960" y="109434"/>
                    <a:pt x="168960" y="104324"/>
                  </a:cubicBezTo>
                  <a:cubicBezTo>
                    <a:pt x="168960" y="99215"/>
                    <a:pt x="164156" y="99215"/>
                    <a:pt x="159858" y="99215"/>
                  </a:cubicBezTo>
                  <a:lnTo>
                    <a:pt x="9429" y="99215"/>
                  </a:lnTo>
                  <a:cubicBezTo>
                    <a:pt x="5384" y="99215"/>
                    <a:pt x="327" y="99215"/>
                    <a:pt x="327" y="104324"/>
                  </a:cubicBezTo>
                  <a:cubicBezTo>
                    <a:pt x="327" y="109434"/>
                    <a:pt x="4878" y="109434"/>
                    <a:pt x="9176" y="109434"/>
                  </a:cubicBezTo>
                  <a:lnTo>
                    <a:pt x="160111" y="109434"/>
                  </a:lnTo>
                  <a:close/>
                  <a:moveTo>
                    <a:pt x="160111" y="59870"/>
                  </a:moveTo>
                  <a:cubicBezTo>
                    <a:pt x="164409" y="59870"/>
                    <a:pt x="168960" y="59870"/>
                    <a:pt x="168960" y="54761"/>
                  </a:cubicBezTo>
                  <a:cubicBezTo>
                    <a:pt x="168960" y="49651"/>
                    <a:pt x="164409" y="49651"/>
                    <a:pt x="160111" y="49651"/>
                  </a:cubicBezTo>
                  <a:lnTo>
                    <a:pt x="9176" y="49651"/>
                  </a:lnTo>
                  <a:cubicBezTo>
                    <a:pt x="4878" y="49651"/>
                    <a:pt x="327" y="49651"/>
                    <a:pt x="327" y="54761"/>
                  </a:cubicBezTo>
                  <a:cubicBezTo>
                    <a:pt x="327" y="59870"/>
                    <a:pt x="4878" y="59870"/>
                    <a:pt x="9176" y="59870"/>
                  </a:cubicBezTo>
                  <a:lnTo>
                    <a:pt x="160111" y="59870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1" name="任意多边形: 形状 600">
              <a:extLst>
                <a:ext uri="{FF2B5EF4-FFF2-40B4-BE49-F238E27FC236}">
                  <a16:creationId xmlns:a16="http://schemas.microsoft.com/office/drawing/2014/main" id="{5D7187F7-6952-E563-4AD1-B90DD530B825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11862914" y="3676041"/>
              <a:ext cx="336506" cy="357677"/>
            </a:xfrm>
            <a:custGeom>
              <a:avLst/>
              <a:gdLst>
                <a:gd name="connsiteX0" fmla="*/ 306253 w 336506"/>
                <a:gd name="connsiteY0" fmla="*/ 357755 h 357677"/>
                <a:gd name="connsiteX1" fmla="*/ 336845 w 336506"/>
                <a:gd name="connsiteY1" fmla="*/ 276000 h 357677"/>
                <a:gd name="connsiteX2" fmla="*/ 330524 w 336506"/>
                <a:gd name="connsiteY2" fmla="*/ 276000 h 357677"/>
                <a:gd name="connsiteX3" fmla="*/ 264790 w 336506"/>
                <a:gd name="connsiteY3" fmla="*/ 327608 h 357677"/>
                <a:gd name="connsiteX4" fmla="*/ 186163 w 336506"/>
                <a:gd name="connsiteY4" fmla="*/ 335528 h 357677"/>
                <a:gd name="connsiteX5" fmla="*/ 33710 w 336506"/>
                <a:gd name="connsiteY5" fmla="*/ 335528 h 357677"/>
                <a:gd name="connsiteX6" fmla="*/ 162397 w 336506"/>
                <a:gd name="connsiteY6" fmla="*/ 183004 h 357677"/>
                <a:gd name="connsiteX7" fmla="*/ 164673 w 336506"/>
                <a:gd name="connsiteY7" fmla="*/ 178916 h 357677"/>
                <a:gd name="connsiteX8" fmla="*/ 162903 w 336506"/>
                <a:gd name="connsiteY8" fmla="*/ 175084 h 357677"/>
                <a:gd name="connsiteX9" fmla="*/ 45087 w 336506"/>
                <a:gd name="connsiteY9" fmla="*/ 12341 h 357677"/>
                <a:gd name="connsiteX10" fmla="*/ 183634 w 336506"/>
                <a:gd name="connsiteY10" fmla="*/ 12341 h 357677"/>
                <a:gd name="connsiteX11" fmla="*/ 242795 w 336506"/>
                <a:gd name="connsiteY11" fmla="*/ 16428 h 357677"/>
                <a:gd name="connsiteX12" fmla="*/ 298416 w 336506"/>
                <a:gd name="connsiteY12" fmla="*/ 35590 h 357677"/>
                <a:gd name="connsiteX13" fmla="*/ 330524 w 336506"/>
                <a:gd name="connsiteY13" fmla="*/ 71868 h 357677"/>
                <a:gd name="connsiteX14" fmla="*/ 336845 w 336506"/>
                <a:gd name="connsiteY14" fmla="*/ 71868 h 357677"/>
                <a:gd name="connsiteX15" fmla="*/ 306253 w 336506"/>
                <a:gd name="connsiteY15" fmla="*/ 77 h 357677"/>
                <a:gd name="connsiteX16" fmla="*/ 7417 w 336506"/>
                <a:gd name="connsiteY16" fmla="*/ 77 h 357677"/>
                <a:gd name="connsiteX17" fmla="*/ 591 w 336506"/>
                <a:gd name="connsiteY17" fmla="*/ 1866 h 357677"/>
                <a:gd name="connsiteX18" fmla="*/ 338 w 336506"/>
                <a:gd name="connsiteY18" fmla="*/ 10297 h 357677"/>
                <a:gd name="connsiteX19" fmla="*/ 134081 w 336506"/>
                <a:gd name="connsiteY19" fmla="*/ 195267 h 357677"/>
                <a:gd name="connsiteX20" fmla="*/ 3119 w 336506"/>
                <a:gd name="connsiteY20" fmla="*/ 350346 h 357677"/>
                <a:gd name="connsiteX21" fmla="*/ 591 w 336506"/>
                <a:gd name="connsiteY21" fmla="*/ 354945 h 357677"/>
                <a:gd name="connsiteX22" fmla="*/ 7417 w 336506"/>
                <a:gd name="connsiteY22" fmla="*/ 357755 h 357677"/>
                <a:gd name="connsiteX23" fmla="*/ 306253 w 336506"/>
                <a:gd name="connsiteY23" fmla="*/ 357755 h 35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506" h="357677">
                  <a:moveTo>
                    <a:pt x="306253" y="357755"/>
                  </a:moveTo>
                  <a:lnTo>
                    <a:pt x="336845" y="276000"/>
                  </a:lnTo>
                  <a:lnTo>
                    <a:pt x="330524" y="276000"/>
                  </a:lnTo>
                  <a:cubicBezTo>
                    <a:pt x="320664" y="302571"/>
                    <a:pt x="293865" y="319944"/>
                    <a:pt x="264790" y="327608"/>
                  </a:cubicBezTo>
                  <a:cubicBezTo>
                    <a:pt x="259481" y="328886"/>
                    <a:pt x="234704" y="335528"/>
                    <a:pt x="186163" y="335528"/>
                  </a:cubicBezTo>
                  <a:lnTo>
                    <a:pt x="33710" y="335528"/>
                  </a:lnTo>
                  <a:lnTo>
                    <a:pt x="162397" y="183004"/>
                  </a:lnTo>
                  <a:cubicBezTo>
                    <a:pt x="164167" y="180960"/>
                    <a:pt x="164673" y="180194"/>
                    <a:pt x="164673" y="178916"/>
                  </a:cubicBezTo>
                  <a:cubicBezTo>
                    <a:pt x="164673" y="178405"/>
                    <a:pt x="164673" y="177639"/>
                    <a:pt x="162903" y="175084"/>
                  </a:cubicBezTo>
                  <a:lnTo>
                    <a:pt x="45087" y="12341"/>
                  </a:lnTo>
                  <a:lnTo>
                    <a:pt x="183634" y="12341"/>
                  </a:lnTo>
                  <a:cubicBezTo>
                    <a:pt x="217513" y="12341"/>
                    <a:pt x="240519" y="15917"/>
                    <a:pt x="242795" y="16428"/>
                  </a:cubicBezTo>
                  <a:cubicBezTo>
                    <a:pt x="256447" y="18472"/>
                    <a:pt x="278443" y="22816"/>
                    <a:pt x="298416" y="35590"/>
                  </a:cubicBezTo>
                  <a:cubicBezTo>
                    <a:pt x="304736" y="39677"/>
                    <a:pt x="321928" y="51174"/>
                    <a:pt x="330524" y="71868"/>
                  </a:cubicBezTo>
                  <a:lnTo>
                    <a:pt x="336845" y="71868"/>
                  </a:lnTo>
                  <a:lnTo>
                    <a:pt x="306253" y="77"/>
                  </a:lnTo>
                  <a:lnTo>
                    <a:pt x="7417" y="77"/>
                  </a:lnTo>
                  <a:cubicBezTo>
                    <a:pt x="1602" y="77"/>
                    <a:pt x="1349" y="333"/>
                    <a:pt x="591" y="1866"/>
                  </a:cubicBezTo>
                  <a:cubicBezTo>
                    <a:pt x="338" y="2632"/>
                    <a:pt x="338" y="7486"/>
                    <a:pt x="338" y="10297"/>
                  </a:cubicBezTo>
                  <a:lnTo>
                    <a:pt x="134081" y="195267"/>
                  </a:lnTo>
                  <a:lnTo>
                    <a:pt x="3119" y="350346"/>
                  </a:lnTo>
                  <a:cubicBezTo>
                    <a:pt x="591" y="353412"/>
                    <a:pt x="591" y="354690"/>
                    <a:pt x="591" y="354945"/>
                  </a:cubicBezTo>
                  <a:cubicBezTo>
                    <a:pt x="591" y="357755"/>
                    <a:pt x="2866" y="357755"/>
                    <a:pt x="7417" y="357755"/>
                  </a:cubicBezTo>
                  <a:lnTo>
                    <a:pt x="306253" y="35775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2" name="任意多边形: 形状 601">
              <a:extLst>
                <a:ext uri="{FF2B5EF4-FFF2-40B4-BE49-F238E27FC236}">
                  <a16:creationId xmlns:a16="http://schemas.microsoft.com/office/drawing/2014/main" id="{AD4A7BEE-FE49-C78B-664A-756DC377F367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11984407" y="4101619"/>
              <a:ext cx="77692" cy="155053"/>
            </a:xfrm>
            <a:custGeom>
              <a:avLst/>
              <a:gdLst>
                <a:gd name="connsiteX0" fmla="*/ 78036 w 77692"/>
                <a:gd name="connsiteY0" fmla="*/ 6895 h 155053"/>
                <a:gd name="connsiteX1" fmla="*/ 70957 w 77692"/>
                <a:gd name="connsiteY1" fmla="*/ 99 h 155053"/>
                <a:gd name="connsiteX2" fmla="*/ 61046 w 77692"/>
                <a:gd name="connsiteY2" fmla="*/ 9935 h 155053"/>
                <a:gd name="connsiteX3" fmla="*/ 68125 w 77692"/>
                <a:gd name="connsiteY3" fmla="*/ 16731 h 155053"/>
                <a:gd name="connsiteX4" fmla="*/ 78036 w 77692"/>
                <a:gd name="connsiteY4" fmla="*/ 6895 h 155053"/>
                <a:gd name="connsiteX5" fmla="*/ 40517 w 77692"/>
                <a:gd name="connsiteY5" fmla="*/ 127432 h 155053"/>
                <a:gd name="connsiteX6" fmla="*/ 17687 w 77692"/>
                <a:gd name="connsiteY6" fmla="*/ 150145 h 155053"/>
                <a:gd name="connsiteX7" fmla="*/ 11316 w 77692"/>
                <a:gd name="connsiteY7" fmla="*/ 149071 h 155053"/>
                <a:gd name="connsiteX8" fmla="*/ 17333 w 77692"/>
                <a:gd name="connsiteY8" fmla="*/ 139951 h 155053"/>
                <a:gd name="connsiteX9" fmla="*/ 10431 w 77692"/>
                <a:gd name="connsiteY9" fmla="*/ 133334 h 155053"/>
                <a:gd name="connsiteX10" fmla="*/ 343 w 77692"/>
                <a:gd name="connsiteY10" fmla="*/ 143885 h 155053"/>
                <a:gd name="connsiteX11" fmla="*/ 17864 w 77692"/>
                <a:gd name="connsiteY11" fmla="*/ 155152 h 155053"/>
                <a:gd name="connsiteX12" fmla="*/ 54675 w 77692"/>
                <a:gd name="connsiteY12" fmla="*/ 126895 h 155053"/>
                <a:gd name="connsiteX13" fmla="*/ 70603 w 77692"/>
                <a:gd name="connsiteY13" fmla="*/ 62871 h 155053"/>
                <a:gd name="connsiteX14" fmla="*/ 71488 w 77692"/>
                <a:gd name="connsiteY14" fmla="*/ 56612 h 155053"/>
                <a:gd name="connsiteX15" fmla="*/ 52551 w 77692"/>
                <a:gd name="connsiteY15" fmla="*/ 39801 h 155053"/>
                <a:gd name="connsiteX16" fmla="*/ 21580 w 77692"/>
                <a:gd name="connsiteY16" fmla="*/ 67163 h 155053"/>
                <a:gd name="connsiteX17" fmla="*/ 24589 w 77692"/>
                <a:gd name="connsiteY17" fmla="*/ 69488 h 155053"/>
                <a:gd name="connsiteX18" fmla="*/ 28128 w 77692"/>
                <a:gd name="connsiteY18" fmla="*/ 66269 h 155053"/>
                <a:gd name="connsiteX19" fmla="*/ 52020 w 77692"/>
                <a:gd name="connsiteY19" fmla="*/ 44808 h 155053"/>
                <a:gd name="connsiteX20" fmla="*/ 58037 w 77692"/>
                <a:gd name="connsiteY20" fmla="*/ 53571 h 155053"/>
                <a:gd name="connsiteX21" fmla="*/ 57506 w 77692"/>
                <a:gd name="connsiteY21" fmla="*/ 58937 h 155053"/>
                <a:gd name="connsiteX22" fmla="*/ 40517 w 77692"/>
                <a:gd name="connsiteY22" fmla="*/ 12743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8036" y="6895"/>
                  </a:moveTo>
                  <a:cubicBezTo>
                    <a:pt x="78036" y="3854"/>
                    <a:pt x="75735" y="99"/>
                    <a:pt x="70957" y="99"/>
                  </a:cubicBezTo>
                  <a:cubicBezTo>
                    <a:pt x="65824" y="99"/>
                    <a:pt x="61046" y="5106"/>
                    <a:pt x="61046" y="9935"/>
                  </a:cubicBezTo>
                  <a:cubicBezTo>
                    <a:pt x="61046" y="12796"/>
                    <a:pt x="63170" y="16731"/>
                    <a:pt x="68125" y="16731"/>
                  </a:cubicBezTo>
                  <a:cubicBezTo>
                    <a:pt x="72903" y="16731"/>
                    <a:pt x="78036" y="12081"/>
                    <a:pt x="78036" y="6895"/>
                  </a:cubicBezTo>
                  <a:close/>
                  <a:moveTo>
                    <a:pt x="40517" y="127432"/>
                  </a:moveTo>
                  <a:cubicBezTo>
                    <a:pt x="37508" y="139772"/>
                    <a:pt x="28128" y="150145"/>
                    <a:pt x="17687" y="150145"/>
                  </a:cubicBezTo>
                  <a:cubicBezTo>
                    <a:pt x="15386" y="150145"/>
                    <a:pt x="13262" y="149787"/>
                    <a:pt x="11316" y="149071"/>
                  </a:cubicBezTo>
                  <a:cubicBezTo>
                    <a:pt x="15917" y="146925"/>
                    <a:pt x="17333" y="142633"/>
                    <a:pt x="17333" y="139951"/>
                  </a:cubicBezTo>
                  <a:cubicBezTo>
                    <a:pt x="17333" y="135659"/>
                    <a:pt x="13970" y="133334"/>
                    <a:pt x="10431" y="133334"/>
                  </a:cubicBezTo>
                  <a:cubicBezTo>
                    <a:pt x="4945" y="133334"/>
                    <a:pt x="343" y="138162"/>
                    <a:pt x="343" y="143885"/>
                  </a:cubicBezTo>
                  <a:cubicBezTo>
                    <a:pt x="343" y="150681"/>
                    <a:pt x="7245" y="155152"/>
                    <a:pt x="17864" y="155152"/>
                  </a:cubicBezTo>
                  <a:cubicBezTo>
                    <a:pt x="28482" y="155152"/>
                    <a:pt x="49189" y="148714"/>
                    <a:pt x="54675" y="126895"/>
                  </a:cubicBezTo>
                  <a:lnTo>
                    <a:pt x="70603" y="62871"/>
                  </a:lnTo>
                  <a:cubicBezTo>
                    <a:pt x="71134" y="60904"/>
                    <a:pt x="71488" y="59294"/>
                    <a:pt x="71488" y="56612"/>
                  </a:cubicBezTo>
                  <a:cubicBezTo>
                    <a:pt x="71488" y="46776"/>
                    <a:pt x="63170" y="39801"/>
                    <a:pt x="52551" y="39801"/>
                  </a:cubicBezTo>
                  <a:cubicBezTo>
                    <a:pt x="32907" y="39801"/>
                    <a:pt x="21580" y="64660"/>
                    <a:pt x="21580" y="67163"/>
                  </a:cubicBezTo>
                  <a:cubicBezTo>
                    <a:pt x="21580" y="69488"/>
                    <a:pt x="24058" y="69488"/>
                    <a:pt x="24589" y="69488"/>
                  </a:cubicBezTo>
                  <a:cubicBezTo>
                    <a:pt x="26713" y="69488"/>
                    <a:pt x="26890" y="68952"/>
                    <a:pt x="28128" y="66269"/>
                  </a:cubicBezTo>
                  <a:cubicBezTo>
                    <a:pt x="32553" y="55896"/>
                    <a:pt x="41756" y="44808"/>
                    <a:pt x="52020" y="44808"/>
                  </a:cubicBezTo>
                  <a:cubicBezTo>
                    <a:pt x="56445" y="44808"/>
                    <a:pt x="58037" y="47849"/>
                    <a:pt x="58037" y="53571"/>
                  </a:cubicBezTo>
                  <a:cubicBezTo>
                    <a:pt x="58037" y="55539"/>
                    <a:pt x="57683" y="58042"/>
                    <a:pt x="57506" y="58937"/>
                  </a:cubicBezTo>
                  <a:lnTo>
                    <a:pt x="40517" y="12743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3" name="任意多边形: 形状 602">
              <a:extLst>
                <a:ext uri="{FF2B5EF4-FFF2-40B4-BE49-F238E27FC236}">
                  <a16:creationId xmlns:a16="http://schemas.microsoft.com/office/drawing/2014/main" id="{5381423F-4960-C700-D524-5511C267E530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12266447" y="3805828"/>
              <a:ext cx="98348" cy="115734"/>
            </a:xfrm>
            <a:custGeom>
              <a:avLst/>
              <a:gdLst>
                <a:gd name="connsiteX0" fmla="*/ 90106 w 98348"/>
                <a:gd name="connsiteY0" fmla="*/ 15927 h 115734"/>
                <a:gd name="connsiteX1" fmla="*/ 78982 w 98348"/>
                <a:gd name="connsiteY1" fmla="*/ 19504 h 115734"/>
                <a:gd name="connsiteX2" fmla="*/ 74431 w 98348"/>
                <a:gd name="connsiteY2" fmla="*/ 29468 h 115734"/>
                <a:gd name="connsiteX3" fmla="*/ 83785 w 98348"/>
                <a:gd name="connsiteY3" fmla="*/ 38410 h 115734"/>
                <a:gd name="connsiteX4" fmla="*/ 97943 w 98348"/>
                <a:gd name="connsiteY4" fmla="*/ 22059 h 115734"/>
                <a:gd name="connsiteX5" fmla="*/ 68110 w 98348"/>
                <a:gd name="connsiteY5" fmla="*/ 87 h 115734"/>
                <a:gd name="connsiteX6" fmla="*/ 354 w 98348"/>
                <a:gd name="connsiteY6" fmla="*/ 72644 h 115734"/>
                <a:gd name="connsiteX7" fmla="*/ 41311 w 98348"/>
                <a:gd name="connsiteY7" fmla="*/ 115821 h 115734"/>
                <a:gd name="connsiteX8" fmla="*/ 98702 w 98348"/>
                <a:gd name="connsiteY8" fmla="*/ 85674 h 115734"/>
                <a:gd name="connsiteX9" fmla="*/ 95668 w 98348"/>
                <a:gd name="connsiteY9" fmla="*/ 82353 h 115734"/>
                <a:gd name="connsiteX10" fmla="*/ 92381 w 98348"/>
                <a:gd name="connsiteY10" fmla="*/ 84908 h 115734"/>
                <a:gd name="connsiteX11" fmla="*/ 41817 w 98348"/>
                <a:gd name="connsiteY11" fmla="*/ 110201 h 115734"/>
                <a:gd name="connsiteX12" fmla="*/ 19063 w 98348"/>
                <a:gd name="connsiteY12" fmla="*/ 82353 h 115734"/>
                <a:gd name="connsiteX13" fmla="*/ 32715 w 98348"/>
                <a:gd name="connsiteY13" fmla="*/ 31256 h 115734"/>
                <a:gd name="connsiteX14" fmla="*/ 68363 w 98348"/>
                <a:gd name="connsiteY14" fmla="*/ 5708 h 115734"/>
                <a:gd name="connsiteX15" fmla="*/ 90106 w 98348"/>
                <a:gd name="connsiteY15" fmla="*/ 15927 h 11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348" h="115734">
                  <a:moveTo>
                    <a:pt x="90106" y="15927"/>
                  </a:moveTo>
                  <a:cubicBezTo>
                    <a:pt x="86061" y="15927"/>
                    <a:pt x="82521" y="15927"/>
                    <a:pt x="78982" y="19504"/>
                  </a:cubicBezTo>
                  <a:cubicBezTo>
                    <a:pt x="74937" y="23336"/>
                    <a:pt x="74431" y="27679"/>
                    <a:pt x="74431" y="29468"/>
                  </a:cubicBezTo>
                  <a:cubicBezTo>
                    <a:pt x="74431" y="35599"/>
                    <a:pt x="78982" y="38410"/>
                    <a:pt x="83785" y="38410"/>
                  </a:cubicBezTo>
                  <a:cubicBezTo>
                    <a:pt x="91117" y="38410"/>
                    <a:pt x="97943" y="32278"/>
                    <a:pt x="97943" y="22059"/>
                  </a:cubicBezTo>
                  <a:cubicBezTo>
                    <a:pt x="97943" y="9540"/>
                    <a:pt x="86061" y="87"/>
                    <a:pt x="68110" y="87"/>
                  </a:cubicBezTo>
                  <a:cubicBezTo>
                    <a:pt x="33979" y="87"/>
                    <a:pt x="354" y="36621"/>
                    <a:pt x="354" y="72644"/>
                  </a:cubicBezTo>
                  <a:cubicBezTo>
                    <a:pt x="354" y="95638"/>
                    <a:pt x="15018" y="115821"/>
                    <a:pt x="41311" y="115821"/>
                  </a:cubicBezTo>
                  <a:cubicBezTo>
                    <a:pt x="77465" y="115821"/>
                    <a:pt x="98702" y="88740"/>
                    <a:pt x="98702" y="85674"/>
                  </a:cubicBezTo>
                  <a:cubicBezTo>
                    <a:pt x="98702" y="84141"/>
                    <a:pt x="97185" y="82353"/>
                    <a:pt x="95668" y="82353"/>
                  </a:cubicBezTo>
                  <a:cubicBezTo>
                    <a:pt x="94404" y="82353"/>
                    <a:pt x="93898" y="82864"/>
                    <a:pt x="92381" y="84908"/>
                  </a:cubicBezTo>
                  <a:cubicBezTo>
                    <a:pt x="72408" y="110201"/>
                    <a:pt x="44851" y="110201"/>
                    <a:pt x="41817" y="110201"/>
                  </a:cubicBezTo>
                  <a:cubicBezTo>
                    <a:pt x="25889" y="110201"/>
                    <a:pt x="19063" y="97682"/>
                    <a:pt x="19063" y="82353"/>
                  </a:cubicBezTo>
                  <a:cubicBezTo>
                    <a:pt x="19063" y="71878"/>
                    <a:pt x="24119" y="47096"/>
                    <a:pt x="32715" y="31256"/>
                  </a:cubicBezTo>
                  <a:cubicBezTo>
                    <a:pt x="40553" y="16693"/>
                    <a:pt x="54458" y="5708"/>
                    <a:pt x="68363" y="5708"/>
                  </a:cubicBezTo>
                  <a:cubicBezTo>
                    <a:pt x="76959" y="5708"/>
                    <a:pt x="86566" y="9029"/>
                    <a:pt x="90106" y="15927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4" name="任意多边形: 形状 603">
              <a:extLst>
                <a:ext uri="{FF2B5EF4-FFF2-40B4-BE49-F238E27FC236}">
                  <a16:creationId xmlns:a16="http://schemas.microsoft.com/office/drawing/2014/main" id="{091BD04A-4908-12B7-6F89-FC0927F06026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12365492" y="3838504"/>
              <a:ext cx="77692" cy="155053"/>
            </a:xfrm>
            <a:custGeom>
              <a:avLst/>
              <a:gdLst>
                <a:gd name="connsiteX0" fmla="*/ 78051 w 77692"/>
                <a:gd name="connsiteY0" fmla="*/ 6884 h 155053"/>
                <a:gd name="connsiteX1" fmla="*/ 70972 w 77692"/>
                <a:gd name="connsiteY1" fmla="*/ 88 h 155053"/>
                <a:gd name="connsiteX2" fmla="*/ 61061 w 77692"/>
                <a:gd name="connsiteY2" fmla="*/ 9925 h 155053"/>
                <a:gd name="connsiteX3" fmla="*/ 68140 w 77692"/>
                <a:gd name="connsiteY3" fmla="*/ 16720 h 155053"/>
                <a:gd name="connsiteX4" fmla="*/ 78051 w 77692"/>
                <a:gd name="connsiteY4" fmla="*/ 6884 h 155053"/>
                <a:gd name="connsiteX5" fmla="*/ 40532 w 77692"/>
                <a:gd name="connsiteY5" fmla="*/ 127422 h 155053"/>
                <a:gd name="connsiteX6" fmla="*/ 17702 w 77692"/>
                <a:gd name="connsiteY6" fmla="*/ 150134 h 155053"/>
                <a:gd name="connsiteX7" fmla="*/ 11331 w 77692"/>
                <a:gd name="connsiteY7" fmla="*/ 149061 h 155053"/>
                <a:gd name="connsiteX8" fmla="*/ 17348 w 77692"/>
                <a:gd name="connsiteY8" fmla="*/ 139940 h 155053"/>
                <a:gd name="connsiteX9" fmla="*/ 10446 w 77692"/>
                <a:gd name="connsiteY9" fmla="*/ 133323 h 155053"/>
                <a:gd name="connsiteX10" fmla="*/ 358 w 77692"/>
                <a:gd name="connsiteY10" fmla="*/ 143875 h 155053"/>
                <a:gd name="connsiteX11" fmla="*/ 17879 w 77692"/>
                <a:gd name="connsiteY11" fmla="*/ 155142 h 155053"/>
                <a:gd name="connsiteX12" fmla="*/ 54690 w 77692"/>
                <a:gd name="connsiteY12" fmla="*/ 126885 h 155053"/>
                <a:gd name="connsiteX13" fmla="*/ 70618 w 77692"/>
                <a:gd name="connsiteY13" fmla="*/ 62861 h 155053"/>
                <a:gd name="connsiteX14" fmla="*/ 71503 w 77692"/>
                <a:gd name="connsiteY14" fmla="*/ 56601 h 155053"/>
                <a:gd name="connsiteX15" fmla="*/ 52566 w 77692"/>
                <a:gd name="connsiteY15" fmla="*/ 39791 h 155053"/>
                <a:gd name="connsiteX16" fmla="*/ 21595 w 77692"/>
                <a:gd name="connsiteY16" fmla="*/ 67153 h 155053"/>
                <a:gd name="connsiteX17" fmla="*/ 24604 w 77692"/>
                <a:gd name="connsiteY17" fmla="*/ 69478 h 155053"/>
                <a:gd name="connsiteX18" fmla="*/ 28143 w 77692"/>
                <a:gd name="connsiteY18" fmla="*/ 66259 h 155053"/>
                <a:gd name="connsiteX19" fmla="*/ 52035 w 77692"/>
                <a:gd name="connsiteY19" fmla="*/ 44798 h 155053"/>
                <a:gd name="connsiteX20" fmla="*/ 58052 w 77692"/>
                <a:gd name="connsiteY20" fmla="*/ 53561 h 155053"/>
                <a:gd name="connsiteX21" fmla="*/ 57521 w 77692"/>
                <a:gd name="connsiteY21" fmla="*/ 58926 h 155053"/>
                <a:gd name="connsiteX22" fmla="*/ 40532 w 77692"/>
                <a:gd name="connsiteY22" fmla="*/ 12742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8051" y="6884"/>
                  </a:moveTo>
                  <a:cubicBezTo>
                    <a:pt x="78051" y="3844"/>
                    <a:pt x="75750" y="88"/>
                    <a:pt x="70972" y="88"/>
                  </a:cubicBezTo>
                  <a:cubicBezTo>
                    <a:pt x="65839" y="88"/>
                    <a:pt x="61061" y="5096"/>
                    <a:pt x="61061" y="9925"/>
                  </a:cubicBezTo>
                  <a:cubicBezTo>
                    <a:pt x="61061" y="12786"/>
                    <a:pt x="63185" y="16720"/>
                    <a:pt x="68140" y="16720"/>
                  </a:cubicBezTo>
                  <a:cubicBezTo>
                    <a:pt x="72918" y="16720"/>
                    <a:pt x="78051" y="12071"/>
                    <a:pt x="78051" y="6884"/>
                  </a:cubicBezTo>
                  <a:close/>
                  <a:moveTo>
                    <a:pt x="40532" y="127422"/>
                  </a:moveTo>
                  <a:cubicBezTo>
                    <a:pt x="37523" y="139762"/>
                    <a:pt x="28143" y="150134"/>
                    <a:pt x="17702" y="150134"/>
                  </a:cubicBezTo>
                  <a:cubicBezTo>
                    <a:pt x="15401" y="150134"/>
                    <a:pt x="13277" y="149777"/>
                    <a:pt x="11331" y="149061"/>
                  </a:cubicBezTo>
                  <a:cubicBezTo>
                    <a:pt x="15932" y="146915"/>
                    <a:pt x="17348" y="142623"/>
                    <a:pt x="17348" y="139940"/>
                  </a:cubicBezTo>
                  <a:cubicBezTo>
                    <a:pt x="17348" y="135648"/>
                    <a:pt x="13985" y="133323"/>
                    <a:pt x="10446" y="133323"/>
                  </a:cubicBezTo>
                  <a:cubicBezTo>
                    <a:pt x="4960" y="133323"/>
                    <a:pt x="358" y="138152"/>
                    <a:pt x="358" y="143875"/>
                  </a:cubicBezTo>
                  <a:cubicBezTo>
                    <a:pt x="358" y="150671"/>
                    <a:pt x="7260" y="155142"/>
                    <a:pt x="17879" y="155142"/>
                  </a:cubicBezTo>
                  <a:cubicBezTo>
                    <a:pt x="28497" y="155142"/>
                    <a:pt x="49204" y="148704"/>
                    <a:pt x="54690" y="126885"/>
                  </a:cubicBezTo>
                  <a:lnTo>
                    <a:pt x="70618" y="62861"/>
                  </a:lnTo>
                  <a:cubicBezTo>
                    <a:pt x="71149" y="60894"/>
                    <a:pt x="71503" y="59284"/>
                    <a:pt x="71503" y="56601"/>
                  </a:cubicBezTo>
                  <a:cubicBezTo>
                    <a:pt x="71503" y="46765"/>
                    <a:pt x="63185" y="39791"/>
                    <a:pt x="52566" y="39791"/>
                  </a:cubicBezTo>
                  <a:cubicBezTo>
                    <a:pt x="32922" y="39791"/>
                    <a:pt x="21595" y="64649"/>
                    <a:pt x="21595" y="67153"/>
                  </a:cubicBezTo>
                  <a:cubicBezTo>
                    <a:pt x="21595" y="69478"/>
                    <a:pt x="24073" y="69478"/>
                    <a:pt x="24604" y="69478"/>
                  </a:cubicBezTo>
                  <a:cubicBezTo>
                    <a:pt x="26728" y="69478"/>
                    <a:pt x="26905" y="68941"/>
                    <a:pt x="28143" y="66259"/>
                  </a:cubicBezTo>
                  <a:cubicBezTo>
                    <a:pt x="32568" y="55886"/>
                    <a:pt x="41771" y="44798"/>
                    <a:pt x="52035" y="44798"/>
                  </a:cubicBezTo>
                  <a:cubicBezTo>
                    <a:pt x="56460" y="44798"/>
                    <a:pt x="58052" y="47838"/>
                    <a:pt x="58052" y="53561"/>
                  </a:cubicBezTo>
                  <a:cubicBezTo>
                    <a:pt x="58052" y="55528"/>
                    <a:pt x="57698" y="58032"/>
                    <a:pt x="57521" y="58926"/>
                  </a:cubicBezTo>
                  <a:lnTo>
                    <a:pt x="40532" y="12742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2CA12F9E-BD1E-B7F6-5401-CF81D83E0530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12517412" y="3741446"/>
              <a:ext cx="67503" cy="39344"/>
            </a:xfrm>
            <a:custGeom>
              <a:avLst/>
              <a:gdLst>
                <a:gd name="connsiteX0" fmla="*/ 34241 w 67503"/>
                <a:gd name="connsiteY0" fmla="*/ 87 h 39344"/>
                <a:gd name="connsiteX1" fmla="*/ 363 w 67503"/>
                <a:gd name="connsiteY1" fmla="*/ 34833 h 39344"/>
                <a:gd name="connsiteX2" fmla="*/ 4914 w 67503"/>
                <a:gd name="connsiteY2" fmla="*/ 39431 h 39344"/>
                <a:gd name="connsiteX3" fmla="*/ 34241 w 67503"/>
                <a:gd name="connsiteY3" fmla="*/ 13372 h 39344"/>
                <a:gd name="connsiteX4" fmla="*/ 63316 w 67503"/>
                <a:gd name="connsiteY4" fmla="*/ 39431 h 39344"/>
                <a:gd name="connsiteX5" fmla="*/ 67867 w 67503"/>
                <a:gd name="connsiteY5" fmla="*/ 34833 h 39344"/>
                <a:gd name="connsiteX6" fmla="*/ 34241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241" y="87"/>
                  </a:moveTo>
                  <a:lnTo>
                    <a:pt x="363" y="34833"/>
                  </a:lnTo>
                  <a:lnTo>
                    <a:pt x="4914" y="39431"/>
                  </a:lnTo>
                  <a:lnTo>
                    <a:pt x="34241" y="13372"/>
                  </a:lnTo>
                  <a:lnTo>
                    <a:pt x="63316" y="39431"/>
                  </a:lnTo>
                  <a:lnTo>
                    <a:pt x="67867" y="34833"/>
                  </a:lnTo>
                  <a:lnTo>
                    <a:pt x="34241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6" name="任意多边形: 形状 605">
              <a:extLst>
                <a:ext uri="{FF2B5EF4-FFF2-40B4-BE49-F238E27FC236}">
                  <a16:creationId xmlns:a16="http://schemas.microsoft.com/office/drawing/2014/main" id="{BD1090CA-4369-A553-3ECC-0A3E7B029C23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12479352" y="3805828"/>
              <a:ext cx="125905" cy="115734"/>
            </a:xfrm>
            <a:custGeom>
              <a:avLst/>
              <a:gdLst>
                <a:gd name="connsiteX0" fmla="*/ 77473 w 125905"/>
                <a:gd name="connsiteY0" fmla="*/ 35855 h 115734"/>
                <a:gd name="connsiteX1" fmla="*/ 102503 w 125905"/>
                <a:gd name="connsiteY1" fmla="*/ 5708 h 115734"/>
                <a:gd name="connsiteX2" fmla="*/ 115144 w 125905"/>
                <a:gd name="connsiteY2" fmla="*/ 9029 h 115734"/>
                <a:gd name="connsiteX3" fmla="*/ 103008 w 125905"/>
                <a:gd name="connsiteY3" fmla="*/ 22825 h 115734"/>
                <a:gd name="connsiteX4" fmla="*/ 112616 w 125905"/>
                <a:gd name="connsiteY4" fmla="*/ 31767 h 115734"/>
                <a:gd name="connsiteX5" fmla="*/ 126268 w 125905"/>
                <a:gd name="connsiteY5" fmla="*/ 16949 h 115734"/>
                <a:gd name="connsiteX6" fmla="*/ 102756 w 125905"/>
                <a:gd name="connsiteY6" fmla="*/ 87 h 115734"/>
                <a:gd name="connsiteX7" fmla="*/ 76209 w 125905"/>
                <a:gd name="connsiteY7" fmla="*/ 19504 h 115734"/>
                <a:gd name="connsiteX8" fmla="*/ 48904 w 125905"/>
                <a:gd name="connsiteY8" fmla="*/ 87 h 115734"/>
                <a:gd name="connsiteX9" fmla="*/ 8200 w 125905"/>
                <a:gd name="connsiteY9" fmla="*/ 39431 h 115734"/>
                <a:gd name="connsiteX10" fmla="*/ 11234 w 125905"/>
                <a:gd name="connsiteY10" fmla="*/ 41986 h 115734"/>
                <a:gd name="connsiteX11" fmla="*/ 14520 w 125905"/>
                <a:gd name="connsiteY11" fmla="*/ 39176 h 115734"/>
                <a:gd name="connsiteX12" fmla="*/ 48399 w 125905"/>
                <a:gd name="connsiteY12" fmla="*/ 5708 h 115734"/>
                <a:gd name="connsiteX13" fmla="*/ 62051 w 125905"/>
                <a:gd name="connsiteY13" fmla="*/ 22825 h 115734"/>
                <a:gd name="connsiteX14" fmla="*/ 48399 w 125905"/>
                <a:gd name="connsiteY14" fmla="*/ 83630 h 115734"/>
                <a:gd name="connsiteX15" fmla="*/ 24381 w 125905"/>
                <a:gd name="connsiteY15" fmla="*/ 110201 h 115734"/>
                <a:gd name="connsiteX16" fmla="*/ 11739 w 125905"/>
                <a:gd name="connsiteY16" fmla="*/ 106879 h 115734"/>
                <a:gd name="connsiteX17" fmla="*/ 23622 w 125905"/>
                <a:gd name="connsiteY17" fmla="*/ 93083 h 115734"/>
                <a:gd name="connsiteX18" fmla="*/ 14268 w 125905"/>
                <a:gd name="connsiteY18" fmla="*/ 84141 h 115734"/>
                <a:gd name="connsiteX19" fmla="*/ 362 w 125905"/>
                <a:gd name="connsiteY19" fmla="*/ 98959 h 115734"/>
                <a:gd name="connsiteX20" fmla="*/ 24128 w 125905"/>
                <a:gd name="connsiteY20" fmla="*/ 115821 h 115734"/>
                <a:gd name="connsiteX21" fmla="*/ 50674 w 125905"/>
                <a:gd name="connsiteY21" fmla="*/ 96404 h 115734"/>
                <a:gd name="connsiteX22" fmla="*/ 77979 w 125905"/>
                <a:gd name="connsiteY22" fmla="*/ 115821 h 115734"/>
                <a:gd name="connsiteX23" fmla="*/ 118431 w 125905"/>
                <a:gd name="connsiteY23" fmla="*/ 76477 h 115734"/>
                <a:gd name="connsiteX24" fmla="*/ 115397 w 125905"/>
                <a:gd name="connsiteY24" fmla="*/ 73922 h 115734"/>
                <a:gd name="connsiteX25" fmla="*/ 112110 w 125905"/>
                <a:gd name="connsiteY25" fmla="*/ 76732 h 115734"/>
                <a:gd name="connsiteX26" fmla="*/ 78485 w 125905"/>
                <a:gd name="connsiteY26" fmla="*/ 110201 h 115734"/>
                <a:gd name="connsiteX27" fmla="*/ 64579 w 125905"/>
                <a:gd name="connsiteY27" fmla="*/ 93339 h 115734"/>
                <a:gd name="connsiteX28" fmla="*/ 68877 w 125905"/>
                <a:gd name="connsiteY28" fmla="*/ 70856 h 115734"/>
                <a:gd name="connsiteX29" fmla="*/ 77473 w 125905"/>
                <a:gd name="connsiteY29" fmla="*/ 35855 h 11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5905" h="115734">
                  <a:moveTo>
                    <a:pt x="77473" y="35855"/>
                  </a:moveTo>
                  <a:cubicBezTo>
                    <a:pt x="78990" y="29212"/>
                    <a:pt x="84805" y="5708"/>
                    <a:pt x="102503" y="5708"/>
                  </a:cubicBezTo>
                  <a:cubicBezTo>
                    <a:pt x="103767" y="5708"/>
                    <a:pt x="109835" y="5708"/>
                    <a:pt x="115144" y="9029"/>
                  </a:cubicBezTo>
                  <a:cubicBezTo>
                    <a:pt x="108065" y="10306"/>
                    <a:pt x="103008" y="16693"/>
                    <a:pt x="103008" y="22825"/>
                  </a:cubicBezTo>
                  <a:cubicBezTo>
                    <a:pt x="103008" y="26913"/>
                    <a:pt x="105789" y="31767"/>
                    <a:pt x="112616" y="31767"/>
                  </a:cubicBezTo>
                  <a:cubicBezTo>
                    <a:pt x="118178" y="31767"/>
                    <a:pt x="126268" y="27168"/>
                    <a:pt x="126268" y="16949"/>
                  </a:cubicBezTo>
                  <a:cubicBezTo>
                    <a:pt x="126268" y="3664"/>
                    <a:pt x="111352" y="87"/>
                    <a:pt x="102756" y="87"/>
                  </a:cubicBezTo>
                  <a:cubicBezTo>
                    <a:pt x="88092" y="87"/>
                    <a:pt x="79243" y="13628"/>
                    <a:pt x="76209" y="19504"/>
                  </a:cubicBezTo>
                  <a:cubicBezTo>
                    <a:pt x="69889" y="2642"/>
                    <a:pt x="56236" y="87"/>
                    <a:pt x="48904" y="87"/>
                  </a:cubicBezTo>
                  <a:cubicBezTo>
                    <a:pt x="22611" y="87"/>
                    <a:pt x="8200" y="33044"/>
                    <a:pt x="8200" y="39431"/>
                  </a:cubicBezTo>
                  <a:cubicBezTo>
                    <a:pt x="8200" y="41986"/>
                    <a:pt x="10728" y="41986"/>
                    <a:pt x="11234" y="41986"/>
                  </a:cubicBezTo>
                  <a:cubicBezTo>
                    <a:pt x="13256" y="41986"/>
                    <a:pt x="14015" y="41475"/>
                    <a:pt x="14520" y="39176"/>
                  </a:cubicBezTo>
                  <a:cubicBezTo>
                    <a:pt x="23116" y="12095"/>
                    <a:pt x="39803" y="5708"/>
                    <a:pt x="48399" y="5708"/>
                  </a:cubicBezTo>
                  <a:cubicBezTo>
                    <a:pt x="53202" y="5708"/>
                    <a:pt x="62051" y="8007"/>
                    <a:pt x="62051" y="22825"/>
                  </a:cubicBezTo>
                  <a:cubicBezTo>
                    <a:pt x="62051" y="30745"/>
                    <a:pt x="57753" y="47862"/>
                    <a:pt x="48399" y="83630"/>
                  </a:cubicBezTo>
                  <a:cubicBezTo>
                    <a:pt x="44354" y="99470"/>
                    <a:pt x="35505" y="110201"/>
                    <a:pt x="24381" y="110201"/>
                  </a:cubicBezTo>
                  <a:cubicBezTo>
                    <a:pt x="22864" y="110201"/>
                    <a:pt x="17049" y="110201"/>
                    <a:pt x="11739" y="106879"/>
                  </a:cubicBezTo>
                  <a:cubicBezTo>
                    <a:pt x="18060" y="105602"/>
                    <a:pt x="23622" y="100237"/>
                    <a:pt x="23622" y="93083"/>
                  </a:cubicBezTo>
                  <a:cubicBezTo>
                    <a:pt x="23622" y="86185"/>
                    <a:pt x="18060" y="84141"/>
                    <a:pt x="14268" y="84141"/>
                  </a:cubicBezTo>
                  <a:cubicBezTo>
                    <a:pt x="6683" y="84141"/>
                    <a:pt x="362" y="90784"/>
                    <a:pt x="362" y="98959"/>
                  </a:cubicBezTo>
                  <a:cubicBezTo>
                    <a:pt x="362" y="110712"/>
                    <a:pt x="13004" y="115821"/>
                    <a:pt x="24128" y="115821"/>
                  </a:cubicBezTo>
                  <a:cubicBezTo>
                    <a:pt x="40814" y="115821"/>
                    <a:pt x="49916" y="97937"/>
                    <a:pt x="50674" y="96404"/>
                  </a:cubicBezTo>
                  <a:cubicBezTo>
                    <a:pt x="53708" y="105857"/>
                    <a:pt x="62810" y="115821"/>
                    <a:pt x="77979" y="115821"/>
                  </a:cubicBezTo>
                  <a:cubicBezTo>
                    <a:pt x="104020" y="115821"/>
                    <a:pt x="118431" y="82864"/>
                    <a:pt x="118431" y="76477"/>
                  </a:cubicBezTo>
                  <a:cubicBezTo>
                    <a:pt x="118431" y="73922"/>
                    <a:pt x="116155" y="73922"/>
                    <a:pt x="115397" y="73922"/>
                  </a:cubicBezTo>
                  <a:cubicBezTo>
                    <a:pt x="113121" y="73922"/>
                    <a:pt x="112616" y="74944"/>
                    <a:pt x="112110" y="76732"/>
                  </a:cubicBezTo>
                  <a:cubicBezTo>
                    <a:pt x="103767" y="104069"/>
                    <a:pt x="86575" y="110201"/>
                    <a:pt x="78485" y="110201"/>
                  </a:cubicBezTo>
                  <a:cubicBezTo>
                    <a:pt x="68625" y="110201"/>
                    <a:pt x="64579" y="102025"/>
                    <a:pt x="64579" y="93339"/>
                  </a:cubicBezTo>
                  <a:cubicBezTo>
                    <a:pt x="64579" y="87718"/>
                    <a:pt x="66096" y="82097"/>
                    <a:pt x="68877" y="70856"/>
                  </a:cubicBezTo>
                  <a:lnTo>
                    <a:pt x="77473" y="3585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7" name="任意多边形: 形状 606">
              <a:extLst>
                <a:ext uri="{FF2B5EF4-FFF2-40B4-BE49-F238E27FC236}">
                  <a16:creationId xmlns:a16="http://schemas.microsoft.com/office/drawing/2014/main" id="{E22801E8-805C-3670-F68A-A9673872E984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12616515" y="3838504"/>
              <a:ext cx="77692" cy="155053"/>
            </a:xfrm>
            <a:custGeom>
              <a:avLst/>
              <a:gdLst>
                <a:gd name="connsiteX0" fmla="*/ 78061 w 77692"/>
                <a:gd name="connsiteY0" fmla="*/ 6884 h 155053"/>
                <a:gd name="connsiteX1" fmla="*/ 70982 w 77692"/>
                <a:gd name="connsiteY1" fmla="*/ 88 h 155053"/>
                <a:gd name="connsiteX2" fmla="*/ 61071 w 77692"/>
                <a:gd name="connsiteY2" fmla="*/ 9925 h 155053"/>
                <a:gd name="connsiteX3" fmla="*/ 68150 w 77692"/>
                <a:gd name="connsiteY3" fmla="*/ 16720 h 155053"/>
                <a:gd name="connsiteX4" fmla="*/ 78061 w 77692"/>
                <a:gd name="connsiteY4" fmla="*/ 6884 h 155053"/>
                <a:gd name="connsiteX5" fmla="*/ 40542 w 77692"/>
                <a:gd name="connsiteY5" fmla="*/ 127422 h 155053"/>
                <a:gd name="connsiteX6" fmla="*/ 17712 w 77692"/>
                <a:gd name="connsiteY6" fmla="*/ 150134 h 155053"/>
                <a:gd name="connsiteX7" fmla="*/ 11341 w 77692"/>
                <a:gd name="connsiteY7" fmla="*/ 149061 h 155053"/>
                <a:gd name="connsiteX8" fmla="*/ 17358 w 77692"/>
                <a:gd name="connsiteY8" fmla="*/ 139940 h 155053"/>
                <a:gd name="connsiteX9" fmla="*/ 10456 w 77692"/>
                <a:gd name="connsiteY9" fmla="*/ 133323 h 155053"/>
                <a:gd name="connsiteX10" fmla="*/ 368 w 77692"/>
                <a:gd name="connsiteY10" fmla="*/ 143875 h 155053"/>
                <a:gd name="connsiteX11" fmla="*/ 17889 w 77692"/>
                <a:gd name="connsiteY11" fmla="*/ 155142 h 155053"/>
                <a:gd name="connsiteX12" fmla="*/ 54700 w 77692"/>
                <a:gd name="connsiteY12" fmla="*/ 126885 h 155053"/>
                <a:gd name="connsiteX13" fmla="*/ 70628 w 77692"/>
                <a:gd name="connsiteY13" fmla="*/ 62861 h 155053"/>
                <a:gd name="connsiteX14" fmla="*/ 71512 w 77692"/>
                <a:gd name="connsiteY14" fmla="*/ 56601 h 155053"/>
                <a:gd name="connsiteX15" fmla="*/ 52576 w 77692"/>
                <a:gd name="connsiteY15" fmla="*/ 39791 h 155053"/>
                <a:gd name="connsiteX16" fmla="*/ 21605 w 77692"/>
                <a:gd name="connsiteY16" fmla="*/ 67153 h 155053"/>
                <a:gd name="connsiteX17" fmla="*/ 24614 w 77692"/>
                <a:gd name="connsiteY17" fmla="*/ 69478 h 155053"/>
                <a:gd name="connsiteX18" fmla="*/ 28153 w 77692"/>
                <a:gd name="connsiteY18" fmla="*/ 66259 h 155053"/>
                <a:gd name="connsiteX19" fmla="*/ 52045 w 77692"/>
                <a:gd name="connsiteY19" fmla="*/ 44798 h 155053"/>
                <a:gd name="connsiteX20" fmla="*/ 58062 w 77692"/>
                <a:gd name="connsiteY20" fmla="*/ 53561 h 155053"/>
                <a:gd name="connsiteX21" fmla="*/ 57531 w 77692"/>
                <a:gd name="connsiteY21" fmla="*/ 58926 h 155053"/>
                <a:gd name="connsiteX22" fmla="*/ 40542 w 77692"/>
                <a:gd name="connsiteY22" fmla="*/ 12742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8061" y="6884"/>
                  </a:moveTo>
                  <a:cubicBezTo>
                    <a:pt x="78061" y="3844"/>
                    <a:pt x="75760" y="88"/>
                    <a:pt x="70982" y="88"/>
                  </a:cubicBezTo>
                  <a:cubicBezTo>
                    <a:pt x="65849" y="88"/>
                    <a:pt x="61071" y="5096"/>
                    <a:pt x="61071" y="9925"/>
                  </a:cubicBezTo>
                  <a:cubicBezTo>
                    <a:pt x="61071" y="12786"/>
                    <a:pt x="63195" y="16720"/>
                    <a:pt x="68150" y="16720"/>
                  </a:cubicBezTo>
                  <a:cubicBezTo>
                    <a:pt x="72928" y="16720"/>
                    <a:pt x="78061" y="12071"/>
                    <a:pt x="78061" y="6884"/>
                  </a:cubicBezTo>
                  <a:close/>
                  <a:moveTo>
                    <a:pt x="40542" y="127422"/>
                  </a:moveTo>
                  <a:cubicBezTo>
                    <a:pt x="37533" y="139762"/>
                    <a:pt x="28153" y="150134"/>
                    <a:pt x="17712" y="150134"/>
                  </a:cubicBezTo>
                  <a:cubicBezTo>
                    <a:pt x="15411" y="150134"/>
                    <a:pt x="13287" y="149777"/>
                    <a:pt x="11341" y="149061"/>
                  </a:cubicBezTo>
                  <a:cubicBezTo>
                    <a:pt x="15942" y="146915"/>
                    <a:pt x="17358" y="142623"/>
                    <a:pt x="17358" y="139940"/>
                  </a:cubicBezTo>
                  <a:cubicBezTo>
                    <a:pt x="17358" y="135648"/>
                    <a:pt x="13995" y="133323"/>
                    <a:pt x="10456" y="133323"/>
                  </a:cubicBezTo>
                  <a:cubicBezTo>
                    <a:pt x="4970" y="133323"/>
                    <a:pt x="368" y="138152"/>
                    <a:pt x="368" y="143875"/>
                  </a:cubicBezTo>
                  <a:cubicBezTo>
                    <a:pt x="368" y="150671"/>
                    <a:pt x="7270" y="155142"/>
                    <a:pt x="17889" y="155142"/>
                  </a:cubicBezTo>
                  <a:cubicBezTo>
                    <a:pt x="28507" y="155142"/>
                    <a:pt x="49213" y="148704"/>
                    <a:pt x="54700" y="126885"/>
                  </a:cubicBezTo>
                  <a:lnTo>
                    <a:pt x="70628" y="62861"/>
                  </a:lnTo>
                  <a:cubicBezTo>
                    <a:pt x="71158" y="60894"/>
                    <a:pt x="71512" y="59284"/>
                    <a:pt x="71512" y="56601"/>
                  </a:cubicBezTo>
                  <a:cubicBezTo>
                    <a:pt x="71512" y="46765"/>
                    <a:pt x="63195" y="39791"/>
                    <a:pt x="52576" y="39791"/>
                  </a:cubicBezTo>
                  <a:cubicBezTo>
                    <a:pt x="32932" y="39791"/>
                    <a:pt x="21605" y="64649"/>
                    <a:pt x="21605" y="67153"/>
                  </a:cubicBezTo>
                  <a:cubicBezTo>
                    <a:pt x="21605" y="69478"/>
                    <a:pt x="24083" y="69478"/>
                    <a:pt x="24614" y="69478"/>
                  </a:cubicBezTo>
                  <a:cubicBezTo>
                    <a:pt x="26738" y="69478"/>
                    <a:pt x="26915" y="68941"/>
                    <a:pt x="28153" y="66259"/>
                  </a:cubicBezTo>
                  <a:cubicBezTo>
                    <a:pt x="32578" y="55886"/>
                    <a:pt x="41780" y="44798"/>
                    <a:pt x="52045" y="44798"/>
                  </a:cubicBezTo>
                  <a:cubicBezTo>
                    <a:pt x="56469" y="44798"/>
                    <a:pt x="58062" y="47838"/>
                    <a:pt x="58062" y="53561"/>
                  </a:cubicBezTo>
                  <a:cubicBezTo>
                    <a:pt x="58062" y="55528"/>
                    <a:pt x="57708" y="58032"/>
                    <a:pt x="57531" y="58926"/>
                  </a:cubicBezTo>
                  <a:lnTo>
                    <a:pt x="40542" y="12742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97" name="组合 496" descr="\documentclass{article}&#10;\usepackage{amsmath}&#10;\pagestyle{empty}&#10;\begin{document}&#10;&#10;\begin{align*}&#10;  J(\omega) &amp;\equiv \frac{1}{2} \int_{- \infty}^{+\infty} dt\ e^{i \omega t} \langle [ \hat{F}(t), \hat{F} (0) ] \rangle_{\textsc{B}} = \frac{\pi}{2} \sum_{j = 1}^N \frac{c^2_{j}}{\omega_j} \delta(\omega - \omega_j) = \frac{\pi}{2} \alpha \omega e^{- \omega / \omega_\mathrm{c}}&#10;\end{align*}&#10;&#10;\end{document}" title="IguanaTex Vector Display">
            <a:extLst>
              <a:ext uri="{FF2B5EF4-FFF2-40B4-BE49-F238E27FC236}">
                <a16:creationId xmlns:a16="http://schemas.microsoft.com/office/drawing/2014/main" id="{8D28309F-3FB1-FB9E-42B9-6218F726AD2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06221" y="2743140"/>
            <a:ext cx="8044156" cy="771999"/>
            <a:chOff x="3479042" y="4653842"/>
            <a:chExt cx="8044156" cy="771999"/>
          </a:xfrm>
        </p:grpSpPr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10FA9C4E-5531-A4C6-3960-840A09FB742D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3479042" y="4918306"/>
              <a:ext cx="142214" cy="178400"/>
            </a:xfrm>
            <a:custGeom>
              <a:avLst/>
              <a:gdLst>
                <a:gd name="connsiteX0" fmla="*/ 119008 w 142214"/>
                <a:gd name="connsiteY0" fmla="*/ 18565 h 178400"/>
                <a:gd name="connsiteX1" fmla="*/ 135457 w 142214"/>
                <a:gd name="connsiteY1" fmla="*/ 7937 h 178400"/>
                <a:gd name="connsiteX2" fmla="*/ 142289 w 142214"/>
                <a:gd name="connsiteY2" fmla="*/ 3129 h 178400"/>
                <a:gd name="connsiteX3" fmla="*/ 138746 w 142214"/>
                <a:gd name="connsiteY3" fmla="*/ 92 h 178400"/>
                <a:gd name="connsiteX4" fmla="*/ 110658 w 142214"/>
                <a:gd name="connsiteY4" fmla="*/ 851 h 178400"/>
                <a:gd name="connsiteX5" fmla="*/ 73459 w 142214"/>
                <a:gd name="connsiteY5" fmla="*/ 92 h 178400"/>
                <a:gd name="connsiteX6" fmla="*/ 68145 w 142214"/>
                <a:gd name="connsiteY6" fmla="*/ 5153 h 178400"/>
                <a:gd name="connsiteX7" fmla="*/ 76749 w 142214"/>
                <a:gd name="connsiteY7" fmla="*/ 7937 h 178400"/>
                <a:gd name="connsiteX8" fmla="*/ 91426 w 142214"/>
                <a:gd name="connsiteY8" fmla="*/ 8443 h 178400"/>
                <a:gd name="connsiteX9" fmla="*/ 99270 w 142214"/>
                <a:gd name="connsiteY9" fmla="*/ 13504 h 178400"/>
                <a:gd name="connsiteX10" fmla="*/ 98258 w 142214"/>
                <a:gd name="connsiteY10" fmla="*/ 18818 h 178400"/>
                <a:gd name="connsiteX11" fmla="*/ 69157 w 142214"/>
                <a:gd name="connsiteY11" fmla="*/ 134968 h 178400"/>
                <a:gd name="connsiteX12" fmla="*/ 32718 w 142214"/>
                <a:gd name="connsiteY12" fmla="*/ 172926 h 178400"/>
                <a:gd name="connsiteX13" fmla="*/ 8678 w 142214"/>
                <a:gd name="connsiteY13" fmla="*/ 157237 h 178400"/>
                <a:gd name="connsiteX14" fmla="*/ 11715 w 142214"/>
                <a:gd name="connsiteY14" fmla="*/ 157490 h 178400"/>
                <a:gd name="connsiteX15" fmla="*/ 28163 w 142214"/>
                <a:gd name="connsiteY15" fmla="*/ 141294 h 178400"/>
                <a:gd name="connsiteX16" fmla="*/ 17029 w 142214"/>
                <a:gd name="connsiteY16" fmla="*/ 130666 h 178400"/>
                <a:gd name="connsiteX17" fmla="*/ 74 w 142214"/>
                <a:gd name="connsiteY17" fmla="*/ 150910 h 178400"/>
                <a:gd name="connsiteX18" fmla="*/ 33477 w 142214"/>
                <a:gd name="connsiteY18" fmla="*/ 178493 h 178400"/>
                <a:gd name="connsiteX19" fmla="*/ 89401 w 142214"/>
                <a:gd name="connsiteY19" fmla="*/ 136740 h 178400"/>
                <a:gd name="connsiteX20" fmla="*/ 119008 w 142214"/>
                <a:gd name="connsiteY20" fmla="*/ 1856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214" h="178400">
                  <a:moveTo>
                    <a:pt x="119008" y="18565"/>
                  </a:moveTo>
                  <a:cubicBezTo>
                    <a:pt x="121033" y="10214"/>
                    <a:pt x="121539" y="7937"/>
                    <a:pt x="135457" y="7937"/>
                  </a:cubicBezTo>
                  <a:cubicBezTo>
                    <a:pt x="139505" y="7937"/>
                    <a:pt x="142289" y="7937"/>
                    <a:pt x="142289" y="3129"/>
                  </a:cubicBezTo>
                  <a:cubicBezTo>
                    <a:pt x="142289" y="851"/>
                    <a:pt x="140771" y="92"/>
                    <a:pt x="138746" y="92"/>
                  </a:cubicBezTo>
                  <a:cubicBezTo>
                    <a:pt x="132420" y="92"/>
                    <a:pt x="116984" y="851"/>
                    <a:pt x="110658" y="851"/>
                  </a:cubicBezTo>
                  <a:cubicBezTo>
                    <a:pt x="102307" y="851"/>
                    <a:pt x="81810" y="92"/>
                    <a:pt x="73459" y="92"/>
                  </a:cubicBezTo>
                  <a:cubicBezTo>
                    <a:pt x="71182" y="92"/>
                    <a:pt x="68145" y="92"/>
                    <a:pt x="68145" y="5153"/>
                  </a:cubicBezTo>
                  <a:cubicBezTo>
                    <a:pt x="68145" y="7937"/>
                    <a:pt x="70169" y="7937"/>
                    <a:pt x="76749" y="7937"/>
                  </a:cubicBezTo>
                  <a:cubicBezTo>
                    <a:pt x="82569" y="7937"/>
                    <a:pt x="85099" y="7937"/>
                    <a:pt x="91426" y="8443"/>
                  </a:cubicBezTo>
                  <a:cubicBezTo>
                    <a:pt x="97499" y="9202"/>
                    <a:pt x="99270" y="9961"/>
                    <a:pt x="99270" y="13504"/>
                  </a:cubicBezTo>
                  <a:cubicBezTo>
                    <a:pt x="99270" y="15022"/>
                    <a:pt x="98764" y="16793"/>
                    <a:pt x="98258" y="18818"/>
                  </a:cubicBezTo>
                  <a:lnTo>
                    <a:pt x="69157" y="134968"/>
                  </a:lnTo>
                  <a:cubicBezTo>
                    <a:pt x="63084" y="159514"/>
                    <a:pt x="45876" y="172926"/>
                    <a:pt x="32718" y="172926"/>
                  </a:cubicBezTo>
                  <a:cubicBezTo>
                    <a:pt x="26139" y="172926"/>
                    <a:pt x="12727" y="170395"/>
                    <a:pt x="8678" y="157237"/>
                  </a:cubicBezTo>
                  <a:cubicBezTo>
                    <a:pt x="9437" y="157490"/>
                    <a:pt x="11209" y="157490"/>
                    <a:pt x="11715" y="157490"/>
                  </a:cubicBezTo>
                  <a:cubicBezTo>
                    <a:pt x="21584" y="157490"/>
                    <a:pt x="28163" y="148886"/>
                    <a:pt x="28163" y="141294"/>
                  </a:cubicBezTo>
                  <a:cubicBezTo>
                    <a:pt x="28163" y="133197"/>
                    <a:pt x="21331" y="130666"/>
                    <a:pt x="17029" y="130666"/>
                  </a:cubicBezTo>
                  <a:cubicBezTo>
                    <a:pt x="12474" y="130666"/>
                    <a:pt x="74" y="133703"/>
                    <a:pt x="74" y="150910"/>
                  </a:cubicBezTo>
                  <a:cubicBezTo>
                    <a:pt x="74" y="166600"/>
                    <a:pt x="13486" y="178493"/>
                    <a:pt x="33477" y="178493"/>
                  </a:cubicBezTo>
                  <a:cubicBezTo>
                    <a:pt x="56758" y="178493"/>
                    <a:pt x="83075" y="161792"/>
                    <a:pt x="89401" y="136740"/>
                  </a:cubicBezTo>
                  <a:lnTo>
                    <a:pt x="119008" y="1856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CB5D6240-3D1C-EC56-C276-817A35DE3463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3650786" y="4901352"/>
              <a:ext cx="58707" cy="253051"/>
            </a:xfrm>
            <a:custGeom>
              <a:avLst/>
              <a:gdLst>
                <a:gd name="connsiteX0" fmla="*/ 58789 w 58707"/>
                <a:gd name="connsiteY0" fmla="*/ 250613 h 253051"/>
                <a:gd name="connsiteX1" fmla="*/ 54487 w 58707"/>
                <a:gd name="connsiteY1" fmla="*/ 245045 h 253051"/>
                <a:gd name="connsiteX2" fmla="*/ 14758 w 58707"/>
                <a:gd name="connsiteY2" fmla="*/ 126617 h 253051"/>
                <a:gd name="connsiteX3" fmla="*/ 55499 w 58707"/>
                <a:gd name="connsiteY3" fmla="*/ 6924 h 253051"/>
                <a:gd name="connsiteX4" fmla="*/ 58789 w 58707"/>
                <a:gd name="connsiteY4" fmla="*/ 2622 h 253051"/>
                <a:gd name="connsiteX5" fmla="*/ 56258 w 58707"/>
                <a:gd name="connsiteY5" fmla="*/ 92 h 253051"/>
                <a:gd name="connsiteX6" fmla="*/ 16023 w 58707"/>
                <a:gd name="connsiteY6" fmla="*/ 49437 h 253051"/>
                <a:gd name="connsiteX7" fmla="*/ 81 w 58707"/>
                <a:gd name="connsiteY7" fmla="*/ 126617 h 253051"/>
                <a:gd name="connsiteX8" fmla="*/ 16782 w 58707"/>
                <a:gd name="connsiteY8" fmla="*/ 205569 h 253051"/>
                <a:gd name="connsiteX9" fmla="*/ 56258 w 58707"/>
                <a:gd name="connsiteY9" fmla="*/ 253143 h 253051"/>
                <a:gd name="connsiteX10" fmla="*/ 58789 w 58707"/>
                <a:gd name="connsiteY10" fmla="*/ 25061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789" y="250613"/>
                  </a:moveTo>
                  <a:cubicBezTo>
                    <a:pt x="58789" y="249853"/>
                    <a:pt x="58789" y="249347"/>
                    <a:pt x="54487" y="245045"/>
                  </a:cubicBezTo>
                  <a:cubicBezTo>
                    <a:pt x="22855" y="213161"/>
                    <a:pt x="14758" y="165334"/>
                    <a:pt x="14758" y="126617"/>
                  </a:cubicBezTo>
                  <a:cubicBezTo>
                    <a:pt x="14758" y="82587"/>
                    <a:pt x="24374" y="38556"/>
                    <a:pt x="55499" y="6924"/>
                  </a:cubicBezTo>
                  <a:cubicBezTo>
                    <a:pt x="58789" y="3888"/>
                    <a:pt x="58789" y="3382"/>
                    <a:pt x="58789" y="2622"/>
                  </a:cubicBezTo>
                  <a:cubicBezTo>
                    <a:pt x="58789" y="851"/>
                    <a:pt x="57776" y="92"/>
                    <a:pt x="56258" y="92"/>
                  </a:cubicBezTo>
                  <a:cubicBezTo>
                    <a:pt x="53728" y="92"/>
                    <a:pt x="30953" y="17299"/>
                    <a:pt x="16023" y="49437"/>
                  </a:cubicBezTo>
                  <a:cubicBezTo>
                    <a:pt x="3117" y="77273"/>
                    <a:pt x="81" y="105361"/>
                    <a:pt x="81" y="126617"/>
                  </a:cubicBezTo>
                  <a:cubicBezTo>
                    <a:pt x="81" y="146355"/>
                    <a:pt x="2864" y="176975"/>
                    <a:pt x="16782" y="205569"/>
                  </a:cubicBezTo>
                  <a:cubicBezTo>
                    <a:pt x="31965" y="236695"/>
                    <a:pt x="53728" y="253143"/>
                    <a:pt x="56258" y="253143"/>
                  </a:cubicBezTo>
                  <a:cubicBezTo>
                    <a:pt x="57776" y="253143"/>
                    <a:pt x="58789" y="252384"/>
                    <a:pt x="58789" y="25061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0" name="任意多边形: 形状 429">
              <a:extLst>
                <a:ext uri="{FF2B5EF4-FFF2-40B4-BE49-F238E27FC236}">
                  <a16:creationId xmlns:a16="http://schemas.microsoft.com/office/drawing/2014/main" id="{ADC12CB3-C347-CC42-30E5-F3D4D2E94339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3727180" y="4979292"/>
              <a:ext cx="150059" cy="114632"/>
            </a:xfrm>
            <a:custGeom>
              <a:avLst/>
              <a:gdLst>
                <a:gd name="connsiteX0" fmla="*/ 150144 w 150059"/>
                <a:gd name="connsiteY0" fmla="*/ 17806 h 114632"/>
                <a:gd name="connsiteX1" fmla="*/ 140022 w 150059"/>
                <a:gd name="connsiteY1" fmla="*/ 92 h 114632"/>
                <a:gd name="connsiteX2" fmla="*/ 126610 w 150059"/>
                <a:gd name="connsiteY2" fmla="*/ 11985 h 114632"/>
                <a:gd name="connsiteX3" fmla="*/ 130406 w 150059"/>
                <a:gd name="connsiteY3" fmla="*/ 19577 h 114632"/>
                <a:gd name="connsiteX4" fmla="*/ 139263 w 150059"/>
                <a:gd name="connsiteY4" fmla="*/ 40833 h 114632"/>
                <a:gd name="connsiteX5" fmla="*/ 126610 w 150059"/>
                <a:gd name="connsiteY5" fmla="*/ 77019 h 114632"/>
                <a:gd name="connsiteX6" fmla="*/ 97762 w 150059"/>
                <a:gd name="connsiteY6" fmla="*/ 96504 h 114632"/>
                <a:gd name="connsiteX7" fmla="*/ 73216 w 150059"/>
                <a:gd name="connsiteY7" fmla="*/ 73730 h 114632"/>
                <a:gd name="connsiteX8" fmla="*/ 81820 w 150059"/>
                <a:gd name="connsiteY8" fmla="*/ 43870 h 114632"/>
                <a:gd name="connsiteX9" fmla="*/ 77265 w 150059"/>
                <a:gd name="connsiteY9" fmla="*/ 38303 h 114632"/>
                <a:gd name="connsiteX10" fmla="*/ 70433 w 150059"/>
                <a:gd name="connsiteY10" fmla="*/ 42605 h 114632"/>
                <a:gd name="connsiteX11" fmla="*/ 64613 w 150059"/>
                <a:gd name="connsiteY11" fmla="*/ 73224 h 114632"/>
                <a:gd name="connsiteX12" fmla="*/ 30198 w 150059"/>
                <a:gd name="connsiteY12" fmla="*/ 96504 h 114632"/>
                <a:gd name="connsiteX13" fmla="*/ 8182 w 150059"/>
                <a:gd name="connsiteY13" fmla="*/ 67404 h 114632"/>
                <a:gd name="connsiteX14" fmla="*/ 33993 w 150059"/>
                <a:gd name="connsiteY14" fmla="*/ 5912 h 114632"/>
                <a:gd name="connsiteX15" fmla="*/ 29185 w 150059"/>
                <a:gd name="connsiteY15" fmla="*/ 1104 h 114632"/>
                <a:gd name="connsiteX16" fmla="*/ 22606 w 150059"/>
                <a:gd name="connsiteY16" fmla="*/ 6671 h 114632"/>
                <a:gd name="connsiteX17" fmla="*/ 85 w 150059"/>
                <a:gd name="connsiteY17" fmla="*/ 78538 h 114632"/>
                <a:gd name="connsiteX18" fmla="*/ 26655 w 150059"/>
                <a:gd name="connsiteY18" fmla="*/ 114724 h 114632"/>
                <a:gd name="connsiteX19" fmla="*/ 65625 w 150059"/>
                <a:gd name="connsiteY19" fmla="*/ 88154 h 114632"/>
                <a:gd name="connsiteX20" fmla="*/ 93460 w 150059"/>
                <a:gd name="connsiteY20" fmla="*/ 114724 h 114632"/>
                <a:gd name="connsiteX21" fmla="*/ 134455 w 150059"/>
                <a:gd name="connsiteY21" fmla="*/ 80309 h 114632"/>
                <a:gd name="connsiteX22" fmla="*/ 150144 w 150059"/>
                <a:gd name="connsiteY22" fmla="*/ 17806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144" y="17806"/>
                  </a:moveTo>
                  <a:cubicBezTo>
                    <a:pt x="150144" y="6418"/>
                    <a:pt x="145589" y="92"/>
                    <a:pt x="140022" y="92"/>
                  </a:cubicBezTo>
                  <a:cubicBezTo>
                    <a:pt x="133442" y="92"/>
                    <a:pt x="126610" y="6165"/>
                    <a:pt x="126610" y="11985"/>
                  </a:cubicBezTo>
                  <a:cubicBezTo>
                    <a:pt x="126610" y="14516"/>
                    <a:pt x="127875" y="17299"/>
                    <a:pt x="130406" y="19577"/>
                  </a:cubicBezTo>
                  <a:cubicBezTo>
                    <a:pt x="134708" y="23373"/>
                    <a:pt x="139263" y="30205"/>
                    <a:pt x="139263" y="40833"/>
                  </a:cubicBezTo>
                  <a:cubicBezTo>
                    <a:pt x="139263" y="50955"/>
                    <a:pt x="134455" y="65379"/>
                    <a:pt x="126610" y="77019"/>
                  </a:cubicBezTo>
                  <a:cubicBezTo>
                    <a:pt x="119019" y="87901"/>
                    <a:pt x="109656" y="96504"/>
                    <a:pt x="97762" y="96504"/>
                  </a:cubicBezTo>
                  <a:cubicBezTo>
                    <a:pt x="83338" y="96504"/>
                    <a:pt x="75494" y="87395"/>
                    <a:pt x="73216" y="73730"/>
                  </a:cubicBezTo>
                  <a:cubicBezTo>
                    <a:pt x="76000" y="67150"/>
                    <a:pt x="81820" y="50955"/>
                    <a:pt x="81820" y="43870"/>
                  </a:cubicBezTo>
                  <a:cubicBezTo>
                    <a:pt x="81820" y="40833"/>
                    <a:pt x="80555" y="38303"/>
                    <a:pt x="77265" y="38303"/>
                  </a:cubicBezTo>
                  <a:cubicBezTo>
                    <a:pt x="75241" y="38303"/>
                    <a:pt x="72457" y="38809"/>
                    <a:pt x="70433" y="42605"/>
                  </a:cubicBezTo>
                  <a:cubicBezTo>
                    <a:pt x="67649" y="47666"/>
                    <a:pt x="64613" y="64114"/>
                    <a:pt x="64613" y="73224"/>
                  </a:cubicBezTo>
                  <a:cubicBezTo>
                    <a:pt x="56262" y="85117"/>
                    <a:pt x="46140" y="96504"/>
                    <a:pt x="30198" y="96504"/>
                  </a:cubicBezTo>
                  <a:cubicBezTo>
                    <a:pt x="13496" y="96504"/>
                    <a:pt x="8182" y="81574"/>
                    <a:pt x="8182" y="67404"/>
                  </a:cubicBezTo>
                  <a:cubicBezTo>
                    <a:pt x="8182" y="35772"/>
                    <a:pt x="33993" y="9202"/>
                    <a:pt x="33993" y="5912"/>
                  </a:cubicBezTo>
                  <a:cubicBezTo>
                    <a:pt x="33993" y="3129"/>
                    <a:pt x="31969" y="1104"/>
                    <a:pt x="29185" y="1104"/>
                  </a:cubicBezTo>
                  <a:cubicBezTo>
                    <a:pt x="25896" y="1104"/>
                    <a:pt x="24124" y="4394"/>
                    <a:pt x="22606" y="6671"/>
                  </a:cubicBezTo>
                  <a:cubicBezTo>
                    <a:pt x="9701" y="25397"/>
                    <a:pt x="85" y="55510"/>
                    <a:pt x="85" y="78538"/>
                  </a:cubicBezTo>
                  <a:cubicBezTo>
                    <a:pt x="85" y="95998"/>
                    <a:pt x="5905" y="114724"/>
                    <a:pt x="26655" y="114724"/>
                  </a:cubicBezTo>
                  <a:cubicBezTo>
                    <a:pt x="44622" y="114724"/>
                    <a:pt x="56515" y="102072"/>
                    <a:pt x="65625" y="88154"/>
                  </a:cubicBezTo>
                  <a:cubicBezTo>
                    <a:pt x="67902" y="102831"/>
                    <a:pt x="77771" y="114724"/>
                    <a:pt x="93460" y="114724"/>
                  </a:cubicBezTo>
                  <a:cubicBezTo>
                    <a:pt x="113198" y="114724"/>
                    <a:pt x="125345" y="99288"/>
                    <a:pt x="134455" y="80309"/>
                  </a:cubicBezTo>
                  <a:cubicBezTo>
                    <a:pt x="140528" y="67910"/>
                    <a:pt x="150144" y="33495"/>
                    <a:pt x="150144" y="178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1" name="任意多边形: 形状 430">
              <a:extLst>
                <a:ext uri="{FF2B5EF4-FFF2-40B4-BE49-F238E27FC236}">
                  <a16:creationId xmlns:a16="http://schemas.microsoft.com/office/drawing/2014/main" id="{9AEE1D37-D0B1-8127-250E-86D91180BBD7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3905159" y="4901352"/>
              <a:ext cx="58707" cy="253051"/>
            </a:xfrm>
            <a:custGeom>
              <a:avLst/>
              <a:gdLst>
                <a:gd name="connsiteX0" fmla="*/ 58799 w 58707"/>
                <a:gd name="connsiteY0" fmla="*/ 126617 h 253051"/>
                <a:gd name="connsiteX1" fmla="*/ 42098 w 58707"/>
                <a:gd name="connsiteY1" fmla="*/ 47666 h 253051"/>
                <a:gd name="connsiteX2" fmla="*/ 2622 w 58707"/>
                <a:gd name="connsiteY2" fmla="*/ 92 h 253051"/>
                <a:gd name="connsiteX3" fmla="*/ 91 w 58707"/>
                <a:gd name="connsiteY3" fmla="*/ 2622 h 253051"/>
                <a:gd name="connsiteX4" fmla="*/ 4899 w 58707"/>
                <a:gd name="connsiteY4" fmla="*/ 8443 h 253051"/>
                <a:gd name="connsiteX5" fmla="*/ 44122 w 58707"/>
                <a:gd name="connsiteY5" fmla="*/ 126617 h 253051"/>
                <a:gd name="connsiteX6" fmla="*/ 3381 w 58707"/>
                <a:gd name="connsiteY6" fmla="*/ 246311 h 253051"/>
                <a:gd name="connsiteX7" fmla="*/ 91 w 58707"/>
                <a:gd name="connsiteY7" fmla="*/ 250613 h 253051"/>
                <a:gd name="connsiteX8" fmla="*/ 2622 w 58707"/>
                <a:gd name="connsiteY8" fmla="*/ 253143 h 253051"/>
                <a:gd name="connsiteX9" fmla="*/ 42857 w 58707"/>
                <a:gd name="connsiteY9" fmla="*/ 203798 h 253051"/>
                <a:gd name="connsiteX10" fmla="*/ 58799 w 58707"/>
                <a:gd name="connsiteY10" fmla="*/ 12661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799" y="126617"/>
                  </a:moveTo>
                  <a:cubicBezTo>
                    <a:pt x="58799" y="106879"/>
                    <a:pt x="56015" y="76260"/>
                    <a:pt x="42098" y="47666"/>
                  </a:cubicBezTo>
                  <a:cubicBezTo>
                    <a:pt x="26915" y="16540"/>
                    <a:pt x="5152" y="92"/>
                    <a:pt x="2622" y="92"/>
                  </a:cubicBezTo>
                  <a:cubicBezTo>
                    <a:pt x="1103" y="92"/>
                    <a:pt x="91" y="1104"/>
                    <a:pt x="91" y="2622"/>
                  </a:cubicBezTo>
                  <a:cubicBezTo>
                    <a:pt x="91" y="3382"/>
                    <a:pt x="91" y="3888"/>
                    <a:pt x="4899" y="8443"/>
                  </a:cubicBezTo>
                  <a:cubicBezTo>
                    <a:pt x="29698" y="33495"/>
                    <a:pt x="44122" y="73730"/>
                    <a:pt x="44122" y="126617"/>
                  </a:cubicBezTo>
                  <a:cubicBezTo>
                    <a:pt x="44122" y="169889"/>
                    <a:pt x="34759" y="214426"/>
                    <a:pt x="3381" y="246311"/>
                  </a:cubicBezTo>
                  <a:cubicBezTo>
                    <a:pt x="91" y="249347"/>
                    <a:pt x="91" y="249853"/>
                    <a:pt x="91" y="250613"/>
                  </a:cubicBezTo>
                  <a:cubicBezTo>
                    <a:pt x="91" y="252131"/>
                    <a:pt x="1103" y="253143"/>
                    <a:pt x="2622" y="253143"/>
                  </a:cubicBezTo>
                  <a:cubicBezTo>
                    <a:pt x="5152" y="253143"/>
                    <a:pt x="27927" y="235936"/>
                    <a:pt x="42857" y="203798"/>
                  </a:cubicBezTo>
                  <a:cubicBezTo>
                    <a:pt x="55762" y="175962"/>
                    <a:pt x="58799" y="147874"/>
                    <a:pt x="58799" y="126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642D0172-0119-0E2F-791F-D7E7D1F2CA6B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4073351" y="4973725"/>
              <a:ext cx="168784" cy="108305"/>
            </a:xfrm>
            <a:custGeom>
              <a:avLst/>
              <a:gdLst>
                <a:gd name="connsiteX0" fmla="*/ 159773 w 168784"/>
                <a:gd name="connsiteY0" fmla="*/ 10214 h 108305"/>
                <a:gd name="connsiteX1" fmla="*/ 168883 w 168784"/>
                <a:gd name="connsiteY1" fmla="*/ 5153 h 108305"/>
                <a:gd name="connsiteX2" fmla="*/ 160026 w 168784"/>
                <a:gd name="connsiteY2" fmla="*/ 92 h 108305"/>
                <a:gd name="connsiteX3" fmla="*/ 8955 w 168784"/>
                <a:gd name="connsiteY3" fmla="*/ 92 h 108305"/>
                <a:gd name="connsiteX4" fmla="*/ 98 w 168784"/>
                <a:gd name="connsiteY4" fmla="*/ 5153 h 108305"/>
                <a:gd name="connsiteX5" fmla="*/ 9208 w 168784"/>
                <a:gd name="connsiteY5" fmla="*/ 10214 h 108305"/>
                <a:gd name="connsiteX6" fmla="*/ 159773 w 168784"/>
                <a:gd name="connsiteY6" fmla="*/ 10214 h 108305"/>
                <a:gd name="connsiteX7" fmla="*/ 160026 w 168784"/>
                <a:gd name="connsiteY7" fmla="*/ 108398 h 108305"/>
                <a:gd name="connsiteX8" fmla="*/ 168883 w 168784"/>
                <a:gd name="connsiteY8" fmla="*/ 103337 h 108305"/>
                <a:gd name="connsiteX9" fmla="*/ 159773 w 168784"/>
                <a:gd name="connsiteY9" fmla="*/ 98276 h 108305"/>
                <a:gd name="connsiteX10" fmla="*/ 9208 w 168784"/>
                <a:gd name="connsiteY10" fmla="*/ 98276 h 108305"/>
                <a:gd name="connsiteX11" fmla="*/ 98 w 168784"/>
                <a:gd name="connsiteY11" fmla="*/ 103337 h 108305"/>
                <a:gd name="connsiteX12" fmla="*/ 8955 w 168784"/>
                <a:gd name="connsiteY12" fmla="*/ 108398 h 108305"/>
                <a:gd name="connsiteX13" fmla="*/ 160026 w 168784"/>
                <a:gd name="connsiteY13" fmla="*/ 108398 h 108305"/>
                <a:gd name="connsiteX14" fmla="*/ 160026 w 168784"/>
                <a:gd name="connsiteY14" fmla="*/ 59306 h 108305"/>
                <a:gd name="connsiteX15" fmla="*/ 168883 w 168784"/>
                <a:gd name="connsiteY15" fmla="*/ 54245 h 108305"/>
                <a:gd name="connsiteX16" fmla="*/ 160026 w 168784"/>
                <a:gd name="connsiteY16" fmla="*/ 49184 h 108305"/>
                <a:gd name="connsiteX17" fmla="*/ 8955 w 168784"/>
                <a:gd name="connsiteY17" fmla="*/ 49184 h 108305"/>
                <a:gd name="connsiteX18" fmla="*/ 98 w 168784"/>
                <a:gd name="connsiteY18" fmla="*/ 54245 h 108305"/>
                <a:gd name="connsiteX19" fmla="*/ 8955 w 168784"/>
                <a:gd name="connsiteY19" fmla="*/ 59306 h 108305"/>
                <a:gd name="connsiteX20" fmla="*/ 160026 w 168784"/>
                <a:gd name="connsiteY20" fmla="*/ 59306 h 10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8784" h="108305">
                  <a:moveTo>
                    <a:pt x="159773" y="10214"/>
                  </a:moveTo>
                  <a:cubicBezTo>
                    <a:pt x="164075" y="10214"/>
                    <a:pt x="168883" y="10214"/>
                    <a:pt x="168883" y="5153"/>
                  </a:cubicBezTo>
                  <a:cubicBezTo>
                    <a:pt x="168883" y="92"/>
                    <a:pt x="164328" y="92"/>
                    <a:pt x="160026" y="92"/>
                  </a:cubicBezTo>
                  <a:lnTo>
                    <a:pt x="8955" y="92"/>
                  </a:lnTo>
                  <a:cubicBezTo>
                    <a:pt x="4653" y="92"/>
                    <a:pt x="98" y="92"/>
                    <a:pt x="98" y="5153"/>
                  </a:cubicBezTo>
                  <a:cubicBezTo>
                    <a:pt x="98" y="10214"/>
                    <a:pt x="5159" y="10214"/>
                    <a:pt x="9208" y="10214"/>
                  </a:cubicBezTo>
                  <a:lnTo>
                    <a:pt x="159773" y="10214"/>
                  </a:lnTo>
                  <a:close/>
                  <a:moveTo>
                    <a:pt x="160026" y="108398"/>
                  </a:moveTo>
                  <a:cubicBezTo>
                    <a:pt x="164328" y="108398"/>
                    <a:pt x="168883" y="108398"/>
                    <a:pt x="168883" y="103337"/>
                  </a:cubicBezTo>
                  <a:cubicBezTo>
                    <a:pt x="168883" y="98276"/>
                    <a:pt x="164075" y="98276"/>
                    <a:pt x="159773" y="98276"/>
                  </a:cubicBezTo>
                  <a:lnTo>
                    <a:pt x="9208" y="98276"/>
                  </a:lnTo>
                  <a:cubicBezTo>
                    <a:pt x="5159" y="98276"/>
                    <a:pt x="98" y="98276"/>
                    <a:pt x="98" y="103337"/>
                  </a:cubicBezTo>
                  <a:cubicBezTo>
                    <a:pt x="98" y="108398"/>
                    <a:pt x="4653" y="108398"/>
                    <a:pt x="8955" y="108398"/>
                  </a:cubicBezTo>
                  <a:lnTo>
                    <a:pt x="160026" y="108398"/>
                  </a:lnTo>
                  <a:close/>
                  <a:moveTo>
                    <a:pt x="160026" y="59306"/>
                  </a:moveTo>
                  <a:cubicBezTo>
                    <a:pt x="164328" y="59306"/>
                    <a:pt x="168883" y="59306"/>
                    <a:pt x="168883" y="54245"/>
                  </a:cubicBezTo>
                  <a:cubicBezTo>
                    <a:pt x="168883" y="49184"/>
                    <a:pt x="164328" y="49184"/>
                    <a:pt x="160026" y="49184"/>
                  </a:cubicBezTo>
                  <a:lnTo>
                    <a:pt x="8955" y="49184"/>
                  </a:lnTo>
                  <a:cubicBezTo>
                    <a:pt x="4653" y="49184"/>
                    <a:pt x="98" y="49184"/>
                    <a:pt x="98" y="54245"/>
                  </a:cubicBezTo>
                  <a:cubicBezTo>
                    <a:pt x="98" y="59306"/>
                    <a:pt x="4653" y="59306"/>
                    <a:pt x="8955" y="59306"/>
                  </a:cubicBezTo>
                  <a:lnTo>
                    <a:pt x="160026" y="593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A83ADE08-11F5-F8DF-049C-F8A0274F7E19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4379430" y="4751417"/>
              <a:ext cx="83506" cy="168531"/>
            </a:xfrm>
            <a:custGeom>
              <a:avLst/>
              <a:gdLst>
                <a:gd name="connsiteX0" fmla="*/ 51985 w 83506"/>
                <a:gd name="connsiteY0" fmla="*/ 6665 h 168531"/>
                <a:gd name="connsiteX1" fmla="*/ 46165 w 83506"/>
                <a:gd name="connsiteY1" fmla="*/ 85 h 168531"/>
                <a:gd name="connsiteX2" fmla="*/ 110 w 83506"/>
                <a:gd name="connsiteY2" fmla="*/ 16280 h 168531"/>
                <a:gd name="connsiteX3" fmla="*/ 110 w 83506"/>
                <a:gd name="connsiteY3" fmla="*/ 24125 h 168531"/>
                <a:gd name="connsiteX4" fmla="*/ 33259 w 83506"/>
                <a:gd name="connsiteY4" fmla="*/ 17546 h 168531"/>
                <a:gd name="connsiteX5" fmla="*/ 33259 w 83506"/>
                <a:gd name="connsiteY5" fmla="*/ 148626 h 168531"/>
                <a:gd name="connsiteX6" fmla="*/ 9725 w 83506"/>
                <a:gd name="connsiteY6" fmla="*/ 160773 h 168531"/>
                <a:gd name="connsiteX7" fmla="*/ 1628 w 83506"/>
                <a:gd name="connsiteY7" fmla="*/ 160773 h 168531"/>
                <a:gd name="connsiteX8" fmla="*/ 1628 w 83506"/>
                <a:gd name="connsiteY8" fmla="*/ 168617 h 168531"/>
                <a:gd name="connsiteX9" fmla="*/ 42622 w 83506"/>
                <a:gd name="connsiteY9" fmla="*/ 167858 h 168531"/>
                <a:gd name="connsiteX10" fmla="*/ 83616 w 83506"/>
                <a:gd name="connsiteY10" fmla="*/ 168617 h 168531"/>
                <a:gd name="connsiteX11" fmla="*/ 83616 w 83506"/>
                <a:gd name="connsiteY11" fmla="*/ 160773 h 168531"/>
                <a:gd name="connsiteX12" fmla="*/ 75519 w 83506"/>
                <a:gd name="connsiteY12" fmla="*/ 160773 h 168531"/>
                <a:gd name="connsiteX13" fmla="*/ 51985 w 83506"/>
                <a:gd name="connsiteY13" fmla="*/ 148626 h 168531"/>
                <a:gd name="connsiteX14" fmla="*/ 51985 w 83506"/>
                <a:gd name="connsiteY14" fmla="*/ 6665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68531">
                  <a:moveTo>
                    <a:pt x="51985" y="6665"/>
                  </a:moveTo>
                  <a:cubicBezTo>
                    <a:pt x="51985" y="591"/>
                    <a:pt x="51985" y="85"/>
                    <a:pt x="46165" y="85"/>
                  </a:cubicBezTo>
                  <a:cubicBezTo>
                    <a:pt x="30476" y="16280"/>
                    <a:pt x="8207" y="16280"/>
                    <a:pt x="110" y="16280"/>
                  </a:cubicBezTo>
                  <a:lnTo>
                    <a:pt x="110" y="24125"/>
                  </a:lnTo>
                  <a:cubicBezTo>
                    <a:pt x="5171" y="24125"/>
                    <a:pt x="20101" y="24125"/>
                    <a:pt x="33259" y="17546"/>
                  </a:cubicBezTo>
                  <a:lnTo>
                    <a:pt x="33259" y="148626"/>
                  </a:lnTo>
                  <a:cubicBezTo>
                    <a:pt x="33259" y="157736"/>
                    <a:pt x="32500" y="160773"/>
                    <a:pt x="9725" y="160773"/>
                  </a:cubicBezTo>
                  <a:lnTo>
                    <a:pt x="1628" y="160773"/>
                  </a:lnTo>
                  <a:lnTo>
                    <a:pt x="1628" y="168617"/>
                  </a:lnTo>
                  <a:cubicBezTo>
                    <a:pt x="10485" y="167858"/>
                    <a:pt x="32500" y="167858"/>
                    <a:pt x="42622" y="167858"/>
                  </a:cubicBezTo>
                  <a:cubicBezTo>
                    <a:pt x="52744" y="167858"/>
                    <a:pt x="74760" y="167858"/>
                    <a:pt x="83616" y="168617"/>
                  </a:cubicBezTo>
                  <a:lnTo>
                    <a:pt x="83616" y="160773"/>
                  </a:lnTo>
                  <a:lnTo>
                    <a:pt x="75519" y="160773"/>
                  </a:lnTo>
                  <a:cubicBezTo>
                    <a:pt x="52744" y="160773"/>
                    <a:pt x="51985" y="157989"/>
                    <a:pt x="51985" y="148626"/>
                  </a:cubicBezTo>
                  <a:lnTo>
                    <a:pt x="51985" y="666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1BE8E6DD-D766-ECA1-84C7-F79E03268ED0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4356908" y="5022817"/>
              <a:ext cx="126525" cy="10121"/>
            </a:xfrm>
            <a:custGeom>
              <a:avLst/>
              <a:gdLst>
                <a:gd name="connsiteX0" fmla="*/ 0 w 126525"/>
                <a:gd name="connsiteY0" fmla="*/ 0 h 10121"/>
                <a:gd name="connsiteX1" fmla="*/ 126526 w 126525"/>
                <a:gd name="connsiteY1" fmla="*/ 0 h 10121"/>
                <a:gd name="connsiteX2" fmla="*/ 126526 w 126525"/>
                <a:gd name="connsiteY2" fmla="*/ 10122 h 10121"/>
                <a:gd name="connsiteX3" fmla="*/ 0 w 126525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525" h="10121">
                  <a:moveTo>
                    <a:pt x="0" y="0"/>
                  </a:moveTo>
                  <a:lnTo>
                    <a:pt x="126526" y="0"/>
                  </a:lnTo>
                  <a:lnTo>
                    <a:pt x="126526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5" name="任意多边形: 形状 434">
              <a:extLst>
                <a:ext uri="{FF2B5EF4-FFF2-40B4-BE49-F238E27FC236}">
                  <a16:creationId xmlns:a16="http://schemas.microsoft.com/office/drawing/2014/main" id="{B1387A4D-08F1-CB2E-2066-F04C5D3C973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4369561" y="5096189"/>
              <a:ext cx="100967" cy="168531"/>
            </a:xfrm>
            <a:custGeom>
              <a:avLst/>
              <a:gdLst>
                <a:gd name="connsiteX0" fmla="*/ 19594 w 100967"/>
                <a:gd name="connsiteY0" fmla="*/ 149146 h 168531"/>
                <a:gd name="connsiteX1" fmla="*/ 46418 w 100967"/>
                <a:gd name="connsiteY1" fmla="*/ 123082 h 168531"/>
                <a:gd name="connsiteX2" fmla="*/ 101077 w 100967"/>
                <a:gd name="connsiteY2" fmla="*/ 49191 h 168531"/>
                <a:gd name="connsiteX3" fmla="*/ 47430 w 100967"/>
                <a:gd name="connsiteY3" fmla="*/ 99 h 168531"/>
                <a:gd name="connsiteX4" fmla="*/ 110 w 100967"/>
                <a:gd name="connsiteY4" fmla="*/ 45901 h 168531"/>
                <a:gd name="connsiteX5" fmla="*/ 13521 w 100967"/>
                <a:gd name="connsiteY5" fmla="*/ 60072 h 168531"/>
                <a:gd name="connsiteX6" fmla="*/ 26680 w 100967"/>
                <a:gd name="connsiteY6" fmla="*/ 46660 h 168531"/>
                <a:gd name="connsiteX7" fmla="*/ 13268 w 100967"/>
                <a:gd name="connsiteY7" fmla="*/ 33502 h 168531"/>
                <a:gd name="connsiteX8" fmla="*/ 9979 w 100967"/>
                <a:gd name="connsiteY8" fmla="*/ 33755 h 168531"/>
                <a:gd name="connsiteX9" fmla="*/ 44140 w 100967"/>
                <a:gd name="connsiteY9" fmla="*/ 7943 h 168531"/>
                <a:gd name="connsiteX10" fmla="*/ 78049 w 100967"/>
                <a:gd name="connsiteY10" fmla="*/ 49191 h 168531"/>
                <a:gd name="connsiteX11" fmla="*/ 51479 w 100967"/>
                <a:gd name="connsiteY11" fmla="*/ 105115 h 168531"/>
                <a:gd name="connsiteX12" fmla="*/ 2893 w 100967"/>
                <a:gd name="connsiteY12" fmla="*/ 159268 h 168531"/>
                <a:gd name="connsiteX13" fmla="*/ 110 w 100967"/>
                <a:gd name="connsiteY13" fmla="*/ 168631 h 168531"/>
                <a:gd name="connsiteX14" fmla="*/ 93991 w 100967"/>
                <a:gd name="connsiteY14" fmla="*/ 168631 h 168531"/>
                <a:gd name="connsiteX15" fmla="*/ 101077 w 100967"/>
                <a:gd name="connsiteY15" fmla="*/ 124600 h 168531"/>
                <a:gd name="connsiteX16" fmla="*/ 94751 w 100967"/>
                <a:gd name="connsiteY16" fmla="*/ 124600 h 168531"/>
                <a:gd name="connsiteX17" fmla="*/ 89183 w 100967"/>
                <a:gd name="connsiteY17" fmla="*/ 147121 h 168531"/>
                <a:gd name="connsiteX18" fmla="*/ 65144 w 100967"/>
                <a:gd name="connsiteY18" fmla="*/ 149146 h 168531"/>
                <a:gd name="connsiteX19" fmla="*/ 19594 w 100967"/>
                <a:gd name="connsiteY19" fmla="*/ 149146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594" y="149146"/>
                  </a:moveTo>
                  <a:lnTo>
                    <a:pt x="46418" y="123082"/>
                  </a:lnTo>
                  <a:cubicBezTo>
                    <a:pt x="85894" y="88161"/>
                    <a:pt x="101077" y="74496"/>
                    <a:pt x="101077" y="49191"/>
                  </a:cubicBezTo>
                  <a:cubicBezTo>
                    <a:pt x="101077" y="20343"/>
                    <a:pt x="78302" y="99"/>
                    <a:pt x="47430" y="99"/>
                  </a:cubicBezTo>
                  <a:cubicBezTo>
                    <a:pt x="18835" y="99"/>
                    <a:pt x="110" y="23379"/>
                    <a:pt x="110" y="45901"/>
                  </a:cubicBezTo>
                  <a:cubicBezTo>
                    <a:pt x="110" y="60072"/>
                    <a:pt x="12762" y="60072"/>
                    <a:pt x="13521" y="60072"/>
                  </a:cubicBezTo>
                  <a:cubicBezTo>
                    <a:pt x="17823" y="60072"/>
                    <a:pt x="26680" y="57035"/>
                    <a:pt x="26680" y="46660"/>
                  </a:cubicBezTo>
                  <a:cubicBezTo>
                    <a:pt x="26680" y="40081"/>
                    <a:pt x="22125" y="33502"/>
                    <a:pt x="13268" y="33502"/>
                  </a:cubicBezTo>
                  <a:cubicBezTo>
                    <a:pt x="11244" y="33502"/>
                    <a:pt x="10738" y="33502"/>
                    <a:pt x="9979" y="33755"/>
                  </a:cubicBezTo>
                  <a:cubicBezTo>
                    <a:pt x="15799" y="17306"/>
                    <a:pt x="29463" y="7943"/>
                    <a:pt x="44140" y="7943"/>
                  </a:cubicBezTo>
                  <a:cubicBezTo>
                    <a:pt x="67168" y="7943"/>
                    <a:pt x="78049" y="28440"/>
                    <a:pt x="78049" y="49191"/>
                  </a:cubicBezTo>
                  <a:cubicBezTo>
                    <a:pt x="78049" y="69435"/>
                    <a:pt x="65397" y="89426"/>
                    <a:pt x="51479" y="105115"/>
                  </a:cubicBezTo>
                  <a:lnTo>
                    <a:pt x="2893" y="159268"/>
                  </a:lnTo>
                  <a:cubicBezTo>
                    <a:pt x="110" y="162051"/>
                    <a:pt x="110" y="162558"/>
                    <a:pt x="110" y="168631"/>
                  </a:cubicBezTo>
                  <a:lnTo>
                    <a:pt x="93991" y="168631"/>
                  </a:lnTo>
                  <a:lnTo>
                    <a:pt x="101077" y="124600"/>
                  </a:lnTo>
                  <a:lnTo>
                    <a:pt x="94751" y="124600"/>
                  </a:lnTo>
                  <a:cubicBezTo>
                    <a:pt x="93485" y="132191"/>
                    <a:pt x="91714" y="143326"/>
                    <a:pt x="89183" y="147121"/>
                  </a:cubicBezTo>
                  <a:cubicBezTo>
                    <a:pt x="87412" y="149146"/>
                    <a:pt x="70711" y="149146"/>
                    <a:pt x="65144" y="149146"/>
                  </a:cubicBezTo>
                  <a:lnTo>
                    <a:pt x="19594" y="1491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A67DD567-0EF1-3299-24BA-236639EBEE8E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4570145" y="4746707"/>
              <a:ext cx="224456" cy="562279"/>
            </a:xfrm>
            <a:custGeom>
              <a:avLst/>
              <a:gdLst>
                <a:gd name="connsiteX0" fmla="*/ 12264 w 224456"/>
                <a:gd name="connsiteY0" fmla="*/ 550971 h 562279"/>
                <a:gd name="connsiteX1" fmla="*/ 24663 w 224456"/>
                <a:gd name="connsiteY1" fmla="*/ 538571 h 562279"/>
                <a:gd name="connsiteX2" fmla="*/ 12517 w 224456"/>
                <a:gd name="connsiteY2" fmla="*/ 526172 h 562279"/>
                <a:gd name="connsiteX3" fmla="*/ 117 w 224456"/>
                <a:gd name="connsiteY3" fmla="*/ 538824 h 562279"/>
                <a:gd name="connsiteX4" fmla="*/ 28206 w 224456"/>
                <a:gd name="connsiteY4" fmla="*/ 562358 h 562279"/>
                <a:gd name="connsiteX5" fmla="*/ 99060 w 224456"/>
                <a:gd name="connsiteY5" fmla="*/ 429759 h 562279"/>
                <a:gd name="connsiteX6" fmla="*/ 148658 w 224456"/>
                <a:gd name="connsiteY6" fmla="*/ 187842 h 562279"/>
                <a:gd name="connsiteX7" fmla="*/ 175988 w 224456"/>
                <a:gd name="connsiteY7" fmla="*/ 50689 h 562279"/>
                <a:gd name="connsiteX8" fmla="*/ 197497 w 224456"/>
                <a:gd name="connsiteY8" fmla="*/ 5645 h 562279"/>
                <a:gd name="connsiteX9" fmla="*/ 212680 w 224456"/>
                <a:gd name="connsiteY9" fmla="*/ 11466 h 562279"/>
                <a:gd name="connsiteX10" fmla="*/ 200028 w 224456"/>
                <a:gd name="connsiteY10" fmla="*/ 23865 h 562279"/>
                <a:gd name="connsiteX11" fmla="*/ 212174 w 224456"/>
                <a:gd name="connsiteY11" fmla="*/ 36265 h 562279"/>
                <a:gd name="connsiteX12" fmla="*/ 224574 w 224456"/>
                <a:gd name="connsiteY12" fmla="*/ 23612 h 562279"/>
                <a:gd name="connsiteX13" fmla="*/ 196991 w 224456"/>
                <a:gd name="connsiteY13" fmla="*/ 78 h 562279"/>
                <a:gd name="connsiteX14" fmla="*/ 149670 w 224456"/>
                <a:gd name="connsiteY14" fmla="*/ 79283 h 562279"/>
                <a:gd name="connsiteX15" fmla="*/ 86661 w 224456"/>
                <a:gd name="connsiteY15" fmla="*/ 374594 h 562279"/>
                <a:gd name="connsiteX16" fmla="*/ 64392 w 224456"/>
                <a:gd name="connsiteY16" fmla="*/ 490744 h 562279"/>
                <a:gd name="connsiteX17" fmla="*/ 27700 w 224456"/>
                <a:gd name="connsiteY17" fmla="*/ 556791 h 562279"/>
                <a:gd name="connsiteX18" fmla="*/ 12264 w 224456"/>
                <a:gd name="connsiteY18" fmla="*/ 550971 h 56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4456" h="562279">
                  <a:moveTo>
                    <a:pt x="12264" y="550971"/>
                  </a:moveTo>
                  <a:cubicBezTo>
                    <a:pt x="20361" y="550464"/>
                    <a:pt x="24663" y="544897"/>
                    <a:pt x="24663" y="538571"/>
                  </a:cubicBezTo>
                  <a:cubicBezTo>
                    <a:pt x="24663" y="530220"/>
                    <a:pt x="18337" y="526172"/>
                    <a:pt x="12517" y="526172"/>
                  </a:cubicBezTo>
                  <a:cubicBezTo>
                    <a:pt x="6444" y="526172"/>
                    <a:pt x="117" y="529967"/>
                    <a:pt x="117" y="538824"/>
                  </a:cubicBezTo>
                  <a:cubicBezTo>
                    <a:pt x="117" y="551730"/>
                    <a:pt x="12770" y="562358"/>
                    <a:pt x="28206" y="562358"/>
                  </a:cubicBezTo>
                  <a:cubicBezTo>
                    <a:pt x="66670" y="562358"/>
                    <a:pt x="81094" y="503144"/>
                    <a:pt x="99060" y="429759"/>
                  </a:cubicBezTo>
                  <a:cubicBezTo>
                    <a:pt x="118545" y="349795"/>
                    <a:pt x="134994" y="269072"/>
                    <a:pt x="148658" y="187842"/>
                  </a:cubicBezTo>
                  <a:cubicBezTo>
                    <a:pt x="158021" y="133942"/>
                    <a:pt x="167384" y="83332"/>
                    <a:pt x="175988" y="50689"/>
                  </a:cubicBezTo>
                  <a:cubicBezTo>
                    <a:pt x="179024" y="38289"/>
                    <a:pt x="187628" y="5645"/>
                    <a:pt x="197497" y="5645"/>
                  </a:cubicBezTo>
                  <a:cubicBezTo>
                    <a:pt x="205342" y="5645"/>
                    <a:pt x="211668" y="10453"/>
                    <a:pt x="212680" y="11466"/>
                  </a:cubicBezTo>
                  <a:cubicBezTo>
                    <a:pt x="204329" y="11972"/>
                    <a:pt x="200028" y="17539"/>
                    <a:pt x="200028" y="23865"/>
                  </a:cubicBezTo>
                  <a:cubicBezTo>
                    <a:pt x="200028" y="32216"/>
                    <a:pt x="206354" y="36265"/>
                    <a:pt x="212174" y="36265"/>
                  </a:cubicBezTo>
                  <a:cubicBezTo>
                    <a:pt x="218247" y="36265"/>
                    <a:pt x="224574" y="32469"/>
                    <a:pt x="224574" y="23612"/>
                  </a:cubicBezTo>
                  <a:cubicBezTo>
                    <a:pt x="224574" y="9947"/>
                    <a:pt x="210909" y="78"/>
                    <a:pt x="196991" y="78"/>
                  </a:cubicBezTo>
                  <a:cubicBezTo>
                    <a:pt x="177759" y="78"/>
                    <a:pt x="163588" y="27661"/>
                    <a:pt x="149670" y="79283"/>
                  </a:cubicBezTo>
                  <a:cubicBezTo>
                    <a:pt x="148911" y="82067"/>
                    <a:pt x="114496" y="209099"/>
                    <a:pt x="86661" y="374594"/>
                  </a:cubicBezTo>
                  <a:cubicBezTo>
                    <a:pt x="80081" y="413311"/>
                    <a:pt x="72743" y="455570"/>
                    <a:pt x="64392" y="490744"/>
                  </a:cubicBezTo>
                  <a:cubicBezTo>
                    <a:pt x="59837" y="509217"/>
                    <a:pt x="48197" y="556791"/>
                    <a:pt x="27700" y="556791"/>
                  </a:cubicBezTo>
                  <a:cubicBezTo>
                    <a:pt x="18590" y="556791"/>
                    <a:pt x="12517" y="550971"/>
                    <a:pt x="12264" y="55097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7" name="任意多边形: 形状 436">
              <a:extLst>
                <a:ext uri="{FF2B5EF4-FFF2-40B4-BE49-F238E27FC236}">
                  <a16:creationId xmlns:a16="http://schemas.microsoft.com/office/drawing/2014/main" id="{E031E9F5-D2B9-63D6-1951-110BB69F287C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4821425" y="4699619"/>
              <a:ext cx="130371" cy="130549"/>
            </a:xfrm>
            <a:custGeom>
              <a:avLst/>
              <a:gdLst>
                <a:gd name="connsiteX0" fmla="*/ 69742 w 130371"/>
                <a:gd name="connsiteY0" fmla="*/ 69695 h 130549"/>
                <a:gd name="connsiteX1" fmla="*/ 123945 w 130371"/>
                <a:gd name="connsiteY1" fmla="*/ 69695 h 130549"/>
                <a:gd name="connsiteX2" fmla="*/ 130499 w 130371"/>
                <a:gd name="connsiteY2" fmla="*/ 65444 h 130549"/>
                <a:gd name="connsiteX3" fmla="*/ 123945 w 130371"/>
                <a:gd name="connsiteY3" fmla="*/ 61016 h 130549"/>
                <a:gd name="connsiteX4" fmla="*/ 69742 w 130371"/>
                <a:gd name="connsiteY4" fmla="*/ 61016 h 130549"/>
                <a:gd name="connsiteX5" fmla="*/ 69742 w 130371"/>
                <a:gd name="connsiteY5" fmla="*/ 6635 h 130549"/>
                <a:gd name="connsiteX6" fmla="*/ 65490 w 130371"/>
                <a:gd name="connsiteY6" fmla="*/ 81 h 130549"/>
                <a:gd name="connsiteX7" fmla="*/ 61062 w 130371"/>
                <a:gd name="connsiteY7" fmla="*/ 6635 h 130549"/>
                <a:gd name="connsiteX8" fmla="*/ 61062 w 130371"/>
                <a:gd name="connsiteY8" fmla="*/ 61016 h 130549"/>
                <a:gd name="connsiteX9" fmla="*/ 6681 w 130371"/>
                <a:gd name="connsiteY9" fmla="*/ 61016 h 130549"/>
                <a:gd name="connsiteX10" fmla="*/ 127 w 130371"/>
                <a:gd name="connsiteY10" fmla="*/ 65267 h 130549"/>
                <a:gd name="connsiteX11" fmla="*/ 6681 w 130371"/>
                <a:gd name="connsiteY11" fmla="*/ 69695 h 130549"/>
                <a:gd name="connsiteX12" fmla="*/ 61062 w 130371"/>
                <a:gd name="connsiteY12" fmla="*/ 69695 h 130549"/>
                <a:gd name="connsiteX13" fmla="*/ 61062 w 130371"/>
                <a:gd name="connsiteY13" fmla="*/ 124076 h 130549"/>
                <a:gd name="connsiteX14" fmla="*/ 65313 w 130371"/>
                <a:gd name="connsiteY14" fmla="*/ 130630 h 130549"/>
                <a:gd name="connsiteX15" fmla="*/ 69742 w 130371"/>
                <a:gd name="connsiteY15" fmla="*/ 124076 h 130549"/>
                <a:gd name="connsiteX16" fmla="*/ 69742 w 130371"/>
                <a:gd name="connsiteY16" fmla="*/ 69695 h 13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0371" h="130549">
                  <a:moveTo>
                    <a:pt x="69742" y="69695"/>
                  </a:moveTo>
                  <a:lnTo>
                    <a:pt x="123945" y="69695"/>
                  </a:lnTo>
                  <a:cubicBezTo>
                    <a:pt x="126248" y="69695"/>
                    <a:pt x="130499" y="69695"/>
                    <a:pt x="130499" y="65444"/>
                  </a:cubicBezTo>
                  <a:cubicBezTo>
                    <a:pt x="130499" y="61016"/>
                    <a:pt x="126425" y="61016"/>
                    <a:pt x="123945" y="61016"/>
                  </a:cubicBezTo>
                  <a:lnTo>
                    <a:pt x="69742" y="61016"/>
                  </a:lnTo>
                  <a:lnTo>
                    <a:pt x="69742" y="6635"/>
                  </a:lnTo>
                  <a:cubicBezTo>
                    <a:pt x="69742" y="4332"/>
                    <a:pt x="69742" y="81"/>
                    <a:pt x="65490" y="81"/>
                  </a:cubicBezTo>
                  <a:cubicBezTo>
                    <a:pt x="61062" y="81"/>
                    <a:pt x="61062" y="4155"/>
                    <a:pt x="61062" y="6635"/>
                  </a:cubicBezTo>
                  <a:lnTo>
                    <a:pt x="61062" y="61016"/>
                  </a:lnTo>
                  <a:lnTo>
                    <a:pt x="6681" y="61016"/>
                  </a:lnTo>
                  <a:cubicBezTo>
                    <a:pt x="4379" y="61016"/>
                    <a:pt x="127" y="61016"/>
                    <a:pt x="127" y="65267"/>
                  </a:cubicBezTo>
                  <a:cubicBezTo>
                    <a:pt x="127" y="69695"/>
                    <a:pt x="4201" y="69695"/>
                    <a:pt x="6681" y="69695"/>
                  </a:cubicBezTo>
                  <a:lnTo>
                    <a:pt x="61062" y="69695"/>
                  </a:lnTo>
                  <a:lnTo>
                    <a:pt x="61062" y="124076"/>
                  </a:lnTo>
                  <a:cubicBezTo>
                    <a:pt x="61062" y="126379"/>
                    <a:pt x="61062" y="130630"/>
                    <a:pt x="65313" y="130630"/>
                  </a:cubicBezTo>
                  <a:cubicBezTo>
                    <a:pt x="69742" y="130630"/>
                    <a:pt x="69742" y="126556"/>
                    <a:pt x="69742" y="124076"/>
                  </a:cubicBezTo>
                  <a:lnTo>
                    <a:pt x="69742" y="696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F3BDE710-F3EF-2D47-6FE6-E5839B0A0886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4978011" y="4731149"/>
              <a:ext cx="174301" cy="79888"/>
            </a:xfrm>
            <a:custGeom>
              <a:avLst/>
              <a:gdLst>
                <a:gd name="connsiteX0" fmla="*/ 88878 w 174301"/>
                <a:gd name="connsiteY0" fmla="*/ 29663 h 79888"/>
                <a:gd name="connsiteX1" fmla="*/ 69925 w 174301"/>
                <a:gd name="connsiteY1" fmla="*/ 10886 h 79888"/>
                <a:gd name="connsiteX2" fmla="*/ 38040 w 174301"/>
                <a:gd name="connsiteY2" fmla="*/ 81 h 79888"/>
                <a:gd name="connsiteX3" fmla="*/ 133 w 174301"/>
                <a:gd name="connsiteY3" fmla="*/ 40114 h 79888"/>
                <a:gd name="connsiteX4" fmla="*/ 37509 w 174301"/>
                <a:gd name="connsiteY4" fmla="*/ 79969 h 79888"/>
                <a:gd name="connsiteX5" fmla="*/ 85690 w 174301"/>
                <a:gd name="connsiteY5" fmla="*/ 50387 h 79888"/>
                <a:gd name="connsiteX6" fmla="*/ 104644 w 174301"/>
                <a:gd name="connsiteY6" fmla="*/ 69164 h 79888"/>
                <a:gd name="connsiteX7" fmla="*/ 136528 w 174301"/>
                <a:gd name="connsiteY7" fmla="*/ 79969 h 79888"/>
                <a:gd name="connsiteX8" fmla="*/ 174435 w 174301"/>
                <a:gd name="connsiteY8" fmla="*/ 39936 h 79888"/>
                <a:gd name="connsiteX9" fmla="*/ 137059 w 174301"/>
                <a:gd name="connsiteY9" fmla="*/ 81 h 79888"/>
                <a:gd name="connsiteX10" fmla="*/ 88878 w 174301"/>
                <a:gd name="connsiteY10" fmla="*/ 29663 h 79888"/>
                <a:gd name="connsiteX11" fmla="*/ 94547 w 174301"/>
                <a:gd name="connsiteY11" fmla="*/ 36217 h 79888"/>
                <a:gd name="connsiteX12" fmla="*/ 138654 w 174301"/>
                <a:gd name="connsiteY12" fmla="*/ 6812 h 79888"/>
                <a:gd name="connsiteX13" fmla="*/ 169475 w 174301"/>
                <a:gd name="connsiteY13" fmla="*/ 39936 h 79888"/>
                <a:gd name="connsiteX14" fmla="*/ 139362 w 174301"/>
                <a:gd name="connsiteY14" fmla="*/ 70227 h 79888"/>
                <a:gd name="connsiteX15" fmla="*/ 94547 w 174301"/>
                <a:gd name="connsiteY15" fmla="*/ 36217 h 79888"/>
                <a:gd name="connsiteX16" fmla="*/ 80022 w 174301"/>
                <a:gd name="connsiteY16" fmla="*/ 43833 h 79888"/>
                <a:gd name="connsiteX17" fmla="*/ 35915 w 174301"/>
                <a:gd name="connsiteY17" fmla="*/ 73238 h 79888"/>
                <a:gd name="connsiteX18" fmla="*/ 5093 w 174301"/>
                <a:gd name="connsiteY18" fmla="*/ 40114 h 79888"/>
                <a:gd name="connsiteX19" fmla="*/ 35206 w 174301"/>
                <a:gd name="connsiteY19" fmla="*/ 9823 h 79888"/>
                <a:gd name="connsiteX20" fmla="*/ 80022 w 174301"/>
                <a:gd name="connsiteY20" fmla="*/ 43833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301" h="79888">
                  <a:moveTo>
                    <a:pt x="88878" y="29663"/>
                  </a:moveTo>
                  <a:cubicBezTo>
                    <a:pt x="79490" y="18680"/>
                    <a:pt x="76656" y="15669"/>
                    <a:pt x="69925" y="10886"/>
                  </a:cubicBezTo>
                  <a:cubicBezTo>
                    <a:pt x="59120" y="3092"/>
                    <a:pt x="47783" y="81"/>
                    <a:pt x="38040" y="81"/>
                  </a:cubicBezTo>
                  <a:cubicBezTo>
                    <a:pt x="16076" y="81"/>
                    <a:pt x="133" y="18857"/>
                    <a:pt x="133" y="40114"/>
                  </a:cubicBezTo>
                  <a:cubicBezTo>
                    <a:pt x="133" y="60838"/>
                    <a:pt x="15367" y="79969"/>
                    <a:pt x="37509" y="79969"/>
                  </a:cubicBezTo>
                  <a:cubicBezTo>
                    <a:pt x="62131" y="79969"/>
                    <a:pt x="79313" y="59776"/>
                    <a:pt x="85690" y="50387"/>
                  </a:cubicBezTo>
                  <a:cubicBezTo>
                    <a:pt x="95078" y="61370"/>
                    <a:pt x="97912" y="64381"/>
                    <a:pt x="104644" y="69164"/>
                  </a:cubicBezTo>
                  <a:cubicBezTo>
                    <a:pt x="115449" y="76958"/>
                    <a:pt x="126785" y="79969"/>
                    <a:pt x="136528" y="79969"/>
                  </a:cubicBezTo>
                  <a:cubicBezTo>
                    <a:pt x="158493" y="79969"/>
                    <a:pt x="174435" y="61193"/>
                    <a:pt x="174435" y="39936"/>
                  </a:cubicBezTo>
                  <a:cubicBezTo>
                    <a:pt x="174435" y="19212"/>
                    <a:pt x="159201" y="81"/>
                    <a:pt x="137059" y="81"/>
                  </a:cubicBezTo>
                  <a:cubicBezTo>
                    <a:pt x="112437" y="81"/>
                    <a:pt x="95255" y="20274"/>
                    <a:pt x="88878" y="29663"/>
                  </a:cubicBezTo>
                  <a:close/>
                  <a:moveTo>
                    <a:pt x="94547" y="36217"/>
                  </a:moveTo>
                  <a:cubicBezTo>
                    <a:pt x="101632" y="24703"/>
                    <a:pt x="117043" y="6812"/>
                    <a:pt x="138654" y="6812"/>
                  </a:cubicBezTo>
                  <a:cubicBezTo>
                    <a:pt x="156899" y="6812"/>
                    <a:pt x="169475" y="22931"/>
                    <a:pt x="169475" y="39936"/>
                  </a:cubicBezTo>
                  <a:cubicBezTo>
                    <a:pt x="169475" y="56941"/>
                    <a:pt x="155659" y="70227"/>
                    <a:pt x="139362" y="70227"/>
                  </a:cubicBezTo>
                  <a:cubicBezTo>
                    <a:pt x="122888" y="70227"/>
                    <a:pt x="111552" y="56764"/>
                    <a:pt x="94547" y="36217"/>
                  </a:cubicBezTo>
                  <a:close/>
                  <a:moveTo>
                    <a:pt x="80022" y="43833"/>
                  </a:moveTo>
                  <a:cubicBezTo>
                    <a:pt x="72936" y="55347"/>
                    <a:pt x="57525" y="73238"/>
                    <a:pt x="35915" y="73238"/>
                  </a:cubicBezTo>
                  <a:cubicBezTo>
                    <a:pt x="17670" y="73238"/>
                    <a:pt x="5093" y="57119"/>
                    <a:pt x="5093" y="40114"/>
                  </a:cubicBezTo>
                  <a:cubicBezTo>
                    <a:pt x="5093" y="23109"/>
                    <a:pt x="18910" y="9823"/>
                    <a:pt x="35206" y="9823"/>
                  </a:cubicBezTo>
                  <a:cubicBezTo>
                    <a:pt x="51680" y="9823"/>
                    <a:pt x="63017" y="23286"/>
                    <a:pt x="80022" y="438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9" name="任意多边形: 形状 438">
              <a:extLst>
                <a:ext uri="{FF2B5EF4-FFF2-40B4-BE49-F238E27FC236}">
                  <a16:creationId xmlns:a16="http://schemas.microsoft.com/office/drawing/2014/main" id="{93D4CD6F-8875-D607-5DD6-E265AA96D907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4715689" y="5272988"/>
              <a:ext cx="119743" cy="8679"/>
            </a:xfrm>
            <a:custGeom>
              <a:avLst/>
              <a:gdLst>
                <a:gd name="connsiteX0" fmla="*/ 112781 w 119743"/>
                <a:gd name="connsiteY0" fmla="*/ 8781 h 8679"/>
                <a:gd name="connsiteX1" fmla="*/ 119867 w 119743"/>
                <a:gd name="connsiteY1" fmla="*/ 4529 h 8679"/>
                <a:gd name="connsiteX2" fmla="*/ 112781 w 119743"/>
                <a:gd name="connsiteY2" fmla="*/ 101 h 8679"/>
                <a:gd name="connsiteX3" fmla="*/ 7208 w 119743"/>
                <a:gd name="connsiteY3" fmla="*/ 101 h 8679"/>
                <a:gd name="connsiteX4" fmla="*/ 123 w 119743"/>
                <a:gd name="connsiteY4" fmla="*/ 4352 h 8679"/>
                <a:gd name="connsiteX5" fmla="*/ 7208 w 119743"/>
                <a:gd name="connsiteY5" fmla="*/ 8781 h 8679"/>
                <a:gd name="connsiteX6" fmla="*/ 112781 w 119743"/>
                <a:gd name="connsiteY6" fmla="*/ 8781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43" h="8679">
                  <a:moveTo>
                    <a:pt x="112781" y="8781"/>
                  </a:moveTo>
                  <a:cubicBezTo>
                    <a:pt x="115615" y="8781"/>
                    <a:pt x="119867" y="8781"/>
                    <a:pt x="119867" y="4529"/>
                  </a:cubicBezTo>
                  <a:cubicBezTo>
                    <a:pt x="119867" y="101"/>
                    <a:pt x="115792" y="101"/>
                    <a:pt x="112781" y="101"/>
                  </a:cubicBezTo>
                  <a:lnTo>
                    <a:pt x="7208" y="101"/>
                  </a:lnTo>
                  <a:cubicBezTo>
                    <a:pt x="4374" y="101"/>
                    <a:pt x="123" y="101"/>
                    <a:pt x="123" y="4352"/>
                  </a:cubicBezTo>
                  <a:cubicBezTo>
                    <a:pt x="123" y="8781"/>
                    <a:pt x="4197" y="8781"/>
                    <a:pt x="7208" y="8781"/>
                  </a:cubicBezTo>
                  <a:lnTo>
                    <a:pt x="112781" y="87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0" name="任意多边形: 形状 439">
              <a:extLst>
                <a:ext uri="{FF2B5EF4-FFF2-40B4-BE49-F238E27FC236}">
                  <a16:creationId xmlns:a16="http://schemas.microsoft.com/office/drawing/2014/main" id="{978B9D23-C47F-F3C2-14C2-90965A20DC63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4868355" y="5243584"/>
              <a:ext cx="174301" cy="79888"/>
            </a:xfrm>
            <a:custGeom>
              <a:avLst/>
              <a:gdLst>
                <a:gd name="connsiteX0" fmla="*/ 88874 w 174301"/>
                <a:gd name="connsiteY0" fmla="*/ 29683 h 79888"/>
                <a:gd name="connsiteX1" fmla="*/ 69921 w 174301"/>
                <a:gd name="connsiteY1" fmla="*/ 10906 h 79888"/>
                <a:gd name="connsiteX2" fmla="*/ 38036 w 174301"/>
                <a:gd name="connsiteY2" fmla="*/ 101 h 79888"/>
                <a:gd name="connsiteX3" fmla="*/ 129 w 174301"/>
                <a:gd name="connsiteY3" fmla="*/ 40134 h 79888"/>
                <a:gd name="connsiteX4" fmla="*/ 37505 w 174301"/>
                <a:gd name="connsiteY4" fmla="*/ 79989 h 79888"/>
                <a:gd name="connsiteX5" fmla="*/ 85686 w 174301"/>
                <a:gd name="connsiteY5" fmla="*/ 50408 h 79888"/>
                <a:gd name="connsiteX6" fmla="*/ 104639 w 174301"/>
                <a:gd name="connsiteY6" fmla="*/ 69184 h 79888"/>
                <a:gd name="connsiteX7" fmla="*/ 136524 w 174301"/>
                <a:gd name="connsiteY7" fmla="*/ 79989 h 79888"/>
                <a:gd name="connsiteX8" fmla="*/ 174431 w 174301"/>
                <a:gd name="connsiteY8" fmla="*/ 39957 h 79888"/>
                <a:gd name="connsiteX9" fmla="*/ 137055 w 174301"/>
                <a:gd name="connsiteY9" fmla="*/ 101 h 79888"/>
                <a:gd name="connsiteX10" fmla="*/ 88874 w 174301"/>
                <a:gd name="connsiteY10" fmla="*/ 29683 h 79888"/>
                <a:gd name="connsiteX11" fmla="*/ 94542 w 174301"/>
                <a:gd name="connsiteY11" fmla="*/ 36237 h 79888"/>
                <a:gd name="connsiteX12" fmla="*/ 138649 w 174301"/>
                <a:gd name="connsiteY12" fmla="*/ 6832 h 79888"/>
                <a:gd name="connsiteX13" fmla="*/ 169471 w 174301"/>
                <a:gd name="connsiteY13" fmla="*/ 39957 h 79888"/>
                <a:gd name="connsiteX14" fmla="*/ 139358 w 174301"/>
                <a:gd name="connsiteY14" fmla="*/ 70247 h 79888"/>
                <a:gd name="connsiteX15" fmla="*/ 94542 w 174301"/>
                <a:gd name="connsiteY15" fmla="*/ 36237 h 79888"/>
                <a:gd name="connsiteX16" fmla="*/ 80017 w 174301"/>
                <a:gd name="connsiteY16" fmla="*/ 43854 h 79888"/>
                <a:gd name="connsiteX17" fmla="*/ 35911 w 174301"/>
                <a:gd name="connsiteY17" fmla="*/ 73258 h 79888"/>
                <a:gd name="connsiteX18" fmla="*/ 5089 w 174301"/>
                <a:gd name="connsiteY18" fmla="*/ 40134 h 79888"/>
                <a:gd name="connsiteX19" fmla="*/ 35202 w 174301"/>
                <a:gd name="connsiteY19" fmla="*/ 9843 h 79888"/>
                <a:gd name="connsiteX20" fmla="*/ 80017 w 174301"/>
                <a:gd name="connsiteY20" fmla="*/ 4385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301" h="79888">
                  <a:moveTo>
                    <a:pt x="88874" y="29683"/>
                  </a:moveTo>
                  <a:cubicBezTo>
                    <a:pt x="79486" y="18700"/>
                    <a:pt x="76652" y="15689"/>
                    <a:pt x="69921" y="10906"/>
                  </a:cubicBezTo>
                  <a:cubicBezTo>
                    <a:pt x="59115" y="3112"/>
                    <a:pt x="47779" y="101"/>
                    <a:pt x="38036" y="101"/>
                  </a:cubicBezTo>
                  <a:cubicBezTo>
                    <a:pt x="16071" y="101"/>
                    <a:pt x="129" y="18877"/>
                    <a:pt x="129" y="40134"/>
                  </a:cubicBezTo>
                  <a:cubicBezTo>
                    <a:pt x="129" y="60859"/>
                    <a:pt x="15363" y="79989"/>
                    <a:pt x="37505" y="79989"/>
                  </a:cubicBezTo>
                  <a:cubicBezTo>
                    <a:pt x="62127" y="79989"/>
                    <a:pt x="79309" y="59796"/>
                    <a:pt x="85686" y="50408"/>
                  </a:cubicBezTo>
                  <a:cubicBezTo>
                    <a:pt x="95074" y="61390"/>
                    <a:pt x="97908" y="64401"/>
                    <a:pt x="104639" y="69184"/>
                  </a:cubicBezTo>
                  <a:cubicBezTo>
                    <a:pt x="115444" y="76978"/>
                    <a:pt x="126781" y="79989"/>
                    <a:pt x="136524" y="79989"/>
                  </a:cubicBezTo>
                  <a:cubicBezTo>
                    <a:pt x="158488" y="79989"/>
                    <a:pt x="174431" y="61213"/>
                    <a:pt x="174431" y="39957"/>
                  </a:cubicBezTo>
                  <a:cubicBezTo>
                    <a:pt x="174431" y="19232"/>
                    <a:pt x="159197" y="101"/>
                    <a:pt x="137055" y="101"/>
                  </a:cubicBezTo>
                  <a:cubicBezTo>
                    <a:pt x="112433" y="101"/>
                    <a:pt x="95251" y="20295"/>
                    <a:pt x="88874" y="29683"/>
                  </a:cubicBezTo>
                  <a:close/>
                  <a:moveTo>
                    <a:pt x="94542" y="36237"/>
                  </a:moveTo>
                  <a:cubicBezTo>
                    <a:pt x="101628" y="24723"/>
                    <a:pt x="117039" y="6832"/>
                    <a:pt x="138649" y="6832"/>
                  </a:cubicBezTo>
                  <a:cubicBezTo>
                    <a:pt x="156894" y="6832"/>
                    <a:pt x="169471" y="22952"/>
                    <a:pt x="169471" y="39957"/>
                  </a:cubicBezTo>
                  <a:cubicBezTo>
                    <a:pt x="169471" y="56962"/>
                    <a:pt x="155654" y="70247"/>
                    <a:pt x="139358" y="70247"/>
                  </a:cubicBezTo>
                  <a:cubicBezTo>
                    <a:pt x="122884" y="70247"/>
                    <a:pt x="111547" y="56784"/>
                    <a:pt x="94542" y="36237"/>
                  </a:cubicBezTo>
                  <a:close/>
                  <a:moveTo>
                    <a:pt x="80017" y="43854"/>
                  </a:moveTo>
                  <a:cubicBezTo>
                    <a:pt x="72932" y="55367"/>
                    <a:pt x="57521" y="73258"/>
                    <a:pt x="35911" y="73258"/>
                  </a:cubicBezTo>
                  <a:cubicBezTo>
                    <a:pt x="17666" y="73258"/>
                    <a:pt x="5089" y="57139"/>
                    <a:pt x="5089" y="40134"/>
                  </a:cubicBezTo>
                  <a:cubicBezTo>
                    <a:pt x="5089" y="23129"/>
                    <a:pt x="18906" y="9843"/>
                    <a:pt x="35202" y="9843"/>
                  </a:cubicBezTo>
                  <a:cubicBezTo>
                    <a:pt x="51676" y="9843"/>
                    <a:pt x="63012" y="23306"/>
                    <a:pt x="80017" y="4385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1" name="任意多边形: 形状 440">
              <a:extLst>
                <a:ext uri="{FF2B5EF4-FFF2-40B4-BE49-F238E27FC236}">
                  <a16:creationId xmlns:a16="http://schemas.microsoft.com/office/drawing/2014/main" id="{4FAE5DCE-CB00-53B4-C749-FC286432A741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5231058" y="4915523"/>
              <a:ext cx="120452" cy="178400"/>
            </a:xfrm>
            <a:custGeom>
              <a:avLst/>
              <a:gdLst>
                <a:gd name="connsiteX0" fmla="*/ 120596 w 120452"/>
                <a:gd name="connsiteY0" fmla="*/ 2876 h 178400"/>
                <a:gd name="connsiteX1" fmla="*/ 117306 w 120452"/>
                <a:gd name="connsiteY1" fmla="*/ 92 h 178400"/>
                <a:gd name="connsiteX2" fmla="*/ 85169 w 120452"/>
                <a:gd name="connsiteY2" fmla="*/ 2876 h 178400"/>
                <a:gd name="connsiteX3" fmla="*/ 81626 w 120452"/>
                <a:gd name="connsiteY3" fmla="*/ 7683 h 178400"/>
                <a:gd name="connsiteX4" fmla="*/ 87699 w 120452"/>
                <a:gd name="connsiteY4" fmla="*/ 10720 h 178400"/>
                <a:gd name="connsiteX5" fmla="*/ 100352 w 120452"/>
                <a:gd name="connsiteY5" fmla="*/ 15022 h 178400"/>
                <a:gd name="connsiteX6" fmla="*/ 99593 w 120452"/>
                <a:gd name="connsiteY6" fmla="*/ 20083 h 178400"/>
                <a:gd name="connsiteX7" fmla="*/ 84410 w 120452"/>
                <a:gd name="connsiteY7" fmla="*/ 80056 h 178400"/>
                <a:gd name="connsiteX8" fmla="*/ 61129 w 120452"/>
                <a:gd name="connsiteY8" fmla="*/ 63861 h 178400"/>
                <a:gd name="connsiteX9" fmla="*/ 144 w 120452"/>
                <a:gd name="connsiteY9" fmla="*/ 138005 h 178400"/>
                <a:gd name="connsiteX10" fmla="*/ 33799 w 120452"/>
                <a:gd name="connsiteY10" fmla="*/ 178493 h 178400"/>
                <a:gd name="connsiteX11" fmla="*/ 66696 w 120452"/>
                <a:gd name="connsiteY11" fmla="*/ 159514 h 178400"/>
                <a:gd name="connsiteX12" fmla="*/ 89724 w 120452"/>
                <a:gd name="connsiteY12" fmla="*/ 178493 h 178400"/>
                <a:gd name="connsiteX13" fmla="*/ 108449 w 120452"/>
                <a:gd name="connsiteY13" fmla="*/ 164575 h 178400"/>
                <a:gd name="connsiteX14" fmla="*/ 116041 w 120452"/>
                <a:gd name="connsiteY14" fmla="*/ 139523 h 178400"/>
                <a:gd name="connsiteX15" fmla="*/ 113004 w 120452"/>
                <a:gd name="connsiteY15" fmla="*/ 136993 h 178400"/>
                <a:gd name="connsiteX16" fmla="*/ 109462 w 120452"/>
                <a:gd name="connsiteY16" fmla="*/ 141547 h 178400"/>
                <a:gd name="connsiteX17" fmla="*/ 90230 w 120452"/>
                <a:gd name="connsiteY17" fmla="*/ 172926 h 178400"/>
                <a:gd name="connsiteX18" fmla="*/ 82638 w 120452"/>
                <a:gd name="connsiteY18" fmla="*/ 161285 h 178400"/>
                <a:gd name="connsiteX19" fmla="*/ 84156 w 120452"/>
                <a:gd name="connsiteY19" fmla="*/ 149139 h 178400"/>
                <a:gd name="connsiteX20" fmla="*/ 120596 w 120452"/>
                <a:gd name="connsiteY20" fmla="*/ 2876 h 178400"/>
                <a:gd name="connsiteX21" fmla="*/ 67961 w 120452"/>
                <a:gd name="connsiteY21" fmla="*/ 145596 h 178400"/>
                <a:gd name="connsiteX22" fmla="*/ 62900 w 120452"/>
                <a:gd name="connsiteY22" fmla="*/ 154959 h 178400"/>
                <a:gd name="connsiteX23" fmla="*/ 34305 w 120452"/>
                <a:gd name="connsiteY23" fmla="*/ 172926 h 178400"/>
                <a:gd name="connsiteX24" fmla="*/ 18110 w 120452"/>
                <a:gd name="connsiteY24" fmla="*/ 149139 h 178400"/>
                <a:gd name="connsiteX25" fmla="*/ 32028 w 120452"/>
                <a:gd name="connsiteY25" fmla="*/ 93721 h 178400"/>
                <a:gd name="connsiteX26" fmla="*/ 61382 w 120452"/>
                <a:gd name="connsiteY26" fmla="*/ 69428 h 178400"/>
                <a:gd name="connsiteX27" fmla="*/ 81373 w 120452"/>
                <a:gd name="connsiteY27" fmla="*/ 91696 h 178400"/>
                <a:gd name="connsiteX28" fmla="*/ 80614 w 120452"/>
                <a:gd name="connsiteY28" fmla="*/ 95998 h 178400"/>
                <a:gd name="connsiteX29" fmla="*/ 67961 w 120452"/>
                <a:gd name="connsiteY29" fmla="*/ 145596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0452" h="178400">
                  <a:moveTo>
                    <a:pt x="120596" y="2876"/>
                  </a:moveTo>
                  <a:cubicBezTo>
                    <a:pt x="120596" y="2622"/>
                    <a:pt x="120596" y="92"/>
                    <a:pt x="117306" y="92"/>
                  </a:cubicBezTo>
                  <a:cubicBezTo>
                    <a:pt x="113510" y="92"/>
                    <a:pt x="89471" y="2369"/>
                    <a:pt x="85169" y="2876"/>
                  </a:cubicBezTo>
                  <a:cubicBezTo>
                    <a:pt x="83144" y="3129"/>
                    <a:pt x="81626" y="4394"/>
                    <a:pt x="81626" y="7683"/>
                  </a:cubicBezTo>
                  <a:cubicBezTo>
                    <a:pt x="81626" y="10720"/>
                    <a:pt x="83903" y="10720"/>
                    <a:pt x="87699" y="10720"/>
                  </a:cubicBezTo>
                  <a:cubicBezTo>
                    <a:pt x="99846" y="10720"/>
                    <a:pt x="100352" y="12491"/>
                    <a:pt x="100352" y="15022"/>
                  </a:cubicBezTo>
                  <a:lnTo>
                    <a:pt x="99593" y="20083"/>
                  </a:lnTo>
                  <a:lnTo>
                    <a:pt x="84410" y="80056"/>
                  </a:lnTo>
                  <a:cubicBezTo>
                    <a:pt x="79855" y="70693"/>
                    <a:pt x="72516" y="63861"/>
                    <a:pt x="61129" y="63861"/>
                  </a:cubicBezTo>
                  <a:cubicBezTo>
                    <a:pt x="31522" y="63861"/>
                    <a:pt x="144" y="101059"/>
                    <a:pt x="144" y="138005"/>
                  </a:cubicBezTo>
                  <a:cubicBezTo>
                    <a:pt x="144" y="161792"/>
                    <a:pt x="14061" y="178493"/>
                    <a:pt x="33799" y="178493"/>
                  </a:cubicBezTo>
                  <a:cubicBezTo>
                    <a:pt x="38860" y="178493"/>
                    <a:pt x="51513" y="177481"/>
                    <a:pt x="66696" y="159514"/>
                  </a:cubicBezTo>
                  <a:cubicBezTo>
                    <a:pt x="68720" y="170142"/>
                    <a:pt x="77577" y="178493"/>
                    <a:pt x="89724" y="178493"/>
                  </a:cubicBezTo>
                  <a:cubicBezTo>
                    <a:pt x="98580" y="178493"/>
                    <a:pt x="104401" y="172673"/>
                    <a:pt x="108449" y="164575"/>
                  </a:cubicBezTo>
                  <a:cubicBezTo>
                    <a:pt x="112751" y="155465"/>
                    <a:pt x="116041" y="140029"/>
                    <a:pt x="116041" y="139523"/>
                  </a:cubicBezTo>
                  <a:cubicBezTo>
                    <a:pt x="116041" y="136993"/>
                    <a:pt x="113763" y="136993"/>
                    <a:pt x="113004" y="136993"/>
                  </a:cubicBezTo>
                  <a:cubicBezTo>
                    <a:pt x="110474" y="136993"/>
                    <a:pt x="110221" y="138005"/>
                    <a:pt x="109462" y="141547"/>
                  </a:cubicBezTo>
                  <a:cubicBezTo>
                    <a:pt x="105160" y="157996"/>
                    <a:pt x="100605" y="172926"/>
                    <a:pt x="90230" y="172926"/>
                  </a:cubicBezTo>
                  <a:cubicBezTo>
                    <a:pt x="83397" y="172926"/>
                    <a:pt x="82638" y="166346"/>
                    <a:pt x="82638" y="161285"/>
                  </a:cubicBezTo>
                  <a:cubicBezTo>
                    <a:pt x="82638" y="155212"/>
                    <a:pt x="83144" y="153441"/>
                    <a:pt x="84156" y="149139"/>
                  </a:cubicBezTo>
                  <a:lnTo>
                    <a:pt x="120596" y="2876"/>
                  </a:lnTo>
                  <a:close/>
                  <a:moveTo>
                    <a:pt x="67961" y="145596"/>
                  </a:moveTo>
                  <a:cubicBezTo>
                    <a:pt x="66696" y="150151"/>
                    <a:pt x="66696" y="150657"/>
                    <a:pt x="62900" y="154959"/>
                  </a:cubicBezTo>
                  <a:cubicBezTo>
                    <a:pt x="51766" y="168877"/>
                    <a:pt x="41391" y="172926"/>
                    <a:pt x="34305" y="172926"/>
                  </a:cubicBezTo>
                  <a:cubicBezTo>
                    <a:pt x="21653" y="172926"/>
                    <a:pt x="18110" y="159008"/>
                    <a:pt x="18110" y="149139"/>
                  </a:cubicBezTo>
                  <a:cubicBezTo>
                    <a:pt x="18110" y="136486"/>
                    <a:pt x="26208" y="105361"/>
                    <a:pt x="32028" y="93721"/>
                  </a:cubicBezTo>
                  <a:cubicBezTo>
                    <a:pt x="39873" y="78791"/>
                    <a:pt x="51260" y="69428"/>
                    <a:pt x="61382" y="69428"/>
                  </a:cubicBezTo>
                  <a:cubicBezTo>
                    <a:pt x="77830" y="69428"/>
                    <a:pt x="81373" y="90178"/>
                    <a:pt x="81373" y="91696"/>
                  </a:cubicBezTo>
                  <a:cubicBezTo>
                    <a:pt x="81373" y="93215"/>
                    <a:pt x="80867" y="94733"/>
                    <a:pt x="80614" y="95998"/>
                  </a:cubicBezTo>
                  <a:lnTo>
                    <a:pt x="67961" y="14559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2" name="任意多边形: 形状 441">
              <a:extLst>
                <a:ext uri="{FF2B5EF4-FFF2-40B4-BE49-F238E27FC236}">
                  <a16:creationId xmlns:a16="http://schemas.microsoft.com/office/drawing/2014/main" id="{BF99980C-F791-378B-3EEB-1D15CEEF66CA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5358466" y="4932730"/>
              <a:ext cx="77686" cy="161193"/>
            </a:xfrm>
            <a:custGeom>
              <a:avLst/>
              <a:gdLst>
                <a:gd name="connsiteX0" fmla="*/ 46457 w 77686"/>
                <a:gd name="connsiteY0" fmla="*/ 57281 h 161193"/>
                <a:gd name="connsiteX1" fmla="*/ 70244 w 77686"/>
                <a:gd name="connsiteY1" fmla="*/ 57281 h 161193"/>
                <a:gd name="connsiteX2" fmla="*/ 77835 w 77686"/>
                <a:gd name="connsiteY2" fmla="*/ 52220 h 161193"/>
                <a:gd name="connsiteX3" fmla="*/ 70750 w 77686"/>
                <a:gd name="connsiteY3" fmla="*/ 49437 h 161193"/>
                <a:gd name="connsiteX4" fmla="*/ 48481 w 77686"/>
                <a:gd name="connsiteY4" fmla="*/ 49437 h 161193"/>
                <a:gd name="connsiteX5" fmla="*/ 58857 w 77686"/>
                <a:gd name="connsiteY5" fmla="*/ 6924 h 161193"/>
                <a:gd name="connsiteX6" fmla="*/ 51518 w 77686"/>
                <a:gd name="connsiteY6" fmla="*/ 92 h 161193"/>
                <a:gd name="connsiteX7" fmla="*/ 41396 w 77686"/>
                <a:gd name="connsiteY7" fmla="*/ 9202 h 161193"/>
                <a:gd name="connsiteX8" fmla="*/ 31527 w 77686"/>
                <a:gd name="connsiteY8" fmla="*/ 49437 h 161193"/>
                <a:gd name="connsiteX9" fmla="*/ 7740 w 77686"/>
                <a:gd name="connsiteY9" fmla="*/ 49437 h 161193"/>
                <a:gd name="connsiteX10" fmla="*/ 149 w 77686"/>
                <a:gd name="connsiteY10" fmla="*/ 54245 h 161193"/>
                <a:gd name="connsiteX11" fmla="*/ 7234 w 77686"/>
                <a:gd name="connsiteY11" fmla="*/ 57281 h 161193"/>
                <a:gd name="connsiteX12" fmla="*/ 29503 w 77686"/>
                <a:gd name="connsiteY12" fmla="*/ 57281 h 161193"/>
                <a:gd name="connsiteX13" fmla="*/ 10271 w 77686"/>
                <a:gd name="connsiteY13" fmla="*/ 138005 h 161193"/>
                <a:gd name="connsiteX14" fmla="*/ 33551 w 77686"/>
                <a:gd name="connsiteY14" fmla="*/ 161285 h 161193"/>
                <a:gd name="connsiteX15" fmla="*/ 73787 w 77686"/>
                <a:gd name="connsiteY15" fmla="*/ 122316 h 161193"/>
                <a:gd name="connsiteX16" fmla="*/ 70750 w 77686"/>
                <a:gd name="connsiteY16" fmla="*/ 119785 h 161193"/>
                <a:gd name="connsiteX17" fmla="*/ 66954 w 77686"/>
                <a:gd name="connsiteY17" fmla="*/ 123328 h 161193"/>
                <a:gd name="connsiteX18" fmla="*/ 34058 w 77686"/>
                <a:gd name="connsiteY18" fmla="*/ 155718 h 161193"/>
                <a:gd name="connsiteX19" fmla="*/ 26213 w 77686"/>
                <a:gd name="connsiteY19" fmla="*/ 144078 h 161193"/>
                <a:gd name="connsiteX20" fmla="*/ 27731 w 77686"/>
                <a:gd name="connsiteY20" fmla="*/ 131932 h 161193"/>
                <a:gd name="connsiteX21" fmla="*/ 46457 w 77686"/>
                <a:gd name="connsiteY21" fmla="*/ 57281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686" h="161193">
                  <a:moveTo>
                    <a:pt x="46457" y="57281"/>
                  </a:moveTo>
                  <a:lnTo>
                    <a:pt x="70244" y="57281"/>
                  </a:lnTo>
                  <a:cubicBezTo>
                    <a:pt x="75305" y="57281"/>
                    <a:pt x="77835" y="57281"/>
                    <a:pt x="77835" y="52220"/>
                  </a:cubicBezTo>
                  <a:cubicBezTo>
                    <a:pt x="77835" y="49437"/>
                    <a:pt x="75305" y="49437"/>
                    <a:pt x="70750" y="49437"/>
                  </a:cubicBezTo>
                  <a:lnTo>
                    <a:pt x="48481" y="49437"/>
                  </a:lnTo>
                  <a:cubicBezTo>
                    <a:pt x="57591" y="13504"/>
                    <a:pt x="58857" y="8443"/>
                    <a:pt x="58857" y="6924"/>
                  </a:cubicBezTo>
                  <a:cubicBezTo>
                    <a:pt x="58857" y="2622"/>
                    <a:pt x="55820" y="92"/>
                    <a:pt x="51518" y="92"/>
                  </a:cubicBezTo>
                  <a:cubicBezTo>
                    <a:pt x="50759" y="92"/>
                    <a:pt x="43673" y="345"/>
                    <a:pt x="41396" y="9202"/>
                  </a:cubicBezTo>
                  <a:lnTo>
                    <a:pt x="31527" y="49437"/>
                  </a:lnTo>
                  <a:lnTo>
                    <a:pt x="7740" y="49437"/>
                  </a:lnTo>
                  <a:cubicBezTo>
                    <a:pt x="2679" y="49437"/>
                    <a:pt x="149" y="49437"/>
                    <a:pt x="149" y="54245"/>
                  </a:cubicBezTo>
                  <a:cubicBezTo>
                    <a:pt x="149" y="57281"/>
                    <a:pt x="2173" y="57281"/>
                    <a:pt x="7234" y="57281"/>
                  </a:cubicBezTo>
                  <a:lnTo>
                    <a:pt x="29503" y="57281"/>
                  </a:lnTo>
                  <a:cubicBezTo>
                    <a:pt x="11283" y="129148"/>
                    <a:pt x="10271" y="133450"/>
                    <a:pt x="10271" y="138005"/>
                  </a:cubicBezTo>
                  <a:cubicBezTo>
                    <a:pt x="10271" y="151670"/>
                    <a:pt x="19887" y="161285"/>
                    <a:pt x="33551" y="161285"/>
                  </a:cubicBezTo>
                  <a:cubicBezTo>
                    <a:pt x="59363" y="161285"/>
                    <a:pt x="73787" y="124340"/>
                    <a:pt x="73787" y="122316"/>
                  </a:cubicBezTo>
                  <a:cubicBezTo>
                    <a:pt x="73787" y="119785"/>
                    <a:pt x="71762" y="119785"/>
                    <a:pt x="70750" y="119785"/>
                  </a:cubicBezTo>
                  <a:cubicBezTo>
                    <a:pt x="68472" y="119785"/>
                    <a:pt x="68219" y="120544"/>
                    <a:pt x="66954" y="123328"/>
                  </a:cubicBezTo>
                  <a:cubicBezTo>
                    <a:pt x="56073" y="149645"/>
                    <a:pt x="42661" y="155718"/>
                    <a:pt x="34058" y="155718"/>
                  </a:cubicBezTo>
                  <a:cubicBezTo>
                    <a:pt x="28743" y="155718"/>
                    <a:pt x="26213" y="152429"/>
                    <a:pt x="26213" y="144078"/>
                  </a:cubicBezTo>
                  <a:cubicBezTo>
                    <a:pt x="26213" y="138005"/>
                    <a:pt x="26719" y="136233"/>
                    <a:pt x="27731" y="131932"/>
                  </a:cubicBezTo>
                  <a:lnTo>
                    <a:pt x="46457" y="572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3" name="任意多边形: 形状 442">
              <a:extLst>
                <a:ext uri="{FF2B5EF4-FFF2-40B4-BE49-F238E27FC236}">
                  <a16:creationId xmlns:a16="http://schemas.microsoft.com/office/drawing/2014/main" id="{6EE9022D-6A86-1D52-AA89-9BABF4A7AC27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5540017" y="4979292"/>
              <a:ext cx="97171" cy="114632"/>
            </a:xfrm>
            <a:custGeom>
              <a:avLst/>
              <a:gdLst>
                <a:gd name="connsiteX0" fmla="*/ 35836 w 97171"/>
                <a:gd name="connsiteY0" fmla="*/ 53486 h 114632"/>
                <a:gd name="connsiteX1" fmla="*/ 74553 w 97171"/>
                <a:gd name="connsiteY1" fmla="*/ 47666 h 114632"/>
                <a:gd name="connsiteX2" fmla="*/ 93531 w 97171"/>
                <a:gd name="connsiteY2" fmla="*/ 21601 h 114632"/>
                <a:gd name="connsiteX3" fmla="*/ 66455 w 97171"/>
                <a:gd name="connsiteY3" fmla="*/ 92 h 114632"/>
                <a:gd name="connsiteX4" fmla="*/ 156 w 97171"/>
                <a:gd name="connsiteY4" fmla="*/ 68922 h 114632"/>
                <a:gd name="connsiteX5" fmla="*/ 39885 w 97171"/>
                <a:gd name="connsiteY5" fmla="*/ 114724 h 114632"/>
                <a:gd name="connsiteX6" fmla="*/ 97327 w 97171"/>
                <a:gd name="connsiteY6" fmla="*/ 84864 h 114632"/>
                <a:gd name="connsiteX7" fmla="*/ 94291 w 97171"/>
                <a:gd name="connsiteY7" fmla="*/ 81574 h 114632"/>
                <a:gd name="connsiteX8" fmla="*/ 91001 w 97171"/>
                <a:gd name="connsiteY8" fmla="*/ 84105 h 114632"/>
                <a:gd name="connsiteX9" fmla="*/ 40391 w 97171"/>
                <a:gd name="connsiteY9" fmla="*/ 109157 h 114632"/>
                <a:gd name="connsiteX10" fmla="*/ 18375 w 97171"/>
                <a:gd name="connsiteY10" fmla="*/ 79803 h 114632"/>
                <a:gd name="connsiteX11" fmla="*/ 22424 w 97171"/>
                <a:gd name="connsiteY11" fmla="*/ 53486 h 114632"/>
                <a:gd name="connsiteX12" fmla="*/ 35836 w 97171"/>
                <a:gd name="connsiteY12" fmla="*/ 53486 h 114632"/>
                <a:gd name="connsiteX13" fmla="*/ 23942 w 97171"/>
                <a:gd name="connsiteY13" fmla="*/ 47919 h 114632"/>
                <a:gd name="connsiteX14" fmla="*/ 66455 w 97171"/>
                <a:gd name="connsiteY14" fmla="*/ 5659 h 114632"/>
                <a:gd name="connsiteX15" fmla="*/ 85181 w 97171"/>
                <a:gd name="connsiteY15" fmla="*/ 21601 h 114632"/>
                <a:gd name="connsiteX16" fmla="*/ 34318 w 97171"/>
                <a:gd name="connsiteY16" fmla="*/ 47919 h 114632"/>
                <a:gd name="connsiteX17" fmla="*/ 23942 w 97171"/>
                <a:gd name="connsiteY17" fmla="*/ 47919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171" h="114632">
                  <a:moveTo>
                    <a:pt x="35836" y="53486"/>
                  </a:moveTo>
                  <a:cubicBezTo>
                    <a:pt x="43174" y="53486"/>
                    <a:pt x="61900" y="52980"/>
                    <a:pt x="74553" y="47666"/>
                  </a:cubicBezTo>
                  <a:cubicBezTo>
                    <a:pt x="92266" y="40074"/>
                    <a:pt x="93531" y="25144"/>
                    <a:pt x="93531" y="21601"/>
                  </a:cubicBezTo>
                  <a:cubicBezTo>
                    <a:pt x="93531" y="10467"/>
                    <a:pt x="83916" y="92"/>
                    <a:pt x="66455" y="92"/>
                  </a:cubicBezTo>
                  <a:cubicBezTo>
                    <a:pt x="38366" y="92"/>
                    <a:pt x="156" y="24638"/>
                    <a:pt x="156" y="68922"/>
                  </a:cubicBezTo>
                  <a:cubicBezTo>
                    <a:pt x="156" y="94733"/>
                    <a:pt x="15086" y="114724"/>
                    <a:pt x="39885" y="114724"/>
                  </a:cubicBezTo>
                  <a:cubicBezTo>
                    <a:pt x="76071" y="114724"/>
                    <a:pt x="97327" y="87901"/>
                    <a:pt x="97327" y="84864"/>
                  </a:cubicBezTo>
                  <a:cubicBezTo>
                    <a:pt x="97327" y="83346"/>
                    <a:pt x="95809" y="81574"/>
                    <a:pt x="94291" y="81574"/>
                  </a:cubicBezTo>
                  <a:cubicBezTo>
                    <a:pt x="93025" y="81574"/>
                    <a:pt x="92519" y="82080"/>
                    <a:pt x="91001" y="84105"/>
                  </a:cubicBezTo>
                  <a:cubicBezTo>
                    <a:pt x="71010" y="109157"/>
                    <a:pt x="43427" y="109157"/>
                    <a:pt x="40391" y="109157"/>
                  </a:cubicBezTo>
                  <a:cubicBezTo>
                    <a:pt x="20653" y="109157"/>
                    <a:pt x="18375" y="87901"/>
                    <a:pt x="18375" y="79803"/>
                  </a:cubicBezTo>
                  <a:cubicBezTo>
                    <a:pt x="18375" y="76766"/>
                    <a:pt x="18628" y="68922"/>
                    <a:pt x="22424" y="53486"/>
                  </a:cubicBezTo>
                  <a:lnTo>
                    <a:pt x="35836" y="53486"/>
                  </a:lnTo>
                  <a:close/>
                  <a:moveTo>
                    <a:pt x="23942" y="47919"/>
                  </a:moveTo>
                  <a:cubicBezTo>
                    <a:pt x="33811" y="9455"/>
                    <a:pt x="59876" y="5659"/>
                    <a:pt x="66455" y="5659"/>
                  </a:cubicBezTo>
                  <a:cubicBezTo>
                    <a:pt x="78348" y="5659"/>
                    <a:pt x="85181" y="12998"/>
                    <a:pt x="85181" y="21601"/>
                  </a:cubicBezTo>
                  <a:cubicBezTo>
                    <a:pt x="85181" y="47919"/>
                    <a:pt x="44693" y="47919"/>
                    <a:pt x="34318" y="47919"/>
                  </a:cubicBezTo>
                  <a:lnTo>
                    <a:pt x="23942" y="4791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4" name="任意多边形: 形状 443">
              <a:extLst>
                <a:ext uri="{FF2B5EF4-FFF2-40B4-BE49-F238E27FC236}">
                  <a16:creationId xmlns:a16="http://schemas.microsoft.com/office/drawing/2014/main" id="{8E4F482F-B453-214F-B95B-92CC841D94DE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5654529" y="4869217"/>
              <a:ext cx="53672" cy="119212"/>
            </a:xfrm>
            <a:custGeom>
              <a:avLst/>
              <a:gdLst>
                <a:gd name="connsiteX0" fmla="*/ 49227 w 53672"/>
                <a:gd name="connsiteY0" fmla="*/ 6819 h 119212"/>
                <a:gd name="connsiteX1" fmla="*/ 42141 w 53672"/>
                <a:gd name="connsiteY1" fmla="*/ 88 h 119212"/>
                <a:gd name="connsiteX2" fmla="*/ 32222 w 53672"/>
                <a:gd name="connsiteY2" fmla="*/ 9830 h 119212"/>
                <a:gd name="connsiteX3" fmla="*/ 39307 w 53672"/>
                <a:gd name="connsiteY3" fmla="*/ 16561 h 119212"/>
                <a:gd name="connsiteX4" fmla="*/ 49227 w 53672"/>
                <a:gd name="connsiteY4" fmla="*/ 6819 h 119212"/>
                <a:gd name="connsiteX5" fmla="*/ 13091 w 53672"/>
                <a:gd name="connsiteY5" fmla="*/ 96804 h 119212"/>
                <a:gd name="connsiteX6" fmla="*/ 11497 w 53672"/>
                <a:gd name="connsiteY6" fmla="*/ 104244 h 119212"/>
                <a:gd name="connsiteX7" fmla="*/ 28325 w 53672"/>
                <a:gd name="connsiteY7" fmla="*/ 119300 h 119212"/>
                <a:gd name="connsiteX8" fmla="*/ 53832 w 53672"/>
                <a:gd name="connsiteY8" fmla="*/ 92198 h 119212"/>
                <a:gd name="connsiteX9" fmla="*/ 50998 w 53672"/>
                <a:gd name="connsiteY9" fmla="*/ 89896 h 119212"/>
                <a:gd name="connsiteX10" fmla="*/ 47633 w 53672"/>
                <a:gd name="connsiteY10" fmla="*/ 92907 h 119212"/>
                <a:gd name="connsiteX11" fmla="*/ 28856 w 53672"/>
                <a:gd name="connsiteY11" fmla="*/ 114340 h 119212"/>
                <a:gd name="connsiteX12" fmla="*/ 24428 w 53672"/>
                <a:gd name="connsiteY12" fmla="*/ 108141 h 119212"/>
                <a:gd name="connsiteX13" fmla="*/ 27262 w 53672"/>
                <a:gd name="connsiteY13" fmla="*/ 96804 h 119212"/>
                <a:gd name="connsiteX14" fmla="*/ 32930 w 53672"/>
                <a:gd name="connsiteY14" fmla="*/ 82633 h 119212"/>
                <a:gd name="connsiteX15" fmla="*/ 41610 w 53672"/>
                <a:gd name="connsiteY15" fmla="*/ 60137 h 119212"/>
                <a:gd name="connsiteX16" fmla="*/ 42673 w 53672"/>
                <a:gd name="connsiteY16" fmla="*/ 54468 h 119212"/>
                <a:gd name="connsiteX17" fmla="*/ 25845 w 53672"/>
                <a:gd name="connsiteY17" fmla="*/ 39412 h 119212"/>
                <a:gd name="connsiteX18" fmla="*/ 160 w 53672"/>
                <a:gd name="connsiteY18" fmla="*/ 66514 h 119212"/>
                <a:gd name="connsiteX19" fmla="*/ 3172 w 53672"/>
                <a:gd name="connsiteY19" fmla="*/ 68816 h 119212"/>
                <a:gd name="connsiteX20" fmla="*/ 6360 w 53672"/>
                <a:gd name="connsiteY20" fmla="*/ 65982 h 119212"/>
                <a:gd name="connsiteX21" fmla="*/ 25314 w 53672"/>
                <a:gd name="connsiteY21" fmla="*/ 44372 h 119212"/>
                <a:gd name="connsiteX22" fmla="*/ 29742 w 53672"/>
                <a:gd name="connsiteY22" fmla="*/ 50571 h 119212"/>
                <a:gd name="connsiteX23" fmla="*/ 24251 w 53672"/>
                <a:gd name="connsiteY23" fmla="*/ 68285 h 119212"/>
                <a:gd name="connsiteX24" fmla="*/ 13091 w 53672"/>
                <a:gd name="connsiteY24" fmla="*/ 96804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19212">
                  <a:moveTo>
                    <a:pt x="49227" y="6819"/>
                  </a:moveTo>
                  <a:cubicBezTo>
                    <a:pt x="49227" y="3985"/>
                    <a:pt x="47101" y="88"/>
                    <a:pt x="42141" y="88"/>
                  </a:cubicBezTo>
                  <a:cubicBezTo>
                    <a:pt x="37359" y="88"/>
                    <a:pt x="32222" y="4693"/>
                    <a:pt x="32222" y="9830"/>
                  </a:cubicBezTo>
                  <a:cubicBezTo>
                    <a:pt x="32222" y="12842"/>
                    <a:pt x="34525" y="16561"/>
                    <a:pt x="39307" y="16561"/>
                  </a:cubicBezTo>
                  <a:cubicBezTo>
                    <a:pt x="44444" y="16561"/>
                    <a:pt x="49227" y="11602"/>
                    <a:pt x="49227" y="6819"/>
                  </a:cubicBezTo>
                  <a:close/>
                  <a:moveTo>
                    <a:pt x="13091" y="96804"/>
                  </a:moveTo>
                  <a:cubicBezTo>
                    <a:pt x="12383" y="99107"/>
                    <a:pt x="11497" y="101232"/>
                    <a:pt x="11497" y="104244"/>
                  </a:cubicBezTo>
                  <a:cubicBezTo>
                    <a:pt x="11497" y="112569"/>
                    <a:pt x="18582" y="119300"/>
                    <a:pt x="28325" y="119300"/>
                  </a:cubicBezTo>
                  <a:cubicBezTo>
                    <a:pt x="46038" y="119300"/>
                    <a:pt x="53832" y="94855"/>
                    <a:pt x="53832" y="92198"/>
                  </a:cubicBezTo>
                  <a:cubicBezTo>
                    <a:pt x="53832" y="89896"/>
                    <a:pt x="51530" y="89896"/>
                    <a:pt x="50998" y="89896"/>
                  </a:cubicBezTo>
                  <a:cubicBezTo>
                    <a:pt x="48518" y="89896"/>
                    <a:pt x="48341" y="90958"/>
                    <a:pt x="47633" y="92907"/>
                  </a:cubicBezTo>
                  <a:cubicBezTo>
                    <a:pt x="43559" y="107078"/>
                    <a:pt x="35765" y="114340"/>
                    <a:pt x="28856" y="114340"/>
                  </a:cubicBezTo>
                  <a:cubicBezTo>
                    <a:pt x="25314" y="114340"/>
                    <a:pt x="24428" y="112038"/>
                    <a:pt x="24428" y="108141"/>
                  </a:cubicBezTo>
                  <a:cubicBezTo>
                    <a:pt x="24428" y="104067"/>
                    <a:pt x="25668" y="100701"/>
                    <a:pt x="27262" y="96804"/>
                  </a:cubicBezTo>
                  <a:cubicBezTo>
                    <a:pt x="29033" y="92021"/>
                    <a:pt x="30982" y="87239"/>
                    <a:pt x="32930" y="82633"/>
                  </a:cubicBezTo>
                  <a:cubicBezTo>
                    <a:pt x="34525" y="78382"/>
                    <a:pt x="40901" y="62262"/>
                    <a:pt x="41610" y="60137"/>
                  </a:cubicBezTo>
                  <a:cubicBezTo>
                    <a:pt x="42141" y="58365"/>
                    <a:pt x="42673" y="56240"/>
                    <a:pt x="42673" y="54468"/>
                  </a:cubicBezTo>
                  <a:cubicBezTo>
                    <a:pt x="42673" y="46143"/>
                    <a:pt x="35587" y="39412"/>
                    <a:pt x="25845" y="39412"/>
                  </a:cubicBezTo>
                  <a:cubicBezTo>
                    <a:pt x="8309" y="39412"/>
                    <a:pt x="160" y="63502"/>
                    <a:pt x="160" y="66514"/>
                  </a:cubicBezTo>
                  <a:cubicBezTo>
                    <a:pt x="160" y="68816"/>
                    <a:pt x="2640" y="68816"/>
                    <a:pt x="3172" y="68816"/>
                  </a:cubicBezTo>
                  <a:cubicBezTo>
                    <a:pt x="5651" y="68816"/>
                    <a:pt x="5829" y="67931"/>
                    <a:pt x="6360" y="65982"/>
                  </a:cubicBezTo>
                  <a:cubicBezTo>
                    <a:pt x="10966" y="50749"/>
                    <a:pt x="18760" y="44372"/>
                    <a:pt x="25314" y="44372"/>
                  </a:cubicBezTo>
                  <a:cubicBezTo>
                    <a:pt x="28148" y="44372"/>
                    <a:pt x="29742" y="45789"/>
                    <a:pt x="29742" y="50571"/>
                  </a:cubicBezTo>
                  <a:cubicBezTo>
                    <a:pt x="29742" y="54646"/>
                    <a:pt x="28679" y="57303"/>
                    <a:pt x="24251" y="68285"/>
                  </a:cubicBezTo>
                  <a:lnTo>
                    <a:pt x="13091" y="9680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5" name="任意多边形: 形状 444">
              <a:extLst>
                <a:ext uri="{FF2B5EF4-FFF2-40B4-BE49-F238E27FC236}">
                  <a16:creationId xmlns:a16="http://schemas.microsoft.com/office/drawing/2014/main" id="{56712BB5-C414-F65A-CC09-BF48D87780CE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5723822" y="4908541"/>
              <a:ext cx="114961" cy="79888"/>
            </a:xfrm>
            <a:custGeom>
              <a:avLst/>
              <a:gdLst>
                <a:gd name="connsiteX0" fmla="*/ 115124 w 114961"/>
                <a:gd name="connsiteY0" fmla="*/ 12664 h 79888"/>
                <a:gd name="connsiteX1" fmla="*/ 105559 w 114961"/>
                <a:gd name="connsiteY1" fmla="*/ 88 h 79888"/>
                <a:gd name="connsiteX2" fmla="*/ 96525 w 114961"/>
                <a:gd name="connsiteY2" fmla="*/ 9830 h 79888"/>
                <a:gd name="connsiteX3" fmla="*/ 106090 w 114961"/>
                <a:gd name="connsiteY3" fmla="*/ 28961 h 79888"/>
                <a:gd name="connsiteX4" fmla="*/ 74914 w 114961"/>
                <a:gd name="connsiteY4" fmla="*/ 65805 h 79888"/>
                <a:gd name="connsiteX5" fmla="*/ 56847 w 114961"/>
                <a:gd name="connsiteY5" fmla="*/ 52166 h 79888"/>
                <a:gd name="connsiteX6" fmla="*/ 63401 w 114961"/>
                <a:gd name="connsiteY6" fmla="*/ 31441 h 79888"/>
                <a:gd name="connsiteX7" fmla="*/ 58795 w 114961"/>
                <a:gd name="connsiteY7" fmla="*/ 26127 h 79888"/>
                <a:gd name="connsiteX8" fmla="*/ 49053 w 114961"/>
                <a:gd name="connsiteY8" fmla="*/ 51457 h 79888"/>
                <a:gd name="connsiteX9" fmla="*/ 23722 w 114961"/>
                <a:gd name="connsiteY9" fmla="*/ 65805 h 79888"/>
                <a:gd name="connsiteX10" fmla="*/ 7071 w 114961"/>
                <a:gd name="connsiteY10" fmla="*/ 45257 h 79888"/>
                <a:gd name="connsiteX11" fmla="*/ 25316 w 114961"/>
                <a:gd name="connsiteY11" fmla="*/ 4870 h 79888"/>
                <a:gd name="connsiteX12" fmla="*/ 21597 w 114961"/>
                <a:gd name="connsiteY12" fmla="*/ 796 h 79888"/>
                <a:gd name="connsiteX13" fmla="*/ 17522 w 114961"/>
                <a:gd name="connsiteY13" fmla="*/ 3276 h 79888"/>
                <a:gd name="connsiteX14" fmla="*/ 10791 w 114961"/>
                <a:gd name="connsiteY14" fmla="*/ 13373 h 79888"/>
                <a:gd name="connsiteX15" fmla="*/ 163 w 114961"/>
                <a:gd name="connsiteY15" fmla="*/ 51811 h 79888"/>
                <a:gd name="connsiteX16" fmla="*/ 22128 w 114961"/>
                <a:gd name="connsiteY16" fmla="*/ 79976 h 79888"/>
                <a:gd name="connsiteX17" fmla="*/ 50647 w 114961"/>
                <a:gd name="connsiteY17" fmla="*/ 62617 h 79888"/>
                <a:gd name="connsiteX18" fmla="*/ 73143 w 114961"/>
                <a:gd name="connsiteY18" fmla="*/ 79799 h 79888"/>
                <a:gd name="connsiteX19" fmla="*/ 115124 w 114961"/>
                <a:gd name="connsiteY19" fmla="*/ 1266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961" h="79888">
                  <a:moveTo>
                    <a:pt x="115124" y="12664"/>
                  </a:moveTo>
                  <a:cubicBezTo>
                    <a:pt x="115124" y="7350"/>
                    <a:pt x="112821" y="88"/>
                    <a:pt x="105559" y="88"/>
                  </a:cubicBezTo>
                  <a:cubicBezTo>
                    <a:pt x="101308" y="88"/>
                    <a:pt x="96525" y="5402"/>
                    <a:pt x="96525" y="9830"/>
                  </a:cubicBezTo>
                  <a:cubicBezTo>
                    <a:pt x="96525" y="15676"/>
                    <a:pt x="106090" y="16916"/>
                    <a:pt x="106090" y="28961"/>
                  </a:cubicBezTo>
                  <a:cubicBezTo>
                    <a:pt x="106090" y="40298"/>
                    <a:pt x="94754" y="65805"/>
                    <a:pt x="74914" y="65805"/>
                  </a:cubicBezTo>
                  <a:cubicBezTo>
                    <a:pt x="66412" y="65805"/>
                    <a:pt x="59326" y="59960"/>
                    <a:pt x="56847" y="52166"/>
                  </a:cubicBezTo>
                  <a:cubicBezTo>
                    <a:pt x="59149" y="48269"/>
                    <a:pt x="63401" y="36046"/>
                    <a:pt x="63401" y="31441"/>
                  </a:cubicBezTo>
                  <a:cubicBezTo>
                    <a:pt x="63401" y="28784"/>
                    <a:pt x="61806" y="26127"/>
                    <a:pt x="58795" y="26127"/>
                  </a:cubicBezTo>
                  <a:cubicBezTo>
                    <a:pt x="49761" y="26127"/>
                    <a:pt x="49053" y="45257"/>
                    <a:pt x="49053" y="51457"/>
                  </a:cubicBezTo>
                  <a:cubicBezTo>
                    <a:pt x="44093" y="57834"/>
                    <a:pt x="35236" y="65805"/>
                    <a:pt x="23722" y="65805"/>
                  </a:cubicBezTo>
                  <a:cubicBezTo>
                    <a:pt x="14157" y="65805"/>
                    <a:pt x="7071" y="57126"/>
                    <a:pt x="7071" y="45257"/>
                  </a:cubicBezTo>
                  <a:cubicBezTo>
                    <a:pt x="7071" y="24710"/>
                    <a:pt x="25316" y="7528"/>
                    <a:pt x="25316" y="4870"/>
                  </a:cubicBezTo>
                  <a:cubicBezTo>
                    <a:pt x="25316" y="2745"/>
                    <a:pt x="23545" y="796"/>
                    <a:pt x="21597" y="796"/>
                  </a:cubicBezTo>
                  <a:cubicBezTo>
                    <a:pt x="19825" y="796"/>
                    <a:pt x="18762" y="1682"/>
                    <a:pt x="17522" y="3276"/>
                  </a:cubicBezTo>
                  <a:cubicBezTo>
                    <a:pt x="15220" y="5933"/>
                    <a:pt x="12917" y="9830"/>
                    <a:pt x="10791" y="13373"/>
                  </a:cubicBezTo>
                  <a:cubicBezTo>
                    <a:pt x="4591" y="24001"/>
                    <a:pt x="163" y="39058"/>
                    <a:pt x="163" y="51811"/>
                  </a:cubicBezTo>
                  <a:cubicBezTo>
                    <a:pt x="163" y="65982"/>
                    <a:pt x="5831" y="79976"/>
                    <a:pt x="22128" y="79976"/>
                  </a:cubicBezTo>
                  <a:cubicBezTo>
                    <a:pt x="33996" y="79976"/>
                    <a:pt x="44270" y="72182"/>
                    <a:pt x="50647" y="62617"/>
                  </a:cubicBezTo>
                  <a:cubicBezTo>
                    <a:pt x="54012" y="73245"/>
                    <a:pt x="61806" y="79799"/>
                    <a:pt x="73143" y="79799"/>
                  </a:cubicBezTo>
                  <a:cubicBezTo>
                    <a:pt x="104319" y="79799"/>
                    <a:pt x="115124" y="27367"/>
                    <a:pt x="115124" y="1266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6" name="任意多边形: 形状 445">
              <a:extLst>
                <a:ext uri="{FF2B5EF4-FFF2-40B4-BE49-F238E27FC236}">
                  <a16:creationId xmlns:a16="http://schemas.microsoft.com/office/drawing/2014/main" id="{A4008CB7-26B1-49B9-A9CD-1038D93614A7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5859076" y="4875948"/>
              <a:ext cx="59871" cy="112481"/>
            </a:xfrm>
            <a:custGeom>
              <a:avLst/>
              <a:gdLst>
                <a:gd name="connsiteX0" fmla="*/ 36304 w 59871"/>
                <a:gd name="connsiteY0" fmla="*/ 40829 h 112481"/>
                <a:gd name="connsiteX1" fmla="*/ 54372 w 59871"/>
                <a:gd name="connsiteY1" fmla="*/ 40829 h 112481"/>
                <a:gd name="connsiteX2" fmla="*/ 60040 w 59871"/>
                <a:gd name="connsiteY2" fmla="*/ 36932 h 112481"/>
                <a:gd name="connsiteX3" fmla="*/ 54726 w 59871"/>
                <a:gd name="connsiteY3" fmla="*/ 34452 h 112481"/>
                <a:gd name="connsiteX4" fmla="*/ 37898 w 59871"/>
                <a:gd name="connsiteY4" fmla="*/ 34452 h 112481"/>
                <a:gd name="connsiteX5" fmla="*/ 44452 w 59871"/>
                <a:gd name="connsiteY5" fmla="*/ 8236 h 112481"/>
                <a:gd name="connsiteX6" fmla="*/ 44984 w 59871"/>
                <a:gd name="connsiteY6" fmla="*/ 5756 h 112481"/>
                <a:gd name="connsiteX7" fmla="*/ 38961 w 59871"/>
                <a:gd name="connsiteY7" fmla="*/ 88 h 112481"/>
                <a:gd name="connsiteX8" fmla="*/ 30636 w 59871"/>
                <a:gd name="connsiteY8" fmla="*/ 7705 h 112481"/>
                <a:gd name="connsiteX9" fmla="*/ 23905 w 59871"/>
                <a:gd name="connsiteY9" fmla="*/ 34452 h 112481"/>
                <a:gd name="connsiteX10" fmla="*/ 5837 w 59871"/>
                <a:gd name="connsiteY10" fmla="*/ 34452 h 112481"/>
                <a:gd name="connsiteX11" fmla="*/ 168 w 59871"/>
                <a:gd name="connsiteY11" fmla="*/ 38349 h 112481"/>
                <a:gd name="connsiteX12" fmla="*/ 5482 w 59871"/>
                <a:gd name="connsiteY12" fmla="*/ 40829 h 112481"/>
                <a:gd name="connsiteX13" fmla="*/ 22310 w 59871"/>
                <a:gd name="connsiteY13" fmla="*/ 40829 h 112481"/>
                <a:gd name="connsiteX14" fmla="*/ 11859 w 59871"/>
                <a:gd name="connsiteY14" fmla="*/ 82633 h 112481"/>
                <a:gd name="connsiteX15" fmla="*/ 9202 w 59871"/>
                <a:gd name="connsiteY15" fmla="*/ 95741 h 112481"/>
                <a:gd name="connsiteX16" fmla="*/ 28156 w 59871"/>
                <a:gd name="connsiteY16" fmla="*/ 112569 h 112481"/>
                <a:gd name="connsiteX17" fmla="*/ 58977 w 59871"/>
                <a:gd name="connsiteY17" fmla="*/ 85467 h 112481"/>
                <a:gd name="connsiteX18" fmla="*/ 56143 w 59871"/>
                <a:gd name="connsiteY18" fmla="*/ 83164 h 112481"/>
                <a:gd name="connsiteX19" fmla="*/ 52423 w 59871"/>
                <a:gd name="connsiteY19" fmla="*/ 86530 h 112481"/>
                <a:gd name="connsiteX20" fmla="*/ 28687 w 59871"/>
                <a:gd name="connsiteY20" fmla="*/ 107609 h 112481"/>
                <a:gd name="connsiteX21" fmla="*/ 22487 w 59871"/>
                <a:gd name="connsiteY21" fmla="*/ 98930 h 112481"/>
                <a:gd name="connsiteX22" fmla="*/ 23550 w 59871"/>
                <a:gd name="connsiteY22" fmla="*/ 91667 h 112481"/>
                <a:gd name="connsiteX23" fmla="*/ 36304 w 59871"/>
                <a:gd name="connsiteY23" fmla="*/ 40829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871" h="112481">
                  <a:moveTo>
                    <a:pt x="36304" y="40829"/>
                  </a:moveTo>
                  <a:lnTo>
                    <a:pt x="54372" y="40829"/>
                  </a:lnTo>
                  <a:cubicBezTo>
                    <a:pt x="57737" y="40829"/>
                    <a:pt x="60040" y="40829"/>
                    <a:pt x="60040" y="36932"/>
                  </a:cubicBezTo>
                  <a:cubicBezTo>
                    <a:pt x="60040" y="34452"/>
                    <a:pt x="57737" y="34452"/>
                    <a:pt x="54726" y="34452"/>
                  </a:cubicBezTo>
                  <a:lnTo>
                    <a:pt x="37898" y="34452"/>
                  </a:lnTo>
                  <a:lnTo>
                    <a:pt x="44452" y="8236"/>
                  </a:lnTo>
                  <a:cubicBezTo>
                    <a:pt x="44629" y="7350"/>
                    <a:pt x="44984" y="6465"/>
                    <a:pt x="44984" y="5756"/>
                  </a:cubicBezTo>
                  <a:cubicBezTo>
                    <a:pt x="44984" y="2568"/>
                    <a:pt x="42504" y="88"/>
                    <a:pt x="38961" y="88"/>
                  </a:cubicBezTo>
                  <a:cubicBezTo>
                    <a:pt x="34533" y="88"/>
                    <a:pt x="31876" y="3099"/>
                    <a:pt x="30636" y="7705"/>
                  </a:cubicBezTo>
                  <a:cubicBezTo>
                    <a:pt x="29396" y="12133"/>
                    <a:pt x="31699" y="3631"/>
                    <a:pt x="23905" y="34452"/>
                  </a:cubicBezTo>
                  <a:lnTo>
                    <a:pt x="5837" y="34452"/>
                  </a:lnTo>
                  <a:cubicBezTo>
                    <a:pt x="2471" y="34452"/>
                    <a:pt x="168" y="34452"/>
                    <a:pt x="168" y="38349"/>
                  </a:cubicBezTo>
                  <a:cubicBezTo>
                    <a:pt x="168" y="40829"/>
                    <a:pt x="2294" y="40829"/>
                    <a:pt x="5482" y="40829"/>
                  </a:cubicBezTo>
                  <a:lnTo>
                    <a:pt x="22310" y="40829"/>
                  </a:lnTo>
                  <a:lnTo>
                    <a:pt x="11859" y="82633"/>
                  </a:lnTo>
                  <a:cubicBezTo>
                    <a:pt x="10797" y="87061"/>
                    <a:pt x="9202" y="93438"/>
                    <a:pt x="9202" y="95741"/>
                  </a:cubicBezTo>
                  <a:cubicBezTo>
                    <a:pt x="9202" y="106192"/>
                    <a:pt x="18059" y="112569"/>
                    <a:pt x="28156" y="112569"/>
                  </a:cubicBezTo>
                  <a:cubicBezTo>
                    <a:pt x="47818" y="112569"/>
                    <a:pt x="58977" y="87770"/>
                    <a:pt x="58977" y="85467"/>
                  </a:cubicBezTo>
                  <a:cubicBezTo>
                    <a:pt x="58977" y="83164"/>
                    <a:pt x="56675" y="83164"/>
                    <a:pt x="56143" y="83164"/>
                  </a:cubicBezTo>
                  <a:cubicBezTo>
                    <a:pt x="54018" y="83164"/>
                    <a:pt x="53840" y="83519"/>
                    <a:pt x="52423" y="86530"/>
                  </a:cubicBezTo>
                  <a:cubicBezTo>
                    <a:pt x="47464" y="97690"/>
                    <a:pt x="38430" y="107609"/>
                    <a:pt x="28687" y="107609"/>
                  </a:cubicBezTo>
                  <a:cubicBezTo>
                    <a:pt x="24967" y="107609"/>
                    <a:pt x="22487" y="105306"/>
                    <a:pt x="22487" y="98930"/>
                  </a:cubicBezTo>
                  <a:cubicBezTo>
                    <a:pt x="22487" y="97158"/>
                    <a:pt x="23196" y="93438"/>
                    <a:pt x="23550" y="91667"/>
                  </a:cubicBezTo>
                  <a:lnTo>
                    <a:pt x="36304" y="408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7" name="任意多边形: 形状 446">
              <a:extLst>
                <a:ext uri="{FF2B5EF4-FFF2-40B4-BE49-F238E27FC236}">
                  <a16:creationId xmlns:a16="http://schemas.microsoft.com/office/drawing/2014/main" id="{A5D71D80-6EF2-7D59-23F4-47889488369A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5968566" y="4901352"/>
              <a:ext cx="56430" cy="253051"/>
            </a:xfrm>
            <a:custGeom>
              <a:avLst/>
              <a:gdLst>
                <a:gd name="connsiteX0" fmla="*/ 55337 w 56430"/>
                <a:gd name="connsiteY0" fmla="*/ 9708 h 253051"/>
                <a:gd name="connsiteX1" fmla="*/ 56602 w 56430"/>
                <a:gd name="connsiteY1" fmla="*/ 5153 h 253051"/>
                <a:gd name="connsiteX2" fmla="*/ 51541 w 56430"/>
                <a:gd name="connsiteY2" fmla="*/ 92 h 253051"/>
                <a:gd name="connsiteX3" fmla="*/ 45721 w 56430"/>
                <a:gd name="connsiteY3" fmla="*/ 5912 h 253051"/>
                <a:gd name="connsiteX4" fmla="*/ 1437 w 56430"/>
                <a:gd name="connsiteY4" fmla="*/ 122063 h 253051"/>
                <a:gd name="connsiteX5" fmla="*/ 172 w 56430"/>
                <a:gd name="connsiteY5" fmla="*/ 126617 h 253051"/>
                <a:gd name="connsiteX6" fmla="*/ 1437 w 56430"/>
                <a:gd name="connsiteY6" fmla="*/ 130919 h 253051"/>
                <a:gd name="connsiteX7" fmla="*/ 45721 w 56430"/>
                <a:gd name="connsiteY7" fmla="*/ 247070 h 253051"/>
                <a:gd name="connsiteX8" fmla="*/ 51541 w 56430"/>
                <a:gd name="connsiteY8" fmla="*/ 253143 h 253051"/>
                <a:gd name="connsiteX9" fmla="*/ 56602 w 56430"/>
                <a:gd name="connsiteY9" fmla="*/ 248082 h 253051"/>
                <a:gd name="connsiteX10" fmla="*/ 55337 w 56430"/>
                <a:gd name="connsiteY10" fmla="*/ 244033 h 253051"/>
                <a:gd name="connsiteX11" fmla="*/ 10547 w 56430"/>
                <a:gd name="connsiteY11" fmla="*/ 126617 h 253051"/>
                <a:gd name="connsiteX12" fmla="*/ 55337 w 56430"/>
                <a:gd name="connsiteY12" fmla="*/ 970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430" h="253051">
                  <a:moveTo>
                    <a:pt x="55337" y="9708"/>
                  </a:moveTo>
                  <a:cubicBezTo>
                    <a:pt x="56602" y="6924"/>
                    <a:pt x="56602" y="6418"/>
                    <a:pt x="56602" y="5153"/>
                  </a:cubicBezTo>
                  <a:cubicBezTo>
                    <a:pt x="56602" y="2369"/>
                    <a:pt x="54325" y="92"/>
                    <a:pt x="51541" y="92"/>
                  </a:cubicBezTo>
                  <a:cubicBezTo>
                    <a:pt x="49264" y="92"/>
                    <a:pt x="47492" y="1357"/>
                    <a:pt x="45721" y="5912"/>
                  </a:cubicBezTo>
                  <a:lnTo>
                    <a:pt x="1437" y="122063"/>
                  </a:lnTo>
                  <a:cubicBezTo>
                    <a:pt x="931" y="123581"/>
                    <a:pt x="172" y="125099"/>
                    <a:pt x="172" y="126617"/>
                  </a:cubicBezTo>
                  <a:cubicBezTo>
                    <a:pt x="172" y="127377"/>
                    <a:pt x="172" y="127883"/>
                    <a:pt x="1437" y="130919"/>
                  </a:cubicBezTo>
                  <a:lnTo>
                    <a:pt x="45721" y="247070"/>
                  </a:lnTo>
                  <a:cubicBezTo>
                    <a:pt x="46733" y="249853"/>
                    <a:pt x="47999" y="253143"/>
                    <a:pt x="51541" y="253143"/>
                  </a:cubicBezTo>
                  <a:cubicBezTo>
                    <a:pt x="54325" y="253143"/>
                    <a:pt x="56602" y="250866"/>
                    <a:pt x="56602" y="248082"/>
                  </a:cubicBezTo>
                  <a:cubicBezTo>
                    <a:pt x="56602" y="247323"/>
                    <a:pt x="56602" y="246817"/>
                    <a:pt x="55337" y="244033"/>
                  </a:cubicBezTo>
                  <a:lnTo>
                    <a:pt x="10547" y="126617"/>
                  </a:lnTo>
                  <a:lnTo>
                    <a:pt x="55337" y="970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8" name="任意多边形: 形状 447">
              <a:extLst>
                <a:ext uri="{FF2B5EF4-FFF2-40B4-BE49-F238E27FC236}">
                  <a16:creationId xmlns:a16="http://schemas.microsoft.com/office/drawing/2014/main" id="{6C12B79C-C938-9DB5-55BF-375B263115BB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6069000" y="4901352"/>
              <a:ext cx="34667" cy="253051"/>
            </a:xfrm>
            <a:custGeom>
              <a:avLst/>
              <a:gdLst>
                <a:gd name="connsiteX0" fmla="*/ 34844 w 34667"/>
                <a:gd name="connsiteY0" fmla="*/ 253143 h 253051"/>
                <a:gd name="connsiteX1" fmla="*/ 34844 w 34667"/>
                <a:gd name="connsiteY1" fmla="*/ 243021 h 253051"/>
                <a:gd name="connsiteX2" fmla="*/ 10298 w 34667"/>
                <a:gd name="connsiteY2" fmla="*/ 243021 h 253051"/>
                <a:gd name="connsiteX3" fmla="*/ 10298 w 34667"/>
                <a:gd name="connsiteY3" fmla="*/ 10214 h 253051"/>
                <a:gd name="connsiteX4" fmla="*/ 34844 w 34667"/>
                <a:gd name="connsiteY4" fmla="*/ 10214 h 253051"/>
                <a:gd name="connsiteX5" fmla="*/ 34844 w 34667"/>
                <a:gd name="connsiteY5" fmla="*/ 92 h 253051"/>
                <a:gd name="connsiteX6" fmla="*/ 176 w 34667"/>
                <a:gd name="connsiteY6" fmla="*/ 92 h 253051"/>
                <a:gd name="connsiteX7" fmla="*/ 176 w 34667"/>
                <a:gd name="connsiteY7" fmla="*/ 253143 h 253051"/>
                <a:gd name="connsiteX8" fmla="*/ 34844 w 34667"/>
                <a:gd name="connsiteY8" fmla="*/ 25314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7" h="253051">
                  <a:moveTo>
                    <a:pt x="34844" y="253143"/>
                  </a:moveTo>
                  <a:lnTo>
                    <a:pt x="34844" y="243021"/>
                  </a:lnTo>
                  <a:lnTo>
                    <a:pt x="10298" y="243021"/>
                  </a:lnTo>
                  <a:lnTo>
                    <a:pt x="10298" y="10214"/>
                  </a:lnTo>
                  <a:lnTo>
                    <a:pt x="34844" y="10214"/>
                  </a:lnTo>
                  <a:lnTo>
                    <a:pt x="34844" y="92"/>
                  </a:lnTo>
                  <a:lnTo>
                    <a:pt x="176" y="92"/>
                  </a:lnTo>
                  <a:lnTo>
                    <a:pt x="176" y="253143"/>
                  </a:lnTo>
                  <a:lnTo>
                    <a:pt x="34844" y="2531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9114ADB6-4419-6ECB-D9EF-FFEB0B31E302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6195547" y="4851557"/>
              <a:ext cx="67564" cy="38969"/>
            </a:xfrm>
            <a:custGeom>
              <a:avLst/>
              <a:gdLst>
                <a:gd name="connsiteX0" fmla="*/ 34090 w 67564"/>
                <a:gd name="connsiteY0" fmla="*/ 89 h 38969"/>
                <a:gd name="connsiteX1" fmla="*/ 181 w 67564"/>
                <a:gd name="connsiteY1" fmla="*/ 34504 h 38969"/>
                <a:gd name="connsiteX2" fmla="*/ 4736 w 67564"/>
                <a:gd name="connsiteY2" fmla="*/ 39059 h 38969"/>
                <a:gd name="connsiteX3" fmla="*/ 34090 w 67564"/>
                <a:gd name="connsiteY3" fmla="*/ 13248 h 38969"/>
                <a:gd name="connsiteX4" fmla="*/ 63190 w 67564"/>
                <a:gd name="connsiteY4" fmla="*/ 39059 h 38969"/>
                <a:gd name="connsiteX5" fmla="*/ 67745 w 67564"/>
                <a:gd name="connsiteY5" fmla="*/ 34504 h 38969"/>
                <a:gd name="connsiteX6" fmla="*/ 34090 w 67564"/>
                <a:gd name="connsiteY6" fmla="*/ 89 h 3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64" h="38969">
                  <a:moveTo>
                    <a:pt x="34090" y="89"/>
                  </a:moveTo>
                  <a:lnTo>
                    <a:pt x="181" y="34504"/>
                  </a:lnTo>
                  <a:lnTo>
                    <a:pt x="4736" y="39059"/>
                  </a:lnTo>
                  <a:lnTo>
                    <a:pt x="34090" y="13248"/>
                  </a:lnTo>
                  <a:lnTo>
                    <a:pt x="63190" y="39059"/>
                  </a:lnTo>
                  <a:lnTo>
                    <a:pt x="67745" y="34504"/>
                  </a:lnTo>
                  <a:lnTo>
                    <a:pt x="34090" y="8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8F638B72-53A2-A538-4CAC-4C4537B90511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6119048" y="4919066"/>
              <a:ext cx="179862" cy="172074"/>
            </a:xfrm>
            <a:custGeom>
              <a:avLst/>
              <a:gdLst>
                <a:gd name="connsiteX0" fmla="*/ 67237 w 179862"/>
                <a:gd name="connsiteY0" fmla="*/ 89925 h 172074"/>
                <a:gd name="connsiteX1" fmla="*/ 91783 w 179862"/>
                <a:gd name="connsiteY1" fmla="*/ 89925 h 172074"/>
                <a:gd name="connsiteX2" fmla="*/ 112786 w 179862"/>
                <a:gd name="connsiteY2" fmla="*/ 101312 h 172074"/>
                <a:gd name="connsiteX3" fmla="*/ 111015 w 179862"/>
                <a:gd name="connsiteY3" fmla="*/ 113712 h 172074"/>
                <a:gd name="connsiteX4" fmla="*/ 110256 w 179862"/>
                <a:gd name="connsiteY4" fmla="*/ 116495 h 172074"/>
                <a:gd name="connsiteX5" fmla="*/ 113292 w 179862"/>
                <a:gd name="connsiteY5" fmla="*/ 119532 h 172074"/>
                <a:gd name="connsiteX6" fmla="*/ 117088 w 179862"/>
                <a:gd name="connsiteY6" fmla="*/ 114218 h 172074"/>
                <a:gd name="connsiteX7" fmla="*/ 131006 w 179862"/>
                <a:gd name="connsiteY7" fmla="*/ 59306 h 172074"/>
                <a:gd name="connsiteX8" fmla="*/ 131765 w 179862"/>
                <a:gd name="connsiteY8" fmla="*/ 55257 h 172074"/>
                <a:gd name="connsiteX9" fmla="*/ 128728 w 179862"/>
                <a:gd name="connsiteY9" fmla="*/ 52473 h 172074"/>
                <a:gd name="connsiteX10" fmla="*/ 124933 w 179862"/>
                <a:gd name="connsiteY10" fmla="*/ 57788 h 172074"/>
                <a:gd name="connsiteX11" fmla="*/ 92289 w 179862"/>
                <a:gd name="connsiteY11" fmla="*/ 82080 h 172074"/>
                <a:gd name="connsiteX12" fmla="*/ 69261 w 179862"/>
                <a:gd name="connsiteY12" fmla="*/ 82080 h 172074"/>
                <a:gd name="connsiteX13" fmla="*/ 85457 w 179862"/>
                <a:gd name="connsiteY13" fmla="*/ 17806 h 172074"/>
                <a:gd name="connsiteX14" fmla="*/ 99121 w 179862"/>
                <a:gd name="connsiteY14" fmla="*/ 7937 h 172074"/>
                <a:gd name="connsiteX15" fmla="*/ 132524 w 179862"/>
                <a:gd name="connsiteY15" fmla="*/ 7937 h 172074"/>
                <a:gd name="connsiteX16" fmla="*/ 169470 w 179862"/>
                <a:gd name="connsiteY16" fmla="*/ 35772 h 172074"/>
                <a:gd name="connsiteX17" fmla="*/ 168710 w 179862"/>
                <a:gd name="connsiteY17" fmla="*/ 49437 h 172074"/>
                <a:gd name="connsiteX18" fmla="*/ 168204 w 179862"/>
                <a:gd name="connsiteY18" fmla="*/ 53992 h 172074"/>
                <a:gd name="connsiteX19" fmla="*/ 171241 w 179862"/>
                <a:gd name="connsiteY19" fmla="*/ 57028 h 172074"/>
                <a:gd name="connsiteX20" fmla="*/ 174784 w 179862"/>
                <a:gd name="connsiteY20" fmla="*/ 50702 h 172074"/>
                <a:gd name="connsiteX21" fmla="*/ 179845 w 179862"/>
                <a:gd name="connsiteY21" fmla="*/ 6924 h 172074"/>
                <a:gd name="connsiteX22" fmla="*/ 173012 w 179862"/>
                <a:gd name="connsiteY22" fmla="*/ 92 h 172074"/>
                <a:gd name="connsiteX23" fmla="*/ 49017 w 179862"/>
                <a:gd name="connsiteY23" fmla="*/ 92 h 172074"/>
                <a:gd name="connsiteX24" fmla="*/ 41426 w 179862"/>
                <a:gd name="connsiteY24" fmla="*/ 5153 h 172074"/>
                <a:gd name="connsiteX25" fmla="*/ 48511 w 179862"/>
                <a:gd name="connsiteY25" fmla="*/ 7937 h 172074"/>
                <a:gd name="connsiteX26" fmla="*/ 64960 w 179862"/>
                <a:gd name="connsiteY26" fmla="*/ 12491 h 172074"/>
                <a:gd name="connsiteX27" fmla="*/ 63694 w 179862"/>
                <a:gd name="connsiteY27" fmla="*/ 18565 h 172074"/>
                <a:gd name="connsiteX28" fmla="*/ 30292 w 179862"/>
                <a:gd name="connsiteY28" fmla="*/ 152429 h 172074"/>
                <a:gd name="connsiteX29" fmla="*/ 7264 w 179862"/>
                <a:gd name="connsiteY29" fmla="*/ 164322 h 172074"/>
                <a:gd name="connsiteX30" fmla="*/ 179 w 179862"/>
                <a:gd name="connsiteY30" fmla="*/ 169130 h 172074"/>
                <a:gd name="connsiteX31" fmla="*/ 3974 w 179862"/>
                <a:gd name="connsiteY31" fmla="*/ 172167 h 172074"/>
                <a:gd name="connsiteX32" fmla="*/ 37377 w 179862"/>
                <a:gd name="connsiteY32" fmla="*/ 171407 h 172074"/>
                <a:gd name="connsiteX33" fmla="*/ 75082 w 179862"/>
                <a:gd name="connsiteY33" fmla="*/ 172167 h 172074"/>
                <a:gd name="connsiteX34" fmla="*/ 80396 w 179862"/>
                <a:gd name="connsiteY34" fmla="*/ 167359 h 172074"/>
                <a:gd name="connsiteX35" fmla="*/ 78877 w 179862"/>
                <a:gd name="connsiteY35" fmla="*/ 164575 h 172074"/>
                <a:gd name="connsiteX36" fmla="*/ 71792 w 179862"/>
                <a:gd name="connsiteY36" fmla="*/ 164322 h 172074"/>
                <a:gd name="connsiteX37" fmla="*/ 58633 w 179862"/>
                <a:gd name="connsiteY37" fmla="*/ 163816 h 172074"/>
                <a:gd name="connsiteX38" fmla="*/ 50536 w 179862"/>
                <a:gd name="connsiteY38" fmla="*/ 158755 h 172074"/>
                <a:gd name="connsiteX39" fmla="*/ 51548 w 179862"/>
                <a:gd name="connsiteY39" fmla="*/ 152935 h 172074"/>
                <a:gd name="connsiteX40" fmla="*/ 67237 w 179862"/>
                <a:gd name="connsiteY40" fmla="*/ 89925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9862" h="172074">
                  <a:moveTo>
                    <a:pt x="67237" y="89925"/>
                  </a:moveTo>
                  <a:lnTo>
                    <a:pt x="91783" y="89925"/>
                  </a:lnTo>
                  <a:cubicBezTo>
                    <a:pt x="110762" y="89925"/>
                    <a:pt x="112786" y="93974"/>
                    <a:pt x="112786" y="101312"/>
                  </a:cubicBezTo>
                  <a:cubicBezTo>
                    <a:pt x="112786" y="103084"/>
                    <a:pt x="112786" y="106120"/>
                    <a:pt x="111015" y="113712"/>
                  </a:cubicBezTo>
                  <a:cubicBezTo>
                    <a:pt x="110509" y="114977"/>
                    <a:pt x="110256" y="115989"/>
                    <a:pt x="110256" y="116495"/>
                  </a:cubicBezTo>
                  <a:cubicBezTo>
                    <a:pt x="110256" y="118520"/>
                    <a:pt x="111774" y="119532"/>
                    <a:pt x="113292" y="119532"/>
                  </a:cubicBezTo>
                  <a:cubicBezTo>
                    <a:pt x="115823" y="119532"/>
                    <a:pt x="115823" y="118773"/>
                    <a:pt x="117088" y="114218"/>
                  </a:cubicBezTo>
                  <a:lnTo>
                    <a:pt x="131006" y="59306"/>
                  </a:lnTo>
                  <a:cubicBezTo>
                    <a:pt x="131765" y="56522"/>
                    <a:pt x="131765" y="56016"/>
                    <a:pt x="131765" y="55257"/>
                  </a:cubicBezTo>
                  <a:cubicBezTo>
                    <a:pt x="131765" y="54751"/>
                    <a:pt x="131259" y="52473"/>
                    <a:pt x="128728" y="52473"/>
                  </a:cubicBezTo>
                  <a:cubicBezTo>
                    <a:pt x="126198" y="52473"/>
                    <a:pt x="125945" y="53739"/>
                    <a:pt x="124933" y="57788"/>
                  </a:cubicBezTo>
                  <a:cubicBezTo>
                    <a:pt x="119619" y="77526"/>
                    <a:pt x="113798" y="82080"/>
                    <a:pt x="92289" y="82080"/>
                  </a:cubicBezTo>
                  <a:lnTo>
                    <a:pt x="69261" y="82080"/>
                  </a:lnTo>
                  <a:lnTo>
                    <a:pt x="85457" y="17806"/>
                  </a:lnTo>
                  <a:cubicBezTo>
                    <a:pt x="87734" y="8949"/>
                    <a:pt x="87987" y="7937"/>
                    <a:pt x="99121" y="7937"/>
                  </a:cubicBezTo>
                  <a:lnTo>
                    <a:pt x="132524" y="7937"/>
                  </a:lnTo>
                  <a:cubicBezTo>
                    <a:pt x="163649" y="7937"/>
                    <a:pt x="169470" y="16287"/>
                    <a:pt x="169470" y="35772"/>
                  </a:cubicBezTo>
                  <a:cubicBezTo>
                    <a:pt x="169470" y="41592"/>
                    <a:pt x="169470" y="42604"/>
                    <a:pt x="168710" y="49437"/>
                  </a:cubicBezTo>
                  <a:cubicBezTo>
                    <a:pt x="168204" y="52727"/>
                    <a:pt x="168204" y="53233"/>
                    <a:pt x="168204" y="53992"/>
                  </a:cubicBezTo>
                  <a:cubicBezTo>
                    <a:pt x="168204" y="55257"/>
                    <a:pt x="168964" y="57028"/>
                    <a:pt x="171241" y="57028"/>
                  </a:cubicBezTo>
                  <a:cubicBezTo>
                    <a:pt x="174025" y="57028"/>
                    <a:pt x="174278" y="55510"/>
                    <a:pt x="174784" y="50702"/>
                  </a:cubicBezTo>
                  <a:lnTo>
                    <a:pt x="179845" y="6924"/>
                  </a:lnTo>
                  <a:cubicBezTo>
                    <a:pt x="180604" y="92"/>
                    <a:pt x="179339" y="92"/>
                    <a:pt x="173012" y="92"/>
                  </a:cubicBezTo>
                  <a:lnTo>
                    <a:pt x="49017" y="92"/>
                  </a:lnTo>
                  <a:cubicBezTo>
                    <a:pt x="43956" y="92"/>
                    <a:pt x="41426" y="92"/>
                    <a:pt x="41426" y="5153"/>
                  </a:cubicBezTo>
                  <a:cubicBezTo>
                    <a:pt x="41426" y="7937"/>
                    <a:pt x="43703" y="7937"/>
                    <a:pt x="48511" y="7937"/>
                  </a:cubicBezTo>
                  <a:cubicBezTo>
                    <a:pt x="57874" y="7937"/>
                    <a:pt x="64960" y="7937"/>
                    <a:pt x="64960" y="12491"/>
                  </a:cubicBezTo>
                  <a:cubicBezTo>
                    <a:pt x="64960" y="13504"/>
                    <a:pt x="64960" y="14010"/>
                    <a:pt x="63694" y="18565"/>
                  </a:cubicBezTo>
                  <a:lnTo>
                    <a:pt x="30292" y="152429"/>
                  </a:lnTo>
                  <a:cubicBezTo>
                    <a:pt x="27761" y="162298"/>
                    <a:pt x="27255" y="164322"/>
                    <a:pt x="7264" y="164322"/>
                  </a:cubicBezTo>
                  <a:cubicBezTo>
                    <a:pt x="2962" y="164322"/>
                    <a:pt x="179" y="164322"/>
                    <a:pt x="179" y="169130"/>
                  </a:cubicBezTo>
                  <a:cubicBezTo>
                    <a:pt x="179" y="172167"/>
                    <a:pt x="3215" y="172167"/>
                    <a:pt x="3974" y="172167"/>
                  </a:cubicBezTo>
                  <a:cubicBezTo>
                    <a:pt x="11313" y="172167"/>
                    <a:pt x="30039" y="171407"/>
                    <a:pt x="37377" y="171407"/>
                  </a:cubicBezTo>
                  <a:cubicBezTo>
                    <a:pt x="45728" y="171407"/>
                    <a:pt x="66731" y="172167"/>
                    <a:pt x="75082" y="172167"/>
                  </a:cubicBezTo>
                  <a:cubicBezTo>
                    <a:pt x="77359" y="172167"/>
                    <a:pt x="80396" y="172167"/>
                    <a:pt x="80396" y="167359"/>
                  </a:cubicBezTo>
                  <a:cubicBezTo>
                    <a:pt x="80396" y="165334"/>
                    <a:pt x="78877" y="164828"/>
                    <a:pt x="78877" y="164575"/>
                  </a:cubicBezTo>
                  <a:cubicBezTo>
                    <a:pt x="78118" y="164322"/>
                    <a:pt x="77612" y="164322"/>
                    <a:pt x="71792" y="164322"/>
                  </a:cubicBezTo>
                  <a:cubicBezTo>
                    <a:pt x="66225" y="164322"/>
                    <a:pt x="64960" y="164322"/>
                    <a:pt x="58633" y="163816"/>
                  </a:cubicBezTo>
                  <a:cubicBezTo>
                    <a:pt x="51295" y="163057"/>
                    <a:pt x="50536" y="162045"/>
                    <a:pt x="50536" y="158755"/>
                  </a:cubicBezTo>
                  <a:cubicBezTo>
                    <a:pt x="50536" y="158249"/>
                    <a:pt x="50536" y="156731"/>
                    <a:pt x="51548" y="152935"/>
                  </a:cubicBezTo>
                  <a:lnTo>
                    <a:pt x="67237" y="899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78DB9DDC-F1DA-DF26-F8A9-09FDA6083EF7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6332356" y="4901352"/>
              <a:ext cx="58707" cy="253051"/>
            </a:xfrm>
            <a:custGeom>
              <a:avLst/>
              <a:gdLst>
                <a:gd name="connsiteX0" fmla="*/ 58894 w 58707"/>
                <a:gd name="connsiteY0" fmla="*/ 250613 h 253051"/>
                <a:gd name="connsiteX1" fmla="*/ 54592 w 58707"/>
                <a:gd name="connsiteY1" fmla="*/ 245045 h 253051"/>
                <a:gd name="connsiteX2" fmla="*/ 14863 w 58707"/>
                <a:gd name="connsiteY2" fmla="*/ 126617 h 253051"/>
                <a:gd name="connsiteX3" fmla="*/ 55604 w 58707"/>
                <a:gd name="connsiteY3" fmla="*/ 6924 h 253051"/>
                <a:gd name="connsiteX4" fmla="*/ 58894 w 58707"/>
                <a:gd name="connsiteY4" fmla="*/ 2622 h 253051"/>
                <a:gd name="connsiteX5" fmla="*/ 56364 w 58707"/>
                <a:gd name="connsiteY5" fmla="*/ 92 h 253051"/>
                <a:gd name="connsiteX6" fmla="*/ 16129 w 58707"/>
                <a:gd name="connsiteY6" fmla="*/ 49437 h 253051"/>
                <a:gd name="connsiteX7" fmla="*/ 186 w 58707"/>
                <a:gd name="connsiteY7" fmla="*/ 126617 h 253051"/>
                <a:gd name="connsiteX8" fmla="*/ 16888 w 58707"/>
                <a:gd name="connsiteY8" fmla="*/ 205569 h 253051"/>
                <a:gd name="connsiteX9" fmla="*/ 56364 w 58707"/>
                <a:gd name="connsiteY9" fmla="*/ 253143 h 253051"/>
                <a:gd name="connsiteX10" fmla="*/ 58894 w 58707"/>
                <a:gd name="connsiteY10" fmla="*/ 25061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894" y="250613"/>
                  </a:moveTo>
                  <a:cubicBezTo>
                    <a:pt x="58894" y="249853"/>
                    <a:pt x="58894" y="249347"/>
                    <a:pt x="54592" y="245045"/>
                  </a:cubicBezTo>
                  <a:cubicBezTo>
                    <a:pt x="22961" y="213161"/>
                    <a:pt x="14863" y="165334"/>
                    <a:pt x="14863" y="126617"/>
                  </a:cubicBezTo>
                  <a:cubicBezTo>
                    <a:pt x="14863" y="82587"/>
                    <a:pt x="24479" y="38556"/>
                    <a:pt x="55604" y="6924"/>
                  </a:cubicBezTo>
                  <a:cubicBezTo>
                    <a:pt x="58894" y="3888"/>
                    <a:pt x="58894" y="3382"/>
                    <a:pt x="58894" y="2622"/>
                  </a:cubicBezTo>
                  <a:cubicBezTo>
                    <a:pt x="58894" y="851"/>
                    <a:pt x="57882" y="92"/>
                    <a:pt x="56364" y="92"/>
                  </a:cubicBezTo>
                  <a:cubicBezTo>
                    <a:pt x="53833" y="92"/>
                    <a:pt x="31059" y="17299"/>
                    <a:pt x="16129" y="49437"/>
                  </a:cubicBezTo>
                  <a:cubicBezTo>
                    <a:pt x="3223" y="77273"/>
                    <a:pt x="186" y="105361"/>
                    <a:pt x="186" y="126617"/>
                  </a:cubicBezTo>
                  <a:cubicBezTo>
                    <a:pt x="186" y="146355"/>
                    <a:pt x="2970" y="176975"/>
                    <a:pt x="16888" y="205569"/>
                  </a:cubicBezTo>
                  <a:cubicBezTo>
                    <a:pt x="32071" y="236695"/>
                    <a:pt x="53833" y="253143"/>
                    <a:pt x="56364" y="253143"/>
                  </a:cubicBezTo>
                  <a:cubicBezTo>
                    <a:pt x="57882" y="253143"/>
                    <a:pt x="58894" y="252384"/>
                    <a:pt x="58894" y="25061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:a16="http://schemas.microsoft.com/office/drawing/2014/main" id="{5375965A-BE98-9547-2C75-99A7F997C93E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6411533" y="4932730"/>
              <a:ext cx="77686" cy="161193"/>
            </a:xfrm>
            <a:custGeom>
              <a:avLst/>
              <a:gdLst>
                <a:gd name="connsiteX0" fmla="*/ 46499 w 77686"/>
                <a:gd name="connsiteY0" fmla="*/ 57281 h 161193"/>
                <a:gd name="connsiteX1" fmla="*/ 70285 w 77686"/>
                <a:gd name="connsiteY1" fmla="*/ 57281 h 161193"/>
                <a:gd name="connsiteX2" fmla="*/ 77877 w 77686"/>
                <a:gd name="connsiteY2" fmla="*/ 52220 h 161193"/>
                <a:gd name="connsiteX3" fmla="*/ 70791 w 77686"/>
                <a:gd name="connsiteY3" fmla="*/ 49437 h 161193"/>
                <a:gd name="connsiteX4" fmla="*/ 48523 w 77686"/>
                <a:gd name="connsiteY4" fmla="*/ 49437 h 161193"/>
                <a:gd name="connsiteX5" fmla="*/ 58898 w 77686"/>
                <a:gd name="connsiteY5" fmla="*/ 6924 h 161193"/>
                <a:gd name="connsiteX6" fmla="*/ 51560 w 77686"/>
                <a:gd name="connsiteY6" fmla="*/ 92 h 161193"/>
                <a:gd name="connsiteX7" fmla="*/ 41437 w 77686"/>
                <a:gd name="connsiteY7" fmla="*/ 9202 h 161193"/>
                <a:gd name="connsiteX8" fmla="*/ 31569 w 77686"/>
                <a:gd name="connsiteY8" fmla="*/ 49437 h 161193"/>
                <a:gd name="connsiteX9" fmla="*/ 7782 w 77686"/>
                <a:gd name="connsiteY9" fmla="*/ 49437 h 161193"/>
                <a:gd name="connsiteX10" fmla="*/ 190 w 77686"/>
                <a:gd name="connsiteY10" fmla="*/ 54245 h 161193"/>
                <a:gd name="connsiteX11" fmla="*/ 7276 w 77686"/>
                <a:gd name="connsiteY11" fmla="*/ 57281 h 161193"/>
                <a:gd name="connsiteX12" fmla="*/ 29544 w 77686"/>
                <a:gd name="connsiteY12" fmla="*/ 57281 h 161193"/>
                <a:gd name="connsiteX13" fmla="*/ 10312 w 77686"/>
                <a:gd name="connsiteY13" fmla="*/ 138005 h 161193"/>
                <a:gd name="connsiteX14" fmla="*/ 33593 w 77686"/>
                <a:gd name="connsiteY14" fmla="*/ 161285 h 161193"/>
                <a:gd name="connsiteX15" fmla="*/ 73828 w 77686"/>
                <a:gd name="connsiteY15" fmla="*/ 122316 h 161193"/>
                <a:gd name="connsiteX16" fmla="*/ 70791 w 77686"/>
                <a:gd name="connsiteY16" fmla="*/ 119785 h 161193"/>
                <a:gd name="connsiteX17" fmla="*/ 66996 w 77686"/>
                <a:gd name="connsiteY17" fmla="*/ 123328 h 161193"/>
                <a:gd name="connsiteX18" fmla="*/ 34099 w 77686"/>
                <a:gd name="connsiteY18" fmla="*/ 155718 h 161193"/>
                <a:gd name="connsiteX19" fmla="*/ 26254 w 77686"/>
                <a:gd name="connsiteY19" fmla="*/ 144078 h 161193"/>
                <a:gd name="connsiteX20" fmla="*/ 27773 w 77686"/>
                <a:gd name="connsiteY20" fmla="*/ 131932 h 161193"/>
                <a:gd name="connsiteX21" fmla="*/ 46499 w 77686"/>
                <a:gd name="connsiteY21" fmla="*/ 57281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686" h="161193">
                  <a:moveTo>
                    <a:pt x="46499" y="57281"/>
                  </a:moveTo>
                  <a:lnTo>
                    <a:pt x="70285" y="57281"/>
                  </a:lnTo>
                  <a:cubicBezTo>
                    <a:pt x="75346" y="57281"/>
                    <a:pt x="77877" y="57281"/>
                    <a:pt x="77877" y="52220"/>
                  </a:cubicBezTo>
                  <a:cubicBezTo>
                    <a:pt x="77877" y="49437"/>
                    <a:pt x="75346" y="49437"/>
                    <a:pt x="70791" y="49437"/>
                  </a:cubicBezTo>
                  <a:lnTo>
                    <a:pt x="48523" y="49437"/>
                  </a:lnTo>
                  <a:cubicBezTo>
                    <a:pt x="57633" y="13504"/>
                    <a:pt x="58898" y="8443"/>
                    <a:pt x="58898" y="6924"/>
                  </a:cubicBezTo>
                  <a:cubicBezTo>
                    <a:pt x="58898" y="2622"/>
                    <a:pt x="55861" y="92"/>
                    <a:pt x="51560" y="92"/>
                  </a:cubicBezTo>
                  <a:cubicBezTo>
                    <a:pt x="50800" y="92"/>
                    <a:pt x="43715" y="345"/>
                    <a:pt x="41437" y="9202"/>
                  </a:cubicBezTo>
                  <a:lnTo>
                    <a:pt x="31569" y="49437"/>
                  </a:lnTo>
                  <a:lnTo>
                    <a:pt x="7782" y="49437"/>
                  </a:lnTo>
                  <a:cubicBezTo>
                    <a:pt x="2721" y="49437"/>
                    <a:pt x="190" y="49437"/>
                    <a:pt x="190" y="54245"/>
                  </a:cubicBezTo>
                  <a:cubicBezTo>
                    <a:pt x="190" y="57281"/>
                    <a:pt x="2215" y="57281"/>
                    <a:pt x="7276" y="57281"/>
                  </a:cubicBezTo>
                  <a:lnTo>
                    <a:pt x="29544" y="57281"/>
                  </a:lnTo>
                  <a:cubicBezTo>
                    <a:pt x="11324" y="129148"/>
                    <a:pt x="10312" y="133450"/>
                    <a:pt x="10312" y="138005"/>
                  </a:cubicBezTo>
                  <a:cubicBezTo>
                    <a:pt x="10312" y="151670"/>
                    <a:pt x="19928" y="161285"/>
                    <a:pt x="33593" y="161285"/>
                  </a:cubicBezTo>
                  <a:cubicBezTo>
                    <a:pt x="59404" y="161285"/>
                    <a:pt x="73828" y="124340"/>
                    <a:pt x="73828" y="122316"/>
                  </a:cubicBezTo>
                  <a:cubicBezTo>
                    <a:pt x="73828" y="119785"/>
                    <a:pt x="71804" y="119785"/>
                    <a:pt x="70791" y="119785"/>
                  </a:cubicBezTo>
                  <a:cubicBezTo>
                    <a:pt x="68514" y="119785"/>
                    <a:pt x="68261" y="120544"/>
                    <a:pt x="66996" y="123328"/>
                  </a:cubicBezTo>
                  <a:cubicBezTo>
                    <a:pt x="56114" y="149645"/>
                    <a:pt x="42703" y="155718"/>
                    <a:pt x="34099" y="155718"/>
                  </a:cubicBezTo>
                  <a:cubicBezTo>
                    <a:pt x="28785" y="155718"/>
                    <a:pt x="26254" y="152429"/>
                    <a:pt x="26254" y="144078"/>
                  </a:cubicBezTo>
                  <a:cubicBezTo>
                    <a:pt x="26254" y="138005"/>
                    <a:pt x="26761" y="136233"/>
                    <a:pt x="27773" y="131932"/>
                  </a:cubicBezTo>
                  <a:lnTo>
                    <a:pt x="46499" y="572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3" name="任意多边形: 形状 452">
              <a:extLst>
                <a:ext uri="{FF2B5EF4-FFF2-40B4-BE49-F238E27FC236}">
                  <a16:creationId xmlns:a16="http://schemas.microsoft.com/office/drawing/2014/main" id="{CB5F7F95-C4A0-F46F-BB99-80B378976245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6511517" y="4901352"/>
              <a:ext cx="58707" cy="253051"/>
            </a:xfrm>
            <a:custGeom>
              <a:avLst/>
              <a:gdLst>
                <a:gd name="connsiteX0" fmla="*/ 58902 w 58707"/>
                <a:gd name="connsiteY0" fmla="*/ 126617 h 253051"/>
                <a:gd name="connsiteX1" fmla="*/ 42200 w 58707"/>
                <a:gd name="connsiteY1" fmla="*/ 47666 h 253051"/>
                <a:gd name="connsiteX2" fmla="*/ 2724 w 58707"/>
                <a:gd name="connsiteY2" fmla="*/ 92 h 253051"/>
                <a:gd name="connsiteX3" fmla="*/ 194 w 58707"/>
                <a:gd name="connsiteY3" fmla="*/ 2622 h 253051"/>
                <a:gd name="connsiteX4" fmla="*/ 5002 w 58707"/>
                <a:gd name="connsiteY4" fmla="*/ 8443 h 253051"/>
                <a:gd name="connsiteX5" fmla="*/ 44225 w 58707"/>
                <a:gd name="connsiteY5" fmla="*/ 126617 h 253051"/>
                <a:gd name="connsiteX6" fmla="*/ 3483 w 58707"/>
                <a:gd name="connsiteY6" fmla="*/ 246311 h 253051"/>
                <a:gd name="connsiteX7" fmla="*/ 194 w 58707"/>
                <a:gd name="connsiteY7" fmla="*/ 250613 h 253051"/>
                <a:gd name="connsiteX8" fmla="*/ 2724 w 58707"/>
                <a:gd name="connsiteY8" fmla="*/ 253143 h 253051"/>
                <a:gd name="connsiteX9" fmla="*/ 42959 w 58707"/>
                <a:gd name="connsiteY9" fmla="*/ 203798 h 253051"/>
                <a:gd name="connsiteX10" fmla="*/ 58902 w 58707"/>
                <a:gd name="connsiteY10" fmla="*/ 12661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902" y="126617"/>
                  </a:moveTo>
                  <a:cubicBezTo>
                    <a:pt x="58902" y="106879"/>
                    <a:pt x="56118" y="76260"/>
                    <a:pt x="42200" y="47666"/>
                  </a:cubicBezTo>
                  <a:cubicBezTo>
                    <a:pt x="27017" y="16540"/>
                    <a:pt x="5255" y="92"/>
                    <a:pt x="2724" y="92"/>
                  </a:cubicBezTo>
                  <a:cubicBezTo>
                    <a:pt x="1206" y="92"/>
                    <a:pt x="194" y="1104"/>
                    <a:pt x="194" y="2622"/>
                  </a:cubicBezTo>
                  <a:cubicBezTo>
                    <a:pt x="194" y="3382"/>
                    <a:pt x="194" y="3888"/>
                    <a:pt x="5002" y="8443"/>
                  </a:cubicBezTo>
                  <a:cubicBezTo>
                    <a:pt x="29801" y="33495"/>
                    <a:pt x="44225" y="73730"/>
                    <a:pt x="44225" y="126617"/>
                  </a:cubicBezTo>
                  <a:cubicBezTo>
                    <a:pt x="44225" y="169889"/>
                    <a:pt x="34862" y="214426"/>
                    <a:pt x="3483" y="246311"/>
                  </a:cubicBezTo>
                  <a:cubicBezTo>
                    <a:pt x="194" y="249347"/>
                    <a:pt x="194" y="249853"/>
                    <a:pt x="194" y="250613"/>
                  </a:cubicBezTo>
                  <a:cubicBezTo>
                    <a:pt x="194" y="252131"/>
                    <a:pt x="1206" y="253143"/>
                    <a:pt x="2724" y="253143"/>
                  </a:cubicBezTo>
                  <a:cubicBezTo>
                    <a:pt x="5255" y="253143"/>
                    <a:pt x="28029" y="235936"/>
                    <a:pt x="42959" y="203798"/>
                  </a:cubicBezTo>
                  <a:cubicBezTo>
                    <a:pt x="55865" y="175962"/>
                    <a:pt x="58902" y="147874"/>
                    <a:pt x="58902" y="126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:a16="http://schemas.microsoft.com/office/drawing/2014/main" id="{9DA0AF54-1D82-187C-7A23-A9C29589204D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6617264" y="5064317"/>
              <a:ext cx="29606" cy="75662"/>
            </a:xfrm>
            <a:custGeom>
              <a:avLst/>
              <a:gdLst>
                <a:gd name="connsiteX0" fmla="*/ 29805 w 29606"/>
                <a:gd name="connsiteY0" fmla="*/ 26662 h 75662"/>
                <a:gd name="connsiteX1" fmla="*/ 13609 w 29606"/>
                <a:gd name="connsiteY1" fmla="*/ 92 h 75662"/>
                <a:gd name="connsiteX2" fmla="*/ 198 w 29606"/>
                <a:gd name="connsiteY2" fmla="*/ 13504 h 75662"/>
                <a:gd name="connsiteX3" fmla="*/ 13609 w 29606"/>
                <a:gd name="connsiteY3" fmla="*/ 26915 h 75662"/>
                <a:gd name="connsiteX4" fmla="*/ 22466 w 29606"/>
                <a:gd name="connsiteY4" fmla="*/ 23626 h 75662"/>
                <a:gd name="connsiteX5" fmla="*/ 23731 w 29606"/>
                <a:gd name="connsiteY5" fmla="*/ 22867 h 75662"/>
                <a:gd name="connsiteX6" fmla="*/ 24238 w 29606"/>
                <a:gd name="connsiteY6" fmla="*/ 26662 h 75662"/>
                <a:gd name="connsiteX7" fmla="*/ 7030 w 29606"/>
                <a:gd name="connsiteY7" fmla="*/ 68922 h 75662"/>
                <a:gd name="connsiteX8" fmla="*/ 4246 w 29606"/>
                <a:gd name="connsiteY8" fmla="*/ 72971 h 75662"/>
                <a:gd name="connsiteX9" fmla="*/ 6777 w 29606"/>
                <a:gd name="connsiteY9" fmla="*/ 75754 h 75662"/>
                <a:gd name="connsiteX10" fmla="*/ 29805 w 29606"/>
                <a:gd name="connsiteY10" fmla="*/ 26662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05" y="26662"/>
                  </a:moveTo>
                  <a:cubicBezTo>
                    <a:pt x="29805" y="9961"/>
                    <a:pt x="23478" y="92"/>
                    <a:pt x="13609" y="92"/>
                  </a:cubicBezTo>
                  <a:cubicBezTo>
                    <a:pt x="5259" y="92"/>
                    <a:pt x="198" y="6418"/>
                    <a:pt x="198" y="13504"/>
                  </a:cubicBezTo>
                  <a:cubicBezTo>
                    <a:pt x="198" y="20336"/>
                    <a:pt x="5259" y="26915"/>
                    <a:pt x="13609" y="26915"/>
                  </a:cubicBezTo>
                  <a:cubicBezTo>
                    <a:pt x="16646" y="26915"/>
                    <a:pt x="19936" y="25903"/>
                    <a:pt x="22466" y="23626"/>
                  </a:cubicBezTo>
                  <a:cubicBezTo>
                    <a:pt x="23225" y="23120"/>
                    <a:pt x="23478" y="22867"/>
                    <a:pt x="23731" y="22867"/>
                  </a:cubicBezTo>
                  <a:cubicBezTo>
                    <a:pt x="23984" y="22867"/>
                    <a:pt x="24238" y="23120"/>
                    <a:pt x="24238" y="26662"/>
                  </a:cubicBezTo>
                  <a:cubicBezTo>
                    <a:pt x="24238" y="45388"/>
                    <a:pt x="15381" y="60571"/>
                    <a:pt x="7030" y="68922"/>
                  </a:cubicBezTo>
                  <a:cubicBezTo>
                    <a:pt x="4246" y="71705"/>
                    <a:pt x="4246" y="72212"/>
                    <a:pt x="4246" y="72971"/>
                  </a:cubicBezTo>
                  <a:cubicBezTo>
                    <a:pt x="4246" y="74742"/>
                    <a:pt x="5512" y="75754"/>
                    <a:pt x="6777" y="75754"/>
                  </a:cubicBezTo>
                  <a:cubicBezTo>
                    <a:pt x="9561" y="75754"/>
                    <a:pt x="29805" y="56269"/>
                    <a:pt x="29805" y="2666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5" name="任意多边形: 形状 454">
              <a:extLst>
                <a:ext uri="{FF2B5EF4-FFF2-40B4-BE49-F238E27FC236}">
                  <a16:creationId xmlns:a16="http://schemas.microsoft.com/office/drawing/2014/main" id="{A09CE60B-481D-416D-0B28-EE6C684D78C5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6794084" y="4851557"/>
              <a:ext cx="67564" cy="38969"/>
            </a:xfrm>
            <a:custGeom>
              <a:avLst/>
              <a:gdLst>
                <a:gd name="connsiteX0" fmla="*/ 34113 w 67564"/>
                <a:gd name="connsiteY0" fmla="*/ 89 h 38969"/>
                <a:gd name="connsiteX1" fmla="*/ 204 w 67564"/>
                <a:gd name="connsiteY1" fmla="*/ 34504 h 38969"/>
                <a:gd name="connsiteX2" fmla="*/ 4759 w 67564"/>
                <a:gd name="connsiteY2" fmla="*/ 39059 h 38969"/>
                <a:gd name="connsiteX3" fmla="*/ 34113 w 67564"/>
                <a:gd name="connsiteY3" fmla="*/ 13248 h 38969"/>
                <a:gd name="connsiteX4" fmla="*/ 63214 w 67564"/>
                <a:gd name="connsiteY4" fmla="*/ 39059 h 38969"/>
                <a:gd name="connsiteX5" fmla="*/ 67769 w 67564"/>
                <a:gd name="connsiteY5" fmla="*/ 34504 h 38969"/>
                <a:gd name="connsiteX6" fmla="*/ 34113 w 67564"/>
                <a:gd name="connsiteY6" fmla="*/ 89 h 3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64" h="38969">
                  <a:moveTo>
                    <a:pt x="34113" y="89"/>
                  </a:moveTo>
                  <a:lnTo>
                    <a:pt x="204" y="34504"/>
                  </a:lnTo>
                  <a:lnTo>
                    <a:pt x="4759" y="39059"/>
                  </a:lnTo>
                  <a:lnTo>
                    <a:pt x="34113" y="13248"/>
                  </a:lnTo>
                  <a:lnTo>
                    <a:pt x="63214" y="39059"/>
                  </a:lnTo>
                  <a:lnTo>
                    <a:pt x="67769" y="34504"/>
                  </a:lnTo>
                  <a:lnTo>
                    <a:pt x="34113" y="8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6" name="任意多边形: 形状 455">
              <a:extLst>
                <a:ext uri="{FF2B5EF4-FFF2-40B4-BE49-F238E27FC236}">
                  <a16:creationId xmlns:a16="http://schemas.microsoft.com/office/drawing/2014/main" id="{E4796466-CBA5-F87F-9747-4B5F3B1E0F11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6717584" y="4919066"/>
              <a:ext cx="179862" cy="172074"/>
            </a:xfrm>
            <a:custGeom>
              <a:avLst/>
              <a:gdLst>
                <a:gd name="connsiteX0" fmla="*/ 67261 w 179862"/>
                <a:gd name="connsiteY0" fmla="*/ 89925 h 172074"/>
                <a:gd name="connsiteX1" fmla="*/ 91807 w 179862"/>
                <a:gd name="connsiteY1" fmla="*/ 89925 h 172074"/>
                <a:gd name="connsiteX2" fmla="*/ 112810 w 179862"/>
                <a:gd name="connsiteY2" fmla="*/ 101312 h 172074"/>
                <a:gd name="connsiteX3" fmla="*/ 111038 w 179862"/>
                <a:gd name="connsiteY3" fmla="*/ 113712 h 172074"/>
                <a:gd name="connsiteX4" fmla="*/ 110279 w 179862"/>
                <a:gd name="connsiteY4" fmla="*/ 116495 h 172074"/>
                <a:gd name="connsiteX5" fmla="*/ 113316 w 179862"/>
                <a:gd name="connsiteY5" fmla="*/ 119532 h 172074"/>
                <a:gd name="connsiteX6" fmla="*/ 117112 w 179862"/>
                <a:gd name="connsiteY6" fmla="*/ 114218 h 172074"/>
                <a:gd name="connsiteX7" fmla="*/ 131029 w 179862"/>
                <a:gd name="connsiteY7" fmla="*/ 59306 h 172074"/>
                <a:gd name="connsiteX8" fmla="*/ 131789 w 179862"/>
                <a:gd name="connsiteY8" fmla="*/ 55257 h 172074"/>
                <a:gd name="connsiteX9" fmla="*/ 128752 w 179862"/>
                <a:gd name="connsiteY9" fmla="*/ 52473 h 172074"/>
                <a:gd name="connsiteX10" fmla="*/ 124956 w 179862"/>
                <a:gd name="connsiteY10" fmla="*/ 57788 h 172074"/>
                <a:gd name="connsiteX11" fmla="*/ 92313 w 179862"/>
                <a:gd name="connsiteY11" fmla="*/ 82080 h 172074"/>
                <a:gd name="connsiteX12" fmla="*/ 69285 w 179862"/>
                <a:gd name="connsiteY12" fmla="*/ 82080 h 172074"/>
                <a:gd name="connsiteX13" fmla="*/ 85480 w 179862"/>
                <a:gd name="connsiteY13" fmla="*/ 17806 h 172074"/>
                <a:gd name="connsiteX14" fmla="*/ 99145 w 179862"/>
                <a:gd name="connsiteY14" fmla="*/ 7937 h 172074"/>
                <a:gd name="connsiteX15" fmla="*/ 132548 w 179862"/>
                <a:gd name="connsiteY15" fmla="*/ 7937 h 172074"/>
                <a:gd name="connsiteX16" fmla="*/ 169493 w 179862"/>
                <a:gd name="connsiteY16" fmla="*/ 35772 h 172074"/>
                <a:gd name="connsiteX17" fmla="*/ 168734 w 179862"/>
                <a:gd name="connsiteY17" fmla="*/ 49437 h 172074"/>
                <a:gd name="connsiteX18" fmla="*/ 168228 w 179862"/>
                <a:gd name="connsiteY18" fmla="*/ 53992 h 172074"/>
                <a:gd name="connsiteX19" fmla="*/ 171265 w 179862"/>
                <a:gd name="connsiteY19" fmla="*/ 57028 h 172074"/>
                <a:gd name="connsiteX20" fmla="*/ 174807 w 179862"/>
                <a:gd name="connsiteY20" fmla="*/ 50702 h 172074"/>
                <a:gd name="connsiteX21" fmla="*/ 179868 w 179862"/>
                <a:gd name="connsiteY21" fmla="*/ 6924 h 172074"/>
                <a:gd name="connsiteX22" fmla="*/ 173036 w 179862"/>
                <a:gd name="connsiteY22" fmla="*/ 92 h 172074"/>
                <a:gd name="connsiteX23" fmla="*/ 49041 w 179862"/>
                <a:gd name="connsiteY23" fmla="*/ 92 h 172074"/>
                <a:gd name="connsiteX24" fmla="*/ 41449 w 179862"/>
                <a:gd name="connsiteY24" fmla="*/ 5153 h 172074"/>
                <a:gd name="connsiteX25" fmla="*/ 48535 w 179862"/>
                <a:gd name="connsiteY25" fmla="*/ 7937 h 172074"/>
                <a:gd name="connsiteX26" fmla="*/ 64983 w 179862"/>
                <a:gd name="connsiteY26" fmla="*/ 12491 h 172074"/>
                <a:gd name="connsiteX27" fmla="*/ 63718 w 179862"/>
                <a:gd name="connsiteY27" fmla="*/ 18565 h 172074"/>
                <a:gd name="connsiteX28" fmla="*/ 30315 w 179862"/>
                <a:gd name="connsiteY28" fmla="*/ 152429 h 172074"/>
                <a:gd name="connsiteX29" fmla="*/ 7288 w 179862"/>
                <a:gd name="connsiteY29" fmla="*/ 164322 h 172074"/>
                <a:gd name="connsiteX30" fmla="*/ 202 w 179862"/>
                <a:gd name="connsiteY30" fmla="*/ 169130 h 172074"/>
                <a:gd name="connsiteX31" fmla="*/ 3998 w 179862"/>
                <a:gd name="connsiteY31" fmla="*/ 172167 h 172074"/>
                <a:gd name="connsiteX32" fmla="*/ 37401 w 179862"/>
                <a:gd name="connsiteY32" fmla="*/ 171407 h 172074"/>
                <a:gd name="connsiteX33" fmla="*/ 75105 w 179862"/>
                <a:gd name="connsiteY33" fmla="*/ 172167 h 172074"/>
                <a:gd name="connsiteX34" fmla="*/ 80419 w 179862"/>
                <a:gd name="connsiteY34" fmla="*/ 167359 h 172074"/>
                <a:gd name="connsiteX35" fmla="*/ 78901 w 179862"/>
                <a:gd name="connsiteY35" fmla="*/ 164575 h 172074"/>
                <a:gd name="connsiteX36" fmla="*/ 71816 w 179862"/>
                <a:gd name="connsiteY36" fmla="*/ 164322 h 172074"/>
                <a:gd name="connsiteX37" fmla="*/ 58657 w 179862"/>
                <a:gd name="connsiteY37" fmla="*/ 163816 h 172074"/>
                <a:gd name="connsiteX38" fmla="*/ 50559 w 179862"/>
                <a:gd name="connsiteY38" fmla="*/ 158755 h 172074"/>
                <a:gd name="connsiteX39" fmla="*/ 51571 w 179862"/>
                <a:gd name="connsiteY39" fmla="*/ 152935 h 172074"/>
                <a:gd name="connsiteX40" fmla="*/ 67261 w 179862"/>
                <a:gd name="connsiteY40" fmla="*/ 89925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9862" h="172074">
                  <a:moveTo>
                    <a:pt x="67261" y="89925"/>
                  </a:moveTo>
                  <a:lnTo>
                    <a:pt x="91807" y="89925"/>
                  </a:lnTo>
                  <a:cubicBezTo>
                    <a:pt x="110785" y="89925"/>
                    <a:pt x="112810" y="93974"/>
                    <a:pt x="112810" y="101312"/>
                  </a:cubicBezTo>
                  <a:cubicBezTo>
                    <a:pt x="112810" y="103084"/>
                    <a:pt x="112810" y="106120"/>
                    <a:pt x="111038" y="113712"/>
                  </a:cubicBezTo>
                  <a:cubicBezTo>
                    <a:pt x="110532" y="114977"/>
                    <a:pt x="110279" y="115989"/>
                    <a:pt x="110279" y="116495"/>
                  </a:cubicBezTo>
                  <a:cubicBezTo>
                    <a:pt x="110279" y="118520"/>
                    <a:pt x="111798" y="119532"/>
                    <a:pt x="113316" y="119532"/>
                  </a:cubicBezTo>
                  <a:cubicBezTo>
                    <a:pt x="115846" y="119532"/>
                    <a:pt x="115846" y="118773"/>
                    <a:pt x="117112" y="114218"/>
                  </a:cubicBezTo>
                  <a:lnTo>
                    <a:pt x="131029" y="59306"/>
                  </a:lnTo>
                  <a:cubicBezTo>
                    <a:pt x="131789" y="56522"/>
                    <a:pt x="131789" y="56016"/>
                    <a:pt x="131789" y="55257"/>
                  </a:cubicBezTo>
                  <a:cubicBezTo>
                    <a:pt x="131789" y="54751"/>
                    <a:pt x="131282" y="52473"/>
                    <a:pt x="128752" y="52473"/>
                  </a:cubicBezTo>
                  <a:cubicBezTo>
                    <a:pt x="126221" y="52473"/>
                    <a:pt x="125968" y="53739"/>
                    <a:pt x="124956" y="57788"/>
                  </a:cubicBezTo>
                  <a:cubicBezTo>
                    <a:pt x="119642" y="77526"/>
                    <a:pt x="113822" y="82080"/>
                    <a:pt x="92313" y="82080"/>
                  </a:cubicBezTo>
                  <a:lnTo>
                    <a:pt x="69285" y="82080"/>
                  </a:lnTo>
                  <a:lnTo>
                    <a:pt x="85480" y="17806"/>
                  </a:lnTo>
                  <a:cubicBezTo>
                    <a:pt x="87758" y="8949"/>
                    <a:pt x="88011" y="7937"/>
                    <a:pt x="99145" y="7937"/>
                  </a:cubicBezTo>
                  <a:lnTo>
                    <a:pt x="132548" y="7937"/>
                  </a:lnTo>
                  <a:cubicBezTo>
                    <a:pt x="163673" y="7937"/>
                    <a:pt x="169493" y="16287"/>
                    <a:pt x="169493" y="35772"/>
                  </a:cubicBezTo>
                  <a:cubicBezTo>
                    <a:pt x="169493" y="41592"/>
                    <a:pt x="169493" y="42604"/>
                    <a:pt x="168734" y="49437"/>
                  </a:cubicBezTo>
                  <a:cubicBezTo>
                    <a:pt x="168228" y="52727"/>
                    <a:pt x="168228" y="53233"/>
                    <a:pt x="168228" y="53992"/>
                  </a:cubicBezTo>
                  <a:cubicBezTo>
                    <a:pt x="168228" y="55257"/>
                    <a:pt x="168987" y="57028"/>
                    <a:pt x="171265" y="57028"/>
                  </a:cubicBezTo>
                  <a:cubicBezTo>
                    <a:pt x="174048" y="57028"/>
                    <a:pt x="174301" y="55510"/>
                    <a:pt x="174807" y="50702"/>
                  </a:cubicBezTo>
                  <a:lnTo>
                    <a:pt x="179868" y="6924"/>
                  </a:lnTo>
                  <a:cubicBezTo>
                    <a:pt x="180627" y="92"/>
                    <a:pt x="179362" y="92"/>
                    <a:pt x="173036" y="92"/>
                  </a:cubicBezTo>
                  <a:lnTo>
                    <a:pt x="49041" y="92"/>
                  </a:lnTo>
                  <a:cubicBezTo>
                    <a:pt x="43980" y="92"/>
                    <a:pt x="41449" y="92"/>
                    <a:pt x="41449" y="5153"/>
                  </a:cubicBezTo>
                  <a:cubicBezTo>
                    <a:pt x="41449" y="7937"/>
                    <a:pt x="43727" y="7937"/>
                    <a:pt x="48535" y="7937"/>
                  </a:cubicBezTo>
                  <a:cubicBezTo>
                    <a:pt x="57898" y="7937"/>
                    <a:pt x="64983" y="7937"/>
                    <a:pt x="64983" y="12491"/>
                  </a:cubicBezTo>
                  <a:cubicBezTo>
                    <a:pt x="64983" y="13504"/>
                    <a:pt x="64983" y="14010"/>
                    <a:pt x="63718" y="18565"/>
                  </a:cubicBezTo>
                  <a:lnTo>
                    <a:pt x="30315" y="152429"/>
                  </a:lnTo>
                  <a:cubicBezTo>
                    <a:pt x="27785" y="162298"/>
                    <a:pt x="27279" y="164322"/>
                    <a:pt x="7288" y="164322"/>
                  </a:cubicBezTo>
                  <a:cubicBezTo>
                    <a:pt x="2986" y="164322"/>
                    <a:pt x="202" y="164322"/>
                    <a:pt x="202" y="169130"/>
                  </a:cubicBezTo>
                  <a:cubicBezTo>
                    <a:pt x="202" y="172167"/>
                    <a:pt x="3239" y="172167"/>
                    <a:pt x="3998" y="172167"/>
                  </a:cubicBezTo>
                  <a:cubicBezTo>
                    <a:pt x="11336" y="172167"/>
                    <a:pt x="30062" y="171407"/>
                    <a:pt x="37401" y="171407"/>
                  </a:cubicBezTo>
                  <a:cubicBezTo>
                    <a:pt x="45751" y="171407"/>
                    <a:pt x="66755" y="172167"/>
                    <a:pt x="75105" y="172167"/>
                  </a:cubicBezTo>
                  <a:cubicBezTo>
                    <a:pt x="77383" y="172167"/>
                    <a:pt x="80419" y="172167"/>
                    <a:pt x="80419" y="167359"/>
                  </a:cubicBezTo>
                  <a:cubicBezTo>
                    <a:pt x="80419" y="165334"/>
                    <a:pt x="78901" y="164828"/>
                    <a:pt x="78901" y="164575"/>
                  </a:cubicBezTo>
                  <a:cubicBezTo>
                    <a:pt x="78142" y="164322"/>
                    <a:pt x="77636" y="164322"/>
                    <a:pt x="71816" y="164322"/>
                  </a:cubicBezTo>
                  <a:cubicBezTo>
                    <a:pt x="66248" y="164322"/>
                    <a:pt x="64983" y="164322"/>
                    <a:pt x="58657" y="163816"/>
                  </a:cubicBezTo>
                  <a:cubicBezTo>
                    <a:pt x="51318" y="163057"/>
                    <a:pt x="50559" y="162045"/>
                    <a:pt x="50559" y="158755"/>
                  </a:cubicBezTo>
                  <a:cubicBezTo>
                    <a:pt x="50559" y="158249"/>
                    <a:pt x="50559" y="156731"/>
                    <a:pt x="51571" y="152935"/>
                  </a:cubicBezTo>
                  <a:lnTo>
                    <a:pt x="67261" y="899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7" name="任意多边形: 形状 456">
              <a:extLst>
                <a:ext uri="{FF2B5EF4-FFF2-40B4-BE49-F238E27FC236}">
                  <a16:creationId xmlns:a16="http://schemas.microsoft.com/office/drawing/2014/main" id="{DE26E997-7AC3-EBFC-B36F-0835063C87E5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6930893" y="4901352"/>
              <a:ext cx="58707" cy="253051"/>
            </a:xfrm>
            <a:custGeom>
              <a:avLst/>
              <a:gdLst>
                <a:gd name="connsiteX0" fmla="*/ 58918 w 58707"/>
                <a:gd name="connsiteY0" fmla="*/ 250613 h 253051"/>
                <a:gd name="connsiteX1" fmla="*/ 54616 w 58707"/>
                <a:gd name="connsiteY1" fmla="*/ 245045 h 253051"/>
                <a:gd name="connsiteX2" fmla="*/ 14887 w 58707"/>
                <a:gd name="connsiteY2" fmla="*/ 126617 h 253051"/>
                <a:gd name="connsiteX3" fmla="*/ 55628 w 58707"/>
                <a:gd name="connsiteY3" fmla="*/ 6924 h 253051"/>
                <a:gd name="connsiteX4" fmla="*/ 58918 w 58707"/>
                <a:gd name="connsiteY4" fmla="*/ 2622 h 253051"/>
                <a:gd name="connsiteX5" fmla="*/ 56387 w 58707"/>
                <a:gd name="connsiteY5" fmla="*/ 92 h 253051"/>
                <a:gd name="connsiteX6" fmla="*/ 16152 w 58707"/>
                <a:gd name="connsiteY6" fmla="*/ 49437 h 253051"/>
                <a:gd name="connsiteX7" fmla="*/ 210 w 58707"/>
                <a:gd name="connsiteY7" fmla="*/ 126617 h 253051"/>
                <a:gd name="connsiteX8" fmla="*/ 16911 w 58707"/>
                <a:gd name="connsiteY8" fmla="*/ 205569 h 253051"/>
                <a:gd name="connsiteX9" fmla="*/ 56387 w 58707"/>
                <a:gd name="connsiteY9" fmla="*/ 253143 h 253051"/>
                <a:gd name="connsiteX10" fmla="*/ 58918 w 58707"/>
                <a:gd name="connsiteY10" fmla="*/ 25061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918" y="250613"/>
                  </a:moveTo>
                  <a:cubicBezTo>
                    <a:pt x="58918" y="249853"/>
                    <a:pt x="58918" y="249347"/>
                    <a:pt x="54616" y="245045"/>
                  </a:cubicBezTo>
                  <a:cubicBezTo>
                    <a:pt x="22984" y="213161"/>
                    <a:pt x="14887" y="165334"/>
                    <a:pt x="14887" y="126617"/>
                  </a:cubicBezTo>
                  <a:cubicBezTo>
                    <a:pt x="14887" y="82587"/>
                    <a:pt x="24503" y="38556"/>
                    <a:pt x="55628" y="6924"/>
                  </a:cubicBezTo>
                  <a:cubicBezTo>
                    <a:pt x="58918" y="3888"/>
                    <a:pt x="58918" y="3382"/>
                    <a:pt x="58918" y="2622"/>
                  </a:cubicBezTo>
                  <a:cubicBezTo>
                    <a:pt x="58918" y="851"/>
                    <a:pt x="57905" y="92"/>
                    <a:pt x="56387" y="92"/>
                  </a:cubicBezTo>
                  <a:cubicBezTo>
                    <a:pt x="53857" y="92"/>
                    <a:pt x="31082" y="17299"/>
                    <a:pt x="16152" y="49437"/>
                  </a:cubicBezTo>
                  <a:cubicBezTo>
                    <a:pt x="3247" y="77273"/>
                    <a:pt x="210" y="105361"/>
                    <a:pt x="210" y="126617"/>
                  </a:cubicBezTo>
                  <a:cubicBezTo>
                    <a:pt x="210" y="146355"/>
                    <a:pt x="2993" y="176975"/>
                    <a:pt x="16911" y="205569"/>
                  </a:cubicBezTo>
                  <a:cubicBezTo>
                    <a:pt x="32094" y="236695"/>
                    <a:pt x="53857" y="253143"/>
                    <a:pt x="56387" y="253143"/>
                  </a:cubicBezTo>
                  <a:cubicBezTo>
                    <a:pt x="57905" y="253143"/>
                    <a:pt x="58918" y="252384"/>
                    <a:pt x="58918" y="25061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8" name="任意多边形: 形状 457">
              <a:extLst>
                <a:ext uri="{FF2B5EF4-FFF2-40B4-BE49-F238E27FC236}">
                  <a16:creationId xmlns:a16="http://schemas.microsoft.com/office/drawing/2014/main" id="{6A4653F8-AF74-96A6-A6B2-06A0028EAA57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7014119" y="4922608"/>
              <a:ext cx="106534" cy="174099"/>
            </a:xfrm>
            <a:custGeom>
              <a:avLst/>
              <a:gdLst>
                <a:gd name="connsiteX0" fmla="*/ 106748 w 106534"/>
                <a:gd name="connsiteY0" fmla="*/ 87648 h 174099"/>
                <a:gd name="connsiteX1" fmla="*/ 96626 w 106534"/>
                <a:gd name="connsiteY1" fmla="*/ 28434 h 174099"/>
                <a:gd name="connsiteX2" fmla="*/ 53608 w 106534"/>
                <a:gd name="connsiteY2" fmla="*/ 92 h 174099"/>
                <a:gd name="connsiteX3" fmla="*/ 9577 w 106534"/>
                <a:gd name="connsiteY3" fmla="*/ 30205 h 174099"/>
                <a:gd name="connsiteX4" fmla="*/ 214 w 106534"/>
                <a:gd name="connsiteY4" fmla="*/ 87648 h 174099"/>
                <a:gd name="connsiteX5" fmla="*/ 11601 w 106534"/>
                <a:gd name="connsiteY5" fmla="*/ 148633 h 174099"/>
                <a:gd name="connsiteX6" fmla="*/ 53354 w 106534"/>
                <a:gd name="connsiteY6" fmla="*/ 174191 h 174099"/>
                <a:gd name="connsiteX7" fmla="*/ 97385 w 106534"/>
                <a:gd name="connsiteY7" fmla="*/ 144837 h 174099"/>
                <a:gd name="connsiteX8" fmla="*/ 106748 w 106534"/>
                <a:gd name="connsiteY8" fmla="*/ 87648 h 174099"/>
                <a:gd name="connsiteX9" fmla="*/ 53354 w 106534"/>
                <a:gd name="connsiteY9" fmla="*/ 168624 h 174099"/>
                <a:gd name="connsiteX10" fmla="*/ 24001 w 106534"/>
                <a:gd name="connsiteY10" fmla="*/ 138005 h 174099"/>
                <a:gd name="connsiteX11" fmla="*/ 21217 w 106534"/>
                <a:gd name="connsiteY11" fmla="*/ 84611 h 174099"/>
                <a:gd name="connsiteX12" fmla="*/ 23241 w 106534"/>
                <a:gd name="connsiteY12" fmla="*/ 38050 h 174099"/>
                <a:gd name="connsiteX13" fmla="*/ 53354 w 106534"/>
                <a:gd name="connsiteY13" fmla="*/ 5659 h 174099"/>
                <a:gd name="connsiteX14" fmla="*/ 83214 w 106534"/>
                <a:gd name="connsiteY14" fmla="*/ 35266 h 174099"/>
                <a:gd name="connsiteX15" fmla="*/ 85745 w 106534"/>
                <a:gd name="connsiteY15" fmla="*/ 84611 h 174099"/>
                <a:gd name="connsiteX16" fmla="*/ 82961 w 106534"/>
                <a:gd name="connsiteY16" fmla="*/ 136993 h 174099"/>
                <a:gd name="connsiteX17" fmla="*/ 53354 w 106534"/>
                <a:gd name="connsiteY17" fmla="*/ 168624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748" y="87648"/>
                  </a:moveTo>
                  <a:cubicBezTo>
                    <a:pt x="106748" y="67404"/>
                    <a:pt x="105483" y="47159"/>
                    <a:pt x="96626" y="28434"/>
                  </a:cubicBezTo>
                  <a:cubicBezTo>
                    <a:pt x="84986" y="4141"/>
                    <a:pt x="64236" y="92"/>
                    <a:pt x="53608" y="92"/>
                  </a:cubicBezTo>
                  <a:cubicBezTo>
                    <a:pt x="38424" y="92"/>
                    <a:pt x="19952" y="6671"/>
                    <a:pt x="9577" y="30205"/>
                  </a:cubicBezTo>
                  <a:cubicBezTo>
                    <a:pt x="1479" y="47666"/>
                    <a:pt x="214" y="67404"/>
                    <a:pt x="214" y="87648"/>
                  </a:cubicBezTo>
                  <a:cubicBezTo>
                    <a:pt x="214" y="106626"/>
                    <a:pt x="1226" y="129401"/>
                    <a:pt x="11601" y="148633"/>
                  </a:cubicBezTo>
                  <a:cubicBezTo>
                    <a:pt x="22482" y="169130"/>
                    <a:pt x="40955" y="174191"/>
                    <a:pt x="53354" y="174191"/>
                  </a:cubicBezTo>
                  <a:cubicBezTo>
                    <a:pt x="67019" y="174191"/>
                    <a:pt x="86251" y="168877"/>
                    <a:pt x="97385" y="144837"/>
                  </a:cubicBezTo>
                  <a:cubicBezTo>
                    <a:pt x="105483" y="127377"/>
                    <a:pt x="106748" y="107639"/>
                    <a:pt x="106748" y="87648"/>
                  </a:cubicBezTo>
                  <a:close/>
                  <a:moveTo>
                    <a:pt x="53354" y="168624"/>
                  </a:moveTo>
                  <a:cubicBezTo>
                    <a:pt x="43485" y="168624"/>
                    <a:pt x="28555" y="162298"/>
                    <a:pt x="24001" y="138005"/>
                  </a:cubicBezTo>
                  <a:cubicBezTo>
                    <a:pt x="21217" y="122822"/>
                    <a:pt x="21217" y="99541"/>
                    <a:pt x="21217" y="84611"/>
                  </a:cubicBezTo>
                  <a:cubicBezTo>
                    <a:pt x="21217" y="68416"/>
                    <a:pt x="21217" y="51714"/>
                    <a:pt x="23241" y="38050"/>
                  </a:cubicBezTo>
                  <a:cubicBezTo>
                    <a:pt x="28049" y="7937"/>
                    <a:pt x="47028" y="5659"/>
                    <a:pt x="53354" y="5659"/>
                  </a:cubicBezTo>
                  <a:cubicBezTo>
                    <a:pt x="61705" y="5659"/>
                    <a:pt x="78407" y="10214"/>
                    <a:pt x="83214" y="35266"/>
                  </a:cubicBezTo>
                  <a:cubicBezTo>
                    <a:pt x="85745" y="49437"/>
                    <a:pt x="85745" y="68669"/>
                    <a:pt x="85745" y="84611"/>
                  </a:cubicBezTo>
                  <a:cubicBezTo>
                    <a:pt x="85745" y="103590"/>
                    <a:pt x="85745" y="120797"/>
                    <a:pt x="82961" y="136993"/>
                  </a:cubicBezTo>
                  <a:cubicBezTo>
                    <a:pt x="79166" y="161032"/>
                    <a:pt x="64742" y="168624"/>
                    <a:pt x="53354" y="16862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9" name="任意多边形: 形状 458">
              <a:extLst>
                <a:ext uri="{FF2B5EF4-FFF2-40B4-BE49-F238E27FC236}">
                  <a16:creationId xmlns:a16="http://schemas.microsoft.com/office/drawing/2014/main" id="{EDFE4D47-2F12-377A-5703-3B6368AD44D2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7145199" y="4901352"/>
              <a:ext cx="58707" cy="253051"/>
            </a:xfrm>
            <a:custGeom>
              <a:avLst/>
              <a:gdLst>
                <a:gd name="connsiteX0" fmla="*/ 58927 w 58707"/>
                <a:gd name="connsiteY0" fmla="*/ 126617 h 253051"/>
                <a:gd name="connsiteX1" fmla="*/ 42225 w 58707"/>
                <a:gd name="connsiteY1" fmla="*/ 47666 h 253051"/>
                <a:gd name="connsiteX2" fmla="*/ 2749 w 58707"/>
                <a:gd name="connsiteY2" fmla="*/ 92 h 253051"/>
                <a:gd name="connsiteX3" fmla="*/ 219 w 58707"/>
                <a:gd name="connsiteY3" fmla="*/ 2622 h 253051"/>
                <a:gd name="connsiteX4" fmla="*/ 5027 w 58707"/>
                <a:gd name="connsiteY4" fmla="*/ 8443 h 253051"/>
                <a:gd name="connsiteX5" fmla="*/ 44250 w 58707"/>
                <a:gd name="connsiteY5" fmla="*/ 126617 h 253051"/>
                <a:gd name="connsiteX6" fmla="*/ 3508 w 58707"/>
                <a:gd name="connsiteY6" fmla="*/ 246311 h 253051"/>
                <a:gd name="connsiteX7" fmla="*/ 219 w 58707"/>
                <a:gd name="connsiteY7" fmla="*/ 250613 h 253051"/>
                <a:gd name="connsiteX8" fmla="*/ 2749 w 58707"/>
                <a:gd name="connsiteY8" fmla="*/ 253143 h 253051"/>
                <a:gd name="connsiteX9" fmla="*/ 42984 w 58707"/>
                <a:gd name="connsiteY9" fmla="*/ 203798 h 253051"/>
                <a:gd name="connsiteX10" fmla="*/ 58927 w 58707"/>
                <a:gd name="connsiteY10" fmla="*/ 12661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927" y="126617"/>
                  </a:moveTo>
                  <a:cubicBezTo>
                    <a:pt x="58927" y="106879"/>
                    <a:pt x="56143" y="76260"/>
                    <a:pt x="42225" y="47666"/>
                  </a:cubicBezTo>
                  <a:cubicBezTo>
                    <a:pt x="27042" y="16540"/>
                    <a:pt x="5280" y="92"/>
                    <a:pt x="2749" y="92"/>
                  </a:cubicBezTo>
                  <a:cubicBezTo>
                    <a:pt x="1231" y="92"/>
                    <a:pt x="219" y="1104"/>
                    <a:pt x="219" y="2622"/>
                  </a:cubicBezTo>
                  <a:cubicBezTo>
                    <a:pt x="219" y="3382"/>
                    <a:pt x="219" y="3888"/>
                    <a:pt x="5027" y="8443"/>
                  </a:cubicBezTo>
                  <a:cubicBezTo>
                    <a:pt x="29826" y="33495"/>
                    <a:pt x="44250" y="73730"/>
                    <a:pt x="44250" y="126617"/>
                  </a:cubicBezTo>
                  <a:cubicBezTo>
                    <a:pt x="44250" y="169889"/>
                    <a:pt x="34887" y="214426"/>
                    <a:pt x="3508" y="246311"/>
                  </a:cubicBezTo>
                  <a:cubicBezTo>
                    <a:pt x="219" y="249347"/>
                    <a:pt x="219" y="249853"/>
                    <a:pt x="219" y="250613"/>
                  </a:cubicBezTo>
                  <a:cubicBezTo>
                    <a:pt x="219" y="252131"/>
                    <a:pt x="1231" y="253143"/>
                    <a:pt x="2749" y="253143"/>
                  </a:cubicBezTo>
                  <a:cubicBezTo>
                    <a:pt x="5280" y="253143"/>
                    <a:pt x="28054" y="235936"/>
                    <a:pt x="42984" y="203798"/>
                  </a:cubicBezTo>
                  <a:cubicBezTo>
                    <a:pt x="55890" y="175962"/>
                    <a:pt x="58927" y="147874"/>
                    <a:pt x="58927" y="126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0" name="任意多边形: 形状 459">
              <a:extLst>
                <a:ext uri="{FF2B5EF4-FFF2-40B4-BE49-F238E27FC236}">
                  <a16:creationId xmlns:a16="http://schemas.microsoft.com/office/drawing/2014/main" id="{1E99F895-0AAA-43D8-B5A0-FB937EB25AA2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7234752" y="4901352"/>
              <a:ext cx="34667" cy="253051"/>
            </a:xfrm>
            <a:custGeom>
              <a:avLst/>
              <a:gdLst>
                <a:gd name="connsiteX0" fmla="*/ 34891 w 34667"/>
                <a:gd name="connsiteY0" fmla="*/ 92 h 253051"/>
                <a:gd name="connsiteX1" fmla="*/ 223 w 34667"/>
                <a:gd name="connsiteY1" fmla="*/ 92 h 253051"/>
                <a:gd name="connsiteX2" fmla="*/ 223 w 34667"/>
                <a:gd name="connsiteY2" fmla="*/ 10214 h 253051"/>
                <a:gd name="connsiteX3" fmla="*/ 24769 w 34667"/>
                <a:gd name="connsiteY3" fmla="*/ 10214 h 253051"/>
                <a:gd name="connsiteX4" fmla="*/ 24769 w 34667"/>
                <a:gd name="connsiteY4" fmla="*/ 243021 h 253051"/>
                <a:gd name="connsiteX5" fmla="*/ 223 w 34667"/>
                <a:gd name="connsiteY5" fmla="*/ 243021 h 253051"/>
                <a:gd name="connsiteX6" fmla="*/ 223 w 34667"/>
                <a:gd name="connsiteY6" fmla="*/ 253143 h 253051"/>
                <a:gd name="connsiteX7" fmla="*/ 34891 w 34667"/>
                <a:gd name="connsiteY7" fmla="*/ 253143 h 253051"/>
                <a:gd name="connsiteX8" fmla="*/ 34891 w 34667"/>
                <a:gd name="connsiteY8" fmla="*/ 92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7" h="253051">
                  <a:moveTo>
                    <a:pt x="34891" y="92"/>
                  </a:moveTo>
                  <a:lnTo>
                    <a:pt x="223" y="92"/>
                  </a:lnTo>
                  <a:lnTo>
                    <a:pt x="223" y="10214"/>
                  </a:lnTo>
                  <a:lnTo>
                    <a:pt x="24769" y="10214"/>
                  </a:lnTo>
                  <a:lnTo>
                    <a:pt x="24769" y="243021"/>
                  </a:lnTo>
                  <a:lnTo>
                    <a:pt x="223" y="243021"/>
                  </a:lnTo>
                  <a:lnTo>
                    <a:pt x="223" y="253143"/>
                  </a:lnTo>
                  <a:lnTo>
                    <a:pt x="34891" y="253143"/>
                  </a:lnTo>
                  <a:lnTo>
                    <a:pt x="34891" y="9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A7ED215E-739F-4E2C-E95A-2A2510746F63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7313394" y="4901352"/>
              <a:ext cx="56430" cy="253051"/>
            </a:xfrm>
            <a:custGeom>
              <a:avLst/>
              <a:gdLst>
                <a:gd name="connsiteX0" fmla="*/ 55390 w 56430"/>
                <a:gd name="connsiteY0" fmla="*/ 130919 h 253051"/>
                <a:gd name="connsiteX1" fmla="*/ 56656 w 56430"/>
                <a:gd name="connsiteY1" fmla="*/ 126617 h 253051"/>
                <a:gd name="connsiteX2" fmla="*/ 55390 w 56430"/>
                <a:gd name="connsiteY2" fmla="*/ 122316 h 253051"/>
                <a:gd name="connsiteX3" fmla="*/ 11107 w 56430"/>
                <a:gd name="connsiteY3" fmla="*/ 5912 h 253051"/>
                <a:gd name="connsiteX4" fmla="*/ 5286 w 56430"/>
                <a:gd name="connsiteY4" fmla="*/ 92 h 253051"/>
                <a:gd name="connsiteX5" fmla="*/ 225 w 56430"/>
                <a:gd name="connsiteY5" fmla="*/ 5153 h 253051"/>
                <a:gd name="connsiteX6" fmla="*/ 1491 w 56430"/>
                <a:gd name="connsiteY6" fmla="*/ 9202 h 253051"/>
                <a:gd name="connsiteX7" fmla="*/ 46281 w 56430"/>
                <a:gd name="connsiteY7" fmla="*/ 126617 h 253051"/>
                <a:gd name="connsiteX8" fmla="*/ 1491 w 56430"/>
                <a:gd name="connsiteY8" fmla="*/ 243527 h 253051"/>
                <a:gd name="connsiteX9" fmla="*/ 225 w 56430"/>
                <a:gd name="connsiteY9" fmla="*/ 248082 h 253051"/>
                <a:gd name="connsiteX10" fmla="*/ 5286 w 56430"/>
                <a:gd name="connsiteY10" fmla="*/ 253143 h 253051"/>
                <a:gd name="connsiteX11" fmla="*/ 10600 w 56430"/>
                <a:gd name="connsiteY11" fmla="*/ 248082 h 253051"/>
                <a:gd name="connsiteX12" fmla="*/ 55390 w 56430"/>
                <a:gd name="connsiteY12" fmla="*/ 1309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430" h="253051">
                  <a:moveTo>
                    <a:pt x="55390" y="130919"/>
                  </a:moveTo>
                  <a:cubicBezTo>
                    <a:pt x="56656" y="127883"/>
                    <a:pt x="56656" y="127377"/>
                    <a:pt x="56656" y="126617"/>
                  </a:cubicBezTo>
                  <a:cubicBezTo>
                    <a:pt x="56656" y="125858"/>
                    <a:pt x="56656" y="125352"/>
                    <a:pt x="55390" y="122316"/>
                  </a:cubicBezTo>
                  <a:lnTo>
                    <a:pt x="11107" y="5912"/>
                  </a:lnTo>
                  <a:cubicBezTo>
                    <a:pt x="9588" y="1610"/>
                    <a:pt x="8070" y="92"/>
                    <a:pt x="5286" y="92"/>
                  </a:cubicBezTo>
                  <a:cubicBezTo>
                    <a:pt x="2503" y="92"/>
                    <a:pt x="225" y="2369"/>
                    <a:pt x="225" y="5153"/>
                  </a:cubicBezTo>
                  <a:cubicBezTo>
                    <a:pt x="225" y="5912"/>
                    <a:pt x="225" y="6418"/>
                    <a:pt x="1491" y="9202"/>
                  </a:cubicBezTo>
                  <a:lnTo>
                    <a:pt x="46281" y="126617"/>
                  </a:lnTo>
                  <a:lnTo>
                    <a:pt x="1491" y="243527"/>
                  </a:lnTo>
                  <a:cubicBezTo>
                    <a:pt x="225" y="246311"/>
                    <a:pt x="225" y="246817"/>
                    <a:pt x="225" y="248082"/>
                  </a:cubicBezTo>
                  <a:cubicBezTo>
                    <a:pt x="225" y="250866"/>
                    <a:pt x="2503" y="253143"/>
                    <a:pt x="5286" y="253143"/>
                  </a:cubicBezTo>
                  <a:cubicBezTo>
                    <a:pt x="8576" y="253143"/>
                    <a:pt x="9588" y="250613"/>
                    <a:pt x="10600" y="248082"/>
                  </a:cubicBezTo>
                  <a:lnTo>
                    <a:pt x="55390" y="13091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2" name="任意多边形: 形状 461">
              <a:extLst>
                <a:ext uri="{FF2B5EF4-FFF2-40B4-BE49-F238E27FC236}">
                  <a16:creationId xmlns:a16="http://schemas.microsoft.com/office/drawing/2014/main" id="{15BF7EE7-E914-83C7-27B1-A7EC19C4227E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7408160" y="5008114"/>
              <a:ext cx="113366" cy="120983"/>
            </a:xfrm>
            <a:custGeom>
              <a:avLst/>
              <a:gdLst>
                <a:gd name="connsiteX0" fmla="*/ 77992 w 113366"/>
                <a:gd name="connsiteY0" fmla="*/ 57663 h 120983"/>
                <a:gd name="connsiteX1" fmla="*/ 108459 w 113366"/>
                <a:gd name="connsiteY1" fmla="*/ 30029 h 120983"/>
                <a:gd name="connsiteX2" fmla="*/ 67187 w 113366"/>
                <a:gd name="connsiteY2" fmla="*/ 93 h 120983"/>
                <a:gd name="connsiteX3" fmla="*/ 229 w 113366"/>
                <a:gd name="connsiteY3" fmla="*/ 93 h 120983"/>
                <a:gd name="connsiteX4" fmla="*/ 229 w 113366"/>
                <a:gd name="connsiteY4" fmla="*/ 5585 h 120983"/>
                <a:gd name="connsiteX5" fmla="*/ 4481 w 113366"/>
                <a:gd name="connsiteY5" fmla="*/ 5585 h 120983"/>
                <a:gd name="connsiteX6" fmla="*/ 18474 w 113366"/>
                <a:gd name="connsiteY6" fmla="*/ 13910 h 120983"/>
                <a:gd name="connsiteX7" fmla="*/ 18474 w 113366"/>
                <a:gd name="connsiteY7" fmla="*/ 107261 h 120983"/>
                <a:gd name="connsiteX8" fmla="*/ 4481 w 113366"/>
                <a:gd name="connsiteY8" fmla="*/ 115586 h 120983"/>
                <a:gd name="connsiteX9" fmla="*/ 229 w 113366"/>
                <a:gd name="connsiteY9" fmla="*/ 115586 h 120983"/>
                <a:gd name="connsiteX10" fmla="*/ 229 w 113366"/>
                <a:gd name="connsiteY10" fmla="*/ 121077 h 120983"/>
                <a:gd name="connsiteX11" fmla="*/ 72146 w 113366"/>
                <a:gd name="connsiteY11" fmla="*/ 121077 h 120983"/>
                <a:gd name="connsiteX12" fmla="*/ 113596 w 113366"/>
                <a:gd name="connsiteY12" fmla="*/ 88661 h 120983"/>
                <a:gd name="connsiteX13" fmla="*/ 77992 w 113366"/>
                <a:gd name="connsiteY13" fmla="*/ 57840 h 120983"/>
                <a:gd name="connsiteX14" fmla="*/ 77992 w 113366"/>
                <a:gd name="connsiteY14" fmla="*/ 57663 h 120983"/>
                <a:gd name="connsiteX15" fmla="*/ 33176 w 113366"/>
                <a:gd name="connsiteY15" fmla="*/ 12670 h 120983"/>
                <a:gd name="connsiteX16" fmla="*/ 41856 w 113366"/>
                <a:gd name="connsiteY16" fmla="*/ 5585 h 120983"/>
                <a:gd name="connsiteX17" fmla="*/ 65947 w 113366"/>
                <a:gd name="connsiteY17" fmla="*/ 5585 h 120983"/>
                <a:gd name="connsiteX18" fmla="*/ 91277 w 113366"/>
                <a:gd name="connsiteY18" fmla="*/ 30029 h 120983"/>
                <a:gd name="connsiteX19" fmla="*/ 60810 w 113366"/>
                <a:gd name="connsiteY19" fmla="*/ 56245 h 120983"/>
                <a:gd name="connsiteX20" fmla="*/ 33176 w 113366"/>
                <a:gd name="connsiteY20" fmla="*/ 56245 h 120983"/>
                <a:gd name="connsiteX21" fmla="*/ 33176 w 113366"/>
                <a:gd name="connsiteY21" fmla="*/ 12670 h 120983"/>
                <a:gd name="connsiteX22" fmla="*/ 68781 w 113366"/>
                <a:gd name="connsiteY22" fmla="*/ 60142 h 120983"/>
                <a:gd name="connsiteX23" fmla="*/ 95883 w 113366"/>
                <a:gd name="connsiteY23" fmla="*/ 88484 h 120983"/>
                <a:gd name="connsiteX24" fmla="*/ 66301 w 113366"/>
                <a:gd name="connsiteY24" fmla="*/ 115586 h 120983"/>
                <a:gd name="connsiteX25" fmla="*/ 41856 w 113366"/>
                <a:gd name="connsiteY25" fmla="*/ 115586 h 120983"/>
                <a:gd name="connsiteX26" fmla="*/ 33176 w 113366"/>
                <a:gd name="connsiteY26" fmla="*/ 108501 h 120983"/>
                <a:gd name="connsiteX27" fmla="*/ 33176 w 113366"/>
                <a:gd name="connsiteY27" fmla="*/ 60142 h 120983"/>
                <a:gd name="connsiteX28" fmla="*/ 68781 w 113366"/>
                <a:gd name="connsiteY28" fmla="*/ 60142 h 1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3366" h="120983">
                  <a:moveTo>
                    <a:pt x="77992" y="57663"/>
                  </a:moveTo>
                  <a:cubicBezTo>
                    <a:pt x="94643" y="54651"/>
                    <a:pt x="108459" y="43669"/>
                    <a:pt x="108459" y="30029"/>
                  </a:cubicBezTo>
                  <a:cubicBezTo>
                    <a:pt x="108459" y="14264"/>
                    <a:pt x="90923" y="93"/>
                    <a:pt x="67187" y="93"/>
                  </a:cubicBezTo>
                  <a:lnTo>
                    <a:pt x="229" y="93"/>
                  </a:lnTo>
                  <a:lnTo>
                    <a:pt x="229" y="5585"/>
                  </a:lnTo>
                  <a:lnTo>
                    <a:pt x="4481" y="5585"/>
                  </a:lnTo>
                  <a:cubicBezTo>
                    <a:pt x="18120" y="5585"/>
                    <a:pt x="18474" y="7533"/>
                    <a:pt x="18474" y="13910"/>
                  </a:cubicBezTo>
                  <a:lnTo>
                    <a:pt x="18474" y="107261"/>
                  </a:lnTo>
                  <a:cubicBezTo>
                    <a:pt x="18474" y="113637"/>
                    <a:pt x="18120" y="115586"/>
                    <a:pt x="4481" y="115586"/>
                  </a:cubicBezTo>
                  <a:lnTo>
                    <a:pt x="229" y="115586"/>
                  </a:lnTo>
                  <a:lnTo>
                    <a:pt x="229" y="121077"/>
                  </a:lnTo>
                  <a:lnTo>
                    <a:pt x="72146" y="121077"/>
                  </a:lnTo>
                  <a:cubicBezTo>
                    <a:pt x="96591" y="121077"/>
                    <a:pt x="113596" y="105312"/>
                    <a:pt x="113596" y="88661"/>
                  </a:cubicBezTo>
                  <a:cubicBezTo>
                    <a:pt x="113596" y="73782"/>
                    <a:pt x="99248" y="60142"/>
                    <a:pt x="77992" y="57840"/>
                  </a:cubicBezTo>
                  <a:lnTo>
                    <a:pt x="77992" y="57663"/>
                  </a:lnTo>
                  <a:close/>
                  <a:moveTo>
                    <a:pt x="33176" y="12670"/>
                  </a:moveTo>
                  <a:cubicBezTo>
                    <a:pt x="33176" y="6825"/>
                    <a:pt x="33531" y="5585"/>
                    <a:pt x="41856" y="5585"/>
                  </a:cubicBezTo>
                  <a:lnTo>
                    <a:pt x="65947" y="5585"/>
                  </a:lnTo>
                  <a:cubicBezTo>
                    <a:pt x="84014" y="5585"/>
                    <a:pt x="91277" y="20110"/>
                    <a:pt x="91277" y="30029"/>
                  </a:cubicBezTo>
                  <a:cubicBezTo>
                    <a:pt x="91277" y="42429"/>
                    <a:pt x="80826" y="56245"/>
                    <a:pt x="60810" y="56245"/>
                  </a:cubicBezTo>
                  <a:lnTo>
                    <a:pt x="33176" y="56245"/>
                  </a:lnTo>
                  <a:lnTo>
                    <a:pt x="33176" y="12670"/>
                  </a:lnTo>
                  <a:close/>
                  <a:moveTo>
                    <a:pt x="68781" y="60142"/>
                  </a:moveTo>
                  <a:cubicBezTo>
                    <a:pt x="87026" y="60142"/>
                    <a:pt x="95883" y="75908"/>
                    <a:pt x="95883" y="88484"/>
                  </a:cubicBezTo>
                  <a:cubicBezTo>
                    <a:pt x="95883" y="101592"/>
                    <a:pt x="85254" y="115586"/>
                    <a:pt x="66301" y="115586"/>
                  </a:cubicBezTo>
                  <a:lnTo>
                    <a:pt x="41856" y="115586"/>
                  </a:lnTo>
                  <a:cubicBezTo>
                    <a:pt x="33531" y="115586"/>
                    <a:pt x="33176" y="114346"/>
                    <a:pt x="33176" y="108501"/>
                  </a:cubicBezTo>
                  <a:lnTo>
                    <a:pt x="33176" y="60142"/>
                  </a:lnTo>
                  <a:lnTo>
                    <a:pt x="68781" y="601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3" name="任意多边形: 形状 462">
              <a:extLst>
                <a:ext uri="{FF2B5EF4-FFF2-40B4-BE49-F238E27FC236}">
                  <a16:creationId xmlns:a16="http://schemas.microsoft.com/office/drawing/2014/main" id="{DAC9D1E7-1B57-8867-040F-F2994D7E7A16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7631540" y="4998271"/>
              <a:ext cx="168278" cy="59213"/>
            </a:xfrm>
            <a:custGeom>
              <a:avLst/>
              <a:gdLst>
                <a:gd name="connsiteX0" fmla="*/ 159913 w 168278"/>
                <a:gd name="connsiteY0" fmla="*/ 10214 h 59213"/>
                <a:gd name="connsiteX1" fmla="*/ 168517 w 168278"/>
                <a:gd name="connsiteY1" fmla="*/ 5153 h 59213"/>
                <a:gd name="connsiteX2" fmla="*/ 160166 w 168278"/>
                <a:gd name="connsiteY2" fmla="*/ 92 h 59213"/>
                <a:gd name="connsiteX3" fmla="*/ 8589 w 168278"/>
                <a:gd name="connsiteY3" fmla="*/ 92 h 59213"/>
                <a:gd name="connsiteX4" fmla="*/ 238 w 168278"/>
                <a:gd name="connsiteY4" fmla="*/ 5153 h 59213"/>
                <a:gd name="connsiteX5" fmla="*/ 8842 w 168278"/>
                <a:gd name="connsiteY5" fmla="*/ 10214 h 59213"/>
                <a:gd name="connsiteX6" fmla="*/ 159913 w 168278"/>
                <a:gd name="connsiteY6" fmla="*/ 10214 h 59213"/>
                <a:gd name="connsiteX7" fmla="*/ 160166 w 168278"/>
                <a:gd name="connsiteY7" fmla="*/ 59306 h 59213"/>
                <a:gd name="connsiteX8" fmla="*/ 168517 w 168278"/>
                <a:gd name="connsiteY8" fmla="*/ 54245 h 59213"/>
                <a:gd name="connsiteX9" fmla="*/ 159913 w 168278"/>
                <a:gd name="connsiteY9" fmla="*/ 49184 h 59213"/>
                <a:gd name="connsiteX10" fmla="*/ 8842 w 168278"/>
                <a:gd name="connsiteY10" fmla="*/ 49184 h 59213"/>
                <a:gd name="connsiteX11" fmla="*/ 238 w 168278"/>
                <a:gd name="connsiteY11" fmla="*/ 54245 h 59213"/>
                <a:gd name="connsiteX12" fmla="*/ 8589 w 168278"/>
                <a:gd name="connsiteY12" fmla="*/ 59306 h 59213"/>
                <a:gd name="connsiteX13" fmla="*/ 160166 w 168278"/>
                <a:gd name="connsiteY13" fmla="*/ 59306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13" y="10214"/>
                  </a:moveTo>
                  <a:cubicBezTo>
                    <a:pt x="163709" y="10214"/>
                    <a:pt x="168517" y="10214"/>
                    <a:pt x="168517" y="5153"/>
                  </a:cubicBezTo>
                  <a:cubicBezTo>
                    <a:pt x="168517" y="92"/>
                    <a:pt x="163709" y="92"/>
                    <a:pt x="160166" y="92"/>
                  </a:cubicBezTo>
                  <a:lnTo>
                    <a:pt x="8589" y="92"/>
                  </a:lnTo>
                  <a:cubicBezTo>
                    <a:pt x="5046" y="92"/>
                    <a:pt x="238" y="92"/>
                    <a:pt x="238" y="5153"/>
                  </a:cubicBezTo>
                  <a:cubicBezTo>
                    <a:pt x="238" y="10214"/>
                    <a:pt x="5046" y="10214"/>
                    <a:pt x="8842" y="10214"/>
                  </a:cubicBezTo>
                  <a:lnTo>
                    <a:pt x="159913" y="10214"/>
                  </a:lnTo>
                  <a:close/>
                  <a:moveTo>
                    <a:pt x="160166" y="59306"/>
                  </a:moveTo>
                  <a:cubicBezTo>
                    <a:pt x="163709" y="59306"/>
                    <a:pt x="168517" y="59306"/>
                    <a:pt x="168517" y="54245"/>
                  </a:cubicBezTo>
                  <a:cubicBezTo>
                    <a:pt x="168517" y="49184"/>
                    <a:pt x="163709" y="49184"/>
                    <a:pt x="159913" y="49184"/>
                  </a:cubicBezTo>
                  <a:lnTo>
                    <a:pt x="8842" y="49184"/>
                  </a:lnTo>
                  <a:cubicBezTo>
                    <a:pt x="5046" y="49184"/>
                    <a:pt x="238" y="49184"/>
                    <a:pt x="238" y="54245"/>
                  </a:cubicBezTo>
                  <a:cubicBezTo>
                    <a:pt x="238" y="59306"/>
                    <a:pt x="5046" y="59306"/>
                    <a:pt x="8589" y="59306"/>
                  </a:cubicBezTo>
                  <a:lnTo>
                    <a:pt x="160166" y="593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4" name="任意多边形: 形状 463">
              <a:extLst>
                <a:ext uri="{FF2B5EF4-FFF2-40B4-BE49-F238E27FC236}">
                  <a16:creationId xmlns:a16="http://schemas.microsoft.com/office/drawing/2014/main" id="{D55CD9D4-1BF5-54FC-19CE-C6646C6E800C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7921676" y="4810884"/>
              <a:ext cx="136647" cy="111848"/>
            </a:xfrm>
            <a:custGeom>
              <a:avLst/>
              <a:gdLst>
                <a:gd name="connsiteX0" fmla="*/ 60476 w 136647"/>
                <a:gd name="connsiteY0" fmla="*/ 14762 h 111848"/>
                <a:gd name="connsiteX1" fmla="*/ 89070 w 136647"/>
                <a:gd name="connsiteY1" fmla="*/ 14762 h 111848"/>
                <a:gd name="connsiteX2" fmla="*/ 78442 w 136647"/>
                <a:gd name="connsiteY2" fmla="*/ 80049 h 111848"/>
                <a:gd name="connsiteX3" fmla="*/ 80467 w 136647"/>
                <a:gd name="connsiteY3" fmla="*/ 99281 h 111848"/>
                <a:gd name="connsiteX4" fmla="*/ 89577 w 136647"/>
                <a:gd name="connsiteY4" fmla="*/ 111934 h 111848"/>
                <a:gd name="connsiteX5" fmla="*/ 99952 w 136647"/>
                <a:gd name="connsiteY5" fmla="*/ 102318 h 111848"/>
                <a:gd name="connsiteX6" fmla="*/ 98433 w 136647"/>
                <a:gd name="connsiteY6" fmla="*/ 96751 h 111848"/>
                <a:gd name="connsiteX7" fmla="*/ 91095 w 136647"/>
                <a:gd name="connsiteY7" fmla="*/ 54997 h 111848"/>
                <a:gd name="connsiteX8" fmla="*/ 95650 w 136647"/>
                <a:gd name="connsiteY8" fmla="*/ 14762 h 111848"/>
                <a:gd name="connsiteX9" fmla="*/ 124498 w 136647"/>
                <a:gd name="connsiteY9" fmla="*/ 14762 h 111848"/>
                <a:gd name="connsiteX10" fmla="*/ 136897 w 136647"/>
                <a:gd name="connsiteY10" fmla="*/ 6158 h 111848"/>
                <a:gd name="connsiteX11" fmla="*/ 126775 w 136647"/>
                <a:gd name="connsiteY11" fmla="*/ 85 h 111848"/>
                <a:gd name="connsiteX12" fmla="*/ 42003 w 136647"/>
                <a:gd name="connsiteY12" fmla="*/ 85 h 111848"/>
                <a:gd name="connsiteX13" fmla="*/ 15686 w 136647"/>
                <a:gd name="connsiteY13" fmla="*/ 11979 h 111848"/>
                <a:gd name="connsiteX14" fmla="*/ 250 w 136647"/>
                <a:gd name="connsiteY14" fmla="*/ 34753 h 111848"/>
                <a:gd name="connsiteX15" fmla="*/ 3286 w 136647"/>
                <a:gd name="connsiteY15" fmla="*/ 37284 h 111848"/>
                <a:gd name="connsiteX16" fmla="*/ 7335 w 136647"/>
                <a:gd name="connsiteY16" fmla="*/ 34247 h 111848"/>
                <a:gd name="connsiteX17" fmla="*/ 39472 w 136647"/>
                <a:gd name="connsiteY17" fmla="*/ 14762 h 111848"/>
                <a:gd name="connsiteX18" fmla="*/ 53896 w 136647"/>
                <a:gd name="connsiteY18" fmla="*/ 14762 h 111848"/>
                <a:gd name="connsiteX19" fmla="*/ 21506 w 136647"/>
                <a:gd name="connsiteY19" fmla="*/ 99028 h 111848"/>
                <a:gd name="connsiteX20" fmla="*/ 19481 w 136647"/>
                <a:gd name="connsiteY20" fmla="*/ 105101 h 111848"/>
                <a:gd name="connsiteX21" fmla="*/ 26820 w 136647"/>
                <a:gd name="connsiteY21" fmla="*/ 111934 h 111848"/>
                <a:gd name="connsiteX22" fmla="*/ 39472 w 136647"/>
                <a:gd name="connsiteY22" fmla="*/ 95485 h 111848"/>
                <a:gd name="connsiteX23" fmla="*/ 46305 w 136647"/>
                <a:gd name="connsiteY23" fmla="*/ 70686 h 111848"/>
                <a:gd name="connsiteX24" fmla="*/ 60476 w 136647"/>
                <a:gd name="connsiteY24" fmla="*/ 147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6647" h="111848">
                  <a:moveTo>
                    <a:pt x="60476" y="14762"/>
                  </a:moveTo>
                  <a:lnTo>
                    <a:pt x="89070" y="14762"/>
                  </a:lnTo>
                  <a:cubicBezTo>
                    <a:pt x="80720" y="52214"/>
                    <a:pt x="78442" y="63095"/>
                    <a:pt x="78442" y="80049"/>
                  </a:cubicBezTo>
                  <a:cubicBezTo>
                    <a:pt x="78442" y="83845"/>
                    <a:pt x="78442" y="90677"/>
                    <a:pt x="80467" y="99281"/>
                  </a:cubicBezTo>
                  <a:cubicBezTo>
                    <a:pt x="82997" y="110415"/>
                    <a:pt x="85781" y="111934"/>
                    <a:pt x="89577" y="111934"/>
                  </a:cubicBezTo>
                  <a:cubicBezTo>
                    <a:pt x="94638" y="111934"/>
                    <a:pt x="99952" y="107379"/>
                    <a:pt x="99952" y="102318"/>
                  </a:cubicBezTo>
                  <a:cubicBezTo>
                    <a:pt x="99952" y="100800"/>
                    <a:pt x="99952" y="100293"/>
                    <a:pt x="98433" y="96751"/>
                  </a:cubicBezTo>
                  <a:cubicBezTo>
                    <a:pt x="91095" y="78531"/>
                    <a:pt x="91095" y="62083"/>
                    <a:pt x="91095" y="54997"/>
                  </a:cubicBezTo>
                  <a:cubicBezTo>
                    <a:pt x="91095" y="41586"/>
                    <a:pt x="92866" y="27921"/>
                    <a:pt x="95650" y="14762"/>
                  </a:cubicBezTo>
                  <a:lnTo>
                    <a:pt x="124498" y="14762"/>
                  </a:lnTo>
                  <a:cubicBezTo>
                    <a:pt x="127787" y="14762"/>
                    <a:pt x="136897" y="14762"/>
                    <a:pt x="136897" y="6158"/>
                  </a:cubicBezTo>
                  <a:cubicBezTo>
                    <a:pt x="136897" y="85"/>
                    <a:pt x="131583" y="85"/>
                    <a:pt x="126775" y="85"/>
                  </a:cubicBezTo>
                  <a:lnTo>
                    <a:pt x="42003" y="85"/>
                  </a:lnTo>
                  <a:cubicBezTo>
                    <a:pt x="36436" y="85"/>
                    <a:pt x="26820" y="85"/>
                    <a:pt x="15686" y="11979"/>
                  </a:cubicBezTo>
                  <a:cubicBezTo>
                    <a:pt x="6829" y="21848"/>
                    <a:pt x="250" y="33488"/>
                    <a:pt x="250" y="34753"/>
                  </a:cubicBezTo>
                  <a:cubicBezTo>
                    <a:pt x="250" y="35006"/>
                    <a:pt x="250" y="37284"/>
                    <a:pt x="3286" y="37284"/>
                  </a:cubicBezTo>
                  <a:cubicBezTo>
                    <a:pt x="5311" y="37284"/>
                    <a:pt x="5817" y="36272"/>
                    <a:pt x="7335" y="34247"/>
                  </a:cubicBezTo>
                  <a:cubicBezTo>
                    <a:pt x="19735" y="14762"/>
                    <a:pt x="34412" y="14762"/>
                    <a:pt x="39472" y="14762"/>
                  </a:cubicBezTo>
                  <a:lnTo>
                    <a:pt x="53896" y="14762"/>
                  </a:lnTo>
                  <a:cubicBezTo>
                    <a:pt x="45799" y="45381"/>
                    <a:pt x="32134" y="76001"/>
                    <a:pt x="21506" y="99028"/>
                  </a:cubicBezTo>
                  <a:cubicBezTo>
                    <a:pt x="19481" y="102824"/>
                    <a:pt x="19481" y="103330"/>
                    <a:pt x="19481" y="105101"/>
                  </a:cubicBezTo>
                  <a:cubicBezTo>
                    <a:pt x="19481" y="109909"/>
                    <a:pt x="23530" y="111934"/>
                    <a:pt x="26820" y="111934"/>
                  </a:cubicBezTo>
                  <a:cubicBezTo>
                    <a:pt x="34412" y="111934"/>
                    <a:pt x="36436" y="104848"/>
                    <a:pt x="39472" y="95485"/>
                  </a:cubicBezTo>
                  <a:cubicBezTo>
                    <a:pt x="43015" y="83845"/>
                    <a:pt x="43015" y="83339"/>
                    <a:pt x="46305" y="70686"/>
                  </a:cubicBezTo>
                  <a:lnTo>
                    <a:pt x="60476" y="1476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5" name="任意多边形: 形状 464">
              <a:extLst>
                <a:ext uri="{FF2B5EF4-FFF2-40B4-BE49-F238E27FC236}">
                  <a16:creationId xmlns:a16="http://schemas.microsoft.com/office/drawing/2014/main" id="{BD2CFD60-45DD-8DD2-F661-4E979B770DA3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7914844" y="5022817"/>
              <a:ext cx="153324" cy="10121"/>
            </a:xfrm>
            <a:custGeom>
              <a:avLst/>
              <a:gdLst>
                <a:gd name="connsiteX0" fmla="*/ 0 w 153324"/>
                <a:gd name="connsiteY0" fmla="*/ 0 h 10121"/>
                <a:gd name="connsiteX1" fmla="*/ 153325 w 153324"/>
                <a:gd name="connsiteY1" fmla="*/ 0 h 10121"/>
                <a:gd name="connsiteX2" fmla="*/ 153325 w 153324"/>
                <a:gd name="connsiteY2" fmla="*/ 10122 h 10121"/>
                <a:gd name="connsiteX3" fmla="*/ 0 w 153324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4" h="10121">
                  <a:moveTo>
                    <a:pt x="0" y="0"/>
                  </a:moveTo>
                  <a:lnTo>
                    <a:pt x="153325" y="0"/>
                  </a:lnTo>
                  <a:lnTo>
                    <a:pt x="153325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6" name="任意多边形: 形状 465">
              <a:extLst>
                <a:ext uri="{FF2B5EF4-FFF2-40B4-BE49-F238E27FC236}">
                  <a16:creationId xmlns:a16="http://schemas.microsoft.com/office/drawing/2014/main" id="{A0E4930A-019D-B4E3-8FE6-FA099F8F69A2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7940896" y="5096189"/>
              <a:ext cx="100967" cy="168531"/>
            </a:xfrm>
            <a:custGeom>
              <a:avLst/>
              <a:gdLst>
                <a:gd name="connsiteX0" fmla="*/ 19735 w 100967"/>
                <a:gd name="connsiteY0" fmla="*/ 149146 h 168531"/>
                <a:gd name="connsiteX1" fmla="*/ 46558 w 100967"/>
                <a:gd name="connsiteY1" fmla="*/ 123082 h 168531"/>
                <a:gd name="connsiteX2" fmla="*/ 101217 w 100967"/>
                <a:gd name="connsiteY2" fmla="*/ 49191 h 168531"/>
                <a:gd name="connsiteX3" fmla="*/ 47571 w 100967"/>
                <a:gd name="connsiteY3" fmla="*/ 99 h 168531"/>
                <a:gd name="connsiteX4" fmla="*/ 250 w 100967"/>
                <a:gd name="connsiteY4" fmla="*/ 45901 h 168531"/>
                <a:gd name="connsiteX5" fmla="*/ 13662 w 100967"/>
                <a:gd name="connsiteY5" fmla="*/ 60072 h 168531"/>
                <a:gd name="connsiteX6" fmla="*/ 26820 w 100967"/>
                <a:gd name="connsiteY6" fmla="*/ 46660 h 168531"/>
                <a:gd name="connsiteX7" fmla="*/ 13409 w 100967"/>
                <a:gd name="connsiteY7" fmla="*/ 33502 h 168531"/>
                <a:gd name="connsiteX8" fmla="*/ 10119 w 100967"/>
                <a:gd name="connsiteY8" fmla="*/ 33755 h 168531"/>
                <a:gd name="connsiteX9" fmla="*/ 44281 w 100967"/>
                <a:gd name="connsiteY9" fmla="*/ 7943 h 168531"/>
                <a:gd name="connsiteX10" fmla="*/ 78190 w 100967"/>
                <a:gd name="connsiteY10" fmla="*/ 49191 h 168531"/>
                <a:gd name="connsiteX11" fmla="*/ 51619 w 100967"/>
                <a:gd name="connsiteY11" fmla="*/ 105115 h 168531"/>
                <a:gd name="connsiteX12" fmla="*/ 3034 w 100967"/>
                <a:gd name="connsiteY12" fmla="*/ 159268 h 168531"/>
                <a:gd name="connsiteX13" fmla="*/ 250 w 100967"/>
                <a:gd name="connsiteY13" fmla="*/ 168631 h 168531"/>
                <a:gd name="connsiteX14" fmla="*/ 94132 w 100967"/>
                <a:gd name="connsiteY14" fmla="*/ 168631 h 168531"/>
                <a:gd name="connsiteX15" fmla="*/ 101217 w 100967"/>
                <a:gd name="connsiteY15" fmla="*/ 124600 h 168531"/>
                <a:gd name="connsiteX16" fmla="*/ 94891 w 100967"/>
                <a:gd name="connsiteY16" fmla="*/ 124600 h 168531"/>
                <a:gd name="connsiteX17" fmla="*/ 89324 w 100967"/>
                <a:gd name="connsiteY17" fmla="*/ 147121 h 168531"/>
                <a:gd name="connsiteX18" fmla="*/ 65284 w 100967"/>
                <a:gd name="connsiteY18" fmla="*/ 149146 h 168531"/>
                <a:gd name="connsiteX19" fmla="*/ 19735 w 100967"/>
                <a:gd name="connsiteY19" fmla="*/ 149146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735" y="149146"/>
                  </a:moveTo>
                  <a:lnTo>
                    <a:pt x="46558" y="123082"/>
                  </a:lnTo>
                  <a:cubicBezTo>
                    <a:pt x="86034" y="88161"/>
                    <a:pt x="101217" y="74496"/>
                    <a:pt x="101217" y="49191"/>
                  </a:cubicBezTo>
                  <a:cubicBezTo>
                    <a:pt x="101217" y="20343"/>
                    <a:pt x="78443" y="99"/>
                    <a:pt x="47571" y="99"/>
                  </a:cubicBezTo>
                  <a:cubicBezTo>
                    <a:pt x="18976" y="99"/>
                    <a:pt x="250" y="23379"/>
                    <a:pt x="250" y="45901"/>
                  </a:cubicBezTo>
                  <a:cubicBezTo>
                    <a:pt x="250" y="60072"/>
                    <a:pt x="12903" y="60072"/>
                    <a:pt x="13662" y="60072"/>
                  </a:cubicBezTo>
                  <a:cubicBezTo>
                    <a:pt x="17964" y="60072"/>
                    <a:pt x="26820" y="57035"/>
                    <a:pt x="26820" y="46660"/>
                  </a:cubicBezTo>
                  <a:cubicBezTo>
                    <a:pt x="26820" y="40081"/>
                    <a:pt x="22266" y="33502"/>
                    <a:pt x="13409" y="33502"/>
                  </a:cubicBezTo>
                  <a:cubicBezTo>
                    <a:pt x="11384" y="33502"/>
                    <a:pt x="10878" y="33502"/>
                    <a:pt x="10119" y="33755"/>
                  </a:cubicBezTo>
                  <a:cubicBezTo>
                    <a:pt x="15939" y="17306"/>
                    <a:pt x="29604" y="7943"/>
                    <a:pt x="44281" y="7943"/>
                  </a:cubicBezTo>
                  <a:cubicBezTo>
                    <a:pt x="67309" y="7943"/>
                    <a:pt x="78190" y="28440"/>
                    <a:pt x="78190" y="49191"/>
                  </a:cubicBezTo>
                  <a:cubicBezTo>
                    <a:pt x="78190" y="69435"/>
                    <a:pt x="65537" y="89426"/>
                    <a:pt x="51619" y="105115"/>
                  </a:cubicBezTo>
                  <a:lnTo>
                    <a:pt x="3034" y="159268"/>
                  </a:lnTo>
                  <a:cubicBezTo>
                    <a:pt x="250" y="162051"/>
                    <a:pt x="250" y="162558"/>
                    <a:pt x="250" y="168631"/>
                  </a:cubicBezTo>
                  <a:lnTo>
                    <a:pt x="94132" y="168631"/>
                  </a:lnTo>
                  <a:lnTo>
                    <a:pt x="101217" y="124600"/>
                  </a:lnTo>
                  <a:lnTo>
                    <a:pt x="94891" y="124600"/>
                  </a:lnTo>
                  <a:cubicBezTo>
                    <a:pt x="93626" y="132191"/>
                    <a:pt x="91855" y="143326"/>
                    <a:pt x="89324" y="147121"/>
                  </a:cubicBezTo>
                  <a:cubicBezTo>
                    <a:pt x="87553" y="149146"/>
                    <a:pt x="70851" y="149146"/>
                    <a:pt x="65284" y="149146"/>
                  </a:cubicBezTo>
                  <a:lnTo>
                    <a:pt x="19735" y="1491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7" name="任意多边形: 形状 466">
              <a:extLst>
                <a:ext uri="{FF2B5EF4-FFF2-40B4-BE49-F238E27FC236}">
                  <a16:creationId xmlns:a16="http://schemas.microsoft.com/office/drawing/2014/main" id="{FE98C59F-C65A-E709-EC54-44A4E122D972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8246050" y="4653842"/>
              <a:ext cx="157827" cy="120983"/>
            </a:xfrm>
            <a:custGeom>
              <a:avLst/>
              <a:gdLst>
                <a:gd name="connsiteX0" fmla="*/ 135771 w 157827"/>
                <a:gd name="connsiteY0" fmla="*/ 19387 h 120983"/>
                <a:gd name="connsiteX1" fmla="*/ 154547 w 157827"/>
                <a:gd name="connsiteY1" fmla="*/ 6456 h 120983"/>
                <a:gd name="connsiteX2" fmla="*/ 158090 w 157827"/>
                <a:gd name="connsiteY2" fmla="*/ 2559 h 120983"/>
                <a:gd name="connsiteX3" fmla="*/ 155433 w 157827"/>
                <a:gd name="connsiteY3" fmla="*/ 79 h 120983"/>
                <a:gd name="connsiteX4" fmla="*/ 137011 w 157827"/>
                <a:gd name="connsiteY4" fmla="*/ 788 h 120983"/>
                <a:gd name="connsiteX5" fmla="*/ 118235 w 157827"/>
                <a:gd name="connsiteY5" fmla="*/ 79 h 120983"/>
                <a:gd name="connsiteX6" fmla="*/ 114692 w 157827"/>
                <a:gd name="connsiteY6" fmla="*/ 3976 h 120983"/>
                <a:gd name="connsiteX7" fmla="*/ 118589 w 157827"/>
                <a:gd name="connsiteY7" fmla="*/ 6456 h 120983"/>
                <a:gd name="connsiteX8" fmla="*/ 129925 w 157827"/>
                <a:gd name="connsiteY8" fmla="*/ 13719 h 120983"/>
                <a:gd name="connsiteX9" fmla="*/ 129217 w 157827"/>
                <a:gd name="connsiteY9" fmla="*/ 17970 h 120983"/>
                <a:gd name="connsiteX10" fmla="*/ 109909 w 157827"/>
                <a:gd name="connsiteY10" fmla="*/ 95201 h 120983"/>
                <a:gd name="connsiteX11" fmla="*/ 64917 w 157827"/>
                <a:gd name="connsiteY11" fmla="*/ 3091 h 120983"/>
                <a:gd name="connsiteX12" fmla="*/ 58894 w 157827"/>
                <a:gd name="connsiteY12" fmla="*/ 79 h 120983"/>
                <a:gd name="connsiteX13" fmla="*/ 34626 w 157827"/>
                <a:gd name="connsiteY13" fmla="*/ 79 h 120983"/>
                <a:gd name="connsiteX14" fmla="*/ 28958 w 157827"/>
                <a:gd name="connsiteY14" fmla="*/ 3976 h 120983"/>
                <a:gd name="connsiteX15" fmla="*/ 34804 w 157827"/>
                <a:gd name="connsiteY15" fmla="*/ 6456 h 120983"/>
                <a:gd name="connsiteX16" fmla="*/ 46140 w 157827"/>
                <a:gd name="connsiteY16" fmla="*/ 7342 h 120983"/>
                <a:gd name="connsiteX17" fmla="*/ 22404 w 157827"/>
                <a:gd name="connsiteY17" fmla="*/ 102110 h 120983"/>
                <a:gd name="connsiteX18" fmla="*/ 3982 w 157827"/>
                <a:gd name="connsiteY18" fmla="*/ 114686 h 120983"/>
                <a:gd name="connsiteX19" fmla="*/ 262 w 157827"/>
                <a:gd name="connsiteY19" fmla="*/ 118406 h 120983"/>
                <a:gd name="connsiteX20" fmla="*/ 2919 w 157827"/>
                <a:gd name="connsiteY20" fmla="*/ 121063 h 120983"/>
                <a:gd name="connsiteX21" fmla="*/ 21341 w 157827"/>
                <a:gd name="connsiteY21" fmla="*/ 120355 h 120983"/>
                <a:gd name="connsiteX22" fmla="*/ 40118 w 157827"/>
                <a:gd name="connsiteY22" fmla="*/ 121063 h 120983"/>
                <a:gd name="connsiteX23" fmla="*/ 43660 w 157827"/>
                <a:gd name="connsiteY23" fmla="*/ 117343 h 120983"/>
                <a:gd name="connsiteX24" fmla="*/ 39586 w 157827"/>
                <a:gd name="connsiteY24" fmla="*/ 114686 h 120983"/>
                <a:gd name="connsiteX25" fmla="*/ 28427 w 157827"/>
                <a:gd name="connsiteY25" fmla="*/ 107247 h 120983"/>
                <a:gd name="connsiteX26" fmla="*/ 29135 w 157827"/>
                <a:gd name="connsiteY26" fmla="*/ 102818 h 120983"/>
                <a:gd name="connsiteX27" fmla="*/ 51809 w 157827"/>
                <a:gd name="connsiteY27" fmla="*/ 12125 h 120983"/>
                <a:gd name="connsiteX28" fmla="*/ 103532 w 157827"/>
                <a:gd name="connsiteY28" fmla="*/ 118052 h 120983"/>
                <a:gd name="connsiteX29" fmla="*/ 107429 w 157827"/>
                <a:gd name="connsiteY29" fmla="*/ 121063 h 120983"/>
                <a:gd name="connsiteX30" fmla="*/ 111149 w 157827"/>
                <a:gd name="connsiteY30" fmla="*/ 117343 h 120983"/>
                <a:gd name="connsiteX31" fmla="*/ 135771 w 157827"/>
                <a:gd name="connsiteY31" fmla="*/ 19387 h 1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7827" h="120983">
                  <a:moveTo>
                    <a:pt x="135771" y="19387"/>
                  </a:moveTo>
                  <a:cubicBezTo>
                    <a:pt x="137542" y="12656"/>
                    <a:pt x="140376" y="6811"/>
                    <a:pt x="154547" y="6456"/>
                  </a:cubicBezTo>
                  <a:cubicBezTo>
                    <a:pt x="155433" y="6456"/>
                    <a:pt x="158090" y="6279"/>
                    <a:pt x="158090" y="2559"/>
                  </a:cubicBezTo>
                  <a:cubicBezTo>
                    <a:pt x="158090" y="1497"/>
                    <a:pt x="157204" y="79"/>
                    <a:pt x="155433" y="79"/>
                  </a:cubicBezTo>
                  <a:cubicBezTo>
                    <a:pt x="149588" y="79"/>
                    <a:pt x="143033" y="788"/>
                    <a:pt x="137011" y="788"/>
                  </a:cubicBezTo>
                  <a:cubicBezTo>
                    <a:pt x="132760" y="788"/>
                    <a:pt x="122486" y="79"/>
                    <a:pt x="118235" y="79"/>
                  </a:cubicBezTo>
                  <a:cubicBezTo>
                    <a:pt x="117349" y="79"/>
                    <a:pt x="114692" y="79"/>
                    <a:pt x="114692" y="3976"/>
                  </a:cubicBezTo>
                  <a:cubicBezTo>
                    <a:pt x="114692" y="6279"/>
                    <a:pt x="116995" y="6456"/>
                    <a:pt x="118589" y="6456"/>
                  </a:cubicBezTo>
                  <a:cubicBezTo>
                    <a:pt x="126914" y="6633"/>
                    <a:pt x="129925" y="9291"/>
                    <a:pt x="129925" y="13719"/>
                  </a:cubicBezTo>
                  <a:cubicBezTo>
                    <a:pt x="129925" y="15136"/>
                    <a:pt x="129748" y="16022"/>
                    <a:pt x="129217" y="17970"/>
                  </a:cubicBezTo>
                  <a:lnTo>
                    <a:pt x="109909" y="95201"/>
                  </a:lnTo>
                  <a:lnTo>
                    <a:pt x="64917" y="3091"/>
                  </a:lnTo>
                  <a:cubicBezTo>
                    <a:pt x="63500" y="79"/>
                    <a:pt x="63145" y="79"/>
                    <a:pt x="58894" y="79"/>
                  </a:cubicBezTo>
                  <a:lnTo>
                    <a:pt x="34626" y="79"/>
                  </a:lnTo>
                  <a:cubicBezTo>
                    <a:pt x="31261" y="79"/>
                    <a:pt x="28958" y="79"/>
                    <a:pt x="28958" y="3976"/>
                  </a:cubicBezTo>
                  <a:cubicBezTo>
                    <a:pt x="28958" y="6456"/>
                    <a:pt x="31084" y="6456"/>
                    <a:pt x="34804" y="6456"/>
                  </a:cubicBezTo>
                  <a:cubicBezTo>
                    <a:pt x="38523" y="6456"/>
                    <a:pt x="42420" y="6633"/>
                    <a:pt x="46140" y="7342"/>
                  </a:cubicBezTo>
                  <a:lnTo>
                    <a:pt x="22404" y="102110"/>
                  </a:lnTo>
                  <a:cubicBezTo>
                    <a:pt x="20810" y="108841"/>
                    <a:pt x="17799" y="114155"/>
                    <a:pt x="3982" y="114686"/>
                  </a:cubicBezTo>
                  <a:cubicBezTo>
                    <a:pt x="2742" y="114686"/>
                    <a:pt x="262" y="114863"/>
                    <a:pt x="262" y="118406"/>
                  </a:cubicBezTo>
                  <a:cubicBezTo>
                    <a:pt x="262" y="120355"/>
                    <a:pt x="1679" y="121063"/>
                    <a:pt x="2919" y="121063"/>
                  </a:cubicBezTo>
                  <a:cubicBezTo>
                    <a:pt x="8765" y="121063"/>
                    <a:pt x="15319" y="120355"/>
                    <a:pt x="21341" y="120355"/>
                  </a:cubicBezTo>
                  <a:cubicBezTo>
                    <a:pt x="25593" y="120355"/>
                    <a:pt x="35866" y="121063"/>
                    <a:pt x="40118" y="121063"/>
                  </a:cubicBezTo>
                  <a:cubicBezTo>
                    <a:pt x="41889" y="121063"/>
                    <a:pt x="43660" y="120178"/>
                    <a:pt x="43660" y="117343"/>
                  </a:cubicBezTo>
                  <a:cubicBezTo>
                    <a:pt x="43660" y="114863"/>
                    <a:pt x="41535" y="114686"/>
                    <a:pt x="39586" y="114686"/>
                  </a:cubicBezTo>
                  <a:cubicBezTo>
                    <a:pt x="28427" y="114332"/>
                    <a:pt x="28427" y="109727"/>
                    <a:pt x="28427" y="107247"/>
                  </a:cubicBezTo>
                  <a:cubicBezTo>
                    <a:pt x="28427" y="106538"/>
                    <a:pt x="28427" y="105652"/>
                    <a:pt x="29135" y="102818"/>
                  </a:cubicBezTo>
                  <a:lnTo>
                    <a:pt x="51809" y="12125"/>
                  </a:lnTo>
                  <a:lnTo>
                    <a:pt x="103532" y="118052"/>
                  </a:lnTo>
                  <a:cubicBezTo>
                    <a:pt x="104949" y="120886"/>
                    <a:pt x="105658" y="121063"/>
                    <a:pt x="107429" y="121063"/>
                  </a:cubicBezTo>
                  <a:cubicBezTo>
                    <a:pt x="110263" y="121063"/>
                    <a:pt x="110263" y="120532"/>
                    <a:pt x="111149" y="117343"/>
                  </a:cubicBezTo>
                  <a:lnTo>
                    <a:pt x="135771" y="1938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8" name="任意多边形: 形状 467">
              <a:extLst>
                <a:ext uri="{FF2B5EF4-FFF2-40B4-BE49-F238E27FC236}">
                  <a16:creationId xmlns:a16="http://schemas.microsoft.com/office/drawing/2014/main" id="{C4F4F2AC-1D72-929E-C570-9F9C3B3305AA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8154879" y="4850740"/>
              <a:ext cx="336810" cy="354271"/>
            </a:xfrm>
            <a:custGeom>
              <a:avLst/>
              <a:gdLst>
                <a:gd name="connsiteX0" fmla="*/ 306450 w 336810"/>
                <a:gd name="connsiteY0" fmla="*/ 354354 h 354271"/>
                <a:gd name="connsiteX1" fmla="*/ 337069 w 336810"/>
                <a:gd name="connsiteY1" fmla="*/ 273378 h 354271"/>
                <a:gd name="connsiteX2" fmla="*/ 330743 w 336810"/>
                <a:gd name="connsiteY2" fmla="*/ 273378 h 354271"/>
                <a:gd name="connsiteX3" fmla="*/ 264950 w 336810"/>
                <a:gd name="connsiteY3" fmla="*/ 324494 h 354271"/>
                <a:gd name="connsiteX4" fmla="*/ 186251 w 336810"/>
                <a:gd name="connsiteY4" fmla="*/ 332339 h 354271"/>
                <a:gd name="connsiteX5" fmla="*/ 33661 w 336810"/>
                <a:gd name="connsiteY5" fmla="*/ 332339 h 354271"/>
                <a:gd name="connsiteX6" fmla="*/ 162464 w 336810"/>
                <a:gd name="connsiteY6" fmla="*/ 181267 h 354271"/>
                <a:gd name="connsiteX7" fmla="*/ 164742 w 336810"/>
                <a:gd name="connsiteY7" fmla="*/ 177218 h 354271"/>
                <a:gd name="connsiteX8" fmla="*/ 162970 w 336810"/>
                <a:gd name="connsiteY8" fmla="*/ 173422 h 354271"/>
                <a:gd name="connsiteX9" fmla="*/ 45049 w 336810"/>
                <a:gd name="connsiteY9" fmla="*/ 12229 h 354271"/>
                <a:gd name="connsiteX10" fmla="*/ 183720 w 336810"/>
                <a:gd name="connsiteY10" fmla="*/ 12229 h 354271"/>
                <a:gd name="connsiteX11" fmla="*/ 242934 w 336810"/>
                <a:gd name="connsiteY11" fmla="*/ 16278 h 354271"/>
                <a:gd name="connsiteX12" fmla="*/ 298606 w 336810"/>
                <a:gd name="connsiteY12" fmla="*/ 35257 h 354271"/>
                <a:gd name="connsiteX13" fmla="*/ 330743 w 336810"/>
                <a:gd name="connsiteY13" fmla="*/ 71190 h 354271"/>
                <a:gd name="connsiteX14" fmla="*/ 337069 w 336810"/>
                <a:gd name="connsiteY14" fmla="*/ 71190 h 354271"/>
                <a:gd name="connsiteX15" fmla="*/ 306450 w 336810"/>
                <a:gd name="connsiteY15" fmla="*/ 82 h 354271"/>
                <a:gd name="connsiteX16" fmla="*/ 7344 w 336810"/>
                <a:gd name="connsiteY16" fmla="*/ 82 h 354271"/>
                <a:gd name="connsiteX17" fmla="*/ 512 w 336810"/>
                <a:gd name="connsiteY17" fmla="*/ 1854 h 354271"/>
                <a:gd name="connsiteX18" fmla="*/ 259 w 336810"/>
                <a:gd name="connsiteY18" fmla="*/ 10205 h 354271"/>
                <a:gd name="connsiteX19" fmla="*/ 134122 w 336810"/>
                <a:gd name="connsiteY19" fmla="*/ 193413 h 354271"/>
                <a:gd name="connsiteX20" fmla="*/ 3042 w 336810"/>
                <a:gd name="connsiteY20" fmla="*/ 347016 h 354271"/>
                <a:gd name="connsiteX21" fmla="*/ 512 w 336810"/>
                <a:gd name="connsiteY21" fmla="*/ 351570 h 354271"/>
                <a:gd name="connsiteX22" fmla="*/ 7344 w 336810"/>
                <a:gd name="connsiteY22" fmla="*/ 354354 h 354271"/>
                <a:gd name="connsiteX23" fmla="*/ 306450 w 336810"/>
                <a:gd name="connsiteY23" fmla="*/ 354354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810" h="354271">
                  <a:moveTo>
                    <a:pt x="306450" y="354354"/>
                  </a:moveTo>
                  <a:lnTo>
                    <a:pt x="337069" y="273378"/>
                  </a:lnTo>
                  <a:lnTo>
                    <a:pt x="330743" y="273378"/>
                  </a:lnTo>
                  <a:cubicBezTo>
                    <a:pt x="320874" y="299695"/>
                    <a:pt x="294051" y="316902"/>
                    <a:pt x="264950" y="324494"/>
                  </a:cubicBezTo>
                  <a:cubicBezTo>
                    <a:pt x="259636" y="325759"/>
                    <a:pt x="234837" y="332339"/>
                    <a:pt x="186251" y="332339"/>
                  </a:cubicBezTo>
                  <a:lnTo>
                    <a:pt x="33661" y="332339"/>
                  </a:lnTo>
                  <a:lnTo>
                    <a:pt x="162464" y="181267"/>
                  </a:lnTo>
                  <a:cubicBezTo>
                    <a:pt x="164236" y="179243"/>
                    <a:pt x="164742" y="178483"/>
                    <a:pt x="164742" y="177218"/>
                  </a:cubicBezTo>
                  <a:cubicBezTo>
                    <a:pt x="164742" y="176712"/>
                    <a:pt x="164742" y="175953"/>
                    <a:pt x="162970" y="173422"/>
                  </a:cubicBezTo>
                  <a:lnTo>
                    <a:pt x="45049" y="12229"/>
                  </a:lnTo>
                  <a:lnTo>
                    <a:pt x="183720" y="12229"/>
                  </a:lnTo>
                  <a:cubicBezTo>
                    <a:pt x="217629" y="12229"/>
                    <a:pt x="240657" y="15772"/>
                    <a:pt x="242934" y="16278"/>
                  </a:cubicBezTo>
                  <a:cubicBezTo>
                    <a:pt x="256599" y="18302"/>
                    <a:pt x="278615" y="22604"/>
                    <a:pt x="298606" y="35257"/>
                  </a:cubicBezTo>
                  <a:cubicBezTo>
                    <a:pt x="304932" y="39305"/>
                    <a:pt x="322139" y="50693"/>
                    <a:pt x="330743" y="71190"/>
                  </a:cubicBezTo>
                  <a:lnTo>
                    <a:pt x="337069" y="71190"/>
                  </a:lnTo>
                  <a:lnTo>
                    <a:pt x="306450" y="82"/>
                  </a:lnTo>
                  <a:lnTo>
                    <a:pt x="7344" y="82"/>
                  </a:lnTo>
                  <a:cubicBezTo>
                    <a:pt x="1524" y="82"/>
                    <a:pt x="1271" y="336"/>
                    <a:pt x="512" y="1854"/>
                  </a:cubicBezTo>
                  <a:cubicBezTo>
                    <a:pt x="259" y="2613"/>
                    <a:pt x="259" y="7421"/>
                    <a:pt x="259" y="10205"/>
                  </a:cubicBezTo>
                  <a:lnTo>
                    <a:pt x="134122" y="193413"/>
                  </a:lnTo>
                  <a:lnTo>
                    <a:pt x="3042" y="347016"/>
                  </a:lnTo>
                  <a:cubicBezTo>
                    <a:pt x="512" y="350052"/>
                    <a:pt x="512" y="351317"/>
                    <a:pt x="512" y="351570"/>
                  </a:cubicBezTo>
                  <a:cubicBezTo>
                    <a:pt x="512" y="354354"/>
                    <a:pt x="2789" y="354354"/>
                    <a:pt x="7344" y="354354"/>
                  </a:cubicBezTo>
                  <a:lnTo>
                    <a:pt x="306450" y="3543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9" name="任意多边形: 形状 468">
              <a:extLst>
                <a:ext uri="{FF2B5EF4-FFF2-40B4-BE49-F238E27FC236}">
                  <a16:creationId xmlns:a16="http://schemas.microsoft.com/office/drawing/2014/main" id="{7FA089FF-B91C-C3D5-10FB-6A24B3683CD9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8148374" y="5272265"/>
              <a:ext cx="77762" cy="153576"/>
            </a:xfrm>
            <a:custGeom>
              <a:avLst/>
              <a:gdLst>
                <a:gd name="connsiteX0" fmla="*/ 78021 w 77762"/>
                <a:gd name="connsiteY0" fmla="*/ 6835 h 153576"/>
                <a:gd name="connsiteX1" fmla="*/ 70936 w 77762"/>
                <a:gd name="connsiteY1" fmla="*/ 104 h 153576"/>
                <a:gd name="connsiteX2" fmla="*/ 61016 w 77762"/>
                <a:gd name="connsiteY2" fmla="*/ 9846 h 153576"/>
                <a:gd name="connsiteX3" fmla="*/ 68102 w 77762"/>
                <a:gd name="connsiteY3" fmla="*/ 16577 h 153576"/>
                <a:gd name="connsiteX4" fmla="*/ 78021 w 77762"/>
                <a:gd name="connsiteY4" fmla="*/ 6835 h 153576"/>
                <a:gd name="connsiteX5" fmla="*/ 40469 w 77762"/>
                <a:gd name="connsiteY5" fmla="*/ 126224 h 153576"/>
                <a:gd name="connsiteX6" fmla="*/ 17618 w 77762"/>
                <a:gd name="connsiteY6" fmla="*/ 148721 h 153576"/>
                <a:gd name="connsiteX7" fmla="*/ 11241 w 77762"/>
                <a:gd name="connsiteY7" fmla="*/ 147658 h 153576"/>
                <a:gd name="connsiteX8" fmla="*/ 17264 w 77762"/>
                <a:gd name="connsiteY8" fmla="*/ 138624 h 153576"/>
                <a:gd name="connsiteX9" fmla="*/ 10356 w 77762"/>
                <a:gd name="connsiteY9" fmla="*/ 132070 h 153576"/>
                <a:gd name="connsiteX10" fmla="*/ 259 w 77762"/>
                <a:gd name="connsiteY10" fmla="*/ 142521 h 153576"/>
                <a:gd name="connsiteX11" fmla="*/ 17795 w 77762"/>
                <a:gd name="connsiteY11" fmla="*/ 153680 h 153576"/>
                <a:gd name="connsiteX12" fmla="*/ 54639 w 77762"/>
                <a:gd name="connsiteY12" fmla="*/ 125693 h 153576"/>
                <a:gd name="connsiteX13" fmla="*/ 70582 w 77762"/>
                <a:gd name="connsiteY13" fmla="*/ 62278 h 153576"/>
                <a:gd name="connsiteX14" fmla="*/ 71467 w 77762"/>
                <a:gd name="connsiteY14" fmla="*/ 56079 h 153576"/>
                <a:gd name="connsiteX15" fmla="*/ 52514 w 77762"/>
                <a:gd name="connsiteY15" fmla="*/ 39428 h 153576"/>
                <a:gd name="connsiteX16" fmla="*/ 21515 w 77762"/>
                <a:gd name="connsiteY16" fmla="*/ 66530 h 153576"/>
                <a:gd name="connsiteX17" fmla="*/ 24526 w 77762"/>
                <a:gd name="connsiteY17" fmla="*/ 68832 h 153576"/>
                <a:gd name="connsiteX18" fmla="*/ 28069 w 77762"/>
                <a:gd name="connsiteY18" fmla="*/ 65644 h 153576"/>
                <a:gd name="connsiteX19" fmla="*/ 51982 w 77762"/>
                <a:gd name="connsiteY19" fmla="*/ 44388 h 153576"/>
                <a:gd name="connsiteX20" fmla="*/ 58005 w 77762"/>
                <a:gd name="connsiteY20" fmla="*/ 53067 h 153576"/>
                <a:gd name="connsiteX21" fmla="*/ 57474 w 77762"/>
                <a:gd name="connsiteY21" fmla="*/ 58381 h 153576"/>
                <a:gd name="connsiteX22" fmla="*/ 40469 w 77762"/>
                <a:gd name="connsiteY22" fmla="*/ 126224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62" h="153576">
                  <a:moveTo>
                    <a:pt x="78021" y="6835"/>
                  </a:moveTo>
                  <a:cubicBezTo>
                    <a:pt x="78021" y="3824"/>
                    <a:pt x="75719" y="104"/>
                    <a:pt x="70936" y="104"/>
                  </a:cubicBezTo>
                  <a:cubicBezTo>
                    <a:pt x="65799" y="104"/>
                    <a:pt x="61016" y="5063"/>
                    <a:pt x="61016" y="9846"/>
                  </a:cubicBezTo>
                  <a:cubicBezTo>
                    <a:pt x="61016" y="12680"/>
                    <a:pt x="63142" y="16577"/>
                    <a:pt x="68102" y="16577"/>
                  </a:cubicBezTo>
                  <a:cubicBezTo>
                    <a:pt x="72884" y="16577"/>
                    <a:pt x="78021" y="11972"/>
                    <a:pt x="78021" y="6835"/>
                  </a:cubicBezTo>
                  <a:close/>
                  <a:moveTo>
                    <a:pt x="40469" y="126224"/>
                  </a:moveTo>
                  <a:cubicBezTo>
                    <a:pt x="37457" y="138447"/>
                    <a:pt x="28069" y="148721"/>
                    <a:pt x="17618" y="148721"/>
                  </a:cubicBezTo>
                  <a:cubicBezTo>
                    <a:pt x="15315" y="148721"/>
                    <a:pt x="13190" y="148366"/>
                    <a:pt x="11241" y="147658"/>
                  </a:cubicBezTo>
                  <a:cubicBezTo>
                    <a:pt x="15847" y="145532"/>
                    <a:pt x="17264" y="141281"/>
                    <a:pt x="17264" y="138624"/>
                  </a:cubicBezTo>
                  <a:cubicBezTo>
                    <a:pt x="17264" y="134373"/>
                    <a:pt x="13898" y="132070"/>
                    <a:pt x="10356" y="132070"/>
                  </a:cubicBezTo>
                  <a:cubicBezTo>
                    <a:pt x="4864" y="132070"/>
                    <a:pt x="259" y="136852"/>
                    <a:pt x="259" y="142521"/>
                  </a:cubicBezTo>
                  <a:cubicBezTo>
                    <a:pt x="259" y="149252"/>
                    <a:pt x="7167" y="153680"/>
                    <a:pt x="17795" y="153680"/>
                  </a:cubicBezTo>
                  <a:cubicBezTo>
                    <a:pt x="28423" y="153680"/>
                    <a:pt x="49148" y="147303"/>
                    <a:pt x="54639" y="125693"/>
                  </a:cubicBezTo>
                  <a:lnTo>
                    <a:pt x="70582" y="62278"/>
                  </a:lnTo>
                  <a:cubicBezTo>
                    <a:pt x="71113" y="60330"/>
                    <a:pt x="71467" y="58736"/>
                    <a:pt x="71467" y="56079"/>
                  </a:cubicBezTo>
                  <a:cubicBezTo>
                    <a:pt x="71467" y="46336"/>
                    <a:pt x="63142" y="39428"/>
                    <a:pt x="52514" y="39428"/>
                  </a:cubicBezTo>
                  <a:cubicBezTo>
                    <a:pt x="32852" y="39428"/>
                    <a:pt x="21515" y="64050"/>
                    <a:pt x="21515" y="66530"/>
                  </a:cubicBezTo>
                  <a:cubicBezTo>
                    <a:pt x="21515" y="68832"/>
                    <a:pt x="23995" y="68832"/>
                    <a:pt x="24526" y="68832"/>
                  </a:cubicBezTo>
                  <a:cubicBezTo>
                    <a:pt x="26652" y="68832"/>
                    <a:pt x="26829" y="68301"/>
                    <a:pt x="28069" y="65644"/>
                  </a:cubicBezTo>
                  <a:cubicBezTo>
                    <a:pt x="32497" y="55370"/>
                    <a:pt x="41709" y="44388"/>
                    <a:pt x="51982" y="44388"/>
                  </a:cubicBezTo>
                  <a:cubicBezTo>
                    <a:pt x="56411" y="44388"/>
                    <a:pt x="58005" y="47399"/>
                    <a:pt x="58005" y="53067"/>
                  </a:cubicBezTo>
                  <a:cubicBezTo>
                    <a:pt x="58005" y="55016"/>
                    <a:pt x="57651" y="57496"/>
                    <a:pt x="57474" y="58381"/>
                  </a:cubicBezTo>
                  <a:lnTo>
                    <a:pt x="40469" y="12622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0" name="任意多边形: 形状 469">
              <a:extLst>
                <a:ext uri="{FF2B5EF4-FFF2-40B4-BE49-F238E27FC236}">
                  <a16:creationId xmlns:a16="http://schemas.microsoft.com/office/drawing/2014/main" id="{A42138B9-AF41-98BA-8BCA-E4D1FA284F59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8254746" y="5321509"/>
              <a:ext cx="130371" cy="47649"/>
            </a:xfrm>
            <a:custGeom>
              <a:avLst/>
              <a:gdLst>
                <a:gd name="connsiteX0" fmla="*/ 123903 w 130371"/>
                <a:gd name="connsiteY0" fmla="*/ 8783 h 47649"/>
                <a:gd name="connsiteX1" fmla="*/ 130634 w 130371"/>
                <a:gd name="connsiteY1" fmla="*/ 4355 h 47649"/>
                <a:gd name="connsiteX2" fmla="*/ 124080 w 130371"/>
                <a:gd name="connsiteY2" fmla="*/ 104 h 47649"/>
                <a:gd name="connsiteX3" fmla="*/ 6817 w 130371"/>
                <a:gd name="connsiteY3" fmla="*/ 104 h 47649"/>
                <a:gd name="connsiteX4" fmla="*/ 263 w 130371"/>
                <a:gd name="connsiteY4" fmla="*/ 4355 h 47649"/>
                <a:gd name="connsiteX5" fmla="*/ 6994 w 130371"/>
                <a:gd name="connsiteY5" fmla="*/ 8783 h 47649"/>
                <a:gd name="connsiteX6" fmla="*/ 123903 w 130371"/>
                <a:gd name="connsiteY6" fmla="*/ 8783 h 47649"/>
                <a:gd name="connsiteX7" fmla="*/ 124080 w 130371"/>
                <a:gd name="connsiteY7" fmla="*/ 47753 h 47649"/>
                <a:gd name="connsiteX8" fmla="*/ 130634 w 130371"/>
                <a:gd name="connsiteY8" fmla="*/ 43502 h 47649"/>
                <a:gd name="connsiteX9" fmla="*/ 123903 w 130371"/>
                <a:gd name="connsiteY9" fmla="*/ 39074 h 47649"/>
                <a:gd name="connsiteX10" fmla="*/ 6994 w 130371"/>
                <a:gd name="connsiteY10" fmla="*/ 39074 h 47649"/>
                <a:gd name="connsiteX11" fmla="*/ 263 w 130371"/>
                <a:gd name="connsiteY11" fmla="*/ 43502 h 47649"/>
                <a:gd name="connsiteX12" fmla="*/ 6817 w 130371"/>
                <a:gd name="connsiteY12" fmla="*/ 47753 h 47649"/>
                <a:gd name="connsiteX13" fmla="*/ 124080 w 130371"/>
                <a:gd name="connsiteY13" fmla="*/ 47753 h 4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371" h="47649">
                  <a:moveTo>
                    <a:pt x="123903" y="8783"/>
                  </a:moveTo>
                  <a:cubicBezTo>
                    <a:pt x="126560" y="8783"/>
                    <a:pt x="130634" y="8783"/>
                    <a:pt x="130634" y="4355"/>
                  </a:cubicBezTo>
                  <a:cubicBezTo>
                    <a:pt x="130634" y="104"/>
                    <a:pt x="126383" y="104"/>
                    <a:pt x="124080" y="104"/>
                  </a:cubicBezTo>
                  <a:lnTo>
                    <a:pt x="6817" y="104"/>
                  </a:lnTo>
                  <a:cubicBezTo>
                    <a:pt x="4514" y="104"/>
                    <a:pt x="263" y="104"/>
                    <a:pt x="263" y="4355"/>
                  </a:cubicBezTo>
                  <a:cubicBezTo>
                    <a:pt x="263" y="8783"/>
                    <a:pt x="4337" y="8783"/>
                    <a:pt x="6994" y="8783"/>
                  </a:cubicBezTo>
                  <a:lnTo>
                    <a:pt x="123903" y="8783"/>
                  </a:lnTo>
                  <a:close/>
                  <a:moveTo>
                    <a:pt x="124080" y="47753"/>
                  </a:moveTo>
                  <a:cubicBezTo>
                    <a:pt x="126383" y="47753"/>
                    <a:pt x="130634" y="47753"/>
                    <a:pt x="130634" y="43502"/>
                  </a:cubicBezTo>
                  <a:cubicBezTo>
                    <a:pt x="130634" y="39074"/>
                    <a:pt x="126560" y="39074"/>
                    <a:pt x="123903" y="39074"/>
                  </a:cubicBezTo>
                  <a:lnTo>
                    <a:pt x="6994" y="39074"/>
                  </a:lnTo>
                  <a:cubicBezTo>
                    <a:pt x="4337" y="39074"/>
                    <a:pt x="263" y="39074"/>
                    <a:pt x="263" y="43502"/>
                  </a:cubicBezTo>
                  <a:cubicBezTo>
                    <a:pt x="263" y="47753"/>
                    <a:pt x="4514" y="47753"/>
                    <a:pt x="6817" y="47753"/>
                  </a:cubicBezTo>
                  <a:lnTo>
                    <a:pt x="124080" y="4775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1" name="任意多边形: 形状 470">
              <a:extLst>
                <a:ext uri="{FF2B5EF4-FFF2-40B4-BE49-F238E27FC236}">
                  <a16:creationId xmlns:a16="http://schemas.microsoft.com/office/drawing/2014/main" id="{43DFDAD1-5E78-FD11-D4AD-A351B1097492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8417000" y="5272088"/>
              <a:ext cx="64477" cy="117618"/>
            </a:xfrm>
            <a:custGeom>
              <a:avLst/>
              <a:gdLst>
                <a:gd name="connsiteX0" fmla="*/ 40301 w 64477"/>
                <a:gd name="connsiteY0" fmla="*/ 5063 h 117618"/>
                <a:gd name="connsiteX1" fmla="*/ 34987 w 64477"/>
                <a:gd name="connsiteY1" fmla="*/ 104 h 117618"/>
                <a:gd name="connsiteX2" fmla="*/ 269 w 64477"/>
                <a:gd name="connsiteY2" fmla="*/ 11440 h 117618"/>
                <a:gd name="connsiteX3" fmla="*/ 269 w 64477"/>
                <a:gd name="connsiteY3" fmla="*/ 17817 h 117618"/>
                <a:gd name="connsiteX4" fmla="*/ 25953 w 64477"/>
                <a:gd name="connsiteY4" fmla="*/ 12857 h 117618"/>
                <a:gd name="connsiteX5" fmla="*/ 25953 w 64477"/>
                <a:gd name="connsiteY5" fmla="*/ 103197 h 117618"/>
                <a:gd name="connsiteX6" fmla="*/ 8240 w 64477"/>
                <a:gd name="connsiteY6" fmla="*/ 111345 h 117618"/>
                <a:gd name="connsiteX7" fmla="*/ 1509 w 64477"/>
                <a:gd name="connsiteY7" fmla="*/ 111345 h 117618"/>
                <a:gd name="connsiteX8" fmla="*/ 1509 w 64477"/>
                <a:gd name="connsiteY8" fmla="*/ 117722 h 117618"/>
                <a:gd name="connsiteX9" fmla="*/ 33039 w 64477"/>
                <a:gd name="connsiteY9" fmla="*/ 117013 h 117618"/>
                <a:gd name="connsiteX10" fmla="*/ 64746 w 64477"/>
                <a:gd name="connsiteY10" fmla="*/ 117722 h 117618"/>
                <a:gd name="connsiteX11" fmla="*/ 64746 w 64477"/>
                <a:gd name="connsiteY11" fmla="*/ 111345 h 117618"/>
                <a:gd name="connsiteX12" fmla="*/ 58015 w 64477"/>
                <a:gd name="connsiteY12" fmla="*/ 111345 h 117618"/>
                <a:gd name="connsiteX13" fmla="*/ 40301 w 64477"/>
                <a:gd name="connsiteY13" fmla="*/ 103197 h 117618"/>
                <a:gd name="connsiteX14" fmla="*/ 40301 w 64477"/>
                <a:gd name="connsiteY14" fmla="*/ 5063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17618">
                  <a:moveTo>
                    <a:pt x="40301" y="5063"/>
                  </a:moveTo>
                  <a:cubicBezTo>
                    <a:pt x="40301" y="281"/>
                    <a:pt x="39947" y="104"/>
                    <a:pt x="34987" y="104"/>
                  </a:cubicBezTo>
                  <a:cubicBezTo>
                    <a:pt x="23651" y="11263"/>
                    <a:pt x="7531" y="11440"/>
                    <a:pt x="269" y="11440"/>
                  </a:cubicBezTo>
                  <a:lnTo>
                    <a:pt x="269" y="17817"/>
                  </a:lnTo>
                  <a:cubicBezTo>
                    <a:pt x="4520" y="17817"/>
                    <a:pt x="16211" y="17817"/>
                    <a:pt x="25953" y="12857"/>
                  </a:cubicBezTo>
                  <a:lnTo>
                    <a:pt x="25953" y="103197"/>
                  </a:lnTo>
                  <a:cubicBezTo>
                    <a:pt x="25953" y="109042"/>
                    <a:pt x="25953" y="111345"/>
                    <a:pt x="8240" y="111345"/>
                  </a:cubicBezTo>
                  <a:lnTo>
                    <a:pt x="1509" y="111345"/>
                  </a:lnTo>
                  <a:lnTo>
                    <a:pt x="1509" y="117722"/>
                  </a:lnTo>
                  <a:cubicBezTo>
                    <a:pt x="4697" y="117545"/>
                    <a:pt x="26485" y="117013"/>
                    <a:pt x="33039" y="117013"/>
                  </a:cubicBezTo>
                  <a:cubicBezTo>
                    <a:pt x="38530" y="117013"/>
                    <a:pt x="60849" y="117545"/>
                    <a:pt x="64746" y="117722"/>
                  </a:cubicBezTo>
                  <a:lnTo>
                    <a:pt x="64746" y="111345"/>
                  </a:lnTo>
                  <a:lnTo>
                    <a:pt x="58015" y="111345"/>
                  </a:lnTo>
                  <a:cubicBezTo>
                    <a:pt x="40301" y="111345"/>
                    <a:pt x="40301" y="109042"/>
                    <a:pt x="40301" y="103197"/>
                  </a:cubicBezTo>
                  <a:lnTo>
                    <a:pt x="40301" y="506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2" name="任意多边形: 形状 471">
              <a:extLst>
                <a:ext uri="{FF2B5EF4-FFF2-40B4-BE49-F238E27FC236}">
                  <a16:creationId xmlns:a16="http://schemas.microsoft.com/office/drawing/2014/main" id="{3C5B8758-75E4-1522-F84B-F0079BFE27D5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8609696" y="4780294"/>
              <a:ext cx="98436" cy="114632"/>
            </a:xfrm>
            <a:custGeom>
              <a:avLst/>
              <a:gdLst>
                <a:gd name="connsiteX0" fmla="*/ 90110 w 98436"/>
                <a:gd name="connsiteY0" fmla="*/ 15773 h 114632"/>
                <a:gd name="connsiteX1" fmla="*/ 78975 w 98436"/>
                <a:gd name="connsiteY1" fmla="*/ 19316 h 114632"/>
                <a:gd name="connsiteX2" fmla="*/ 74420 w 98436"/>
                <a:gd name="connsiteY2" fmla="*/ 29185 h 114632"/>
                <a:gd name="connsiteX3" fmla="*/ 83783 w 98436"/>
                <a:gd name="connsiteY3" fmla="*/ 38042 h 114632"/>
                <a:gd name="connsiteX4" fmla="*/ 97954 w 98436"/>
                <a:gd name="connsiteY4" fmla="*/ 21847 h 114632"/>
                <a:gd name="connsiteX5" fmla="*/ 68094 w 98436"/>
                <a:gd name="connsiteY5" fmla="*/ 84 h 114632"/>
                <a:gd name="connsiteX6" fmla="*/ 277 w 98436"/>
                <a:gd name="connsiteY6" fmla="*/ 71951 h 114632"/>
                <a:gd name="connsiteX7" fmla="*/ 41271 w 98436"/>
                <a:gd name="connsiteY7" fmla="*/ 114716 h 114632"/>
                <a:gd name="connsiteX8" fmla="*/ 98713 w 98436"/>
                <a:gd name="connsiteY8" fmla="*/ 84856 h 114632"/>
                <a:gd name="connsiteX9" fmla="*/ 95677 w 98436"/>
                <a:gd name="connsiteY9" fmla="*/ 81567 h 114632"/>
                <a:gd name="connsiteX10" fmla="*/ 92387 w 98436"/>
                <a:gd name="connsiteY10" fmla="*/ 84097 h 114632"/>
                <a:gd name="connsiteX11" fmla="*/ 41777 w 98436"/>
                <a:gd name="connsiteY11" fmla="*/ 109149 h 114632"/>
                <a:gd name="connsiteX12" fmla="*/ 19002 w 98436"/>
                <a:gd name="connsiteY12" fmla="*/ 81567 h 114632"/>
                <a:gd name="connsiteX13" fmla="*/ 32667 w 98436"/>
                <a:gd name="connsiteY13" fmla="*/ 30956 h 114632"/>
                <a:gd name="connsiteX14" fmla="*/ 68347 w 98436"/>
                <a:gd name="connsiteY14" fmla="*/ 5651 h 114632"/>
                <a:gd name="connsiteX15" fmla="*/ 90110 w 98436"/>
                <a:gd name="connsiteY15" fmla="*/ 15773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436" h="114632">
                  <a:moveTo>
                    <a:pt x="90110" y="15773"/>
                  </a:moveTo>
                  <a:cubicBezTo>
                    <a:pt x="86061" y="15773"/>
                    <a:pt x="82518" y="15773"/>
                    <a:pt x="78975" y="19316"/>
                  </a:cubicBezTo>
                  <a:cubicBezTo>
                    <a:pt x="74927" y="23112"/>
                    <a:pt x="74420" y="27414"/>
                    <a:pt x="74420" y="29185"/>
                  </a:cubicBezTo>
                  <a:cubicBezTo>
                    <a:pt x="74420" y="35258"/>
                    <a:pt x="78975" y="38042"/>
                    <a:pt x="83783" y="38042"/>
                  </a:cubicBezTo>
                  <a:cubicBezTo>
                    <a:pt x="91122" y="38042"/>
                    <a:pt x="97954" y="31969"/>
                    <a:pt x="97954" y="21847"/>
                  </a:cubicBezTo>
                  <a:cubicBezTo>
                    <a:pt x="97954" y="9447"/>
                    <a:pt x="86061" y="84"/>
                    <a:pt x="68094" y="84"/>
                  </a:cubicBezTo>
                  <a:cubicBezTo>
                    <a:pt x="33932" y="84"/>
                    <a:pt x="277" y="36270"/>
                    <a:pt x="277" y="71951"/>
                  </a:cubicBezTo>
                  <a:cubicBezTo>
                    <a:pt x="277" y="94725"/>
                    <a:pt x="14954" y="114716"/>
                    <a:pt x="41271" y="114716"/>
                  </a:cubicBezTo>
                  <a:cubicBezTo>
                    <a:pt x="77457" y="114716"/>
                    <a:pt x="98713" y="87893"/>
                    <a:pt x="98713" y="84856"/>
                  </a:cubicBezTo>
                  <a:cubicBezTo>
                    <a:pt x="98713" y="83338"/>
                    <a:pt x="97195" y="81567"/>
                    <a:pt x="95677" y="81567"/>
                  </a:cubicBezTo>
                  <a:cubicBezTo>
                    <a:pt x="94412" y="81567"/>
                    <a:pt x="93905" y="82073"/>
                    <a:pt x="92387" y="84097"/>
                  </a:cubicBezTo>
                  <a:cubicBezTo>
                    <a:pt x="72396" y="109149"/>
                    <a:pt x="44814" y="109149"/>
                    <a:pt x="41777" y="109149"/>
                  </a:cubicBezTo>
                  <a:cubicBezTo>
                    <a:pt x="25835" y="109149"/>
                    <a:pt x="19002" y="96750"/>
                    <a:pt x="19002" y="81567"/>
                  </a:cubicBezTo>
                  <a:cubicBezTo>
                    <a:pt x="19002" y="71191"/>
                    <a:pt x="24063" y="46646"/>
                    <a:pt x="32667" y="30956"/>
                  </a:cubicBezTo>
                  <a:cubicBezTo>
                    <a:pt x="40512" y="16532"/>
                    <a:pt x="54429" y="5651"/>
                    <a:pt x="68347" y="5651"/>
                  </a:cubicBezTo>
                  <a:cubicBezTo>
                    <a:pt x="76951" y="5651"/>
                    <a:pt x="86567" y="8941"/>
                    <a:pt x="90110" y="1577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3" name="任意多边形: 形状 472">
              <a:extLst>
                <a:ext uri="{FF2B5EF4-FFF2-40B4-BE49-F238E27FC236}">
                  <a16:creationId xmlns:a16="http://schemas.microsoft.com/office/drawing/2014/main" id="{9051FC0A-DD8F-7D87-5FDF-D60526713C69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8719990" y="4682694"/>
              <a:ext cx="78293" cy="117618"/>
            </a:xfrm>
            <a:custGeom>
              <a:avLst/>
              <a:gdLst>
                <a:gd name="connsiteX0" fmla="*/ 78575 w 78293"/>
                <a:gd name="connsiteY0" fmla="*/ 85460 h 117618"/>
                <a:gd name="connsiteX1" fmla="*/ 72552 w 78293"/>
                <a:gd name="connsiteY1" fmla="*/ 85460 h 117618"/>
                <a:gd name="connsiteX2" fmla="*/ 67947 w 78293"/>
                <a:gd name="connsiteY2" fmla="*/ 101579 h 117618"/>
                <a:gd name="connsiteX3" fmla="*/ 50410 w 78293"/>
                <a:gd name="connsiteY3" fmla="*/ 102642 h 117618"/>
                <a:gd name="connsiteX4" fmla="*/ 17817 w 78293"/>
                <a:gd name="connsiteY4" fmla="*/ 102642 h 117618"/>
                <a:gd name="connsiteX5" fmla="*/ 53244 w 78293"/>
                <a:gd name="connsiteY5" fmla="*/ 72883 h 117618"/>
                <a:gd name="connsiteX6" fmla="*/ 78575 w 78293"/>
                <a:gd name="connsiteY6" fmla="*/ 34622 h 117618"/>
                <a:gd name="connsiteX7" fmla="*/ 37125 w 78293"/>
                <a:gd name="connsiteY7" fmla="*/ 80 h 117618"/>
                <a:gd name="connsiteX8" fmla="*/ 281 w 78293"/>
                <a:gd name="connsiteY8" fmla="*/ 31788 h 117618"/>
                <a:gd name="connsiteX9" fmla="*/ 9669 w 78293"/>
                <a:gd name="connsiteY9" fmla="*/ 41707 h 117618"/>
                <a:gd name="connsiteX10" fmla="*/ 19057 w 78293"/>
                <a:gd name="connsiteY10" fmla="*/ 32319 h 117618"/>
                <a:gd name="connsiteX11" fmla="*/ 8606 w 78293"/>
                <a:gd name="connsiteY11" fmla="*/ 22931 h 117618"/>
                <a:gd name="connsiteX12" fmla="*/ 34468 w 78293"/>
                <a:gd name="connsiteY12" fmla="*/ 6457 h 117618"/>
                <a:gd name="connsiteX13" fmla="*/ 61393 w 78293"/>
                <a:gd name="connsiteY13" fmla="*/ 34622 h 117618"/>
                <a:gd name="connsiteX14" fmla="*/ 44742 w 78293"/>
                <a:gd name="connsiteY14" fmla="*/ 68632 h 117618"/>
                <a:gd name="connsiteX15" fmla="*/ 2052 w 78293"/>
                <a:gd name="connsiteY15" fmla="*/ 110790 h 117618"/>
                <a:gd name="connsiteX16" fmla="*/ 281 w 78293"/>
                <a:gd name="connsiteY16" fmla="*/ 117699 h 117618"/>
                <a:gd name="connsiteX17" fmla="*/ 73261 w 78293"/>
                <a:gd name="connsiteY17" fmla="*/ 117699 h 117618"/>
                <a:gd name="connsiteX18" fmla="*/ 78575 w 78293"/>
                <a:gd name="connsiteY18" fmla="*/ 8546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293" h="117618">
                  <a:moveTo>
                    <a:pt x="78575" y="85460"/>
                  </a:moveTo>
                  <a:lnTo>
                    <a:pt x="72552" y="85460"/>
                  </a:lnTo>
                  <a:cubicBezTo>
                    <a:pt x="72021" y="89357"/>
                    <a:pt x="70249" y="99808"/>
                    <a:pt x="67947" y="101579"/>
                  </a:cubicBezTo>
                  <a:cubicBezTo>
                    <a:pt x="66530" y="102642"/>
                    <a:pt x="52890" y="102642"/>
                    <a:pt x="50410" y="102642"/>
                  </a:cubicBezTo>
                  <a:lnTo>
                    <a:pt x="17817" y="102642"/>
                  </a:lnTo>
                  <a:cubicBezTo>
                    <a:pt x="36417" y="86168"/>
                    <a:pt x="42616" y="81209"/>
                    <a:pt x="53244" y="72883"/>
                  </a:cubicBezTo>
                  <a:cubicBezTo>
                    <a:pt x="66352" y="62432"/>
                    <a:pt x="78575" y="51450"/>
                    <a:pt x="78575" y="34622"/>
                  </a:cubicBezTo>
                  <a:cubicBezTo>
                    <a:pt x="78575" y="13189"/>
                    <a:pt x="59798" y="80"/>
                    <a:pt x="37125" y="80"/>
                  </a:cubicBezTo>
                  <a:cubicBezTo>
                    <a:pt x="15160" y="80"/>
                    <a:pt x="281" y="15491"/>
                    <a:pt x="281" y="31788"/>
                  </a:cubicBezTo>
                  <a:cubicBezTo>
                    <a:pt x="281" y="40822"/>
                    <a:pt x="7898" y="41707"/>
                    <a:pt x="9669" y="41707"/>
                  </a:cubicBezTo>
                  <a:cubicBezTo>
                    <a:pt x="13920" y="41707"/>
                    <a:pt x="19057" y="38696"/>
                    <a:pt x="19057" y="32319"/>
                  </a:cubicBezTo>
                  <a:cubicBezTo>
                    <a:pt x="19057" y="29131"/>
                    <a:pt x="17817" y="22931"/>
                    <a:pt x="8606" y="22931"/>
                  </a:cubicBezTo>
                  <a:cubicBezTo>
                    <a:pt x="14097" y="10354"/>
                    <a:pt x="26143" y="6457"/>
                    <a:pt x="34468" y="6457"/>
                  </a:cubicBezTo>
                  <a:cubicBezTo>
                    <a:pt x="52182" y="6457"/>
                    <a:pt x="61393" y="20274"/>
                    <a:pt x="61393" y="34622"/>
                  </a:cubicBezTo>
                  <a:cubicBezTo>
                    <a:pt x="61393" y="50033"/>
                    <a:pt x="50410" y="62255"/>
                    <a:pt x="44742" y="68632"/>
                  </a:cubicBezTo>
                  <a:lnTo>
                    <a:pt x="2052" y="110790"/>
                  </a:lnTo>
                  <a:cubicBezTo>
                    <a:pt x="281" y="112385"/>
                    <a:pt x="281" y="112739"/>
                    <a:pt x="281" y="117699"/>
                  </a:cubicBezTo>
                  <a:lnTo>
                    <a:pt x="73261" y="117699"/>
                  </a:lnTo>
                  <a:lnTo>
                    <a:pt x="78575" y="854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4" name="任意多边形: 形状 473">
              <a:extLst>
                <a:ext uri="{FF2B5EF4-FFF2-40B4-BE49-F238E27FC236}">
                  <a16:creationId xmlns:a16="http://schemas.microsoft.com/office/drawing/2014/main" id="{688E3F5D-0A98-DB15-3B7D-879D4C4E897F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8708830" y="4840568"/>
              <a:ext cx="77762" cy="153576"/>
            </a:xfrm>
            <a:custGeom>
              <a:avLst/>
              <a:gdLst>
                <a:gd name="connsiteX0" fmla="*/ 78043 w 77762"/>
                <a:gd name="connsiteY0" fmla="*/ 6818 h 153576"/>
                <a:gd name="connsiteX1" fmla="*/ 70958 w 77762"/>
                <a:gd name="connsiteY1" fmla="*/ 87 h 153576"/>
                <a:gd name="connsiteX2" fmla="*/ 61038 w 77762"/>
                <a:gd name="connsiteY2" fmla="*/ 9829 h 153576"/>
                <a:gd name="connsiteX3" fmla="*/ 68124 w 77762"/>
                <a:gd name="connsiteY3" fmla="*/ 16560 h 153576"/>
                <a:gd name="connsiteX4" fmla="*/ 78043 w 77762"/>
                <a:gd name="connsiteY4" fmla="*/ 6818 h 153576"/>
                <a:gd name="connsiteX5" fmla="*/ 40491 w 77762"/>
                <a:gd name="connsiteY5" fmla="*/ 126207 h 153576"/>
                <a:gd name="connsiteX6" fmla="*/ 17640 w 77762"/>
                <a:gd name="connsiteY6" fmla="*/ 148704 h 153576"/>
                <a:gd name="connsiteX7" fmla="*/ 11263 w 77762"/>
                <a:gd name="connsiteY7" fmla="*/ 147641 h 153576"/>
                <a:gd name="connsiteX8" fmla="*/ 17286 w 77762"/>
                <a:gd name="connsiteY8" fmla="*/ 138607 h 153576"/>
                <a:gd name="connsiteX9" fmla="*/ 10378 w 77762"/>
                <a:gd name="connsiteY9" fmla="*/ 132053 h 153576"/>
                <a:gd name="connsiteX10" fmla="*/ 281 w 77762"/>
                <a:gd name="connsiteY10" fmla="*/ 142504 h 153576"/>
                <a:gd name="connsiteX11" fmla="*/ 17817 w 77762"/>
                <a:gd name="connsiteY11" fmla="*/ 153663 h 153576"/>
                <a:gd name="connsiteX12" fmla="*/ 54662 w 77762"/>
                <a:gd name="connsiteY12" fmla="*/ 125676 h 153576"/>
                <a:gd name="connsiteX13" fmla="*/ 70604 w 77762"/>
                <a:gd name="connsiteY13" fmla="*/ 62261 h 153576"/>
                <a:gd name="connsiteX14" fmla="*/ 71489 w 77762"/>
                <a:gd name="connsiteY14" fmla="*/ 56062 h 153576"/>
                <a:gd name="connsiteX15" fmla="*/ 52536 w 77762"/>
                <a:gd name="connsiteY15" fmla="*/ 39411 h 153576"/>
                <a:gd name="connsiteX16" fmla="*/ 21537 w 77762"/>
                <a:gd name="connsiteY16" fmla="*/ 66513 h 153576"/>
                <a:gd name="connsiteX17" fmla="*/ 24548 w 77762"/>
                <a:gd name="connsiteY17" fmla="*/ 68815 h 153576"/>
                <a:gd name="connsiteX18" fmla="*/ 28091 w 77762"/>
                <a:gd name="connsiteY18" fmla="*/ 65627 h 153576"/>
                <a:gd name="connsiteX19" fmla="*/ 52004 w 77762"/>
                <a:gd name="connsiteY19" fmla="*/ 44371 h 153576"/>
                <a:gd name="connsiteX20" fmla="*/ 58027 w 77762"/>
                <a:gd name="connsiteY20" fmla="*/ 53050 h 153576"/>
                <a:gd name="connsiteX21" fmla="*/ 57496 w 77762"/>
                <a:gd name="connsiteY21" fmla="*/ 58364 h 153576"/>
                <a:gd name="connsiteX22" fmla="*/ 40491 w 77762"/>
                <a:gd name="connsiteY22" fmla="*/ 12620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62" h="153576">
                  <a:moveTo>
                    <a:pt x="78043" y="6818"/>
                  </a:moveTo>
                  <a:cubicBezTo>
                    <a:pt x="78043" y="3807"/>
                    <a:pt x="75741" y="87"/>
                    <a:pt x="70958" y="87"/>
                  </a:cubicBezTo>
                  <a:cubicBezTo>
                    <a:pt x="65821" y="87"/>
                    <a:pt x="61038" y="5046"/>
                    <a:pt x="61038" y="9829"/>
                  </a:cubicBezTo>
                  <a:cubicBezTo>
                    <a:pt x="61038" y="12663"/>
                    <a:pt x="63164" y="16560"/>
                    <a:pt x="68124" y="16560"/>
                  </a:cubicBezTo>
                  <a:cubicBezTo>
                    <a:pt x="72906" y="16560"/>
                    <a:pt x="78043" y="11955"/>
                    <a:pt x="78043" y="6818"/>
                  </a:cubicBezTo>
                  <a:close/>
                  <a:moveTo>
                    <a:pt x="40491" y="126207"/>
                  </a:moveTo>
                  <a:cubicBezTo>
                    <a:pt x="37479" y="138430"/>
                    <a:pt x="28091" y="148704"/>
                    <a:pt x="17640" y="148704"/>
                  </a:cubicBezTo>
                  <a:cubicBezTo>
                    <a:pt x="15337" y="148704"/>
                    <a:pt x="13212" y="148349"/>
                    <a:pt x="11263" y="147641"/>
                  </a:cubicBezTo>
                  <a:cubicBezTo>
                    <a:pt x="15869" y="145515"/>
                    <a:pt x="17286" y="141264"/>
                    <a:pt x="17286" y="138607"/>
                  </a:cubicBezTo>
                  <a:cubicBezTo>
                    <a:pt x="17286" y="134356"/>
                    <a:pt x="13920" y="132053"/>
                    <a:pt x="10378" y="132053"/>
                  </a:cubicBezTo>
                  <a:cubicBezTo>
                    <a:pt x="4886" y="132053"/>
                    <a:pt x="281" y="136835"/>
                    <a:pt x="281" y="142504"/>
                  </a:cubicBezTo>
                  <a:cubicBezTo>
                    <a:pt x="281" y="149235"/>
                    <a:pt x="7189" y="153663"/>
                    <a:pt x="17817" y="153663"/>
                  </a:cubicBezTo>
                  <a:cubicBezTo>
                    <a:pt x="28445" y="153663"/>
                    <a:pt x="49170" y="147286"/>
                    <a:pt x="54662" y="125676"/>
                  </a:cubicBezTo>
                  <a:lnTo>
                    <a:pt x="70604" y="62261"/>
                  </a:lnTo>
                  <a:cubicBezTo>
                    <a:pt x="71135" y="60313"/>
                    <a:pt x="71489" y="58719"/>
                    <a:pt x="71489" y="56062"/>
                  </a:cubicBezTo>
                  <a:cubicBezTo>
                    <a:pt x="71489" y="46319"/>
                    <a:pt x="63164" y="39411"/>
                    <a:pt x="52536" y="39411"/>
                  </a:cubicBezTo>
                  <a:cubicBezTo>
                    <a:pt x="32874" y="39411"/>
                    <a:pt x="21537" y="64033"/>
                    <a:pt x="21537" y="66513"/>
                  </a:cubicBezTo>
                  <a:cubicBezTo>
                    <a:pt x="21537" y="68815"/>
                    <a:pt x="24017" y="68815"/>
                    <a:pt x="24548" y="68815"/>
                  </a:cubicBezTo>
                  <a:cubicBezTo>
                    <a:pt x="26674" y="68815"/>
                    <a:pt x="26851" y="68284"/>
                    <a:pt x="28091" y="65627"/>
                  </a:cubicBezTo>
                  <a:cubicBezTo>
                    <a:pt x="32520" y="55353"/>
                    <a:pt x="41731" y="44371"/>
                    <a:pt x="52004" y="44371"/>
                  </a:cubicBezTo>
                  <a:cubicBezTo>
                    <a:pt x="56433" y="44371"/>
                    <a:pt x="58027" y="47382"/>
                    <a:pt x="58027" y="53050"/>
                  </a:cubicBezTo>
                  <a:cubicBezTo>
                    <a:pt x="58027" y="54999"/>
                    <a:pt x="57673" y="57479"/>
                    <a:pt x="57496" y="58364"/>
                  </a:cubicBezTo>
                  <a:lnTo>
                    <a:pt x="40491" y="1262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5" name="任意多边形: 形状 474">
              <a:extLst>
                <a:ext uri="{FF2B5EF4-FFF2-40B4-BE49-F238E27FC236}">
                  <a16:creationId xmlns:a16="http://schemas.microsoft.com/office/drawing/2014/main" id="{60220A31-A668-491E-F679-BAA454D313CC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8578768" y="5022817"/>
              <a:ext cx="264136" cy="10121"/>
            </a:xfrm>
            <a:custGeom>
              <a:avLst/>
              <a:gdLst>
                <a:gd name="connsiteX0" fmla="*/ 0 w 264136"/>
                <a:gd name="connsiteY0" fmla="*/ 0 h 10121"/>
                <a:gd name="connsiteX1" fmla="*/ 264137 w 264136"/>
                <a:gd name="connsiteY1" fmla="*/ 0 h 10121"/>
                <a:gd name="connsiteX2" fmla="*/ 264137 w 264136"/>
                <a:gd name="connsiteY2" fmla="*/ 10122 h 10121"/>
                <a:gd name="connsiteX3" fmla="*/ 0 w 264136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36" h="10121">
                  <a:moveTo>
                    <a:pt x="0" y="0"/>
                  </a:moveTo>
                  <a:lnTo>
                    <a:pt x="264137" y="0"/>
                  </a:lnTo>
                  <a:lnTo>
                    <a:pt x="264137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09F256E5-A5DF-4EFB-57D7-C78E0AFA54D5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8581804" y="5152872"/>
              <a:ext cx="150059" cy="114632"/>
            </a:xfrm>
            <a:custGeom>
              <a:avLst/>
              <a:gdLst>
                <a:gd name="connsiteX0" fmla="*/ 150335 w 150059"/>
                <a:gd name="connsiteY0" fmla="*/ 17812 h 114632"/>
                <a:gd name="connsiteX1" fmla="*/ 140213 w 150059"/>
                <a:gd name="connsiteY1" fmla="*/ 99 h 114632"/>
                <a:gd name="connsiteX2" fmla="*/ 126801 w 150059"/>
                <a:gd name="connsiteY2" fmla="*/ 11992 h 114632"/>
                <a:gd name="connsiteX3" fmla="*/ 130597 w 150059"/>
                <a:gd name="connsiteY3" fmla="*/ 19584 h 114632"/>
                <a:gd name="connsiteX4" fmla="*/ 139454 w 150059"/>
                <a:gd name="connsiteY4" fmla="*/ 40840 h 114632"/>
                <a:gd name="connsiteX5" fmla="*/ 126801 w 150059"/>
                <a:gd name="connsiteY5" fmla="*/ 77026 h 114632"/>
                <a:gd name="connsiteX6" fmla="*/ 97953 w 150059"/>
                <a:gd name="connsiteY6" fmla="*/ 96511 h 114632"/>
                <a:gd name="connsiteX7" fmla="*/ 73407 w 150059"/>
                <a:gd name="connsiteY7" fmla="*/ 73737 h 114632"/>
                <a:gd name="connsiteX8" fmla="*/ 82011 w 150059"/>
                <a:gd name="connsiteY8" fmla="*/ 43877 h 114632"/>
                <a:gd name="connsiteX9" fmla="*/ 77456 w 150059"/>
                <a:gd name="connsiteY9" fmla="*/ 38309 h 114632"/>
                <a:gd name="connsiteX10" fmla="*/ 70624 w 150059"/>
                <a:gd name="connsiteY10" fmla="*/ 42611 h 114632"/>
                <a:gd name="connsiteX11" fmla="*/ 64804 w 150059"/>
                <a:gd name="connsiteY11" fmla="*/ 73231 h 114632"/>
                <a:gd name="connsiteX12" fmla="*/ 30389 w 150059"/>
                <a:gd name="connsiteY12" fmla="*/ 96511 h 114632"/>
                <a:gd name="connsiteX13" fmla="*/ 8373 w 150059"/>
                <a:gd name="connsiteY13" fmla="*/ 67410 h 114632"/>
                <a:gd name="connsiteX14" fmla="*/ 34185 w 150059"/>
                <a:gd name="connsiteY14" fmla="*/ 5919 h 114632"/>
                <a:gd name="connsiteX15" fmla="*/ 29377 w 150059"/>
                <a:gd name="connsiteY15" fmla="*/ 1111 h 114632"/>
                <a:gd name="connsiteX16" fmla="*/ 22797 w 150059"/>
                <a:gd name="connsiteY16" fmla="*/ 6678 h 114632"/>
                <a:gd name="connsiteX17" fmla="*/ 276 w 150059"/>
                <a:gd name="connsiteY17" fmla="*/ 78545 h 114632"/>
                <a:gd name="connsiteX18" fmla="*/ 26846 w 150059"/>
                <a:gd name="connsiteY18" fmla="*/ 114731 h 114632"/>
                <a:gd name="connsiteX19" fmla="*/ 65816 w 150059"/>
                <a:gd name="connsiteY19" fmla="*/ 88161 h 114632"/>
                <a:gd name="connsiteX20" fmla="*/ 93652 w 150059"/>
                <a:gd name="connsiteY20" fmla="*/ 114731 h 114632"/>
                <a:gd name="connsiteX21" fmla="*/ 134646 w 150059"/>
                <a:gd name="connsiteY21" fmla="*/ 80316 h 114632"/>
                <a:gd name="connsiteX22" fmla="*/ 150335 w 150059"/>
                <a:gd name="connsiteY22" fmla="*/ 1781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335" y="17812"/>
                  </a:moveTo>
                  <a:cubicBezTo>
                    <a:pt x="150335" y="6425"/>
                    <a:pt x="145780" y="99"/>
                    <a:pt x="140213" y="99"/>
                  </a:cubicBezTo>
                  <a:cubicBezTo>
                    <a:pt x="133634" y="99"/>
                    <a:pt x="126801" y="6172"/>
                    <a:pt x="126801" y="11992"/>
                  </a:cubicBezTo>
                  <a:cubicBezTo>
                    <a:pt x="126801" y="14523"/>
                    <a:pt x="128066" y="17306"/>
                    <a:pt x="130597" y="19584"/>
                  </a:cubicBezTo>
                  <a:cubicBezTo>
                    <a:pt x="134899" y="23379"/>
                    <a:pt x="139454" y="30212"/>
                    <a:pt x="139454" y="40840"/>
                  </a:cubicBezTo>
                  <a:cubicBezTo>
                    <a:pt x="139454" y="50962"/>
                    <a:pt x="134646" y="65386"/>
                    <a:pt x="126801" y="77026"/>
                  </a:cubicBezTo>
                  <a:cubicBezTo>
                    <a:pt x="119210" y="87907"/>
                    <a:pt x="109847" y="96511"/>
                    <a:pt x="97953" y="96511"/>
                  </a:cubicBezTo>
                  <a:cubicBezTo>
                    <a:pt x="83529" y="96511"/>
                    <a:pt x="75685" y="87401"/>
                    <a:pt x="73407" y="73737"/>
                  </a:cubicBezTo>
                  <a:cubicBezTo>
                    <a:pt x="76191" y="67157"/>
                    <a:pt x="82011" y="50962"/>
                    <a:pt x="82011" y="43877"/>
                  </a:cubicBezTo>
                  <a:cubicBezTo>
                    <a:pt x="82011" y="40840"/>
                    <a:pt x="80746" y="38309"/>
                    <a:pt x="77456" y="38309"/>
                  </a:cubicBezTo>
                  <a:cubicBezTo>
                    <a:pt x="75432" y="38309"/>
                    <a:pt x="72648" y="38816"/>
                    <a:pt x="70624" y="42611"/>
                  </a:cubicBezTo>
                  <a:cubicBezTo>
                    <a:pt x="67840" y="47672"/>
                    <a:pt x="64804" y="64121"/>
                    <a:pt x="64804" y="73231"/>
                  </a:cubicBezTo>
                  <a:cubicBezTo>
                    <a:pt x="56453" y="85124"/>
                    <a:pt x="46331" y="96511"/>
                    <a:pt x="30389" y="96511"/>
                  </a:cubicBezTo>
                  <a:cubicBezTo>
                    <a:pt x="13687" y="96511"/>
                    <a:pt x="8373" y="81581"/>
                    <a:pt x="8373" y="67410"/>
                  </a:cubicBezTo>
                  <a:cubicBezTo>
                    <a:pt x="8373" y="35779"/>
                    <a:pt x="34185" y="9209"/>
                    <a:pt x="34185" y="5919"/>
                  </a:cubicBezTo>
                  <a:cubicBezTo>
                    <a:pt x="34185" y="3135"/>
                    <a:pt x="32160" y="1111"/>
                    <a:pt x="29377" y="1111"/>
                  </a:cubicBezTo>
                  <a:cubicBezTo>
                    <a:pt x="26087" y="1111"/>
                    <a:pt x="24316" y="4401"/>
                    <a:pt x="22797" y="6678"/>
                  </a:cubicBezTo>
                  <a:cubicBezTo>
                    <a:pt x="9892" y="25404"/>
                    <a:pt x="276" y="55517"/>
                    <a:pt x="276" y="78545"/>
                  </a:cubicBezTo>
                  <a:cubicBezTo>
                    <a:pt x="276" y="96005"/>
                    <a:pt x="6096" y="114731"/>
                    <a:pt x="26846" y="114731"/>
                  </a:cubicBezTo>
                  <a:cubicBezTo>
                    <a:pt x="44813" y="114731"/>
                    <a:pt x="56706" y="102078"/>
                    <a:pt x="65816" y="88161"/>
                  </a:cubicBezTo>
                  <a:cubicBezTo>
                    <a:pt x="68093" y="102838"/>
                    <a:pt x="77962" y="114731"/>
                    <a:pt x="93652" y="114731"/>
                  </a:cubicBezTo>
                  <a:cubicBezTo>
                    <a:pt x="113390" y="114731"/>
                    <a:pt x="125536" y="99295"/>
                    <a:pt x="134646" y="80316"/>
                  </a:cubicBezTo>
                  <a:cubicBezTo>
                    <a:pt x="140719" y="67916"/>
                    <a:pt x="150335" y="33502"/>
                    <a:pt x="150335" y="178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7" name="任意多边形: 形状 476">
              <a:extLst>
                <a:ext uri="{FF2B5EF4-FFF2-40B4-BE49-F238E27FC236}">
                  <a16:creationId xmlns:a16="http://schemas.microsoft.com/office/drawing/2014/main" id="{D5126996-8119-813C-1D38-C5933F77EFF3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8736280" y="5185237"/>
              <a:ext cx="77762" cy="153576"/>
            </a:xfrm>
            <a:custGeom>
              <a:avLst/>
              <a:gdLst>
                <a:gd name="connsiteX0" fmla="*/ 78044 w 77762"/>
                <a:gd name="connsiteY0" fmla="*/ 6831 h 153576"/>
                <a:gd name="connsiteX1" fmla="*/ 70959 w 77762"/>
                <a:gd name="connsiteY1" fmla="*/ 100 h 153576"/>
                <a:gd name="connsiteX2" fmla="*/ 61039 w 77762"/>
                <a:gd name="connsiteY2" fmla="*/ 9843 h 153576"/>
                <a:gd name="connsiteX3" fmla="*/ 68125 w 77762"/>
                <a:gd name="connsiteY3" fmla="*/ 16574 h 153576"/>
                <a:gd name="connsiteX4" fmla="*/ 78044 w 77762"/>
                <a:gd name="connsiteY4" fmla="*/ 6831 h 153576"/>
                <a:gd name="connsiteX5" fmla="*/ 40492 w 77762"/>
                <a:gd name="connsiteY5" fmla="*/ 126221 h 153576"/>
                <a:gd name="connsiteX6" fmla="*/ 17641 w 77762"/>
                <a:gd name="connsiteY6" fmla="*/ 148717 h 153576"/>
                <a:gd name="connsiteX7" fmla="*/ 11264 w 77762"/>
                <a:gd name="connsiteY7" fmla="*/ 147654 h 153576"/>
                <a:gd name="connsiteX8" fmla="*/ 17287 w 77762"/>
                <a:gd name="connsiteY8" fmla="*/ 138620 h 153576"/>
                <a:gd name="connsiteX9" fmla="*/ 10379 w 77762"/>
                <a:gd name="connsiteY9" fmla="*/ 132066 h 153576"/>
                <a:gd name="connsiteX10" fmla="*/ 282 w 77762"/>
                <a:gd name="connsiteY10" fmla="*/ 142517 h 153576"/>
                <a:gd name="connsiteX11" fmla="*/ 17818 w 77762"/>
                <a:gd name="connsiteY11" fmla="*/ 153677 h 153576"/>
                <a:gd name="connsiteX12" fmla="*/ 54663 w 77762"/>
                <a:gd name="connsiteY12" fmla="*/ 125690 h 153576"/>
                <a:gd name="connsiteX13" fmla="*/ 70605 w 77762"/>
                <a:gd name="connsiteY13" fmla="*/ 62275 h 153576"/>
                <a:gd name="connsiteX14" fmla="*/ 71490 w 77762"/>
                <a:gd name="connsiteY14" fmla="*/ 56075 h 153576"/>
                <a:gd name="connsiteX15" fmla="*/ 52537 w 77762"/>
                <a:gd name="connsiteY15" fmla="*/ 39424 h 153576"/>
                <a:gd name="connsiteX16" fmla="*/ 21538 w 77762"/>
                <a:gd name="connsiteY16" fmla="*/ 66526 h 153576"/>
                <a:gd name="connsiteX17" fmla="*/ 24550 w 77762"/>
                <a:gd name="connsiteY17" fmla="*/ 68829 h 153576"/>
                <a:gd name="connsiteX18" fmla="*/ 28092 w 77762"/>
                <a:gd name="connsiteY18" fmla="*/ 65640 h 153576"/>
                <a:gd name="connsiteX19" fmla="*/ 52006 w 77762"/>
                <a:gd name="connsiteY19" fmla="*/ 44384 h 153576"/>
                <a:gd name="connsiteX20" fmla="*/ 58028 w 77762"/>
                <a:gd name="connsiteY20" fmla="*/ 53064 h 153576"/>
                <a:gd name="connsiteX21" fmla="*/ 57497 w 77762"/>
                <a:gd name="connsiteY21" fmla="*/ 58378 h 153576"/>
                <a:gd name="connsiteX22" fmla="*/ 40492 w 77762"/>
                <a:gd name="connsiteY22" fmla="*/ 126221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62" h="153576">
                  <a:moveTo>
                    <a:pt x="78044" y="6831"/>
                  </a:moveTo>
                  <a:cubicBezTo>
                    <a:pt x="78044" y="3820"/>
                    <a:pt x="75742" y="100"/>
                    <a:pt x="70959" y="100"/>
                  </a:cubicBezTo>
                  <a:cubicBezTo>
                    <a:pt x="65822" y="100"/>
                    <a:pt x="61039" y="5060"/>
                    <a:pt x="61039" y="9843"/>
                  </a:cubicBezTo>
                  <a:cubicBezTo>
                    <a:pt x="61039" y="12677"/>
                    <a:pt x="63165" y="16574"/>
                    <a:pt x="68125" y="16574"/>
                  </a:cubicBezTo>
                  <a:cubicBezTo>
                    <a:pt x="72908" y="16574"/>
                    <a:pt x="78044" y="11968"/>
                    <a:pt x="78044" y="6831"/>
                  </a:cubicBezTo>
                  <a:close/>
                  <a:moveTo>
                    <a:pt x="40492" y="126221"/>
                  </a:moveTo>
                  <a:cubicBezTo>
                    <a:pt x="37480" y="138443"/>
                    <a:pt x="28092" y="148717"/>
                    <a:pt x="17641" y="148717"/>
                  </a:cubicBezTo>
                  <a:cubicBezTo>
                    <a:pt x="15338" y="148717"/>
                    <a:pt x="13213" y="148363"/>
                    <a:pt x="11264" y="147654"/>
                  </a:cubicBezTo>
                  <a:cubicBezTo>
                    <a:pt x="15870" y="145529"/>
                    <a:pt x="17287" y="141277"/>
                    <a:pt x="17287" y="138620"/>
                  </a:cubicBezTo>
                  <a:cubicBezTo>
                    <a:pt x="17287" y="134369"/>
                    <a:pt x="13921" y="132066"/>
                    <a:pt x="10379" y="132066"/>
                  </a:cubicBezTo>
                  <a:cubicBezTo>
                    <a:pt x="4887" y="132066"/>
                    <a:pt x="282" y="136849"/>
                    <a:pt x="282" y="142517"/>
                  </a:cubicBezTo>
                  <a:cubicBezTo>
                    <a:pt x="282" y="149249"/>
                    <a:pt x="7190" y="153677"/>
                    <a:pt x="17818" y="153677"/>
                  </a:cubicBezTo>
                  <a:cubicBezTo>
                    <a:pt x="28447" y="153677"/>
                    <a:pt x="49171" y="147300"/>
                    <a:pt x="54663" y="125690"/>
                  </a:cubicBezTo>
                  <a:lnTo>
                    <a:pt x="70605" y="62275"/>
                  </a:lnTo>
                  <a:cubicBezTo>
                    <a:pt x="71136" y="60326"/>
                    <a:pt x="71490" y="58732"/>
                    <a:pt x="71490" y="56075"/>
                  </a:cubicBezTo>
                  <a:cubicBezTo>
                    <a:pt x="71490" y="46333"/>
                    <a:pt x="63165" y="39424"/>
                    <a:pt x="52537" y="39424"/>
                  </a:cubicBezTo>
                  <a:cubicBezTo>
                    <a:pt x="32875" y="39424"/>
                    <a:pt x="21538" y="64046"/>
                    <a:pt x="21538" y="66526"/>
                  </a:cubicBezTo>
                  <a:cubicBezTo>
                    <a:pt x="21538" y="68829"/>
                    <a:pt x="24018" y="68829"/>
                    <a:pt x="24550" y="68829"/>
                  </a:cubicBezTo>
                  <a:cubicBezTo>
                    <a:pt x="26675" y="68829"/>
                    <a:pt x="26852" y="68298"/>
                    <a:pt x="28092" y="65640"/>
                  </a:cubicBezTo>
                  <a:cubicBezTo>
                    <a:pt x="32521" y="55367"/>
                    <a:pt x="41732" y="44384"/>
                    <a:pt x="52006" y="44384"/>
                  </a:cubicBezTo>
                  <a:cubicBezTo>
                    <a:pt x="56434" y="44384"/>
                    <a:pt x="58028" y="47396"/>
                    <a:pt x="58028" y="53064"/>
                  </a:cubicBezTo>
                  <a:cubicBezTo>
                    <a:pt x="58028" y="55012"/>
                    <a:pt x="57674" y="57492"/>
                    <a:pt x="57497" y="58378"/>
                  </a:cubicBezTo>
                  <a:lnTo>
                    <a:pt x="40492" y="12622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B7C1BED2-C18B-CD67-6BD4-6CFA1BB1DB57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8883899" y="4911221"/>
              <a:ext cx="103750" cy="182955"/>
            </a:xfrm>
            <a:custGeom>
              <a:avLst/>
              <a:gdLst>
                <a:gd name="connsiteX0" fmla="*/ 56465 w 103750"/>
                <a:gd name="connsiteY0" fmla="*/ 69428 h 182955"/>
                <a:gd name="connsiteX1" fmla="*/ 287 w 103750"/>
                <a:gd name="connsiteY1" fmla="*/ 140535 h 182955"/>
                <a:gd name="connsiteX2" fmla="*/ 40269 w 103750"/>
                <a:gd name="connsiteY2" fmla="*/ 183048 h 182955"/>
                <a:gd name="connsiteX3" fmla="*/ 90880 w 103750"/>
                <a:gd name="connsiteY3" fmla="*/ 108398 h 182955"/>
                <a:gd name="connsiteX4" fmla="*/ 72154 w 103750"/>
                <a:gd name="connsiteY4" fmla="*/ 61330 h 182955"/>
                <a:gd name="connsiteX5" fmla="*/ 48114 w 103750"/>
                <a:gd name="connsiteY5" fmla="*/ 19830 h 182955"/>
                <a:gd name="connsiteX6" fmla="*/ 62032 w 103750"/>
                <a:gd name="connsiteY6" fmla="*/ 8190 h 182955"/>
                <a:gd name="connsiteX7" fmla="*/ 79998 w 103750"/>
                <a:gd name="connsiteY7" fmla="*/ 15022 h 182955"/>
                <a:gd name="connsiteX8" fmla="*/ 93916 w 103750"/>
                <a:gd name="connsiteY8" fmla="*/ 21348 h 182955"/>
                <a:gd name="connsiteX9" fmla="*/ 104038 w 103750"/>
                <a:gd name="connsiteY9" fmla="*/ 11226 h 182955"/>
                <a:gd name="connsiteX10" fmla="*/ 90880 w 103750"/>
                <a:gd name="connsiteY10" fmla="*/ 2876 h 182955"/>
                <a:gd name="connsiteX11" fmla="*/ 70129 w 103750"/>
                <a:gd name="connsiteY11" fmla="*/ 92 h 182955"/>
                <a:gd name="connsiteX12" fmla="*/ 41282 w 103750"/>
                <a:gd name="connsiteY12" fmla="*/ 26156 h 182955"/>
                <a:gd name="connsiteX13" fmla="*/ 56465 w 103750"/>
                <a:gd name="connsiteY13" fmla="*/ 69428 h 182955"/>
                <a:gd name="connsiteX14" fmla="*/ 59501 w 103750"/>
                <a:gd name="connsiteY14" fmla="*/ 74995 h 182955"/>
                <a:gd name="connsiteX15" fmla="*/ 73419 w 103750"/>
                <a:gd name="connsiteY15" fmla="*/ 118520 h 182955"/>
                <a:gd name="connsiteX16" fmla="*/ 40269 w 103750"/>
                <a:gd name="connsiteY16" fmla="*/ 177481 h 182955"/>
                <a:gd name="connsiteX17" fmla="*/ 15977 w 103750"/>
                <a:gd name="connsiteY17" fmla="*/ 147621 h 182955"/>
                <a:gd name="connsiteX18" fmla="*/ 59501 w 103750"/>
                <a:gd name="connsiteY18" fmla="*/ 74995 h 18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750" h="182955">
                  <a:moveTo>
                    <a:pt x="56465" y="69428"/>
                  </a:moveTo>
                  <a:cubicBezTo>
                    <a:pt x="24833" y="77019"/>
                    <a:pt x="287" y="109916"/>
                    <a:pt x="287" y="140535"/>
                  </a:cubicBezTo>
                  <a:cubicBezTo>
                    <a:pt x="287" y="164828"/>
                    <a:pt x="16483" y="183048"/>
                    <a:pt x="40269" y="183048"/>
                  </a:cubicBezTo>
                  <a:cubicBezTo>
                    <a:pt x="69876" y="183048"/>
                    <a:pt x="90880" y="143319"/>
                    <a:pt x="90880" y="108398"/>
                  </a:cubicBezTo>
                  <a:cubicBezTo>
                    <a:pt x="90880" y="85370"/>
                    <a:pt x="80758" y="72718"/>
                    <a:pt x="72154" y="61330"/>
                  </a:cubicBezTo>
                  <a:cubicBezTo>
                    <a:pt x="63044" y="49943"/>
                    <a:pt x="48114" y="30964"/>
                    <a:pt x="48114" y="19830"/>
                  </a:cubicBezTo>
                  <a:cubicBezTo>
                    <a:pt x="48114" y="14263"/>
                    <a:pt x="53175" y="8190"/>
                    <a:pt x="62032" y="8190"/>
                  </a:cubicBezTo>
                  <a:cubicBezTo>
                    <a:pt x="69623" y="8190"/>
                    <a:pt x="74684" y="11479"/>
                    <a:pt x="79998" y="15022"/>
                  </a:cubicBezTo>
                  <a:cubicBezTo>
                    <a:pt x="85059" y="18059"/>
                    <a:pt x="90120" y="21348"/>
                    <a:pt x="93916" y="21348"/>
                  </a:cubicBezTo>
                  <a:cubicBezTo>
                    <a:pt x="100242" y="21348"/>
                    <a:pt x="104038" y="15275"/>
                    <a:pt x="104038" y="11226"/>
                  </a:cubicBezTo>
                  <a:cubicBezTo>
                    <a:pt x="104038" y="5659"/>
                    <a:pt x="99989" y="4900"/>
                    <a:pt x="90880" y="2876"/>
                  </a:cubicBezTo>
                  <a:cubicBezTo>
                    <a:pt x="77721" y="92"/>
                    <a:pt x="74178" y="92"/>
                    <a:pt x="70129" y="92"/>
                  </a:cubicBezTo>
                  <a:cubicBezTo>
                    <a:pt x="50391" y="92"/>
                    <a:pt x="41282" y="10973"/>
                    <a:pt x="41282" y="26156"/>
                  </a:cubicBezTo>
                  <a:cubicBezTo>
                    <a:pt x="41282" y="39821"/>
                    <a:pt x="48620" y="53992"/>
                    <a:pt x="56465" y="69428"/>
                  </a:cubicBezTo>
                  <a:close/>
                  <a:moveTo>
                    <a:pt x="59501" y="74995"/>
                  </a:moveTo>
                  <a:cubicBezTo>
                    <a:pt x="65828" y="86635"/>
                    <a:pt x="73419" y="100300"/>
                    <a:pt x="73419" y="118520"/>
                  </a:cubicBezTo>
                  <a:cubicBezTo>
                    <a:pt x="73419" y="135221"/>
                    <a:pt x="63803" y="177481"/>
                    <a:pt x="40269" y="177481"/>
                  </a:cubicBezTo>
                  <a:cubicBezTo>
                    <a:pt x="26352" y="177481"/>
                    <a:pt x="15977" y="166853"/>
                    <a:pt x="15977" y="147621"/>
                  </a:cubicBezTo>
                  <a:cubicBezTo>
                    <a:pt x="15977" y="131679"/>
                    <a:pt x="25339" y="84105"/>
                    <a:pt x="59501" y="7499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9" name="任意多边形: 形状 478">
              <a:extLst>
                <a:ext uri="{FF2B5EF4-FFF2-40B4-BE49-F238E27FC236}">
                  <a16:creationId xmlns:a16="http://schemas.microsoft.com/office/drawing/2014/main" id="{F521AB26-B897-F1DC-9870-FEA50AB240F7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9020367" y="4901352"/>
              <a:ext cx="58707" cy="253051"/>
            </a:xfrm>
            <a:custGeom>
              <a:avLst/>
              <a:gdLst>
                <a:gd name="connsiteX0" fmla="*/ 59000 w 58707"/>
                <a:gd name="connsiteY0" fmla="*/ 250613 h 253051"/>
                <a:gd name="connsiteX1" fmla="*/ 54698 w 58707"/>
                <a:gd name="connsiteY1" fmla="*/ 245045 h 253051"/>
                <a:gd name="connsiteX2" fmla="*/ 14969 w 58707"/>
                <a:gd name="connsiteY2" fmla="*/ 126617 h 253051"/>
                <a:gd name="connsiteX3" fmla="*/ 55710 w 58707"/>
                <a:gd name="connsiteY3" fmla="*/ 6924 h 253051"/>
                <a:gd name="connsiteX4" fmla="*/ 59000 w 58707"/>
                <a:gd name="connsiteY4" fmla="*/ 2622 h 253051"/>
                <a:gd name="connsiteX5" fmla="*/ 56469 w 58707"/>
                <a:gd name="connsiteY5" fmla="*/ 92 h 253051"/>
                <a:gd name="connsiteX6" fmla="*/ 16234 w 58707"/>
                <a:gd name="connsiteY6" fmla="*/ 49437 h 253051"/>
                <a:gd name="connsiteX7" fmla="*/ 292 w 58707"/>
                <a:gd name="connsiteY7" fmla="*/ 126617 h 253051"/>
                <a:gd name="connsiteX8" fmla="*/ 16994 w 58707"/>
                <a:gd name="connsiteY8" fmla="*/ 205569 h 253051"/>
                <a:gd name="connsiteX9" fmla="*/ 56469 w 58707"/>
                <a:gd name="connsiteY9" fmla="*/ 253143 h 253051"/>
                <a:gd name="connsiteX10" fmla="*/ 59000 w 58707"/>
                <a:gd name="connsiteY10" fmla="*/ 25061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9000" y="250613"/>
                  </a:moveTo>
                  <a:cubicBezTo>
                    <a:pt x="59000" y="249853"/>
                    <a:pt x="59000" y="249347"/>
                    <a:pt x="54698" y="245045"/>
                  </a:cubicBezTo>
                  <a:cubicBezTo>
                    <a:pt x="23067" y="213161"/>
                    <a:pt x="14969" y="165334"/>
                    <a:pt x="14969" y="126617"/>
                  </a:cubicBezTo>
                  <a:cubicBezTo>
                    <a:pt x="14969" y="82587"/>
                    <a:pt x="24585" y="38556"/>
                    <a:pt x="55710" y="6924"/>
                  </a:cubicBezTo>
                  <a:cubicBezTo>
                    <a:pt x="59000" y="3888"/>
                    <a:pt x="59000" y="3382"/>
                    <a:pt x="59000" y="2622"/>
                  </a:cubicBezTo>
                  <a:cubicBezTo>
                    <a:pt x="59000" y="851"/>
                    <a:pt x="57988" y="92"/>
                    <a:pt x="56469" y="92"/>
                  </a:cubicBezTo>
                  <a:cubicBezTo>
                    <a:pt x="53939" y="92"/>
                    <a:pt x="31164" y="17299"/>
                    <a:pt x="16234" y="49437"/>
                  </a:cubicBezTo>
                  <a:cubicBezTo>
                    <a:pt x="3329" y="77273"/>
                    <a:pt x="292" y="105361"/>
                    <a:pt x="292" y="126617"/>
                  </a:cubicBezTo>
                  <a:cubicBezTo>
                    <a:pt x="292" y="146355"/>
                    <a:pt x="3076" y="176975"/>
                    <a:pt x="16994" y="205569"/>
                  </a:cubicBezTo>
                  <a:cubicBezTo>
                    <a:pt x="32177" y="236695"/>
                    <a:pt x="53939" y="253143"/>
                    <a:pt x="56469" y="253143"/>
                  </a:cubicBezTo>
                  <a:cubicBezTo>
                    <a:pt x="57988" y="253143"/>
                    <a:pt x="59000" y="252384"/>
                    <a:pt x="59000" y="25061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7D84AA20-5FE1-2FE8-5A50-01831F3FB387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9096760" y="4979292"/>
              <a:ext cx="150059" cy="114632"/>
            </a:xfrm>
            <a:custGeom>
              <a:avLst/>
              <a:gdLst>
                <a:gd name="connsiteX0" fmla="*/ 150355 w 150059"/>
                <a:gd name="connsiteY0" fmla="*/ 17806 h 114632"/>
                <a:gd name="connsiteX1" fmla="*/ 140233 w 150059"/>
                <a:gd name="connsiteY1" fmla="*/ 92 h 114632"/>
                <a:gd name="connsiteX2" fmla="*/ 126821 w 150059"/>
                <a:gd name="connsiteY2" fmla="*/ 11985 h 114632"/>
                <a:gd name="connsiteX3" fmla="*/ 130617 w 150059"/>
                <a:gd name="connsiteY3" fmla="*/ 19577 h 114632"/>
                <a:gd name="connsiteX4" fmla="*/ 139474 w 150059"/>
                <a:gd name="connsiteY4" fmla="*/ 40833 h 114632"/>
                <a:gd name="connsiteX5" fmla="*/ 126821 w 150059"/>
                <a:gd name="connsiteY5" fmla="*/ 77019 h 114632"/>
                <a:gd name="connsiteX6" fmla="*/ 97974 w 150059"/>
                <a:gd name="connsiteY6" fmla="*/ 96504 h 114632"/>
                <a:gd name="connsiteX7" fmla="*/ 73428 w 150059"/>
                <a:gd name="connsiteY7" fmla="*/ 73730 h 114632"/>
                <a:gd name="connsiteX8" fmla="*/ 82031 w 150059"/>
                <a:gd name="connsiteY8" fmla="*/ 43870 h 114632"/>
                <a:gd name="connsiteX9" fmla="*/ 77477 w 150059"/>
                <a:gd name="connsiteY9" fmla="*/ 38303 h 114632"/>
                <a:gd name="connsiteX10" fmla="*/ 70644 w 150059"/>
                <a:gd name="connsiteY10" fmla="*/ 42605 h 114632"/>
                <a:gd name="connsiteX11" fmla="*/ 64824 w 150059"/>
                <a:gd name="connsiteY11" fmla="*/ 73224 h 114632"/>
                <a:gd name="connsiteX12" fmla="*/ 30409 w 150059"/>
                <a:gd name="connsiteY12" fmla="*/ 96504 h 114632"/>
                <a:gd name="connsiteX13" fmla="*/ 8394 w 150059"/>
                <a:gd name="connsiteY13" fmla="*/ 67404 h 114632"/>
                <a:gd name="connsiteX14" fmla="*/ 34205 w 150059"/>
                <a:gd name="connsiteY14" fmla="*/ 5912 h 114632"/>
                <a:gd name="connsiteX15" fmla="*/ 29397 w 150059"/>
                <a:gd name="connsiteY15" fmla="*/ 1104 h 114632"/>
                <a:gd name="connsiteX16" fmla="*/ 22818 w 150059"/>
                <a:gd name="connsiteY16" fmla="*/ 6671 h 114632"/>
                <a:gd name="connsiteX17" fmla="*/ 296 w 150059"/>
                <a:gd name="connsiteY17" fmla="*/ 78538 h 114632"/>
                <a:gd name="connsiteX18" fmla="*/ 26866 w 150059"/>
                <a:gd name="connsiteY18" fmla="*/ 114724 h 114632"/>
                <a:gd name="connsiteX19" fmla="*/ 65836 w 150059"/>
                <a:gd name="connsiteY19" fmla="*/ 88154 h 114632"/>
                <a:gd name="connsiteX20" fmla="*/ 93672 w 150059"/>
                <a:gd name="connsiteY20" fmla="*/ 114724 h 114632"/>
                <a:gd name="connsiteX21" fmla="*/ 134666 w 150059"/>
                <a:gd name="connsiteY21" fmla="*/ 80309 h 114632"/>
                <a:gd name="connsiteX22" fmla="*/ 150355 w 150059"/>
                <a:gd name="connsiteY22" fmla="*/ 17806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355" y="17806"/>
                  </a:moveTo>
                  <a:cubicBezTo>
                    <a:pt x="150355" y="6418"/>
                    <a:pt x="145800" y="92"/>
                    <a:pt x="140233" y="92"/>
                  </a:cubicBezTo>
                  <a:cubicBezTo>
                    <a:pt x="133654" y="92"/>
                    <a:pt x="126821" y="6165"/>
                    <a:pt x="126821" y="11985"/>
                  </a:cubicBezTo>
                  <a:cubicBezTo>
                    <a:pt x="126821" y="14516"/>
                    <a:pt x="128087" y="17299"/>
                    <a:pt x="130617" y="19577"/>
                  </a:cubicBezTo>
                  <a:cubicBezTo>
                    <a:pt x="134919" y="23373"/>
                    <a:pt x="139474" y="30205"/>
                    <a:pt x="139474" y="40833"/>
                  </a:cubicBezTo>
                  <a:cubicBezTo>
                    <a:pt x="139474" y="50955"/>
                    <a:pt x="134666" y="65379"/>
                    <a:pt x="126821" y="77019"/>
                  </a:cubicBezTo>
                  <a:cubicBezTo>
                    <a:pt x="119230" y="87901"/>
                    <a:pt x="109867" y="96504"/>
                    <a:pt x="97974" y="96504"/>
                  </a:cubicBezTo>
                  <a:cubicBezTo>
                    <a:pt x="83550" y="96504"/>
                    <a:pt x="75705" y="87395"/>
                    <a:pt x="73428" y="73730"/>
                  </a:cubicBezTo>
                  <a:cubicBezTo>
                    <a:pt x="76211" y="67150"/>
                    <a:pt x="82031" y="50955"/>
                    <a:pt x="82031" y="43870"/>
                  </a:cubicBezTo>
                  <a:cubicBezTo>
                    <a:pt x="82031" y="40833"/>
                    <a:pt x="80766" y="38303"/>
                    <a:pt x="77477" y="38303"/>
                  </a:cubicBezTo>
                  <a:cubicBezTo>
                    <a:pt x="75452" y="38303"/>
                    <a:pt x="72669" y="38809"/>
                    <a:pt x="70644" y="42605"/>
                  </a:cubicBezTo>
                  <a:cubicBezTo>
                    <a:pt x="67861" y="47666"/>
                    <a:pt x="64824" y="64114"/>
                    <a:pt x="64824" y="73224"/>
                  </a:cubicBezTo>
                  <a:cubicBezTo>
                    <a:pt x="56473" y="85117"/>
                    <a:pt x="46351" y="96504"/>
                    <a:pt x="30409" y="96504"/>
                  </a:cubicBezTo>
                  <a:cubicBezTo>
                    <a:pt x="13708" y="96504"/>
                    <a:pt x="8394" y="81574"/>
                    <a:pt x="8394" y="67404"/>
                  </a:cubicBezTo>
                  <a:cubicBezTo>
                    <a:pt x="8394" y="35772"/>
                    <a:pt x="34205" y="9202"/>
                    <a:pt x="34205" y="5912"/>
                  </a:cubicBezTo>
                  <a:cubicBezTo>
                    <a:pt x="34205" y="3129"/>
                    <a:pt x="32180" y="1104"/>
                    <a:pt x="29397" y="1104"/>
                  </a:cubicBezTo>
                  <a:cubicBezTo>
                    <a:pt x="26107" y="1104"/>
                    <a:pt x="24336" y="4394"/>
                    <a:pt x="22818" y="6671"/>
                  </a:cubicBezTo>
                  <a:cubicBezTo>
                    <a:pt x="9912" y="25397"/>
                    <a:pt x="296" y="55510"/>
                    <a:pt x="296" y="78538"/>
                  </a:cubicBezTo>
                  <a:cubicBezTo>
                    <a:pt x="296" y="95998"/>
                    <a:pt x="6116" y="114724"/>
                    <a:pt x="26866" y="114724"/>
                  </a:cubicBezTo>
                  <a:cubicBezTo>
                    <a:pt x="44833" y="114724"/>
                    <a:pt x="56726" y="102072"/>
                    <a:pt x="65836" y="88154"/>
                  </a:cubicBezTo>
                  <a:cubicBezTo>
                    <a:pt x="68114" y="102831"/>
                    <a:pt x="77983" y="114724"/>
                    <a:pt x="93672" y="114724"/>
                  </a:cubicBezTo>
                  <a:cubicBezTo>
                    <a:pt x="113410" y="114724"/>
                    <a:pt x="125556" y="99288"/>
                    <a:pt x="134666" y="80309"/>
                  </a:cubicBezTo>
                  <a:cubicBezTo>
                    <a:pt x="140739" y="67910"/>
                    <a:pt x="150355" y="33495"/>
                    <a:pt x="150355" y="178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1" name="任意多边形: 形状 480">
              <a:extLst>
                <a:ext uri="{FF2B5EF4-FFF2-40B4-BE49-F238E27FC236}">
                  <a16:creationId xmlns:a16="http://schemas.microsoft.com/office/drawing/2014/main" id="{D3114384-C43A-712C-9054-E59C68296747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9337551" y="5022817"/>
              <a:ext cx="154614" cy="10122"/>
            </a:xfrm>
            <a:custGeom>
              <a:avLst/>
              <a:gdLst>
                <a:gd name="connsiteX0" fmla="*/ 146062 w 154614"/>
                <a:gd name="connsiteY0" fmla="*/ 10214 h 10122"/>
                <a:gd name="connsiteX1" fmla="*/ 154919 w 154614"/>
                <a:gd name="connsiteY1" fmla="*/ 5153 h 10122"/>
                <a:gd name="connsiteX2" fmla="*/ 146062 w 154614"/>
                <a:gd name="connsiteY2" fmla="*/ 92 h 10122"/>
                <a:gd name="connsiteX3" fmla="*/ 9162 w 154614"/>
                <a:gd name="connsiteY3" fmla="*/ 92 h 10122"/>
                <a:gd name="connsiteX4" fmla="*/ 305 w 154614"/>
                <a:gd name="connsiteY4" fmla="*/ 5153 h 10122"/>
                <a:gd name="connsiteX5" fmla="*/ 9162 w 154614"/>
                <a:gd name="connsiteY5" fmla="*/ 10214 h 10122"/>
                <a:gd name="connsiteX6" fmla="*/ 146062 w 154614"/>
                <a:gd name="connsiteY6" fmla="*/ 10214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4" h="10122">
                  <a:moveTo>
                    <a:pt x="146062" y="10214"/>
                  </a:moveTo>
                  <a:cubicBezTo>
                    <a:pt x="150364" y="10214"/>
                    <a:pt x="154919" y="10214"/>
                    <a:pt x="154919" y="5153"/>
                  </a:cubicBezTo>
                  <a:cubicBezTo>
                    <a:pt x="154919" y="92"/>
                    <a:pt x="150364" y="92"/>
                    <a:pt x="146062" y="92"/>
                  </a:cubicBezTo>
                  <a:lnTo>
                    <a:pt x="9162" y="92"/>
                  </a:lnTo>
                  <a:cubicBezTo>
                    <a:pt x="4860" y="92"/>
                    <a:pt x="305" y="92"/>
                    <a:pt x="305" y="5153"/>
                  </a:cubicBezTo>
                  <a:cubicBezTo>
                    <a:pt x="305" y="10214"/>
                    <a:pt x="4860" y="10214"/>
                    <a:pt x="9162" y="10214"/>
                  </a:cubicBezTo>
                  <a:lnTo>
                    <a:pt x="146062" y="1021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D577A6D5-22E3-9521-5FC0-3FDC999AC245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9572635" y="4979292"/>
              <a:ext cx="150059" cy="114632"/>
            </a:xfrm>
            <a:custGeom>
              <a:avLst/>
              <a:gdLst>
                <a:gd name="connsiteX0" fmla="*/ 150374 w 150059"/>
                <a:gd name="connsiteY0" fmla="*/ 17806 h 114632"/>
                <a:gd name="connsiteX1" fmla="*/ 140252 w 150059"/>
                <a:gd name="connsiteY1" fmla="*/ 92 h 114632"/>
                <a:gd name="connsiteX2" fmla="*/ 126840 w 150059"/>
                <a:gd name="connsiteY2" fmla="*/ 11985 h 114632"/>
                <a:gd name="connsiteX3" fmla="*/ 130636 w 150059"/>
                <a:gd name="connsiteY3" fmla="*/ 19577 h 114632"/>
                <a:gd name="connsiteX4" fmla="*/ 139493 w 150059"/>
                <a:gd name="connsiteY4" fmla="*/ 40833 h 114632"/>
                <a:gd name="connsiteX5" fmla="*/ 126840 w 150059"/>
                <a:gd name="connsiteY5" fmla="*/ 77019 h 114632"/>
                <a:gd name="connsiteX6" fmla="*/ 97992 w 150059"/>
                <a:gd name="connsiteY6" fmla="*/ 96504 h 114632"/>
                <a:gd name="connsiteX7" fmla="*/ 73446 w 150059"/>
                <a:gd name="connsiteY7" fmla="*/ 73730 h 114632"/>
                <a:gd name="connsiteX8" fmla="*/ 82050 w 150059"/>
                <a:gd name="connsiteY8" fmla="*/ 43870 h 114632"/>
                <a:gd name="connsiteX9" fmla="*/ 77495 w 150059"/>
                <a:gd name="connsiteY9" fmla="*/ 38303 h 114632"/>
                <a:gd name="connsiteX10" fmla="*/ 70663 w 150059"/>
                <a:gd name="connsiteY10" fmla="*/ 42605 h 114632"/>
                <a:gd name="connsiteX11" fmla="*/ 64843 w 150059"/>
                <a:gd name="connsiteY11" fmla="*/ 73224 h 114632"/>
                <a:gd name="connsiteX12" fmla="*/ 30428 w 150059"/>
                <a:gd name="connsiteY12" fmla="*/ 96504 h 114632"/>
                <a:gd name="connsiteX13" fmla="*/ 8412 w 150059"/>
                <a:gd name="connsiteY13" fmla="*/ 67404 h 114632"/>
                <a:gd name="connsiteX14" fmla="*/ 34224 w 150059"/>
                <a:gd name="connsiteY14" fmla="*/ 5912 h 114632"/>
                <a:gd name="connsiteX15" fmla="*/ 29416 w 150059"/>
                <a:gd name="connsiteY15" fmla="*/ 1104 h 114632"/>
                <a:gd name="connsiteX16" fmla="*/ 22836 w 150059"/>
                <a:gd name="connsiteY16" fmla="*/ 6671 h 114632"/>
                <a:gd name="connsiteX17" fmla="*/ 315 w 150059"/>
                <a:gd name="connsiteY17" fmla="*/ 78538 h 114632"/>
                <a:gd name="connsiteX18" fmla="*/ 26885 w 150059"/>
                <a:gd name="connsiteY18" fmla="*/ 114724 h 114632"/>
                <a:gd name="connsiteX19" fmla="*/ 65855 w 150059"/>
                <a:gd name="connsiteY19" fmla="*/ 88154 h 114632"/>
                <a:gd name="connsiteX20" fmla="*/ 93691 w 150059"/>
                <a:gd name="connsiteY20" fmla="*/ 114724 h 114632"/>
                <a:gd name="connsiteX21" fmla="*/ 134685 w 150059"/>
                <a:gd name="connsiteY21" fmla="*/ 80309 h 114632"/>
                <a:gd name="connsiteX22" fmla="*/ 150374 w 150059"/>
                <a:gd name="connsiteY22" fmla="*/ 17806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374" y="17806"/>
                  </a:moveTo>
                  <a:cubicBezTo>
                    <a:pt x="150374" y="6418"/>
                    <a:pt x="145819" y="92"/>
                    <a:pt x="140252" y="92"/>
                  </a:cubicBezTo>
                  <a:cubicBezTo>
                    <a:pt x="133673" y="92"/>
                    <a:pt x="126840" y="6165"/>
                    <a:pt x="126840" y="11985"/>
                  </a:cubicBezTo>
                  <a:cubicBezTo>
                    <a:pt x="126840" y="14516"/>
                    <a:pt x="128105" y="17299"/>
                    <a:pt x="130636" y="19577"/>
                  </a:cubicBezTo>
                  <a:cubicBezTo>
                    <a:pt x="134938" y="23373"/>
                    <a:pt x="139493" y="30205"/>
                    <a:pt x="139493" y="40833"/>
                  </a:cubicBezTo>
                  <a:cubicBezTo>
                    <a:pt x="139493" y="50955"/>
                    <a:pt x="134685" y="65379"/>
                    <a:pt x="126840" y="77019"/>
                  </a:cubicBezTo>
                  <a:cubicBezTo>
                    <a:pt x="119249" y="87901"/>
                    <a:pt x="109886" y="96504"/>
                    <a:pt x="97992" y="96504"/>
                  </a:cubicBezTo>
                  <a:cubicBezTo>
                    <a:pt x="83569" y="96504"/>
                    <a:pt x="75724" y="87395"/>
                    <a:pt x="73446" y="73730"/>
                  </a:cubicBezTo>
                  <a:cubicBezTo>
                    <a:pt x="76230" y="67150"/>
                    <a:pt x="82050" y="50955"/>
                    <a:pt x="82050" y="43870"/>
                  </a:cubicBezTo>
                  <a:cubicBezTo>
                    <a:pt x="82050" y="40833"/>
                    <a:pt x="80785" y="38303"/>
                    <a:pt x="77495" y="38303"/>
                  </a:cubicBezTo>
                  <a:cubicBezTo>
                    <a:pt x="75471" y="38303"/>
                    <a:pt x="72687" y="38809"/>
                    <a:pt x="70663" y="42605"/>
                  </a:cubicBezTo>
                  <a:cubicBezTo>
                    <a:pt x="67879" y="47666"/>
                    <a:pt x="64843" y="64114"/>
                    <a:pt x="64843" y="73224"/>
                  </a:cubicBezTo>
                  <a:cubicBezTo>
                    <a:pt x="56492" y="85117"/>
                    <a:pt x="46370" y="96504"/>
                    <a:pt x="30428" y="96504"/>
                  </a:cubicBezTo>
                  <a:cubicBezTo>
                    <a:pt x="13726" y="96504"/>
                    <a:pt x="8412" y="81574"/>
                    <a:pt x="8412" y="67404"/>
                  </a:cubicBezTo>
                  <a:cubicBezTo>
                    <a:pt x="8412" y="35772"/>
                    <a:pt x="34224" y="9202"/>
                    <a:pt x="34224" y="5912"/>
                  </a:cubicBezTo>
                  <a:cubicBezTo>
                    <a:pt x="34224" y="3129"/>
                    <a:pt x="32199" y="1104"/>
                    <a:pt x="29416" y="1104"/>
                  </a:cubicBezTo>
                  <a:cubicBezTo>
                    <a:pt x="26126" y="1104"/>
                    <a:pt x="24355" y="4394"/>
                    <a:pt x="22836" y="6671"/>
                  </a:cubicBezTo>
                  <a:cubicBezTo>
                    <a:pt x="9931" y="25397"/>
                    <a:pt x="315" y="55510"/>
                    <a:pt x="315" y="78538"/>
                  </a:cubicBezTo>
                  <a:cubicBezTo>
                    <a:pt x="315" y="95998"/>
                    <a:pt x="6135" y="114724"/>
                    <a:pt x="26885" y="114724"/>
                  </a:cubicBezTo>
                  <a:cubicBezTo>
                    <a:pt x="44852" y="114724"/>
                    <a:pt x="56745" y="102072"/>
                    <a:pt x="65855" y="88154"/>
                  </a:cubicBezTo>
                  <a:cubicBezTo>
                    <a:pt x="68132" y="102831"/>
                    <a:pt x="78001" y="114724"/>
                    <a:pt x="93691" y="114724"/>
                  </a:cubicBezTo>
                  <a:cubicBezTo>
                    <a:pt x="113429" y="114724"/>
                    <a:pt x="125575" y="99288"/>
                    <a:pt x="134685" y="80309"/>
                  </a:cubicBezTo>
                  <a:cubicBezTo>
                    <a:pt x="140758" y="67910"/>
                    <a:pt x="150374" y="33495"/>
                    <a:pt x="150374" y="178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3" name="任意多边形: 形状 482">
              <a:extLst>
                <a:ext uri="{FF2B5EF4-FFF2-40B4-BE49-F238E27FC236}">
                  <a16:creationId xmlns:a16="http://schemas.microsoft.com/office/drawing/2014/main" id="{0CB6C65B-E74D-496F-28EB-B0010FF1EFB5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9727111" y="5011657"/>
              <a:ext cx="77762" cy="153576"/>
            </a:xfrm>
            <a:custGeom>
              <a:avLst/>
              <a:gdLst>
                <a:gd name="connsiteX0" fmla="*/ 78084 w 77762"/>
                <a:gd name="connsiteY0" fmla="*/ 6825 h 153576"/>
                <a:gd name="connsiteX1" fmla="*/ 70998 w 77762"/>
                <a:gd name="connsiteY1" fmla="*/ 93 h 153576"/>
                <a:gd name="connsiteX2" fmla="*/ 61078 w 77762"/>
                <a:gd name="connsiteY2" fmla="*/ 9836 h 153576"/>
                <a:gd name="connsiteX3" fmla="*/ 68164 w 77762"/>
                <a:gd name="connsiteY3" fmla="*/ 16567 h 153576"/>
                <a:gd name="connsiteX4" fmla="*/ 78084 w 77762"/>
                <a:gd name="connsiteY4" fmla="*/ 6825 h 153576"/>
                <a:gd name="connsiteX5" fmla="*/ 40531 w 77762"/>
                <a:gd name="connsiteY5" fmla="*/ 126214 h 153576"/>
                <a:gd name="connsiteX6" fmla="*/ 17680 w 77762"/>
                <a:gd name="connsiteY6" fmla="*/ 148710 h 153576"/>
                <a:gd name="connsiteX7" fmla="*/ 11303 w 77762"/>
                <a:gd name="connsiteY7" fmla="*/ 147648 h 153576"/>
                <a:gd name="connsiteX8" fmla="*/ 17326 w 77762"/>
                <a:gd name="connsiteY8" fmla="*/ 138614 h 153576"/>
                <a:gd name="connsiteX9" fmla="*/ 10418 w 77762"/>
                <a:gd name="connsiteY9" fmla="*/ 132060 h 153576"/>
                <a:gd name="connsiteX10" fmla="*/ 321 w 77762"/>
                <a:gd name="connsiteY10" fmla="*/ 142511 h 153576"/>
                <a:gd name="connsiteX11" fmla="*/ 17857 w 77762"/>
                <a:gd name="connsiteY11" fmla="*/ 153670 h 153576"/>
                <a:gd name="connsiteX12" fmla="*/ 54702 w 77762"/>
                <a:gd name="connsiteY12" fmla="*/ 125683 h 153576"/>
                <a:gd name="connsiteX13" fmla="*/ 70644 w 77762"/>
                <a:gd name="connsiteY13" fmla="*/ 62268 h 153576"/>
                <a:gd name="connsiteX14" fmla="*/ 71529 w 77762"/>
                <a:gd name="connsiteY14" fmla="*/ 56068 h 153576"/>
                <a:gd name="connsiteX15" fmla="*/ 52576 w 77762"/>
                <a:gd name="connsiteY15" fmla="*/ 39418 h 153576"/>
                <a:gd name="connsiteX16" fmla="*/ 21577 w 77762"/>
                <a:gd name="connsiteY16" fmla="*/ 66519 h 153576"/>
                <a:gd name="connsiteX17" fmla="*/ 24589 w 77762"/>
                <a:gd name="connsiteY17" fmla="*/ 68822 h 153576"/>
                <a:gd name="connsiteX18" fmla="*/ 28131 w 77762"/>
                <a:gd name="connsiteY18" fmla="*/ 65634 h 153576"/>
                <a:gd name="connsiteX19" fmla="*/ 52045 w 77762"/>
                <a:gd name="connsiteY19" fmla="*/ 44377 h 153576"/>
                <a:gd name="connsiteX20" fmla="*/ 58067 w 77762"/>
                <a:gd name="connsiteY20" fmla="*/ 53057 h 153576"/>
                <a:gd name="connsiteX21" fmla="*/ 57536 w 77762"/>
                <a:gd name="connsiteY21" fmla="*/ 58371 h 153576"/>
                <a:gd name="connsiteX22" fmla="*/ 40531 w 77762"/>
                <a:gd name="connsiteY22" fmla="*/ 126214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62" h="153576">
                  <a:moveTo>
                    <a:pt x="78084" y="6825"/>
                  </a:moveTo>
                  <a:cubicBezTo>
                    <a:pt x="78084" y="3813"/>
                    <a:pt x="75781" y="93"/>
                    <a:pt x="70998" y="93"/>
                  </a:cubicBezTo>
                  <a:cubicBezTo>
                    <a:pt x="65861" y="93"/>
                    <a:pt x="61078" y="5053"/>
                    <a:pt x="61078" y="9836"/>
                  </a:cubicBezTo>
                  <a:cubicBezTo>
                    <a:pt x="61078" y="12670"/>
                    <a:pt x="63204" y="16567"/>
                    <a:pt x="68164" y="16567"/>
                  </a:cubicBezTo>
                  <a:cubicBezTo>
                    <a:pt x="72947" y="16567"/>
                    <a:pt x="78084" y="11962"/>
                    <a:pt x="78084" y="6825"/>
                  </a:cubicBezTo>
                  <a:close/>
                  <a:moveTo>
                    <a:pt x="40531" y="126214"/>
                  </a:moveTo>
                  <a:cubicBezTo>
                    <a:pt x="37519" y="138436"/>
                    <a:pt x="28131" y="148710"/>
                    <a:pt x="17680" y="148710"/>
                  </a:cubicBezTo>
                  <a:cubicBezTo>
                    <a:pt x="15377" y="148710"/>
                    <a:pt x="13252" y="148356"/>
                    <a:pt x="11303" y="147648"/>
                  </a:cubicBezTo>
                  <a:cubicBezTo>
                    <a:pt x="15909" y="145522"/>
                    <a:pt x="17326" y="141271"/>
                    <a:pt x="17326" y="138614"/>
                  </a:cubicBezTo>
                  <a:cubicBezTo>
                    <a:pt x="17326" y="134362"/>
                    <a:pt x="13960" y="132060"/>
                    <a:pt x="10418" y="132060"/>
                  </a:cubicBezTo>
                  <a:cubicBezTo>
                    <a:pt x="4926" y="132060"/>
                    <a:pt x="321" y="136842"/>
                    <a:pt x="321" y="142511"/>
                  </a:cubicBezTo>
                  <a:cubicBezTo>
                    <a:pt x="321" y="149242"/>
                    <a:pt x="7229" y="153670"/>
                    <a:pt x="17857" y="153670"/>
                  </a:cubicBezTo>
                  <a:cubicBezTo>
                    <a:pt x="28486" y="153670"/>
                    <a:pt x="49210" y="147293"/>
                    <a:pt x="54702" y="125683"/>
                  </a:cubicBezTo>
                  <a:lnTo>
                    <a:pt x="70644" y="62268"/>
                  </a:lnTo>
                  <a:cubicBezTo>
                    <a:pt x="71175" y="60320"/>
                    <a:pt x="71529" y="58725"/>
                    <a:pt x="71529" y="56068"/>
                  </a:cubicBezTo>
                  <a:cubicBezTo>
                    <a:pt x="71529" y="46326"/>
                    <a:pt x="63204" y="39418"/>
                    <a:pt x="52576" y="39418"/>
                  </a:cubicBezTo>
                  <a:cubicBezTo>
                    <a:pt x="32914" y="39418"/>
                    <a:pt x="21577" y="64039"/>
                    <a:pt x="21577" y="66519"/>
                  </a:cubicBezTo>
                  <a:cubicBezTo>
                    <a:pt x="21577" y="68822"/>
                    <a:pt x="24057" y="68822"/>
                    <a:pt x="24589" y="68822"/>
                  </a:cubicBezTo>
                  <a:cubicBezTo>
                    <a:pt x="26714" y="68822"/>
                    <a:pt x="26891" y="68291"/>
                    <a:pt x="28131" y="65634"/>
                  </a:cubicBezTo>
                  <a:cubicBezTo>
                    <a:pt x="32560" y="55360"/>
                    <a:pt x="41771" y="44377"/>
                    <a:pt x="52045" y="44377"/>
                  </a:cubicBezTo>
                  <a:cubicBezTo>
                    <a:pt x="56473" y="44377"/>
                    <a:pt x="58067" y="47389"/>
                    <a:pt x="58067" y="53057"/>
                  </a:cubicBezTo>
                  <a:cubicBezTo>
                    <a:pt x="58067" y="55006"/>
                    <a:pt x="57713" y="57485"/>
                    <a:pt x="57536" y="58371"/>
                  </a:cubicBezTo>
                  <a:lnTo>
                    <a:pt x="40531" y="12621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4" name="任意多边形: 形状 483">
              <a:extLst>
                <a:ext uri="{FF2B5EF4-FFF2-40B4-BE49-F238E27FC236}">
                  <a16:creationId xmlns:a16="http://schemas.microsoft.com/office/drawing/2014/main" id="{514C99D0-F7DE-683B-496F-35BC81E03C84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9848159" y="4901352"/>
              <a:ext cx="58707" cy="253051"/>
            </a:xfrm>
            <a:custGeom>
              <a:avLst/>
              <a:gdLst>
                <a:gd name="connsiteX0" fmla="*/ 59033 w 58707"/>
                <a:gd name="connsiteY0" fmla="*/ 126617 h 253051"/>
                <a:gd name="connsiteX1" fmla="*/ 42332 w 58707"/>
                <a:gd name="connsiteY1" fmla="*/ 47666 h 253051"/>
                <a:gd name="connsiteX2" fmla="*/ 2856 w 58707"/>
                <a:gd name="connsiteY2" fmla="*/ 92 h 253051"/>
                <a:gd name="connsiteX3" fmla="*/ 325 w 58707"/>
                <a:gd name="connsiteY3" fmla="*/ 2622 h 253051"/>
                <a:gd name="connsiteX4" fmla="*/ 5133 w 58707"/>
                <a:gd name="connsiteY4" fmla="*/ 8443 h 253051"/>
                <a:gd name="connsiteX5" fmla="*/ 44356 w 58707"/>
                <a:gd name="connsiteY5" fmla="*/ 126617 h 253051"/>
                <a:gd name="connsiteX6" fmla="*/ 3615 w 58707"/>
                <a:gd name="connsiteY6" fmla="*/ 246311 h 253051"/>
                <a:gd name="connsiteX7" fmla="*/ 325 w 58707"/>
                <a:gd name="connsiteY7" fmla="*/ 250613 h 253051"/>
                <a:gd name="connsiteX8" fmla="*/ 2856 w 58707"/>
                <a:gd name="connsiteY8" fmla="*/ 253143 h 253051"/>
                <a:gd name="connsiteX9" fmla="*/ 43091 w 58707"/>
                <a:gd name="connsiteY9" fmla="*/ 203798 h 253051"/>
                <a:gd name="connsiteX10" fmla="*/ 59033 w 58707"/>
                <a:gd name="connsiteY10" fmla="*/ 12661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9033" y="126617"/>
                  </a:moveTo>
                  <a:cubicBezTo>
                    <a:pt x="59033" y="106879"/>
                    <a:pt x="56249" y="76260"/>
                    <a:pt x="42332" y="47666"/>
                  </a:cubicBezTo>
                  <a:cubicBezTo>
                    <a:pt x="27149" y="16540"/>
                    <a:pt x="5386" y="92"/>
                    <a:pt x="2856" y="92"/>
                  </a:cubicBezTo>
                  <a:cubicBezTo>
                    <a:pt x="1337" y="92"/>
                    <a:pt x="325" y="1104"/>
                    <a:pt x="325" y="2622"/>
                  </a:cubicBezTo>
                  <a:cubicBezTo>
                    <a:pt x="325" y="3382"/>
                    <a:pt x="325" y="3888"/>
                    <a:pt x="5133" y="8443"/>
                  </a:cubicBezTo>
                  <a:cubicBezTo>
                    <a:pt x="29932" y="33495"/>
                    <a:pt x="44356" y="73730"/>
                    <a:pt x="44356" y="126617"/>
                  </a:cubicBezTo>
                  <a:cubicBezTo>
                    <a:pt x="44356" y="169889"/>
                    <a:pt x="34993" y="214426"/>
                    <a:pt x="3615" y="246311"/>
                  </a:cubicBezTo>
                  <a:cubicBezTo>
                    <a:pt x="325" y="249347"/>
                    <a:pt x="325" y="249853"/>
                    <a:pt x="325" y="250613"/>
                  </a:cubicBezTo>
                  <a:cubicBezTo>
                    <a:pt x="325" y="252131"/>
                    <a:pt x="1337" y="253143"/>
                    <a:pt x="2856" y="253143"/>
                  </a:cubicBezTo>
                  <a:cubicBezTo>
                    <a:pt x="5386" y="253143"/>
                    <a:pt x="28161" y="235936"/>
                    <a:pt x="43091" y="203798"/>
                  </a:cubicBezTo>
                  <a:cubicBezTo>
                    <a:pt x="55996" y="175962"/>
                    <a:pt x="59033" y="147874"/>
                    <a:pt x="59033" y="126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5" name="任意多边形: 形状 484">
              <a:extLst>
                <a:ext uri="{FF2B5EF4-FFF2-40B4-BE49-F238E27FC236}">
                  <a16:creationId xmlns:a16="http://schemas.microsoft.com/office/drawing/2014/main" id="{0070E3C4-3529-B5FF-6FAA-3BAD9FBF44E2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10016605" y="4998271"/>
              <a:ext cx="168278" cy="59213"/>
            </a:xfrm>
            <a:custGeom>
              <a:avLst/>
              <a:gdLst>
                <a:gd name="connsiteX0" fmla="*/ 160007 w 168278"/>
                <a:gd name="connsiteY0" fmla="*/ 10214 h 59213"/>
                <a:gd name="connsiteX1" fmla="*/ 168611 w 168278"/>
                <a:gd name="connsiteY1" fmla="*/ 5153 h 59213"/>
                <a:gd name="connsiteX2" fmla="*/ 160260 w 168278"/>
                <a:gd name="connsiteY2" fmla="*/ 92 h 59213"/>
                <a:gd name="connsiteX3" fmla="*/ 8682 w 168278"/>
                <a:gd name="connsiteY3" fmla="*/ 92 h 59213"/>
                <a:gd name="connsiteX4" fmla="*/ 332 w 168278"/>
                <a:gd name="connsiteY4" fmla="*/ 5153 h 59213"/>
                <a:gd name="connsiteX5" fmla="*/ 8936 w 168278"/>
                <a:gd name="connsiteY5" fmla="*/ 10214 h 59213"/>
                <a:gd name="connsiteX6" fmla="*/ 160007 w 168278"/>
                <a:gd name="connsiteY6" fmla="*/ 10214 h 59213"/>
                <a:gd name="connsiteX7" fmla="*/ 160260 w 168278"/>
                <a:gd name="connsiteY7" fmla="*/ 59306 h 59213"/>
                <a:gd name="connsiteX8" fmla="*/ 168611 w 168278"/>
                <a:gd name="connsiteY8" fmla="*/ 54245 h 59213"/>
                <a:gd name="connsiteX9" fmla="*/ 160007 w 168278"/>
                <a:gd name="connsiteY9" fmla="*/ 49184 h 59213"/>
                <a:gd name="connsiteX10" fmla="*/ 8936 w 168278"/>
                <a:gd name="connsiteY10" fmla="*/ 49184 h 59213"/>
                <a:gd name="connsiteX11" fmla="*/ 332 w 168278"/>
                <a:gd name="connsiteY11" fmla="*/ 54245 h 59213"/>
                <a:gd name="connsiteX12" fmla="*/ 8682 w 168278"/>
                <a:gd name="connsiteY12" fmla="*/ 59306 h 59213"/>
                <a:gd name="connsiteX13" fmla="*/ 160260 w 168278"/>
                <a:gd name="connsiteY13" fmla="*/ 59306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60007" y="10214"/>
                  </a:moveTo>
                  <a:cubicBezTo>
                    <a:pt x="163803" y="10214"/>
                    <a:pt x="168611" y="10214"/>
                    <a:pt x="168611" y="5153"/>
                  </a:cubicBezTo>
                  <a:cubicBezTo>
                    <a:pt x="168611" y="92"/>
                    <a:pt x="163803" y="92"/>
                    <a:pt x="160260" y="92"/>
                  </a:cubicBezTo>
                  <a:lnTo>
                    <a:pt x="8682" y="92"/>
                  </a:lnTo>
                  <a:cubicBezTo>
                    <a:pt x="5140" y="92"/>
                    <a:pt x="332" y="92"/>
                    <a:pt x="332" y="5153"/>
                  </a:cubicBezTo>
                  <a:cubicBezTo>
                    <a:pt x="332" y="10214"/>
                    <a:pt x="5140" y="10214"/>
                    <a:pt x="8936" y="10214"/>
                  </a:cubicBezTo>
                  <a:lnTo>
                    <a:pt x="160007" y="10214"/>
                  </a:lnTo>
                  <a:close/>
                  <a:moveTo>
                    <a:pt x="160260" y="59306"/>
                  </a:moveTo>
                  <a:cubicBezTo>
                    <a:pt x="163803" y="59306"/>
                    <a:pt x="168611" y="59306"/>
                    <a:pt x="168611" y="54245"/>
                  </a:cubicBezTo>
                  <a:cubicBezTo>
                    <a:pt x="168611" y="49184"/>
                    <a:pt x="163803" y="49184"/>
                    <a:pt x="160007" y="49184"/>
                  </a:cubicBezTo>
                  <a:lnTo>
                    <a:pt x="8936" y="49184"/>
                  </a:lnTo>
                  <a:cubicBezTo>
                    <a:pt x="5140" y="49184"/>
                    <a:pt x="332" y="49184"/>
                    <a:pt x="332" y="54245"/>
                  </a:cubicBezTo>
                  <a:cubicBezTo>
                    <a:pt x="332" y="59306"/>
                    <a:pt x="5140" y="59306"/>
                    <a:pt x="8682" y="59306"/>
                  </a:cubicBezTo>
                  <a:lnTo>
                    <a:pt x="160260" y="593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6" name="任意多边形: 形状 485">
              <a:extLst>
                <a:ext uri="{FF2B5EF4-FFF2-40B4-BE49-F238E27FC236}">
                  <a16:creationId xmlns:a16="http://schemas.microsoft.com/office/drawing/2014/main" id="{E2FD6E69-15B6-502E-3279-01336EB65995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10306741" y="4810884"/>
              <a:ext cx="136647" cy="111848"/>
            </a:xfrm>
            <a:custGeom>
              <a:avLst/>
              <a:gdLst>
                <a:gd name="connsiteX0" fmla="*/ 60570 w 136647"/>
                <a:gd name="connsiteY0" fmla="*/ 14762 h 111848"/>
                <a:gd name="connsiteX1" fmla="*/ 89164 w 136647"/>
                <a:gd name="connsiteY1" fmla="*/ 14762 h 111848"/>
                <a:gd name="connsiteX2" fmla="*/ 78536 w 136647"/>
                <a:gd name="connsiteY2" fmla="*/ 80049 h 111848"/>
                <a:gd name="connsiteX3" fmla="*/ 80561 w 136647"/>
                <a:gd name="connsiteY3" fmla="*/ 99281 h 111848"/>
                <a:gd name="connsiteX4" fmla="*/ 89670 w 136647"/>
                <a:gd name="connsiteY4" fmla="*/ 111934 h 111848"/>
                <a:gd name="connsiteX5" fmla="*/ 100046 w 136647"/>
                <a:gd name="connsiteY5" fmla="*/ 102318 h 111848"/>
                <a:gd name="connsiteX6" fmla="*/ 98527 w 136647"/>
                <a:gd name="connsiteY6" fmla="*/ 96751 h 111848"/>
                <a:gd name="connsiteX7" fmla="*/ 91189 w 136647"/>
                <a:gd name="connsiteY7" fmla="*/ 54997 h 111848"/>
                <a:gd name="connsiteX8" fmla="*/ 95744 w 136647"/>
                <a:gd name="connsiteY8" fmla="*/ 14762 h 111848"/>
                <a:gd name="connsiteX9" fmla="*/ 124592 w 136647"/>
                <a:gd name="connsiteY9" fmla="*/ 14762 h 111848"/>
                <a:gd name="connsiteX10" fmla="*/ 136991 w 136647"/>
                <a:gd name="connsiteY10" fmla="*/ 6158 h 111848"/>
                <a:gd name="connsiteX11" fmla="*/ 126869 w 136647"/>
                <a:gd name="connsiteY11" fmla="*/ 85 h 111848"/>
                <a:gd name="connsiteX12" fmla="*/ 42097 w 136647"/>
                <a:gd name="connsiteY12" fmla="*/ 85 h 111848"/>
                <a:gd name="connsiteX13" fmla="*/ 15780 w 136647"/>
                <a:gd name="connsiteY13" fmla="*/ 11979 h 111848"/>
                <a:gd name="connsiteX14" fmla="*/ 344 w 136647"/>
                <a:gd name="connsiteY14" fmla="*/ 34753 h 111848"/>
                <a:gd name="connsiteX15" fmla="*/ 3380 w 136647"/>
                <a:gd name="connsiteY15" fmla="*/ 37284 h 111848"/>
                <a:gd name="connsiteX16" fmla="*/ 7429 w 136647"/>
                <a:gd name="connsiteY16" fmla="*/ 34247 h 111848"/>
                <a:gd name="connsiteX17" fmla="*/ 39566 w 136647"/>
                <a:gd name="connsiteY17" fmla="*/ 14762 h 111848"/>
                <a:gd name="connsiteX18" fmla="*/ 53990 w 136647"/>
                <a:gd name="connsiteY18" fmla="*/ 14762 h 111848"/>
                <a:gd name="connsiteX19" fmla="*/ 21600 w 136647"/>
                <a:gd name="connsiteY19" fmla="*/ 99028 h 111848"/>
                <a:gd name="connsiteX20" fmla="*/ 19575 w 136647"/>
                <a:gd name="connsiteY20" fmla="*/ 105101 h 111848"/>
                <a:gd name="connsiteX21" fmla="*/ 26914 w 136647"/>
                <a:gd name="connsiteY21" fmla="*/ 111934 h 111848"/>
                <a:gd name="connsiteX22" fmla="*/ 39566 w 136647"/>
                <a:gd name="connsiteY22" fmla="*/ 95485 h 111848"/>
                <a:gd name="connsiteX23" fmla="*/ 46399 w 136647"/>
                <a:gd name="connsiteY23" fmla="*/ 70686 h 111848"/>
                <a:gd name="connsiteX24" fmla="*/ 60570 w 136647"/>
                <a:gd name="connsiteY24" fmla="*/ 147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6647" h="111848">
                  <a:moveTo>
                    <a:pt x="60570" y="14762"/>
                  </a:moveTo>
                  <a:lnTo>
                    <a:pt x="89164" y="14762"/>
                  </a:lnTo>
                  <a:cubicBezTo>
                    <a:pt x="80814" y="52214"/>
                    <a:pt x="78536" y="63095"/>
                    <a:pt x="78536" y="80049"/>
                  </a:cubicBezTo>
                  <a:cubicBezTo>
                    <a:pt x="78536" y="83845"/>
                    <a:pt x="78536" y="90677"/>
                    <a:pt x="80561" y="99281"/>
                  </a:cubicBezTo>
                  <a:cubicBezTo>
                    <a:pt x="83091" y="110415"/>
                    <a:pt x="85875" y="111934"/>
                    <a:pt x="89670" y="111934"/>
                  </a:cubicBezTo>
                  <a:cubicBezTo>
                    <a:pt x="94732" y="111934"/>
                    <a:pt x="100046" y="107379"/>
                    <a:pt x="100046" y="102318"/>
                  </a:cubicBezTo>
                  <a:cubicBezTo>
                    <a:pt x="100046" y="100800"/>
                    <a:pt x="100046" y="100293"/>
                    <a:pt x="98527" y="96751"/>
                  </a:cubicBezTo>
                  <a:cubicBezTo>
                    <a:pt x="91189" y="78531"/>
                    <a:pt x="91189" y="62083"/>
                    <a:pt x="91189" y="54997"/>
                  </a:cubicBezTo>
                  <a:cubicBezTo>
                    <a:pt x="91189" y="41586"/>
                    <a:pt x="92960" y="27921"/>
                    <a:pt x="95744" y="14762"/>
                  </a:cubicBezTo>
                  <a:lnTo>
                    <a:pt x="124592" y="14762"/>
                  </a:lnTo>
                  <a:cubicBezTo>
                    <a:pt x="127881" y="14762"/>
                    <a:pt x="136991" y="14762"/>
                    <a:pt x="136991" y="6158"/>
                  </a:cubicBezTo>
                  <a:cubicBezTo>
                    <a:pt x="136991" y="85"/>
                    <a:pt x="131677" y="85"/>
                    <a:pt x="126869" y="85"/>
                  </a:cubicBezTo>
                  <a:lnTo>
                    <a:pt x="42097" y="85"/>
                  </a:lnTo>
                  <a:cubicBezTo>
                    <a:pt x="36530" y="85"/>
                    <a:pt x="26914" y="85"/>
                    <a:pt x="15780" y="11979"/>
                  </a:cubicBezTo>
                  <a:cubicBezTo>
                    <a:pt x="6923" y="21848"/>
                    <a:pt x="344" y="33488"/>
                    <a:pt x="344" y="34753"/>
                  </a:cubicBezTo>
                  <a:cubicBezTo>
                    <a:pt x="344" y="35006"/>
                    <a:pt x="344" y="37284"/>
                    <a:pt x="3380" y="37284"/>
                  </a:cubicBezTo>
                  <a:cubicBezTo>
                    <a:pt x="5405" y="37284"/>
                    <a:pt x="5911" y="36272"/>
                    <a:pt x="7429" y="34247"/>
                  </a:cubicBezTo>
                  <a:cubicBezTo>
                    <a:pt x="19828" y="14762"/>
                    <a:pt x="34505" y="14762"/>
                    <a:pt x="39566" y="14762"/>
                  </a:cubicBezTo>
                  <a:lnTo>
                    <a:pt x="53990" y="14762"/>
                  </a:lnTo>
                  <a:cubicBezTo>
                    <a:pt x="45893" y="45381"/>
                    <a:pt x="32228" y="76001"/>
                    <a:pt x="21600" y="99028"/>
                  </a:cubicBezTo>
                  <a:cubicBezTo>
                    <a:pt x="19575" y="102824"/>
                    <a:pt x="19575" y="103330"/>
                    <a:pt x="19575" y="105101"/>
                  </a:cubicBezTo>
                  <a:cubicBezTo>
                    <a:pt x="19575" y="109909"/>
                    <a:pt x="23624" y="111934"/>
                    <a:pt x="26914" y="111934"/>
                  </a:cubicBezTo>
                  <a:cubicBezTo>
                    <a:pt x="34505" y="111934"/>
                    <a:pt x="36530" y="104848"/>
                    <a:pt x="39566" y="95485"/>
                  </a:cubicBezTo>
                  <a:cubicBezTo>
                    <a:pt x="43109" y="83845"/>
                    <a:pt x="43109" y="83339"/>
                    <a:pt x="46399" y="70686"/>
                  </a:cubicBezTo>
                  <a:lnTo>
                    <a:pt x="60570" y="1476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7" name="任意多边形: 形状 486">
              <a:extLst>
                <a:ext uri="{FF2B5EF4-FFF2-40B4-BE49-F238E27FC236}">
                  <a16:creationId xmlns:a16="http://schemas.microsoft.com/office/drawing/2014/main" id="{7308DE62-9274-65B8-E2A0-31C120F43C52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0299909" y="5022817"/>
              <a:ext cx="153324" cy="10121"/>
            </a:xfrm>
            <a:custGeom>
              <a:avLst/>
              <a:gdLst>
                <a:gd name="connsiteX0" fmla="*/ 0 w 153324"/>
                <a:gd name="connsiteY0" fmla="*/ 0 h 10121"/>
                <a:gd name="connsiteX1" fmla="*/ 153325 w 153324"/>
                <a:gd name="connsiteY1" fmla="*/ 0 h 10121"/>
                <a:gd name="connsiteX2" fmla="*/ 153325 w 153324"/>
                <a:gd name="connsiteY2" fmla="*/ 10122 h 10121"/>
                <a:gd name="connsiteX3" fmla="*/ 0 w 153324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24" h="10121">
                  <a:moveTo>
                    <a:pt x="0" y="0"/>
                  </a:moveTo>
                  <a:lnTo>
                    <a:pt x="153325" y="0"/>
                  </a:lnTo>
                  <a:lnTo>
                    <a:pt x="153325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8" name="任意多边形: 形状 487">
              <a:extLst>
                <a:ext uri="{FF2B5EF4-FFF2-40B4-BE49-F238E27FC236}">
                  <a16:creationId xmlns:a16="http://schemas.microsoft.com/office/drawing/2014/main" id="{F995BB07-39B9-FA6A-92ED-60B7FA901AAF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10325961" y="5096189"/>
              <a:ext cx="100967" cy="168531"/>
            </a:xfrm>
            <a:custGeom>
              <a:avLst/>
              <a:gdLst>
                <a:gd name="connsiteX0" fmla="*/ 19829 w 100967"/>
                <a:gd name="connsiteY0" fmla="*/ 149146 h 168531"/>
                <a:gd name="connsiteX1" fmla="*/ 46652 w 100967"/>
                <a:gd name="connsiteY1" fmla="*/ 123082 h 168531"/>
                <a:gd name="connsiteX2" fmla="*/ 101311 w 100967"/>
                <a:gd name="connsiteY2" fmla="*/ 49191 h 168531"/>
                <a:gd name="connsiteX3" fmla="*/ 47665 w 100967"/>
                <a:gd name="connsiteY3" fmla="*/ 99 h 168531"/>
                <a:gd name="connsiteX4" fmla="*/ 344 w 100967"/>
                <a:gd name="connsiteY4" fmla="*/ 45901 h 168531"/>
                <a:gd name="connsiteX5" fmla="*/ 13756 w 100967"/>
                <a:gd name="connsiteY5" fmla="*/ 60072 h 168531"/>
                <a:gd name="connsiteX6" fmla="*/ 26914 w 100967"/>
                <a:gd name="connsiteY6" fmla="*/ 46660 h 168531"/>
                <a:gd name="connsiteX7" fmla="*/ 13503 w 100967"/>
                <a:gd name="connsiteY7" fmla="*/ 33502 h 168531"/>
                <a:gd name="connsiteX8" fmla="*/ 10213 w 100967"/>
                <a:gd name="connsiteY8" fmla="*/ 33755 h 168531"/>
                <a:gd name="connsiteX9" fmla="*/ 44375 w 100967"/>
                <a:gd name="connsiteY9" fmla="*/ 7943 h 168531"/>
                <a:gd name="connsiteX10" fmla="*/ 78284 w 100967"/>
                <a:gd name="connsiteY10" fmla="*/ 49191 h 168531"/>
                <a:gd name="connsiteX11" fmla="*/ 51713 w 100967"/>
                <a:gd name="connsiteY11" fmla="*/ 105115 h 168531"/>
                <a:gd name="connsiteX12" fmla="*/ 3128 w 100967"/>
                <a:gd name="connsiteY12" fmla="*/ 159268 h 168531"/>
                <a:gd name="connsiteX13" fmla="*/ 344 w 100967"/>
                <a:gd name="connsiteY13" fmla="*/ 168631 h 168531"/>
                <a:gd name="connsiteX14" fmla="*/ 94226 w 100967"/>
                <a:gd name="connsiteY14" fmla="*/ 168631 h 168531"/>
                <a:gd name="connsiteX15" fmla="*/ 101311 w 100967"/>
                <a:gd name="connsiteY15" fmla="*/ 124600 h 168531"/>
                <a:gd name="connsiteX16" fmla="*/ 94985 w 100967"/>
                <a:gd name="connsiteY16" fmla="*/ 124600 h 168531"/>
                <a:gd name="connsiteX17" fmla="*/ 89418 w 100967"/>
                <a:gd name="connsiteY17" fmla="*/ 147121 h 168531"/>
                <a:gd name="connsiteX18" fmla="*/ 65378 w 100967"/>
                <a:gd name="connsiteY18" fmla="*/ 149146 h 168531"/>
                <a:gd name="connsiteX19" fmla="*/ 19829 w 100967"/>
                <a:gd name="connsiteY19" fmla="*/ 149146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829" y="149146"/>
                  </a:moveTo>
                  <a:lnTo>
                    <a:pt x="46652" y="123082"/>
                  </a:lnTo>
                  <a:cubicBezTo>
                    <a:pt x="86128" y="88161"/>
                    <a:pt x="101311" y="74496"/>
                    <a:pt x="101311" y="49191"/>
                  </a:cubicBezTo>
                  <a:cubicBezTo>
                    <a:pt x="101311" y="20343"/>
                    <a:pt x="78537" y="99"/>
                    <a:pt x="47665" y="99"/>
                  </a:cubicBezTo>
                  <a:cubicBezTo>
                    <a:pt x="19070" y="99"/>
                    <a:pt x="344" y="23379"/>
                    <a:pt x="344" y="45901"/>
                  </a:cubicBezTo>
                  <a:cubicBezTo>
                    <a:pt x="344" y="60072"/>
                    <a:pt x="12997" y="60072"/>
                    <a:pt x="13756" y="60072"/>
                  </a:cubicBezTo>
                  <a:cubicBezTo>
                    <a:pt x="18058" y="60072"/>
                    <a:pt x="26914" y="57035"/>
                    <a:pt x="26914" y="46660"/>
                  </a:cubicBezTo>
                  <a:cubicBezTo>
                    <a:pt x="26914" y="40081"/>
                    <a:pt x="22359" y="33502"/>
                    <a:pt x="13503" y="33502"/>
                  </a:cubicBezTo>
                  <a:cubicBezTo>
                    <a:pt x="11478" y="33502"/>
                    <a:pt x="10972" y="33502"/>
                    <a:pt x="10213" y="33755"/>
                  </a:cubicBezTo>
                  <a:cubicBezTo>
                    <a:pt x="16033" y="17306"/>
                    <a:pt x="29698" y="7943"/>
                    <a:pt x="44375" y="7943"/>
                  </a:cubicBezTo>
                  <a:cubicBezTo>
                    <a:pt x="67403" y="7943"/>
                    <a:pt x="78284" y="28440"/>
                    <a:pt x="78284" y="49191"/>
                  </a:cubicBezTo>
                  <a:cubicBezTo>
                    <a:pt x="78284" y="69435"/>
                    <a:pt x="65631" y="89426"/>
                    <a:pt x="51713" y="105115"/>
                  </a:cubicBezTo>
                  <a:lnTo>
                    <a:pt x="3128" y="159268"/>
                  </a:lnTo>
                  <a:cubicBezTo>
                    <a:pt x="344" y="162051"/>
                    <a:pt x="344" y="162558"/>
                    <a:pt x="344" y="168631"/>
                  </a:cubicBezTo>
                  <a:lnTo>
                    <a:pt x="94226" y="168631"/>
                  </a:lnTo>
                  <a:lnTo>
                    <a:pt x="101311" y="124600"/>
                  </a:lnTo>
                  <a:lnTo>
                    <a:pt x="94985" y="124600"/>
                  </a:lnTo>
                  <a:cubicBezTo>
                    <a:pt x="93720" y="132191"/>
                    <a:pt x="91948" y="143326"/>
                    <a:pt x="89418" y="147121"/>
                  </a:cubicBezTo>
                  <a:cubicBezTo>
                    <a:pt x="87647" y="149146"/>
                    <a:pt x="70945" y="149146"/>
                    <a:pt x="65378" y="149146"/>
                  </a:cubicBezTo>
                  <a:lnTo>
                    <a:pt x="19829" y="1491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9" name="任意多边形: 形状 488">
              <a:extLst>
                <a:ext uri="{FF2B5EF4-FFF2-40B4-BE49-F238E27FC236}">
                  <a16:creationId xmlns:a16="http://schemas.microsoft.com/office/drawing/2014/main" id="{9326A9BC-A7BC-2B43-7F86-F8BACDDE4418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10493975" y="4979292"/>
              <a:ext cx="141961" cy="114632"/>
            </a:xfrm>
            <a:custGeom>
              <a:avLst/>
              <a:gdLst>
                <a:gd name="connsiteX0" fmla="*/ 110681 w 141961"/>
                <a:gd name="connsiteY0" fmla="*/ 52220 h 114632"/>
                <a:gd name="connsiteX1" fmla="*/ 68421 w 141961"/>
                <a:gd name="connsiteY1" fmla="*/ 92 h 114632"/>
                <a:gd name="connsiteX2" fmla="*/ 351 w 141961"/>
                <a:gd name="connsiteY2" fmla="*/ 71958 h 114632"/>
                <a:gd name="connsiteX3" fmla="*/ 41345 w 141961"/>
                <a:gd name="connsiteY3" fmla="*/ 114724 h 114632"/>
                <a:gd name="connsiteX4" fmla="*/ 94739 w 141961"/>
                <a:gd name="connsiteY4" fmla="*/ 93468 h 114632"/>
                <a:gd name="connsiteX5" fmla="*/ 117766 w 141961"/>
                <a:gd name="connsiteY5" fmla="*/ 114724 h 114632"/>
                <a:gd name="connsiteX6" fmla="*/ 139023 w 141961"/>
                <a:gd name="connsiteY6" fmla="*/ 96757 h 114632"/>
                <a:gd name="connsiteX7" fmla="*/ 135986 w 141961"/>
                <a:gd name="connsiteY7" fmla="*/ 94227 h 114632"/>
                <a:gd name="connsiteX8" fmla="*/ 132696 w 141961"/>
                <a:gd name="connsiteY8" fmla="*/ 96757 h 114632"/>
                <a:gd name="connsiteX9" fmla="*/ 118526 w 141961"/>
                <a:gd name="connsiteY9" fmla="*/ 109157 h 114632"/>
                <a:gd name="connsiteX10" fmla="*/ 110681 w 141961"/>
                <a:gd name="connsiteY10" fmla="*/ 83346 h 114632"/>
                <a:gd name="connsiteX11" fmla="*/ 113211 w 141961"/>
                <a:gd name="connsiteY11" fmla="*/ 74489 h 114632"/>
                <a:gd name="connsiteX12" fmla="*/ 142312 w 141961"/>
                <a:gd name="connsiteY12" fmla="*/ 15022 h 114632"/>
                <a:gd name="connsiteX13" fmla="*/ 139276 w 141961"/>
                <a:gd name="connsiteY13" fmla="*/ 12491 h 114632"/>
                <a:gd name="connsiteX14" fmla="*/ 135480 w 141961"/>
                <a:gd name="connsiteY14" fmla="*/ 17806 h 114632"/>
                <a:gd name="connsiteX15" fmla="*/ 110681 w 141961"/>
                <a:gd name="connsiteY15" fmla="*/ 67910 h 114632"/>
                <a:gd name="connsiteX16" fmla="*/ 110681 w 141961"/>
                <a:gd name="connsiteY16" fmla="*/ 52220 h 114632"/>
                <a:gd name="connsiteX17" fmla="*/ 93727 w 141961"/>
                <a:gd name="connsiteY17" fmla="*/ 86888 h 114632"/>
                <a:gd name="connsiteX18" fmla="*/ 41851 w 141961"/>
                <a:gd name="connsiteY18" fmla="*/ 109157 h 114632"/>
                <a:gd name="connsiteX19" fmla="*/ 19077 w 141961"/>
                <a:gd name="connsiteY19" fmla="*/ 81574 h 114632"/>
                <a:gd name="connsiteX20" fmla="*/ 33753 w 141961"/>
                <a:gd name="connsiteY20" fmla="*/ 28940 h 114632"/>
                <a:gd name="connsiteX21" fmla="*/ 68168 w 141961"/>
                <a:gd name="connsiteY21" fmla="*/ 5659 h 114632"/>
                <a:gd name="connsiteX22" fmla="*/ 93220 w 141961"/>
                <a:gd name="connsiteY22" fmla="*/ 58547 h 114632"/>
                <a:gd name="connsiteX23" fmla="*/ 93727 w 141961"/>
                <a:gd name="connsiteY23" fmla="*/ 8688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961" h="114632">
                  <a:moveTo>
                    <a:pt x="110681" y="52220"/>
                  </a:moveTo>
                  <a:cubicBezTo>
                    <a:pt x="110681" y="12491"/>
                    <a:pt x="87147" y="92"/>
                    <a:pt x="68421" y="92"/>
                  </a:cubicBezTo>
                  <a:cubicBezTo>
                    <a:pt x="33753" y="92"/>
                    <a:pt x="351" y="36278"/>
                    <a:pt x="351" y="71958"/>
                  </a:cubicBezTo>
                  <a:cubicBezTo>
                    <a:pt x="351" y="95492"/>
                    <a:pt x="15534" y="114724"/>
                    <a:pt x="41345" y="114724"/>
                  </a:cubicBezTo>
                  <a:cubicBezTo>
                    <a:pt x="57287" y="114724"/>
                    <a:pt x="75507" y="108904"/>
                    <a:pt x="94739" y="93468"/>
                  </a:cubicBezTo>
                  <a:cubicBezTo>
                    <a:pt x="98028" y="106879"/>
                    <a:pt x="106379" y="114724"/>
                    <a:pt x="117766" y="114724"/>
                  </a:cubicBezTo>
                  <a:cubicBezTo>
                    <a:pt x="131178" y="114724"/>
                    <a:pt x="139023" y="100806"/>
                    <a:pt x="139023" y="96757"/>
                  </a:cubicBezTo>
                  <a:cubicBezTo>
                    <a:pt x="139023" y="94986"/>
                    <a:pt x="137504" y="94227"/>
                    <a:pt x="135986" y="94227"/>
                  </a:cubicBezTo>
                  <a:cubicBezTo>
                    <a:pt x="134215" y="94227"/>
                    <a:pt x="133456" y="94986"/>
                    <a:pt x="132696" y="96757"/>
                  </a:cubicBezTo>
                  <a:cubicBezTo>
                    <a:pt x="128141" y="109157"/>
                    <a:pt x="119032" y="109157"/>
                    <a:pt x="118526" y="109157"/>
                  </a:cubicBezTo>
                  <a:cubicBezTo>
                    <a:pt x="110681" y="109157"/>
                    <a:pt x="110681" y="89419"/>
                    <a:pt x="110681" y="83346"/>
                  </a:cubicBezTo>
                  <a:cubicBezTo>
                    <a:pt x="110681" y="78032"/>
                    <a:pt x="110681" y="77526"/>
                    <a:pt x="113211" y="74489"/>
                  </a:cubicBezTo>
                  <a:cubicBezTo>
                    <a:pt x="136998" y="44629"/>
                    <a:pt x="142312" y="15275"/>
                    <a:pt x="142312" y="15022"/>
                  </a:cubicBezTo>
                  <a:cubicBezTo>
                    <a:pt x="142312" y="14516"/>
                    <a:pt x="142059" y="12491"/>
                    <a:pt x="139276" y="12491"/>
                  </a:cubicBezTo>
                  <a:cubicBezTo>
                    <a:pt x="136745" y="12491"/>
                    <a:pt x="136745" y="13251"/>
                    <a:pt x="135480" y="17806"/>
                  </a:cubicBezTo>
                  <a:cubicBezTo>
                    <a:pt x="130925" y="33748"/>
                    <a:pt x="122574" y="52980"/>
                    <a:pt x="110681" y="67910"/>
                  </a:cubicBezTo>
                  <a:lnTo>
                    <a:pt x="110681" y="52220"/>
                  </a:lnTo>
                  <a:close/>
                  <a:moveTo>
                    <a:pt x="93727" y="86888"/>
                  </a:moveTo>
                  <a:cubicBezTo>
                    <a:pt x="71458" y="106373"/>
                    <a:pt x="51973" y="109157"/>
                    <a:pt x="41851" y="109157"/>
                  </a:cubicBezTo>
                  <a:cubicBezTo>
                    <a:pt x="26668" y="109157"/>
                    <a:pt x="19077" y="97770"/>
                    <a:pt x="19077" y="81574"/>
                  </a:cubicBezTo>
                  <a:cubicBezTo>
                    <a:pt x="19077" y="69175"/>
                    <a:pt x="25656" y="41845"/>
                    <a:pt x="33753" y="28940"/>
                  </a:cubicBezTo>
                  <a:cubicBezTo>
                    <a:pt x="45647" y="10467"/>
                    <a:pt x="59312" y="5659"/>
                    <a:pt x="68168" y="5659"/>
                  </a:cubicBezTo>
                  <a:cubicBezTo>
                    <a:pt x="93220" y="5659"/>
                    <a:pt x="93220" y="38809"/>
                    <a:pt x="93220" y="58547"/>
                  </a:cubicBezTo>
                  <a:cubicBezTo>
                    <a:pt x="93220" y="67910"/>
                    <a:pt x="93220" y="82587"/>
                    <a:pt x="93727" y="8688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0" name="任意多边形: 形状 489">
              <a:extLst>
                <a:ext uri="{FF2B5EF4-FFF2-40B4-BE49-F238E27FC236}">
                  <a16:creationId xmlns:a16="http://schemas.microsoft.com/office/drawing/2014/main" id="{A85D1BB0-22A9-67F7-941F-3BE8F2C4F1FC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10649450" y="4979292"/>
              <a:ext cx="150059" cy="114632"/>
            </a:xfrm>
            <a:custGeom>
              <a:avLst/>
              <a:gdLst>
                <a:gd name="connsiteX0" fmla="*/ 150416 w 150059"/>
                <a:gd name="connsiteY0" fmla="*/ 17806 h 114632"/>
                <a:gd name="connsiteX1" fmla="*/ 140294 w 150059"/>
                <a:gd name="connsiteY1" fmla="*/ 92 h 114632"/>
                <a:gd name="connsiteX2" fmla="*/ 126883 w 150059"/>
                <a:gd name="connsiteY2" fmla="*/ 11985 h 114632"/>
                <a:gd name="connsiteX3" fmla="*/ 130678 w 150059"/>
                <a:gd name="connsiteY3" fmla="*/ 19577 h 114632"/>
                <a:gd name="connsiteX4" fmla="*/ 139535 w 150059"/>
                <a:gd name="connsiteY4" fmla="*/ 40833 h 114632"/>
                <a:gd name="connsiteX5" fmla="*/ 126883 w 150059"/>
                <a:gd name="connsiteY5" fmla="*/ 77019 h 114632"/>
                <a:gd name="connsiteX6" fmla="*/ 98035 w 150059"/>
                <a:gd name="connsiteY6" fmla="*/ 96504 h 114632"/>
                <a:gd name="connsiteX7" fmla="*/ 73489 w 150059"/>
                <a:gd name="connsiteY7" fmla="*/ 73730 h 114632"/>
                <a:gd name="connsiteX8" fmla="*/ 82093 w 150059"/>
                <a:gd name="connsiteY8" fmla="*/ 43870 h 114632"/>
                <a:gd name="connsiteX9" fmla="*/ 77538 w 150059"/>
                <a:gd name="connsiteY9" fmla="*/ 38303 h 114632"/>
                <a:gd name="connsiteX10" fmla="*/ 70705 w 150059"/>
                <a:gd name="connsiteY10" fmla="*/ 42605 h 114632"/>
                <a:gd name="connsiteX11" fmla="*/ 64885 w 150059"/>
                <a:gd name="connsiteY11" fmla="*/ 73224 h 114632"/>
                <a:gd name="connsiteX12" fmla="*/ 30470 w 150059"/>
                <a:gd name="connsiteY12" fmla="*/ 96504 h 114632"/>
                <a:gd name="connsiteX13" fmla="*/ 8455 w 150059"/>
                <a:gd name="connsiteY13" fmla="*/ 67404 h 114632"/>
                <a:gd name="connsiteX14" fmla="*/ 34266 w 150059"/>
                <a:gd name="connsiteY14" fmla="*/ 5912 h 114632"/>
                <a:gd name="connsiteX15" fmla="*/ 29458 w 150059"/>
                <a:gd name="connsiteY15" fmla="*/ 1104 h 114632"/>
                <a:gd name="connsiteX16" fmla="*/ 22879 w 150059"/>
                <a:gd name="connsiteY16" fmla="*/ 6671 h 114632"/>
                <a:gd name="connsiteX17" fmla="*/ 357 w 150059"/>
                <a:gd name="connsiteY17" fmla="*/ 78538 h 114632"/>
                <a:gd name="connsiteX18" fmla="*/ 26927 w 150059"/>
                <a:gd name="connsiteY18" fmla="*/ 114724 h 114632"/>
                <a:gd name="connsiteX19" fmla="*/ 65897 w 150059"/>
                <a:gd name="connsiteY19" fmla="*/ 88154 h 114632"/>
                <a:gd name="connsiteX20" fmla="*/ 93733 w 150059"/>
                <a:gd name="connsiteY20" fmla="*/ 114724 h 114632"/>
                <a:gd name="connsiteX21" fmla="*/ 134727 w 150059"/>
                <a:gd name="connsiteY21" fmla="*/ 80309 h 114632"/>
                <a:gd name="connsiteX22" fmla="*/ 150416 w 150059"/>
                <a:gd name="connsiteY22" fmla="*/ 17806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416" y="17806"/>
                  </a:moveTo>
                  <a:cubicBezTo>
                    <a:pt x="150416" y="6418"/>
                    <a:pt x="145861" y="92"/>
                    <a:pt x="140294" y="92"/>
                  </a:cubicBezTo>
                  <a:cubicBezTo>
                    <a:pt x="133715" y="92"/>
                    <a:pt x="126883" y="6165"/>
                    <a:pt x="126883" y="11985"/>
                  </a:cubicBezTo>
                  <a:cubicBezTo>
                    <a:pt x="126883" y="14516"/>
                    <a:pt x="128148" y="17299"/>
                    <a:pt x="130678" y="19577"/>
                  </a:cubicBezTo>
                  <a:cubicBezTo>
                    <a:pt x="134980" y="23373"/>
                    <a:pt x="139535" y="30205"/>
                    <a:pt x="139535" y="40833"/>
                  </a:cubicBezTo>
                  <a:cubicBezTo>
                    <a:pt x="139535" y="50955"/>
                    <a:pt x="134727" y="65379"/>
                    <a:pt x="126883" y="77019"/>
                  </a:cubicBezTo>
                  <a:cubicBezTo>
                    <a:pt x="119291" y="87901"/>
                    <a:pt x="109928" y="96504"/>
                    <a:pt x="98035" y="96504"/>
                  </a:cubicBezTo>
                  <a:cubicBezTo>
                    <a:pt x="83611" y="96504"/>
                    <a:pt x="75766" y="87395"/>
                    <a:pt x="73489" y="73730"/>
                  </a:cubicBezTo>
                  <a:cubicBezTo>
                    <a:pt x="76272" y="67150"/>
                    <a:pt x="82093" y="50955"/>
                    <a:pt x="82093" y="43870"/>
                  </a:cubicBezTo>
                  <a:cubicBezTo>
                    <a:pt x="82093" y="40833"/>
                    <a:pt x="80827" y="38303"/>
                    <a:pt x="77538" y="38303"/>
                  </a:cubicBezTo>
                  <a:cubicBezTo>
                    <a:pt x="75513" y="38303"/>
                    <a:pt x="72730" y="38809"/>
                    <a:pt x="70705" y="42605"/>
                  </a:cubicBezTo>
                  <a:cubicBezTo>
                    <a:pt x="67922" y="47666"/>
                    <a:pt x="64885" y="64114"/>
                    <a:pt x="64885" y="73224"/>
                  </a:cubicBezTo>
                  <a:cubicBezTo>
                    <a:pt x="56534" y="85117"/>
                    <a:pt x="46412" y="96504"/>
                    <a:pt x="30470" y="96504"/>
                  </a:cubicBezTo>
                  <a:cubicBezTo>
                    <a:pt x="13769" y="96504"/>
                    <a:pt x="8455" y="81574"/>
                    <a:pt x="8455" y="67404"/>
                  </a:cubicBezTo>
                  <a:cubicBezTo>
                    <a:pt x="8455" y="35772"/>
                    <a:pt x="34266" y="9202"/>
                    <a:pt x="34266" y="5912"/>
                  </a:cubicBezTo>
                  <a:cubicBezTo>
                    <a:pt x="34266" y="3129"/>
                    <a:pt x="32242" y="1104"/>
                    <a:pt x="29458" y="1104"/>
                  </a:cubicBezTo>
                  <a:cubicBezTo>
                    <a:pt x="26168" y="1104"/>
                    <a:pt x="24397" y="4394"/>
                    <a:pt x="22879" y="6671"/>
                  </a:cubicBezTo>
                  <a:cubicBezTo>
                    <a:pt x="9973" y="25397"/>
                    <a:pt x="357" y="55510"/>
                    <a:pt x="357" y="78538"/>
                  </a:cubicBezTo>
                  <a:cubicBezTo>
                    <a:pt x="357" y="95998"/>
                    <a:pt x="6177" y="114724"/>
                    <a:pt x="26927" y="114724"/>
                  </a:cubicBezTo>
                  <a:cubicBezTo>
                    <a:pt x="44894" y="114724"/>
                    <a:pt x="56787" y="102072"/>
                    <a:pt x="65897" y="88154"/>
                  </a:cubicBezTo>
                  <a:cubicBezTo>
                    <a:pt x="68175" y="102831"/>
                    <a:pt x="78044" y="114724"/>
                    <a:pt x="93733" y="114724"/>
                  </a:cubicBezTo>
                  <a:cubicBezTo>
                    <a:pt x="113471" y="114724"/>
                    <a:pt x="125617" y="99288"/>
                    <a:pt x="134727" y="80309"/>
                  </a:cubicBezTo>
                  <a:cubicBezTo>
                    <a:pt x="140800" y="67910"/>
                    <a:pt x="150416" y="33495"/>
                    <a:pt x="150416" y="178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1" name="任意多边形: 形状 490">
              <a:extLst>
                <a:ext uri="{FF2B5EF4-FFF2-40B4-BE49-F238E27FC236}">
                  <a16:creationId xmlns:a16="http://schemas.microsoft.com/office/drawing/2014/main" id="{7E56706E-70BA-B60F-36C6-808A2AE6449B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10824646" y="4979292"/>
              <a:ext cx="97171" cy="114632"/>
            </a:xfrm>
            <a:custGeom>
              <a:avLst/>
              <a:gdLst>
                <a:gd name="connsiteX0" fmla="*/ 36044 w 97171"/>
                <a:gd name="connsiteY0" fmla="*/ 53486 h 114632"/>
                <a:gd name="connsiteX1" fmla="*/ 74761 w 97171"/>
                <a:gd name="connsiteY1" fmla="*/ 47666 h 114632"/>
                <a:gd name="connsiteX2" fmla="*/ 93740 w 97171"/>
                <a:gd name="connsiteY2" fmla="*/ 21601 h 114632"/>
                <a:gd name="connsiteX3" fmla="*/ 66663 w 97171"/>
                <a:gd name="connsiteY3" fmla="*/ 92 h 114632"/>
                <a:gd name="connsiteX4" fmla="*/ 364 w 97171"/>
                <a:gd name="connsiteY4" fmla="*/ 68922 h 114632"/>
                <a:gd name="connsiteX5" fmla="*/ 40093 w 97171"/>
                <a:gd name="connsiteY5" fmla="*/ 114724 h 114632"/>
                <a:gd name="connsiteX6" fmla="*/ 97535 w 97171"/>
                <a:gd name="connsiteY6" fmla="*/ 84864 h 114632"/>
                <a:gd name="connsiteX7" fmla="*/ 94499 w 97171"/>
                <a:gd name="connsiteY7" fmla="*/ 81574 h 114632"/>
                <a:gd name="connsiteX8" fmla="*/ 91209 w 97171"/>
                <a:gd name="connsiteY8" fmla="*/ 84105 h 114632"/>
                <a:gd name="connsiteX9" fmla="*/ 40599 w 97171"/>
                <a:gd name="connsiteY9" fmla="*/ 109157 h 114632"/>
                <a:gd name="connsiteX10" fmla="*/ 18583 w 97171"/>
                <a:gd name="connsiteY10" fmla="*/ 79803 h 114632"/>
                <a:gd name="connsiteX11" fmla="*/ 22632 w 97171"/>
                <a:gd name="connsiteY11" fmla="*/ 53486 h 114632"/>
                <a:gd name="connsiteX12" fmla="*/ 36044 w 97171"/>
                <a:gd name="connsiteY12" fmla="*/ 53486 h 114632"/>
                <a:gd name="connsiteX13" fmla="*/ 24151 w 97171"/>
                <a:gd name="connsiteY13" fmla="*/ 47919 h 114632"/>
                <a:gd name="connsiteX14" fmla="*/ 66663 w 97171"/>
                <a:gd name="connsiteY14" fmla="*/ 5659 h 114632"/>
                <a:gd name="connsiteX15" fmla="*/ 85389 w 97171"/>
                <a:gd name="connsiteY15" fmla="*/ 21601 h 114632"/>
                <a:gd name="connsiteX16" fmla="*/ 34526 w 97171"/>
                <a:gd name="connsiteY16" fmla="*/ 47919 h 114632"/>
                <a:gd name="connsiteX17" fmla="*/ 24151 w 97171"/>
                <a:gd name="connsiteY17" fmla="*/ 47919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171" h="114632">
                  <a:moveTo>
                    <a:pt x="36044" y="53486"/>
                  </a:moveTo>
                  <a:cubicBezTo>
                    <a:pt x="43382" y="53486"/>
                    <a:pt x="62108" y="52980"/>
                    <a:pt x="74761" y="47666"/>
                  </a:cubicBezTo>
                  <a:cubicBezTo>
                    <a:pt x="92474" y="40074"/>
                    <a:pt x="93740" y="25144"/>
                    <a:pt x="93740" y="21601"/>
                  </a:cubicBezTo>
                  <a:cubicBezTo>
                    <a:pt x="93740" y="10467"/>
                    <a:pt x="84124" y="92"/>
                    <a:pt x="66663" y="92"/>
                  </a:cubicBezTo>
                  <a:cubicBezTo>
                    <a:pt x="38574" y="92"/>
                    <a:pt x="364" y="24638"/>
                    <a:pt x="364" y="68922"/>
                  </a:cubicBezTo>
                  <a:cubicBezTo>
                    <a:pt x="364" y="94733"/>
                    <a:pt x="15294" y="114724"/>
                    <a:pt x="40093" y="114724"/>
                  </a:cubicBezTo>
                  <a:cubicBezTo>
                    <a:pt x="76279" y="114724"/>
                    <a:pt x="97535" y="87901"/>
                    <a:pt x="97535" y="84864"/>
                  </a:cubicBezTo>
                  <a:cubicBezTo>
                    <a:pt x="97535" y="83346"/>
                    <a:pt x="96017" y="81574"/>
                    <a:pt x="94499" y="81574"/>
                  </a:cubicBezTo>
                  <a:cubicBezTo>
                    <a:pt x="93233" y="81574"/>
                    <a:pt x="92727" y="82080"/>
                    <a:pt x="91209" y="84105"/>
                  </a:cubicBezTo>
                  <a:cubicBezTo>
                    <a:pt x="71218" y="109157"/>
                    <a:pt x="43635" y="109157"/>
                    <a:pt x="40599" y="109157"/>
                  </a:cubicBezTo>
                  <a:cubicBezTo>
                    <a:pt x="20861" y="109157"/>
                    <a:pt x="18583" y="87901"/>
                    <a:pt x="18583" y="79803"/>
                  </a:cubicBezTo>
                  <a:cubicBezTo>
                    <a:pt x="18583" y="76766"/>
                    <a:pt x="18836" y="68922"/>
                    <a:pt x="22632" y="53486"/>
                  </a:cubicBezTo>
                  <a:lnTo>
                    <a:pt x="36044" y="53486"/>
                  </a:lnTo>
                  <a:close/>
                  <a:moveTo>
                    <a:pt x="24151" y="47919"/>
                  </a:moveTo>
                  <a:cubicBezTo>
                    <a:pt x="34020" y="9455"/>
                    <a:pt x="60084" y="5659"/>
                    <a:pt x="66663" y="5659"/>
                  </a:cubicBezTo>
                  <a:cubicBezTo>
                    <a:pt x="78556" y="5659"/>
                    <a:pt x="85389" y="12998"/>
                    <a:pt x="85389" y="21601"/>
                  </a:cubicBezTo>
                  <a:cubicBezTo>
                    <a:pt x="85389" y="47919"/>
                    <a:pt x="44901" y="47919"/>
                    <a:pt x="34526" y="47919"/>
                  </a:cubicBezTo>
                  <a:lnTo>
                    <a:pt x="24151" y="4791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2" name="任意多边形: 形状 491">
              <a:extLst>
                <a:ext uri="{FF2B5EF4-FFF2-40B4-BE49-F238E27FC236}">
                  <a16:creationId xmlns:a16="http://schemas.microsoft.com/office/drawing/2014/main" id="{8364CA61-39A3-800A-FE2F-A1BE48CBC5CD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10949963" y="4937945"/>
              <a:ext cx="119743" cy="8679"/>
            </a:xfrm>
            <a:custGeom>
              <a:avLst/>
              <a:gdLst>
                <a:gd name="connsiteX0" fmla="*/ 113027 w 119743"/>
                <a:gd name="connsiteY0" fmla="*/ 8767 h 8679"/>
                <a:gd name="connsiteX1" fmla="*/ 120112 w 119743"/>
                <a:gd name="connsiteY1" fmla="*/ 4516 h 8679"/>
                <a:gd name="connsiteX2" fmla="*/ 113027 w 119743"/>
                <a:gd name="connsiteY2" fmla="*/ 88 h 8679"/>
                <a:gd name="connsiteX3" fmla="*/ 7454 w 119743"/>
                <a:gd name="connsiteY3" fmla="*/ 88 h 8679"/>
                <a:gd name="connsiteX4" fmla="*/ 368 w 119743"/>
                <a:gd name="connsiteY4" fmla="*/ 4339 h 8679"/>
                <a:gd name="connsiteX5" fmla="*/ 7454 w 119743"/>
                <a:gd name="connsiteY5" fmla="*/ 8767 h 8679"/>
                <a:gd name="connsiteX6" fmla="*/ 113027 w 119743"/>
                <a:gd name="connsiteY6" fmla="*/ 8767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43" h="8679">
                  <a:moveTo>
                    <a:pt x="113027" y="8767"/>
                  </a:moveTo>
                  <a:cubicBezTo>
                    <a:pt x="115861" y="8767"/>
                    <a:pt x="120112" y="8767"/>
                    <a:pt x="120112" y="4516"/>
                  </a:cubicBezTo>
                  <a:cubicBezTo>
                    <a:pt x="120112" y="88"/>
                    <a:pt x="116038" y="88"/>
                    <a:pt x="113027" y="88"/>
                  </a:cubicBezTo>
                  <a:lnTo>
                    <a:pt x="7454" y="88"/>
                  </a:lnTo>
                  <a:cubicBezTo>
                    <a:pt x="4620" y="88"/>
                    <a:pt x="368" y="88"/>
                    <a:pt x="368" y="4339"/>
                  </a:cubicBezTo>
                  <a:cubicBezTo>
                    <a:pt x="368" y="8767"/>
                    <a:pt x="4442" y="8767"/>
                    <a:pt x="7454" y="8767"/>
                  </a:cubicBezTo>
                  <a:lnTo>
                    <a:pt x="113027" y="876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3" name="任意多边形: 形状 492">
              <a:extLst>
                <a:ext uri="{FF2B5EF4-FFF2-40B4-BE49-F238E27FC236}">
                  <a16:creationId xmlns:a16="http://schemas.microsoft.com/office/drawing/2014/main" id="{E0BD4C8B-1087-F766-F496-84585308660F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11095013" y="4908541"/>
              <a:ext cx="114961" cy="79888"/>
            </a:xfrm>
            <a:custGeom>
              <a:avLst/>
              <a:gdLst>
                <a:gd name="connsiteX0" fmla="*/ 115336 w 114961"/>
                <a:gd name="connsiteY0" fmla="*/ 12664 h 79888"/>
                <a:gd name="connsiteX1" fmla="*/ 105770 w 114961"/>
                <a:gd name="connsiteY1" fmla="*/ 88 h 79888"/>
                <a:gd name="connsiteX2" fmla="*/ 96736 w 114961"/>
                <a:gd name="connsiteY2" fmla="*/ 9830 h 79888"/>
                <a:gd name="connsiteX3" fmla="*/ 106302 w 114961"/>
                <a:gd name="connsiteY3" fmla="*/ 28961 h 79888"/>
                <a:gd name="connsiteX4" fmla="*/ 75126 w 114961"/>
                <a:gd name="connsiteY4" fmla="*/ 65805 h 79888"/>
                <a:gd name="connsiteX5" fmla="*/ 57058 w 114961"/>
                <a:gd name="connsiteY5" fmla="*/ 52166 h 79888"/>
                <a:gd name="connsiteX6" fmla="*/ 63612 w 114961"/>
                <a:gd name="connsiteY6" fmla="*/ 31441 h 79888"/>
                <a:gd name="connsiteX7" fmla="*/ 59006 w 114961"/>
                <a:gd name="connsiteY7" fmla="*/ 26127 h 79888"/>
                <a:gd name="connsiteX8" fmla="*/ 49264 w 114961"/>
                <a:gd name="connsiteY8" fmla="*/ 51457 h 79888"/>
                <a:gd name="connsiteX9" fmla="*/ 23934 w 114961"/>
                <a:gd name="connsiteY9" fmla="*/ 65805 h 79888"/>
                <a:gd name="connsiteX10" fmla="*/ 7283 w 114961"/>
                <a:gd name="connsiteY10" fmla="*/ 45257 h 79888"/>
                <a:gd name="connsiteX11" fmla="*/ 25528 w 114961"/>
                <a:gd name="connsiteY11" fmla="*/ 4870 h 79888"/>
                <a:gd name="connsiteX12" fmla="*/ 21808 w 114961"/>
                <a:gd name="connsiteY12" fmla="*/ 796 h 79888"/>
                <a:gd name="connsiteX13" fmla="*/ 17734 w 114961"/>
                <a:gd name="connsiteY13" fmla="*/ 3276 h 79888"/>
                <a:gd name="connsiteX14" fmla="*/ 11003 w 114961"/>
                <a:gd name="connsiteY14" fmla="*/ 13373 h 79888"/>
                <a:gd name="connsiteX15" fmla="*/ 375 w 114961"/>
                <a:gd name="connsiteY15" fmla="*/ 51811 h 79888"/>
                <a:gd name="connsiteX16" fmla="*/ 22339 w 114961"/>
                <a:gd name="connsiteY16" fmla="*/ 79976 h 79888"/>
                <a:gd name="connsiteX17" fmla="*/ 50858 w 114961"/>
                <a:gd name="connsiteY17" fmla="*/ 62617 h 79888"/>
                <a:gd name="connsiteX18" fmla="*/ 73354 w 114961"/>
                <a:gd name="connsiteY18" fmla="*/ 79799 h 79888"/>
                <a:gd name="connsiteX19" fmla="*/ 115336 w 114961"/>
                <a:gd name="connsiteY19" fmla="*/ 1266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961" h="79888">
                  <a:moveTo>
                    <a:pt x="115336" y="12664"/>
                  </a:moveTo>
                  <a:cubicBezTo>
                    <a:pt x="115336" y="7350"/>
                    <a:pt x="113033" y="88"/>
                    <a:pt x="105770" y="88"/>
                  </a:cubicBezTo>
                  <a:cubicBezTo>
                    <a:pt x="101519" y="88"/>
                    <a:pt x="96736" y="5402"/>
                    <a:pt x="96736" y="9830"/>
                  </a:cubicBezTo>
                  <a:cubicBezTo>
                    <a:pt x="96736" y="15676"/>
                    <a:pt x="106302" y="16916"/>
                    <a:pt x="106302" y="28961"/>
                  </a:cubicBezTo>
                  <a:cubicBezTo>
                    <a:pt x="106302" y="40298"/>
                    <a:pt x="94965" y="65805"/>
                    <a:pt x="75126" y="65805"/>
                  </a:cubicBezTo>
                  <a:cubicBezTo>
                    <a:pt x="66623" y="65805"/>
                    <a:pt x="59538" y="59960"/>
                    <a:pt x="57058" y="52166"/>
                  </a:cubicBezTo>
                  <a:cubicBezTo>
                    <a:pt x="59361" y="48269"/>
                    <a:pt x="63612" y="36046"/>
                    <a:pt x="63612" y="31441"/>
                  </a:cubicBezTo>
                  <a:cubicBezTo>
                    <a:pt x="63612" y="28784"/>
                    <a:pt x="62018" y="26127"/>
                    <a:pt x="59006" y="26127"/>
                  </a:cubicBezTo>
                  <a:cubicBezTo>
                    <a:pt x="49973" y="26127"/>
                    <a:pt x="49264" y="45257"/>
                    <a:pt x="49264" y="51457"/>
                  </a:cubicBezTo>
                  <a:cubicBezTo>
                    <a:pt x="44304" y="57834"/>
                    <a:pt x="35447" y="65805"/>
                    <a:pt x="23934" y="65805"/>
                  </a:cubicBezTo>
                  <a:cubicBezTo>
                    <a:pt x="14368" y="65805"/>
                    <a:pt x="7283" y="57126"/>
                    <a:pt x="7283" y="45257"/>
                  </a:cubicBezTo>
                  <a:cubicBezTo>
                    <a:pt x="7283" y="24710"/>
                    <a:pt x="25528" y="7528"/>
                    <a:pt x="25528" y="4870"/>
                  </a:cubicBezTo>
                  <a:cubicBezTo>
                    <a:pt x="25528" y="2745"/>
                    <a:pt x="23756" y="796"/>
                    <a:pt x="21808" y="796"/>
                  </a:cubicBezTo>
                  <a:cubicBezTo>
                    <a:pt x="20037" y="796"/>
                    <a:pt x="18974" y="1682"/>
                    <a:pt x="17734" y="3276"/>
                  </a:cubicBezTo>
                  <a:cubicBezTo>
                    <a:pt x="15431" y="5933"/>
                    <a:pt x="13128" y="9830"/>
                    <a:pt x="11003" y="13373"/>
                  </a:cubicBezTo>
                  <a:cubicBezTo>
                    <a:pt x="4803" y="24001"/>
                    <a:pt x="375" y="39058"/>
                    <a:pt x="375" y="51811"/>
                  </a:cubicBezTo>
                  <a:cubicBezTo>
                    <a:pt x="375" y="65982"/>
                    <a:pt x="6043" y="79976"/>
                    <a:pt x="22339" y="79976"/>
                  </a:cubicBezTo>
                  <a:cubicBezTo>
                    <a:pt x="34207" y="79976"/>
                    <a:pt x="44481" y="72182"/>
                    <a:pt x="50858" y="62617"/>
                  </a:cubicBezTo>
                  <a:cubicBezTo>
                    <a:pt x="54224" y="73245"/>
                    <a:pt x="62018" y="79799"/>
                    <a:pt x="73354" y="79799"/>
                  </a:cubicBezTo>
                  <a:cubicBezTo>
                    <a:pt x="104530" y="79799"/>
                    <a:pt x="115336" y="27367"/>
                    <a:pt x="115336" y="1266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4" name="任意多边形: 形状 493">
              <a:extLst>
                <a:ext uri="{FF2B5EF4-FFF2-40B4-BE49-F238E27FC236}">
                  <a16:creationId xmlns:a16="http://schemas.microsoft.com/office/drawing/2014/main" id="{42659662-F58E-62B0-C68B-E916EC7D1B68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11236466" y="4853806"/>
              <a:ext cx="76168" cy="177135"/>
            </a:xfrm>
            <a:custGeom>
              <a:avLst/>
              <a:gdLst>
                <a:gd name="connsiteX0" fmla="*/ 75485 w 76168"/>
                <a:gd name="connsiteY0" fmla="*/ 7882 h 177135"/>
                <a:gd name="connsiteX1" fmla="*/ 76548 w 76168"/>
                <a:gd name="connsiteY1" fmla="*/ 4516 h 177135"/>
                <a:gd name="connsiteX2" fmla="*/ 72297 w 76168"/>
                <a:gd name="connsiteY2" fmla="*/ 88 h 177135"/>
                <a:gd name="connsiteX3" fmla="*/ 67514 w 76168"/>
                <a:gd name="connsiteY3" fmla="*/ 4516 h 177135"/>
                <a:gd name="connsiteX4" fmla="*/ 1443 w 76168"/>
                <a:gd name="connsiteY4" fmla="*/ 169430 h 177135"/>
                <a:gd name="connsiteX5" fmla="*/ 380 w 76168"/>
                <a:gd name="connsiteY5" fmla="*/ 172795 h 177135"/>
                <a:gd name="connsiteX6" fmla="*/ 4631 w 76168"/>
                <a:gd name="connsiteY6" fmla="*/ 177224 h 177135"/>
                <a:gd name="connsiteX7" fmla="*/ 9414 w 76168"/>
                <a:gd name="connsiteY7" fmla="*/ 172795 h 177135"/>
                <a:gd name="connsiteX8" fmla="*/ 75485 w 76168"/>
                <a:gd name="connsiteY8" fmla="*/ 7882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68" h="177135">
                  <a:moveTo>
                    <a:pt x="75485" y="7882"/>
                  </a:moveTo>
                  <a:cubicBezTo>
                    <a:pt x="76548" y="5579"/>
                    <a:pt x="76548" y="5225"/>
                    <a:pt x="76548" y="4516"/>
                  </a:cubicBezTo>
                  <a:cubicBezTo>
                    <a:pt x="76548" y="1682"/>
                    <a:pt x="74245" y="88"/>
                    <a:pt x="72297" y="88"/>
                  </a:cubicBezTo>
                  <a:cubicBezTo>
                    <a:pt x="69286" y="88"/>
                    <a:pt x="68400" y="2213"/>
                    <a:pt x="67514" y="4516"/>
                  </a:cubicBezTo>
                  <a:lnTo>
                    <a:pt x="1443" y="169430"/>
                  </a:lnTo>
                  <a:cubicBezTo>
                    <a:pt x="380" y="171732"/>
                    <a:pt x="380" y="172087"/>
                    <a:pt x="380" y="172795"/>
                  </a:cubicBezTo>
                  <a:cubicBezTo>
                    <a:pt x="380" y="175629"/>
                    <a:pt x="2683" y="177224"/>
                    <a:pt x="4631" y="177224"/>
                  </a:cubicBezTo>
                  <a:cubicBezTo>
                    <a:pt x="7642" y="177224"/>
                    <a:pt x="8528" y="175098"/>
                    <a:pt x="9414" y="172795"/>
                  </a:cubicBezTo>
                  <a:lnTo>
                    <a:pt x="75485" y="78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5" name="任意多边形: 形状 494">
              <a:extLst>
                <a:ext uri="{FF2B5EF4-FFF2-40B4-BE49-F238E27FC236}">
                  <a16:creationId xmlns:a16="http://schemas.microsoft.com/office/drawing/2014/main" id="{5B676A93-DCCE-596F-630A-B30DEBCE0C54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11332531" y="4908541"/>
              <a:ext cx="114961" cy="79888"/>
            </a:xfrm>
            <a:custGeom>
              <a:avLst/>
              <a:gdLst>
                <a:gd name="connsiteX0" fmla="*/ 115345 w 114961"/>
                <a:gd name="connsiteY0" fmla="*/ 12664 h 79888"/>
                <a:gd name="connsiteX1" fmla="*/ 105780 w 114961"/>
                <a:gd name="connsiteY1" fmla="*/ 88 h 79888"/>
                <a:gd name="connsiteX2" fmla="*/ 96746 w 114961"/>
                <a:gd name="connsiteY2" fmla="*/ 9830 h 79888"/>
                <a:gd name="connsiteX3" fmla="*/ 106311 w 114961"/>
                <a:gd name="connsiteY3" fmla="*/ 28961 h 79888"/>
                <a:gd name="connsiteX4" fmla="*/ 75135 w 114961"/>
                <a:gd name="connsiteY4" fmla="*/ 65805 h 79888"/>
                <a:gd name="connsiteX5" fmla="*/ 57067 w 114961"/>
                <a:gd name="connsiteY5" fmla="*/ 52166 h 79888"/>
                <a:gd name="connsiteX6" fmla="*/ 63621 w 114961"/>
                <a:gd name="connsiteY6" fmla="*/ 31441 h 79888"/>
                <a:gd name="connsiteX7" fmla="*/ 59016 w 114961"/>
                <a:gd name="connsiteY7" fmla="*/ 26127 h 79888"/>
                <a:gd name="connsiteX8" fmla="*/ 49273 w 114961"/>
                <a:gd name="connsiteY8" fmla="*/ 51457 h 79888"/>
                <a:gd name="connsiteX9" fmla="*/ 23943 w 114961"/>
                <a:gd name="connsiteY9" fmla="*/ 65805 h 79888"/>
                <a:gd name="connsiteX10" fmla="*/ 7292 w 114961"/>
                <a:gd name="connsiteY10" fmla="*/ 45257 h 79888"/>
                <a:gd name="connsiteX11" fmla="*/ 25537 w 114961"/>
                <a:gd name="connsiteY11" fmla="*/ 4870 h 79888"/>
                <a:gd name="connsiteX12" fmla="*/ 21817 w 114961"/>
                <a:gd name="connsiteY12" fmla="*/ 796 h 79888"/>
                <a:gd name="connsiteX13" fmla="*/ 17743 w 114961"/>
                <a:gd name="connsiteY13" fmla="*/ 3276 h 79888"/>
                <a:gd name="connsiteX14" fmla="*/ 11012 w 114961"/>
                <a:gd name="connsiteY14" fmla="*/ 13373 h 79888"/>
                <a:gd name="connsiteX15" fmla="*/ 384 w 114961"/>
                <a:gd name="connsiteY15" fmla="*/ 51811 h 79888"/>
                <a:gd name="connsiteX16" fmla="*/ 22349 w 114961"/>
                <a:gd name="connsiteY16" fmla="*/ 79976 h 79888"/>
                <a:gd name="connsiteX17" fmla="*/ 50868 w 114961"/>
                <a:gd name="connsiteY17" fmla="*/ 62617 h 79888"/>
                <a:gd name="connsiteX18" fmla="*/ 73364 w 114961"/>
                <a:gd name="connsiteY18" fmla="*/ 79799 h 79888"/>
                <a:gd name="connsiteX19" fmla="*/ 115345 w 114961"/>
                <a:gd name="connsiteY19" fmla="*/ 1266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961" h="79888">
                  <a:moveTo>
                    <a:pt x="115345" y="12664"/>
                  </a:moveTo>
                  <a:cubicBezTo>
                    <a:pt x="115345" y="7350"/>
                    <a:pt x="113042" y="88"/>
                    <a:pt x="105780" y="88"/>
                  </a:cubicBezTo>
                  <a:cubicBezTo>
                    <a:pt x="101528" y="88"/>
                    <a:pt x="96746" y="5402"/>
                    <a:pt x="96746" y="9830"/>
                  </a:cubicBezTo>
                  <a:cubicBezTo>
                    <a:pt x="96746" y="15676"/>
                    <a:pt x="106311" y="16916"/>
                    <a:pt x="106311" y="28961"/>
                  </a:cubicBezTo>
                  <a:cubicBezTo>
                    <a:pt x="106311" y="40298"/>
                    <a:pt x="94974" y="65805"/>
                    <a:pt x="75135" y="65805"/>
                  </a:cubicBezTo>
                  <a:cubicBezTo>
                    <a:pt x="66633" y="65805"/>
                    <a:pt x="59547" y="59960"/>
                    <a:pt x="57067" y="52166"/>
                  </a:cubicBezTo>
                  <a:cubicBezTo>
                    <a:pt x="59370" y="48269"/>
                    <a:pt x="63621" y="36046"/>
                    <a:pt x="63621" y="31441"/>
                  </a:cubicBezTo>
                  <a:cubicBezTo>
                    <a:pt x="63621" y="28784"/>
                    <a:pt x="62027" y="26127"/>
                    <a:pt x="59016" y="26127"/>
                  </a:cubicBezTo>
                  <a:cubicBezTo>
                    <a:pt x="49982" y="26127"/>
                    <a:pt x="49273" y="45257"/>
                    <a:pt x="49273" y="51457"/>
                  </a:cubicBezTo>
                  <a:cubicBezTo>
                    <a:pt x="44314" y="57834"/>
                    <a:pt x="35457" y="65805"/>
                    <a:pt x="23943" y="65805"/>
                  </a:cubicBezTo>
                  <a:cubicBezTo>
                    <a:pt x="14378" y="65805"/>
                    <a:pt x="7292" y="57126"/>
                    <a:pt x="7292" y="45257"/>
                  </a:cubicBezTo>
                  <a:cubicBezTo>
                    <a:pt x="7292" y="24710"/>
                    <a:pt x="25537" y="7528"/>
                    <a:pt x="25537" y="4870"/>
                  </a:cubicBezTo>
                  <a:cubicBezTo>
                    <a:pt x="25537" y="2745"/>
                    <a:pt x="23766" y="796"/>
                    <a:pt x="21817" y="796"/>
                  </a:cubicBezTo>
                  <a:cubicBezTo>
                    <a:pt x="20046" y="796"/>
                    <a:pt x="18983" y="1682"/>
                    <a:pt x="17743" y="3276"/>
                  </a:cubicBezTo>
                  <a:cubicBezTo>
                    <a:pt x="15440" y="5933"/>
                    <a:pt x="13138" y="9830"/>
                    <a:pt x="11012" y="13373"/>
                  </a:cubicBezTo>
                  <a:cubicBezTo>
                    <a:pt x="4812" y="24001"/>
                    <a:pt x="384" y="39058"/>
                    <a:pt x="384" y="51811"/>
                  </a:cubicBezTo>
                  <a:cubicBezTo>
                    <a:pt x="384" y="65982"/>
                    <a:pt x="6052" y="79976"/>
                    <a:pt x="22349" y="79976"/>
                  </a:cubicBezTo>
                  <a:cubicBezTo>
                    <a:pt x="34217" y="79976"/>
                    <a:pt x="44491" y="72182"/>
                    <a:pt x="50868" y="62617"/>
                  </a:cubicBezTo>
                  <a:cubicBezTo>
                    <a:pt x="54233" y="73245"/>
                    <a:pt x="62027" y="79799"/>
                    <a:pt x="73364" y="79799"/>
                  </a:cubicBezTo>
                  <a:cubicBezTo>
                    <a:pt x="104540" y="79799"/>
                    <a:pt x="115345" y="27367"/>
                    <a:pt x="115345" y="1266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6" name="任意多边形: 形状 495">
              <a:extLst>
                <a:ext uri="{FF2B5EF4-FFF2-40B4-BE49-F238E27FC236}">
                  <a16:creationId xmlns:a16="http://schemas.microsoft.com/office/drawing/2014/main" id="{A1F6FB44-FC10-53BE-C1BF-AD527057AC0A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11463099" y="4955279"/>
              <a:ext cx="60099" cy="58075"/>
            </a:xfrm>
            <a:custGeom>
              <a:avLst/>
              <a:gdLst>
                <a:gd name="connsiteX0" fmla="*/ 48089 w 60099"/>
                <a:gd name="connsiteY0" fmla="*/ 5782 h 58075"/>
                <a:gd name="connsiteX1" fmla="*/ 45305 w 60099"/>
                <a:gd name="connsiteY1" fmla="*/ 11350 h 58075"/>
                <a:gd name="connsiteX2" fmla="*/ 52011 w 60099"/>
                <a:gd name="connsiteY2" fmla="*/ 18055 h 58075"/>
                <a:gd name="connsiteX3" fmla="*/ 58717 w 60099"/>
                <a:gd name="connsiteY3" fmla="*/ 11223 h 58075"/>
                <a:gd name="connsiteX4" fmla="*/ 35816 w 60099"/>
                <a:gd name="connsiteY4" fmla="*/ 89 h 58075"/>
                <a:gd name="connsiteX5" fmla="*/ 389 w 60099"/>
                <a:gd name="connsiteY5" fmla="*/ 29443 h 58075"/>
                <a:gd name="connsiteX6" fmla="*/ 34298 w 60099"/>
                <a:gd name="connsiteY6" fmla="*/ 58164 h 58075"/>
                <a:gd name="connsiteX7" fmla="*/ 60489 w 60099"/>
                <a:gd name="connsiteY7" fmla="*/ 41589 h 58075"/>
                <a:gd name="connsiteX8" fmla="*/ 57831 w 60099"/>
                <a:gd name="connsiteY8" fmla="*/ 39818 h 58075"/>
                <a:gd name="connsiteX9" fmla="*/ 55048 w 60099"/>
                <a:gd name="connsiteY9" fmla="*/ 41716 h 58075"/>
                <a:gd name="connsiteX10" fmla="*/ 35943 w 60099"/>
                <a:gd name="connsiteY10" fmla="*/ 53609 h 58075"/>
                <a:gd name="connsiteX11" fmla="*/ 13041 w 60099"/>
                <a:gd name="connsiteY11" fmla="*/ 29316 h 58075"/>
                <a:gd name="connsiteX12" fmla="*/ 18862 w 60099"/>
                <a:gd name="connsiteY12" fmla="*/ 11476 h 58075"/>
                <a:gd name="connsiteX13" fmla="*/ 36322 w 60099"/>
                <a:gd name="connsiteY13" fmla="*/ 4644 h 58075"/>
                <a:gd name="connsiteX14" fmla="*/ 48089 w 60099"/>
                <a:gd name="connsiteY14" fmla="*/ 5782 h 5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099" h="58075">
                  <a:moveTo>
                    <a:pt x="48089" y="5782"/>
                  </a:moveTo>
                  <a:cubicBezTo>
                    <a:pt x="46318" y="7048"/>
                    <a:pt x="45305" y="9072"/>
                    <a:pt x="45305" y="11350"/>
                  </a:cubicBezTo>
                  <a:cubicBezTo>
                    <a:pt x="45305" y="15525"/>
                    <a:pt x="48469" y="18055"/>
                    <a:pt x="52011" y="18055"/>
                  </a:cubicBezTo>
                  <a:cubicBezTo>
                    <a:pt x="55048" y="18055"/>
                    <a:pt x="58717" y="16031"/>
                    <a:pt x="58717" y="11223"/>
                  </a:cubicBezTo>
                  <a:cubicBezTo>
                    <a:pt x="58717" y="468"/>
                    <a:pt x="44673" y="89"/>
                    <a:pt x="35816" y="89"/>
                  </a:cubicBezTo>
                  <a:cubicBezTo>
                    <a:pt x="11017" y="89"/>
                    <a:pt x="389" y="16790"/>
                    <a:pt x="389" y="29443"/>
                  </a:cubicBezTo>
                  <a:cubicBezTo>
                    <a:pt x="389" y="45132"/>
                    <a:pt x="15192" y="58164"/>
                    <a:pt x="34298" y="58164"/>
                  </a:cubicBezTo>
                  <a:cubicBezTo>
                    <a:pt x="56187" y="58164"/>
                    <a:pt x="60489" y="42728"/>
                    <a:pt x="60489" y="41589"/>
                  </a:cubicBezTo>
                  <a:cubicBezTo>
                    <a:pt x="60489" y="39818"/>
                    <a:pt x="58591" y="39818"/>
                    <a:pt x="57831" y="39818"/>
                  </a:cubicBezTo>
                  <a:cubicBezTo>
                    <a:pt x="55807" y="39818"/>
                    <a:pt x="55681" y="40197"/>
                    <a:pt x="55048" y="41716"/>
                  </a:cubicBezTo>
                  <a:cubicBezTo>
                    <a:pt x="50746" y="52217"/>
                    <a:pt x="41510" y="53609"/>
                    <a:pt x="35943" y="53609"/>
                  </a:cubicBezTo>
                  <a:cubicBezTo>
                    <a:pt x="25061" y="53609"/>
                    <a:pt x="13041" y="46271"/>
                    <a:pt x="13041" y="29316"/>
                  </a:cubicBezTo>
                  <a:cubicBezTo>
                    <a:pt x="13041" y="23749"/>
                    <a:pt x="14180" y="16790"/>
                    <a:pt x="18862" y="11476"/>
                  </a:cubicBezTo>
                  <a:cubicBezTo>
                    <a:pt x="24935" y="4644"/>
                    <a:pt x="32400" y="4644"/>
                    <a:pt x="36322" y="4644"/>
                  </a:cubicBezTo>
                  <a:cubicBezTo>
                    <a:pt x="40118" y="4644"/>
                    <a:pt x="43661" y="4644"/>
                    <a:pt x="48089" y="57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53" name="文本框 652">
            <a:extLst>
              <a:ext uri="{FF2B5EF4-FFF2-40B4-BE49-F238E27FC236}">
                <a16:creationId xmlns:a16="http://schemas.microsoft.com/office/drawing/2014/main" id="{A72C0E2A-4A33-4216-23B1-E2EE53787669}"/>
              </a:ext>
            </a:extLst>
          </p:cNvPr>
          <p:cNvSpPr txBox="1"/>
          <p:nvPr/>
        </p:nvSpPr>
        <p:spPr>
          <a:xfrm>
            <a:off x="794474" y="3968107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 modes discretization scheme: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6" name="组合 685" descr="\documentclass{article}&#10;\usepackage{amsmath}&#10;\pagestyle{empty}&#10;\begin{document}&#10;&#10;\begin{align*}&#10;  \omega_j = - \omega_\mathrm{c} \ln [1 - j / (1 + N)],~~~~~~j = 1, \cdots, N&#10;\end{align*}&#10;&#10;\end{document}" title="IguanaTex Vector Display">
            <a:extLst>
              <a:ext uri="{FF2B5EF4-FFF2-40B4-BE49-F238E27FC236}">
                <a16:creationId xmlns:a16="http://schemas.microsoft.com/office/drawing/2014/main" id="{8F18EAE4-8BA6-39EA-E685-7CA4D05C99DB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395534" y="4558670"/>
            <a:ext cx="5022285" cy="277075"/>
            <a:chOff x="5960438" y="4599202"/>
            <a:chExt cx="5022285" cy="277075"/>
          </a:xfrm>
        </p:grpSpPr>
        <p:sp>
          <p:nvSpPr>
            <p:cNvPr id="657" name="任意多边形: 形状 656">
              <a:extLst>
                <a:ext uri="{FF2B5EF4-FFF2-40B4-BE49-F238E27FC236}">
                  <a16:creationId xmlns:a16="http://schemas.microsoft.com/office/drawing/2014/main" id="{AA039F63-B7E3-9BC9-52AA-3AF6F7DE570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960438" y="4681039"/>
              <a:ext cx="150059" cy="120363"/>
            </a:xfrm>
            <a:custGeom>
              <a:avLst/>
              <a:gdLst>
                <a:gd name="connsiteX0" fmla="*/ 150194 w 150059"/>
                <a:gd name="connsiteY0" fmla="*/ 18684 h 120363"/>
                <a:gd name="connsiteX1" fmla="*/ 140072 w 150059"/>
                <a:gd name="connsiteY1" fmla="*/ 85 h 120363"/>
                <a:gd name="connsiteX2" fmla="*/ 126660 w 150059"/>
                <a:gd name="connsiteY2" fmla="*/ 12573 h 120363"/>
                <a:gd name="connsiteX3" fmla="*/ 130456 w 150059"/>
                <a:gd name="connsiteY3" fmla="*/ 20544 h 120363"/>
                <a:gd name="connsiteX4" fmla="*/ 139313 w 150059"/>
                <a:gd name="connsiteY4" fmla="*/ 42863 h 120363"/>
                <a:gd name="connsiteX5" fmla="*/ 126660 w 150059"/>
                <a:gd name="connsiteY5" fmla="*/ 80859 h 120363"/>
                <a:gd name="connsiteX6" fmla="*/ 97812 w 150059"/>
                <a:gd name="connsiteY6" fmla="*/ 101318 h 120363"/>
                <a:gd name="connsiteX7" fmla="*/ 73266 w 150059"/>
                <a:gd name="connsiteY7" fmla="*/ 77404 h 120363"/>
                <a:gd name="connsiteX8" fmla="*/ 81870 w 150059"/>
                <a:gd name="connsiteY8" fmla="*/ 46051 h 120363"/>
                <a:gd name="connsiteX9" fmla="*/ 77315 w 150059"/>
                <a:gd name="connsiteY9" fmla="*/ 40206 h 120363"/>
                <a:gd name="connsiteX10" fmla="*/ 70483 w 150059"/>
                <a:gd name="connsiteY10" fmla="*/ 44723 h 120363"/>
                <a:gd name="connsiteX11" fmla="*/ 64663 w 150059"/>
                <a:gd name="connsiteY11" fmla="*/ 76873 h 120363"/>
                <a:gd name="connsiteX12" fmla="*/ 30248 w 150059"/>
                <a:gd name="connsiteY12" fmla="*/ 101318 h 120363"/>
                <a:gd name="connsiteX13" fmla="*/ 8232 w 150059"/>
                <a:gd name="connsiteY13" fmla="*/ 70762 h 120363"/>
                <a:gd name="connsiteX14" fmla="*/ 34043 w 150059"/>
                <a:gd name="connsiteY14" fmla="*/ 6196 h 120363"/>
                <a:gd name="connsiteX15" fmla="*/ 29235 w 150059"/>
                <a:gd name="connsiteY15" fmla="*/ 1148 h 120363"/>
                <a:gd name="connsiteX16" fmla="*/ 22656 w 150059"/>
                <a:gd name="connsiteY16" fmla="*/ 6993 h 120363"/>
                <a:gd name="connsiteX17" fmla="*/ 135 w 150059"/>
                <a:gd name="connsiteY17" fmla="*/ 82453 h 120363"/>
                <a:gd name="connsiteX18" fmla="*/ 26705 w 150059"/>
                <a:gd name="connsiteY18" fmla="*/ 120448 h 120363"/>
                <a:gd name="connsiteX19" fmla="*/ 65675 w 150059"/>
                <a:gd name="connsiteY19" fmla="*/ 92550 h 120363"/>
                <a:gd name="connsiteX20" fmla="*/ 93510 w 150059"/>
                <a:gd name="connsiteY20" fmla="*/ 120448 h 120363"/>
                <a:gd name="connsiteX21" fmla="*/ 134505 w 150059"/>
                <a:gd name="connsiteY21" fmla="*/ 84313 h 120363"/>
                <a:gd name="connsiteX22" fmla="*/ 150194 w 150059"/>
                <a:gd name="connsiteY22" fmla="*/ 18684 h 1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20363">
                  <a:moveTo>
                    <a:pt x="150194" y="18684"/>
                  </a:moveTo>
                  <a:cubicBezTo>
                    <a:pt x="150194" y="6727"/>
                    <a:pt x="145639" y="85"/>
                    <a:pt x="140072" y="85"/>
                  </a:cubicBezTo>
                  <a:cubicBezTo>
                    <a:pt x="133492" y="85"/>
                    <a:pt x="126660" y="6462"/>
                    <a:pt x="126660" y="12573"/>
                  </a:cubicBezTo>
                  <a:cubicBezTo>
                    <a:pt x="126660" y="15230"/>
                    <a:pt x="127925" y="18153"/>
                    <a:pt x="130456" y="20544"/>
                  </a:cubicBezTo>
                  <a:cubicBezTo>
                    <a:pt x="134758" y="24529"/>
                    <a:pt x="139313" y="31703"/>
                    <a:pt x="139313" y="42863"/>
                  </a:cubicBezTo>
                  <a:cubicBezTo>
                    <a:pt x="139313" y="53491"/>
                    <a:pt x="134505" y="68636"/>
                    <a:pt x="126660" y="80859"/>
                  </a:cubicBezTo>
                  <a:cubicBezTo>
                    <a:pt x="119069" y="92284"/>
                    <a:pt x="109706" y="101318"/>
                    <a:pt x="97812" y="101318"/>
                  </a:cubicBezTo>
                  <a:cubicBezTo>
                    <a:pt x="83388" y="101318"/>
                    <a:pt x="75544" y="91752"/>
                    <a:pt x="73266" y="77404"/>
                  </a:cubicBezTo>
                  <a:cubicBezTo>
                    <a:pt x="76050" y="70496"/>
                    <a:pt x="81870" y="53491"/>
                    <a:pt x="81870" y="46051"/>
                  </a:cubicBezTo>
                  <a:cubicBezTo>
                    <a:pt x="81870" y="42863"/>
                    <a:pt x="80605" y="40206"/>
                    <a:pt x="77315" y="40206"/>
                  </a:cubicBezTo>
                  <a:cubicBezTo>
                    <a:pt x="75291" y="40206"/>
                    <a:pt x="72507" y="40737"/>
                    <a:pt x="70483" y="44723"/>
                  </a:cubicBezTo>
                  <a:cubicBezTo>
                    <a:pt x="67699" y="50037"/>
                    <a:pt x="64663" y="67308"/>
                    <a:pt x="64663" y="76873"/>
                  </a:cubicBezTo>
                  <a:cubicBezTo>
                    <a:pt x="56312" y="89361"/>
                    <a:pt x="46190" y="101318"/>
                    <a:pt x="30248" y="101318"/>
                  </a:cubicBezTo>
                  <a:cubicBezTo>
                    <a:pt x="13546" y="101318"/>
                    <a:pt x="8232" y="85641"/>
                    <a:pt x="8232" y="70762"/>
                  </a:cubicBezTo>
                  <a:cubicBezTo>
                    <a:pt x="8232" y="37549"/>
                    <a:pt x="34043" y="9650"/>
                    <a:pt x="34043" y="6196"/>
                  </a:cubicBezTo>
                  <a:cubicBezTo>
                    <a:pt x="34043" y="3273"/>
                    <a:pt x="32019" y="1148"/>
                    <a:pt x="29235" y="1148"/>
                  </a:cubicBezTo>
                  <a:cubicBezTo>
                    <a:pt x="25946" y="1148"/>
                    <a:pt x="24174" y="4602"/>
                    <a:pt x="22656" y="6993"/>
                  </a:cubicBezTo>
                  <a:cubicBezTo>
                    <a:pt x="9750" y="26655"/>
                    <a:pt x="135" y="58274"/>
                    <a:pt x="135" y="82453"/>
                  </a:cubicBezTo>
                  <a:cubicBezTo>
                    <a:pt x="135" y="100786"/>
                    <a:pt x="5955" y="120448"/>
                    <a:pt x="26705" y="120448"/>
                  </a:cubicBezTo>
                  <a:cubicBezTo>
                    <a:pt x="44672" y="120448"/>
                    <a:pt x="56565" y="107163"/>
                    <a:pt x="65675" y="92550"/>
                  </a:cubicBezTo>
                  <a:cubicBezTo>
                    <a:pt x="67952" y="107960"/>
                    <a:pt x="77821" y="120448"/>
                    <a:pt x="93510" y="120448"/>
                  </a:cubicBezTo>
                  <a:cubicBezTo>
                    <a:pt x="113248" y="120448"/>
                    <a:pt x="125395" y="104241"/>
                    <a:pt x="134505" y="84313"/>
                  </a:cubicBezTo>
                  <a:cubicBezTo>
                    <a:pt x="140578" y="71293"/>
                    <a:pt x="150194" y="35158"/>
                    <a:pt x="150194" y="1868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8" name="任意多边形: 形状 657">
              <a:extLst>
                <a:ext uri="{FF2B5EF4-FFF2-40B4-BE49-F238E27FC236}">
                  <a16:creationId xmlns:a16="http://schemas.microsoft.com/office/drawing/2014/main" id="{12645415-6AF9-583C-17FA-37610918963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114914" y="4715022"/>
              <a:ext cx="77762" cy="161255"/>
            </a:xfrm>
            <a:custGeom>
              <a:avLst/>
              <a:gdLst>
                <a:gd name="connsiteX0" fmla="*/ 77903 w 77762"/>
                <a:gd name="connsiteY0" fmla="*/ 7154 h 161255"/>
                <a:gd name="connsiteX1" fmla="*/ 70818 w 77762"/>
                <a:gd name="connsiteY1" fmla="*/ 86 h 161255"/>
                <a:gd name="connsiteX2" fmla="*/ 60898 w 77762"/>
                <a:gd name="connsiteY2" fmla="*/ 10316 h 161255"/>
                <a:gd name="connsiteX3" fmla="*/ 67984 w 77762"/>
                <a:gd name="connsiteY3" fmla="*/ 17383 h 161255"/>
                <a:gd name="connsiteX4" fmla="*/ 77903 w 77762"/>
                <a:gd name="connsiteY4" fmla="*/ 7154 h 161255"/>
                <a:gd name="connsiteX5" fmla="*/ 40351 w 77762"/>
                <a:gd name="connsiteY5" fmla="*/ 132513 h 161255"/>
                <a:gd name="connsiteX6" fmla="*/ 17500 w 77762"/>
                <a:gd name="connsiteY6" fmla="*/ 156134 h 161255"/>
                <a:gd name="connsiteX7" fmla="*/ 11123 w 77762"/>
                <a:gd name="connsiteY7" fmla="*/ 155018 h 161255"/>
                <a:gd name="connsiteX8" fmla="*/ 17146 w 77762"/>
                <a:gd name="connsiteY8" fmla="*/ 145532 h 161255"/>
                <a:gd name="connsiteX9" fmla="*/ 10237 w 77762"/>
                <a:gd name="connsiteY9" fmla="*/ 138651 h 161255"/>
                <a:gd name="connsiteX10" fmla="*/ 141 w 77762"/>
                <a:gd name="connsiteY10" fmla="*/ 149624 h 161255"/>
                <a:gd name="connsiteX11" fmla="*/ 17677 w 77762"/>
                <a:gd name="connsiteY11" fmla="*/ 161342 h 161255"/>
                <a:gd name="connsiteX12" fmla="*/ 54521 w 77762"/>
                <a:gd name="connsiteY12" fmla="*/ 131955 h 161255"/>
                <a:gd name="connsiteX13" fmla="*/ 70464 w 77762"/>
                <a:gd name="connsiteY13" fmla="*/ 65370 h 161255"/>
                <a:gd name="connsiteX14" fmla="*/ 71349 w 77762"/>
                <a:gd name="connsiteY14" fmla="*/ 58860 h 161255"/>
                <a:gd name="connsiteX15" fmla="*/ 52396 w 77762"/>
                <a:gd name="connsiteY15" fmla="*/ 41377 h 161255"/>
                <a:gd name="connsiteX16" fmla="*/ 21397 w 77762"/>
                <a:gd name="connsiteY16" fmla="*/ 69833 h 161255"/>
                <a:gd name="connsiteX17" fmla="*/ 24408 w 77762"/>
                <a:gd name="connsiteY17" fmla="*/ 72251 h 161255"/>
                <a:gd name="connsiteX18" fmla="*/ 27951 w 77762"/>
                <a:gd name="connsiteY18" fmla="*/ 68903 h 161255"/>
                <a:gd name="connsiteX19" fmla="*/ 51864 w 77762"/>
                <a:gd name="connsiteY19" fmla="*/ 46584 h 161255"/>
                <a:gd name="connsiteX20" fmla="*/ 57887 w 77762"/>
                <a:gd name="connsiteY20" fmla="*/ 55698 h 161255"/>
                <a:gd name="connsiteX21" fmla="*/ 57356 w 77762"/>
                <a:gd name="connsiteY21" fmla="*/ 61278 h 161255"/>
                <a:gd name="connsiteX22" fmla="*/ 40351 w 77762"/>
                <a:gd name="connsiteY22" fmla="*/ 132513 h 16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62" h="161255">
                  <a:moveTo>
                    <a:pt x="77903" y="7154"/>
                  </a:moveTo>
                  <a:cubicBezTo>
                    <a:pt x="77903" y="3992"/>
                    <a:pt x="75601" y="86"/>
                    <a:pt x="70818" y="86"/>
                  </a:cubicBezTo>
                  <a:cubicBezTo>
                    <a:pt x="65681" y="86"/>
                    <a:pt x="60898" y="5294"/>
                    <a:pt x="60898" y="10316"/>
                  </a:cubicBezTo>
                  <a:cubicBezTo>
                    <a:pt x="60898" y="13292"/>
                    <a:pt x="63024" y="17383"/>
                    <a:pt x="67984" y="17383"/>
                  </a:cubicBezTo>
                  <a:cubicBezTo>
                    <a:pt x="72766" y="17383"/>
                    <a:pt x="77903" y="12548"/>
                    <a:pt x="77903" y="7154"/>
                  </a:cubicBezTo>
                  <a:close/>
                  <a:moveTo>
                    <a:pt x="40351" y="132513"/>
                  </a:moveTo>
                  <a:cubicBezTo>
                    <a:pt x="37339" y="145346"/>
                    <a:pt x="27951" y="156134"/>
                    <a:pt x="17500" y="156134"/>
                  </a:cubicBezTo>
                  <a:cubicBezTo>
                    <a:pt x="15197" y="156134"/>
                    <a:pt x="13072" y="155762"/>
                    <a:pt x="11123" y="155018"/>
                  </a:cubicBezTo>
                  <a:cubicBezTo>
                    <a:pt x="15729" y="152786"/>
                    <a:pt x="17146" y="148322"/>
                    <a:pt x="17146" y="145532"/>
                  </a:cubicBezTo>
                  <a:cubicBezTo>
                    <a:pt x="17146" y="141069"/>
                    <a:pt x="13780" y="138651"/>
                    <a:pt x="10237" y="138651"/>
                  </a:cubicBezTo>
                  <a:cubicBezTo>
                    <a:pt x="4746" y="138651"/>
                    <a:pt x="141" y="143672"/>
                    <a:pt x="141" y="149624"/>
                  </a:cubicBezTo>
                  <a:cubicBezTo>
                    <a:pt x="141" y="156692"/>
                    <a:pt x="7049" y="161342"/>
                    <a:pt x="17677" y="161342"/>
                  </a:cubicBezTo>
                  <a:cubicBezTo>
                    <a:pt x="28305" y="161342"/>
                    <a:pt x="49030" y="154646"/>
                    <a:pt x="54521" y="131955"/>
                  </a:cubicBezTo>
                  <a:lnTo>
                    <a:pt x="70464" y="65370"/>
                  </a:lnTo>
                  <a:cubicBezTo>
                    <a:pt x="70995" y="63324"/>
                    <a:pt x="71349" y="61650"/>
                    <a:pt x="71349" y="58860"/>
                  </a:cubicBezTo>
                  <a:cubicBezTo>
                    <a:pt x="71349" y="48630"/>
                    <a:pt x="63024" y="41377"/>
                    <a:pt x="52396" y="41377"/>
                  </a:cubicBezTo>
                  <a:cubicBezTo>
                    <a:pt x="32734" y="41377"/>
                    <a:pt x="21397" y="67229"/>
                    <a:pt x="21397" y="69833"/>
                  </a:cubicBezTo>
                  <a:cubicBezTo>
                    <a:pt x="21397" y="72251"/>
                    <a:pt x="23877" y="72251"/>
                    <a:pt x="24408" y="72251"/>
                  </a:cubicBezTo>
                  <a:cubicBezTo>
                    <a:pt x="26534" y="72251"/>
                    <a:pt x="26711" y="71693"/>
                    <a:pt x="27951" y="68903"/>
                  </a:cubicBezTo>
                  <a:cubicBezTo>
                    <a:pt x="32379" y="58116"/>
                    <a:pt x="41590" y="46584"/>
                    <a:pt x="51864" y="46584"/>
                  </a:cubicBezTo>
                  <a:cubicBezTo>
                    <a:pt x="56293" y="46584"/>
                    <a:pt x="57887" y="49746"/>
                    <a:pt x="57887" y="55698"/>
                  </a:cubicBezTo>
                  <a:cubicBezTo>
                    <a:pt x="57887" y="57744"/>
                    <a:pt x="57533" y="60348"/>
                    <a:pt x="57356" y="61278"/>
                  </a:cubicBezTo>
                  <a:lnTo>
                    <a:pt x="40351" y="13251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9" name="任意多边形: 形状 658">
              <a:extLst>
                <a:ext uri="{FF2B5EF4-FFF2-40B4-BE49-F238E27FC236}">
                  <a16:creationId xmlns:a16="http://schemas.microsoft.com/office/drawing/2014/main" id="{F2246F2A-7B80-7D57-9347-C87C4810F8E0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306000" y="4700967"/>
              <a:ext cx="168278" cy="62174"/>
            </a:xfrm>
            <a:custGeom>
              <a:avLst/>
              <a:gdLst>
                <a:gd name="connsiteX0" fmla="*/ 159823 w 168278"/>
                <a:gd name="connsiteY0" fmla="*/ 10713 h 62174"/>
                <a:gd name="connsiteX1" fmla="*/ 168427 w 168278"/>
                <a:gd name="connsiteY1" fmla="*/ 5399 h 62174"/>
                <a:gd name="connsiteX2" fmla="*/ 160076 w 168278"/>
                <a:gd name="connsiteY2" fmla="*/ 85 h 62174"/>
                <a:gd name="connsiteX3" fmla="*/ 8498 w 168278"/>
                <a:gd name="connsiteY3" fmla="*/ 85 h 62174"/>
                <a:gd name="connsiteX4" fmla="*/ 148 w 168278"/>
                <a:gd name="connsiteY4" fmla="*/ 5399 h 62174"/>
                <a:gd name="connsiteX5" fmla="*/ 8751 w 168278"/>
                <a:gd name="connsiteY5" fmla="*/ 10713 h 62174"/>
                <a:gd name="connsiteX6" fmla="*/ 159823 w 168278"/>
                <a:gd name="connsiteY6" fmla="*/ 10713 h 62174"/>
                <a:gd name="connsiteX7" fmla="*/ 160076 w 168278"/>
                <a:gd name="connsiteY7" fmla="*/ 62259 h 62174"/>
                <a:gd name="connsiteX8" fmla="*/ 168427 w 168278"/>
                <a:gd name="connsiteY8" fmla="*/ 56945 h 62174"/>
                <a:gd name="connsiteX9" fmla="*/ 159823 w 168278"/>
                <a:gd name="connsiteY9" fmla="*/ 51631 h 62174"/>
                <a:gd name="connsiteX10" fmla="*/ 8751 w 168278"/>
                <a:gd name="connsiteY10" fmla="*/ 51631 h 62174"/>
                <a:gd name="connsiteX11" fmla="*/ 148 w 168278"/>
                <a:gd name="connsiteY11" fmla="*/ 56945 h 62174"/>
                <a:gd name="connsiteX12" fmla="*/ 8498 w 168278"/>
                <a:gd name="connsiteY12" fmla="*/ 62259 h 62174"/>
                <a:gd name="connsiteX13" fmla="*/ 160076 w 168278"/>
                <a:gd name="connsiteY13" fmla="*/ 62259 h 6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62174">
                  <a:moveTo>
                    <a:pt x="159823" y="10713"/>
                  </a:moveTo>
                  <a:cubicBezTo>
                    <a:pt x="163619" y="10713"/>
                    <a:pt x="168427" y="10713"/>
                    <a:pt x="168427" y="5399"/>
                  </a:cubicBezTo>
                  <a:cubicBezTo>
                    <a:pt x="168427" y="85"/>
                    <a:pt x="163619" y="85"/>
                    <a:pt x="160076" y="85"/>
                  </a:cubicBezTo>
                  <a:lnTo>
                    <a:pt x="8498" y="85"/>
                  </a:lnTo>
                  <a:cubicBezTo>
                    <a:pt x="4956" y="85"/>
                    <a:pt x="148" y="85"/>
                    <a:pt x="148" y="5399"/>
                  </a:cubicBezTo>
                  <a:cubicBezTo>
                    <a:pt x="148" y="10713"/>
                    <a:pt x="4956" y="10713"/>
                    <a:pt x="8751" y="10713"/>
                  </a:cubicBezTo>
                  <a:lnTo>
                    <a:pt x="159823" y="10713"/>
                  </a:lnTo>
                  <a:close/>
                  <a:moveTo>
                    <a:pt x="160076" y="62259"/>
                  </a:moveTo>
                  <a:cubicBezTo>
                    <a:pt x="163619" y="62259"/>
                    <a:pt x="168427" y="62259"/>
                    <a:pt x="168427" y="56945"/>
                  </a:cubicBezTo>
                  <a:cubicBezTo>
                    <a:pt x="168427" y="51631"/>
                    <a:pt x="163619" y="51631"/>
                    <a:pt x="159823" y="51631"/>
                  </a:cubicBezTo>
                  <a:lnTo>
                    <a:pt x="8751" y="51631"/>
                  </a:lnTo>
                  <a:cubicBezTo>
                    <a:pt x="4956" y="51631"/>
                    <a:pt x="148" y="51631"/>
                    <a:pt x="148" y="56945"/>
                  </a:cubicBezTo>
                  <a:cubicBezTo>
                    <a:pt x="148" y="62259"/>
                    <a:pt x="4956" y="62259"/>
                    <a:pt x="8498" y="62259"/>
                  </a:cubicBezTo>
                  <a:lnTo>
                    <a:pt x="160076" y="622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0" name="任意多边形: 形状 659">
              <a:extLst>
                <a:ext uri="{FF2B5EF4-FFF2-40B4-BE49-F238E27FC236}">
                  <a16:creationId xmlns:a16="http://schemas.microsoft.com/office/drawing/2014/main" id="{9E063F19-FB95-DF83-6CD6-6900C272818E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579941" y="4726740"/>
              <a:ext cx="154614" cy="10628"/>
            </a:xfrm>
            <a:custGeom>
              <a:avLst/>
              <a:gdLst>
                <a:gd name="connsiteX0" fmla="*/ 145916 w 154614"/>
                <a:gd name="connsiteY0" fmla="*/ 10713 h 10628"/>
                <a:gd name="connsiteX1" fmla="*/ 154772 w 154614"/>
                <a:gd name="connsiteY1" fmla="*/ 5399 h 10628"/>
                <a:gd name="connsiteX2" fmla="*/ 145916 w 154614"/>
                <a:gd name="connsiteY2" fmla="*/ 85 h 10628"/>
                <a:gd name="connsiteX3" fmla="*/ 9015 w 154614"/>
                <a:gd name="connsiteY3" fmla="*/ 85 h 10628"/>
                <a:gd name="connsiteX4" fmla="*/ 158 w 154614"/>
                <a:gd name="connsiteY4" fmla="*/ 5399 h 10628"/>
                <a:gd name="connsiteX5" fmla="*/ 9015 w 154614"/>
                <a:gd name="connsiteY5" fmla="*/ 10713 h 10628"/>
                <a:gd name="connsiteX6" fmla="*/ 145916 w 154614"/>
                <a:gd name="connsiteY6" fmla="*/ 10713 h 1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4" h="10628">
                  <a:moveTo>
                    <a:pt x="145916" y="10713"/>
                  </a:moveTo>
                  <a:cubicBezTo>
                    <a:pt x="150218" y="10713"/>
                    <a:pt x="154772" y="10713"/>
                    <a:pt x="154772" y="5399"/>
                  </a:cubicBezTo>
                  <a:cubicBezTo>
                    <a:pt x="154772" y="85"/>
                    <a:pt x="150218" y="85"/>
                    <a:pt x="145916" y="85"/>
                  </a:cubicBezTo>
                  <a:lnTo>
                    <a:pt x="9015" y="85"/>
                  </a:lnTo>
                  <a:cubicBezTo>
                    <a:pt x="4713" y="85"/>
                    <a:pt x="158" y="85"/>
                    <a:pt x="158" y="5399"/>
                  </a:cubicBezTo>
                  <a:cubicBezTo>
                    <a:pt x="158" y="10713"/>
                    <a:pt x="4713" y="10713"/>
                    <a:pt x="9015" y="10713"/>
                  </a:cubicBezTo>
                  <a:lnTo>
                    <a:pt x="145916" y="1071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1" name="任意多边形: 形状 660">
              <a:extLst>
                <a:ext uri="{FF2B5EF4-FFF2-40B4-BE49-F238E27FC236}">
                  <a16:creationId xmlns:a16="http://schemas.microsoft.com/office/drawing/2014/main" id="{9DB3C966-B75F-0E77-3C0A-128C9D87CD1E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758793" y="4681039"/>
              <a:ext cx="150059" cy="120363"/>
            </a:xfrm>
            <a:custGeom>
              <a:avLst/>
              <a:gdLst>
                <a:gd name="connsiteX0" fmla="*/ 150225 w 150059"/>
                <a:gd name="connsiteY0" fmla="*/ 18684 h 120363"/>
                <a:gd name="connsiteX1" fmla="*/ 140103 w 150059"/>
                <a:gd name="connsiteY1" fmla="*/ 85 h 120363"/>
                <a:gd name="connsiteX2" fmla="*/ 126692 w 150059"/>
                <a:gd name="connsiteY2" fmla="*/ 12573 h 120363"/>
                <a:gd name="connsiteX3" fmla="*/ 130487 w 150059"/>
                <a:gd name="connsiteY3" fmla="*/ 20544 h 120363"/>
                <a:gd name="connsiteX4" fmla="*/ 139344 w 150059"/>
                <a:gd name="connsiteY4" fmla="*/ 42863 h 120363"/>
                <a:gd name="connsiteX5" fmla="*/ 126692 w 150059"/>
                <a:gd name="connsiteY5" fmla="*/ 80859 h 120363"/>
                <a:gd name="connsiteX6" fmla="*/ 97844 w 150059"/>
                <a:gd name="connsiteY6" fmla="*/ 101318 h 120363"/>
                <a:gd name="connsiteX7" fmla="*/ 73298 w 150059"/>
                <a:gd name="connsiteY7" fmla="*/ 77404 h 120363"/>
                <a:gd name="connsiteX8" fmla="*/ 81901 w 150059"/>
                <a:gd name="connsiteY8" fmla="*/ 46051 h 120363"/>
                <a:gd name="connsiteX9" fmla="*/ 77347 w 150059"/>
                <a:gd name="connsiteY9" fmla="*/ 40206 h 120363"/>
                <a:gd name="connsiteX10" fmla="*/ 70514 w 150059"/>
                <a:gd name="connsiteY10" fmla="*/ 44723 h 120363"/>
                <a:gd name="connsiteX11" fmla="*/ 64694 w 150059"/>
                <a:gd name="connsiteY11" fmla="*/ 76873 h 120363"/>
                <a:gd name="connsiteX12" fmla="*/ 30279 w 150059"/>
                <a:gd name="connsiteY12" fmla="*/ 101318 h 120363"/>
                <a:gd name="connsiteX13" fmla="*/ 8264 w 150059"/>
                <a:gd name="connsiteY13" fmla="*/ 70762 h 120363"/>
                <a:gd name="connsiteX14" fmla="*/ 34075 w 150059"/>
                <a:gd name="connsiteY14" fmla="*/ 6196 h 120363"/>
                <a:gd name="connsiteX15" fmla="*/ 29267 w 150059"/>
                <a:gd name="connsiteY15" fmla="*/ 1148 h 120363"/>
                <a:gd name="connsiteX16" fmla="*/ 22688 w 150059"/>
                <a:gd name="connsiteY16" fmla="*/ 6993 h 120363"/>
                <a:gd name="connsiteX17" fmla="*/ 166 w 150059"/>
                <a:gd name="connsiteY17" fmla="*/ 82453 h 120363"/>
                <a:gd name="connsiteX18" fmla="*/ 26736 w 150059"/>
                <a:gd name="connsiteY18" fmla="*/ 120448 h 120363"/>
                <a:gd name="connsiteX19" fmla="*/ 65706 w 150059"/>
                <a:gd name="connsiteY19" fmla="*/ 92550 h 120363"/>
                <a:gd name="connsiteX20" fmla="*/ 93542 w 150059"/>
                <a:gd name="connsiteY20" fmla="*/ 120448 h 120363"/>
                <a:gd name="connsiteX21" fmla="*/ 134536 w 150059"/>
                <a:gd name="connsiteY21" fmla="*/ 84313 h 120363"/>
                <a:gd name="connsiteX22" fmla="*/ 150225 w 150059"/>
                <a:gd name="connsiteY22" fmla="*/ 18684 h 12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20363">
                  <a:moveTo>
                    <a:pt x="150225" y="18684"/>
                  </a:moveTo>
                  <a:cubicBezTo>
                    <a:pt x="150225" y="6727"/>
                    <a:pt x="145670" y="85"/>
                    <a:pt x="140103" y="85"/>
                  </a:cubicBezTo>
                  <a:cubicBezTo>
                    <a:pt x="133524" y="85"/>
                    <a:pt x="126692" y="6462"/>
                    <a:pt x="126692" y="12573"/>
                  </a:cubicBezTo>
                  <a:cubicBezTo>
                    <a:pt x="126692" y="15230"/>
                    <a:pt x="127957" y="18153"/>
                    <a:pt x="130487" y="20544"/>
                  </a:cubicBezTo>
                  <a:cubicBezTo>
                    <a:pt x="134789" y="24529"/>
                    <a:pt x="139344" y="31703"/>
                    <a:pt x="139344" y="42863"/>
                  </a:cubicBezTo>
                  <a:cubicBezTo>
                    <a:pt x="139344" y="53491"/>
                    <a:pt x="134536" y="68636"/>
                    <a:pt x="126692" y="80859"/>
                  </a:cubicBezTo>
                  <a:cubicBezTo>
                    <a:pt x="119100" y="92284"/>
                    <a:pt x="109737" y="101318"/>
                    <a:pt x="97844" y="101318"/>
                  </a:cubicBezTo>
                  <a:cubicBezTo>
                    <a:pt x="83420" y="101318"/>
                    <a:pt x="75575" y="91752"/>
                    <a:pt x="73298" y="77404"/>
                  </a:cubicBezTo>
                  <a:cubicBezTo>
                    <a:pt x="76081" y="70496"/>
                    <a:pt x="81901" y="53491"/>
                    <a:pt x="81901" y="46051"/>
                  </a:cubicBezTo>
                  <a:cubicBezTo>
                    <a:pt x="81901" y="42863"/>
                    <a:pt x="80636" y="40206"/>
                    <a:pt x="77347" y="40206"/>
                  </a:cubicBezTo>
                  <a:cubicBezTo>
                    <a:pt x="75322" y="40206"/>
                    <a:pt x="72539" y="40737"/>
                    <a:pt x="70514" y="44723"/>
                  </a:cubicBezTo>
                  <a:cubicBezTo>
                    <a:pt x="67731" y="50037"/>
                    <a:pt x="64694" y="67308"/>
                    <a:pt x="64694" y="76873"/>
                  </a:cubicBezTo>
                  <a:cubicBezTo>
                    <a:pt x="56343" y="89361"/>
                    <a:pt x="46221" y="101318"/>
                    <a:pt x="30279" y="101318"/>
                  </a:cubicBezTo>
                  <a:cubicBezTo>
                    <a:pt x="13578" y="101318"/>
                    <a:pt x="8264" y="85641"/>
                    <a:pt x="8264" y="70762"/>
                  </a:cubicBezTo>
                  <a:cubicBezTo>
                    <a:pt x="8264" y="37549"/>
                    <a:pt x="34075" y="9650"/>
                    <a:pt x="34075" y="6196"/>
                  </a:cubicBezTo>
                  <a:cubicBezTo>
                    <a:pt x="34075" y="3273"/>
                    <a:pt x="32050" y="1148"/>
                    <a:pt x="29267" y="1148"/>
                  </a:cubicBezTo>
                  <a:cubicBezTo>
                    <a:pt x="25977" y="1148"/>
                    <a:pt x="24206" y="4602"/>
                    <a:pt x="22688" y="6993"/>
                  </a:cubicBezTo>
                  <a:cubicBezTo>
                    <a:pt x="9782" y="26655"/>
                    <a:pt x="166" y="58274"/>
                    <a:pt x="166" y="82453"/>
                  </a:cubicBezTo>
                  <a:cubicBezTo>
                    <a:pt x="166" y="100786"/>
                    <a:pt x="5986" y="120448"/>
                    <a:pt x="26736" y="120448"/>
                  </a:cubicBezTo>
                  <a:cubicBezTo>
                    <a:pt x="44703" y="120448"/>
                    <a:pt x="56596" y="107163"/>
                    <a:pt x="65706" y="92550"/>
                  </a:cubicBezTo>
                  <a:cubicBezTo>
                    <a:pt x="67984" y="107960"/>
                    <a:pt x="77853" y="120448"/>
                    <a:pt x="93542" y="120448"/>
                  </a:cubicBezTo>
                  <a:cubicBezTo>
                    <a:pt x="113280" y="120448"/>
                    <a:pt x="125426" y="104241"/>
                    <a:pt x="134536" y="84313"/>
                  </a:cubicBezTo>
                  <a:cubicBezTo>
                    <a:pt x="140609" y="71293"/>
                    <a:pt x="150225" y="35158"/>
                    <a:pt x="150225" y="1868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2" name="任意多边形: 形状 661">
              <a:extLst>
                <a:ext uri="{FF2B5EF4-FFF2-40B4-BE49-F238E27FC236}">
                  <a16:creationId xmlns:a16="http://schemas.microsoft.com/office/drawing/2014/main" id="{3C6A69A5-A902-CAFE-3CE3-25F0810344F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921417" y="4755383"/>
              <a:ext cx="74751" cy="84812"/>
            </a:xfrm>
            <a:custGeom>
              <a:avLst/>
              <a:gdLst>
                <a:gd name="connsiteX0" fmla="*/ 60930 w 74751"/>
                <a:gd name="connsiteY0" fmla="*/ 8828 h 84812"/>
                <a:gd name="connsiteX1" fmla="*/ 55970 w 74751"/>
                <a:gd name="connsiteY1" fmla="*/ 17011 h 84812"/>
                <a:gd name="connsiteX2" fmla="*/ 64295 w 74751"/>
                <a:gd name="connsiteY2" fmla="*/ 25753 h 84812"/>
                <a:gd name="connsiteX3" fmla="*/ 72798 w 74751"/>
                <a:gd name="connsiteY3" fmla="*/ 16639 h 84812"/>
                <a:gd name="connsiteX4" fmla="*/ 43216 w 74751"/>
                <a:gd name="connsiteY4" fmla="*/ 86 h 84812"/>
                <a:gd name="connsiteX5" fmla="*/ 172 w 74751"/>
                <a:gd name="connsiteY5" fmla="*/ 42864 h 84812"/>
                <a:gd name="connsiteX6" fmla="*/ 42330 w 74751"/>
                <a:gd name="connsiteY6" fmla="*/ 84899 h 84812"/>
                <a:gd name="connsiteX7" fmla="*/ 74923 w 74751"/>
                <a:gd name="connsiteY7" fmla="*/ 60720 h 84812"/>
                <a:gd name="connsiteX8" fmla="*/ 71912 w 74751"/>
                <a:gd name="connsiteY8" fmla="*/ 58488 h 84812"/>
                <a:gd name="connsiteX9" fmla="*/ 68547 w 74751"/>
                <a:gd name="connsiteY9" fmla="*/ 61650 h 84812"/>
                <a:gd name="connsiteX10" fmla="*/ 44456 w 74751"/>
                <a:gd name="connsiteY10" fmla="*/ 78947 h 84812"/>
                <a:gd name="connsiteX11" fmla="*/ 16292 w 74751"/>
                <a:gd name="connsiteY11" fmla="*/ 42678 h 84812"/>
                <a:gd name="connsiteX12" fmla="*/ 43748 w 74751"/>
                <a:gd name="connsiteY12" fmla="*/ 6038 h 84812"/>
                <a:gd name="connsiteX13" fmla="*/ 60930 w 74751"/>
                <a:gd name="connsiteY13" fmla="*/ 8828 h 8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51" h="84812">
                  <a:moveTo>
                    <a:pt x="60930" y="8828"/>
                  </a:moveTo>
                  <a:cubicBezTo>
                    <a:pt x="57741" y="10316"/>
                    <a:pt x="55970" y="13292"/>
                    <a:pt x="55970" y="17011"/>
                  </a:cubicBezTo>
                  <a:cubicBezTo>
                    <a:pt x="55970" y="22033"/>
                    <a:pt x="59336" y="25753"/>
                    <a:pt x="64295" y="25753"/>
                  </a:cubicBezTo>
                  <a:cubicBezTo>
                    <a:pt x="69078" y="25753"/>
                    <a:pt x="72798" y="22591"/>
                    <a:pt x="72798" y="16639"/>
                  </a:cubicBezTo>
                  <a:cubicBezTo>
                    <a:pt x="72798" y="86"/>
                    <a:pt x="48176" y="86"/>
                    <a:pt x="43216" y="86"/>
                  </a:cubicBezTo>
                  <a:cubicBezTo>
                    <a:pt x="16646" y="86"/>
                    <a:pt x="172" y="21475"/>
                    <a:pt x="172" y="42864"/>
                  </a:cubicBezTo>
                  <a:cubicBezTo>
                    <a:pt x="172" y="66300"/>
                    <a:pt x="19126" y="84899"/>
                    <a:pt x="42330" y="84899"/>
                  </a:cubicBezTo>
                  <a:cubicBezTo>
                    <a:pt x="68724" y="84899"/>
                    <a:pt x="74923" y="62952"/>
                    <a:pt x="74923" y="60720"/>
                  </a:cubicBezTo>
                  <a:cubicBezTo>
                    <a:pt x="74923" y="58488"/>
                    <a:pt x="72621" y="58488"/>
                    <a:pt x="71912" y="58488"/>
                  </a:cubicBezTo>
                  <a:cubicBezTo>
                    <a:pt x="69609" y="58488"/>
                    <a:pt x="69432" y="59046"/>
                    <a:pt x="68547" y="61650"/>
                  </a:cubicBezTo>
                  <a:cubicBezTo>
                    <a:pt x="64650" y="73181"/>
                    <a:pt x="55261" y="78947"/>
                    <a:pt x="44456" y="78947"/>
                  </a:cubicBezTo>
                  <a:cubicBezTo>
                    <a:pt x="32234" y="78947"/>
                    <a:pt x="16292" y="69461"/>
                    <a:pt x="16292" y="42678"/>
                  </a:cubicBezTo>
                  <a:cubicBezTo>
                    <a:pt x="16292" y="19057"/>
                    <a:pt x="27274" y="6038"/>
                    <a:pt x="43748" y="6038"/>
                  </a:cubicBezTo>
                  <a:cubicBezTo>
                    <a:pt x="46050" y="6038"/>
                    <a:pt x="54553" y="6038"/>
                    <a:pt x="60930" y="882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3" name="任意多边形: 形状 662">
              <a:extLst>
                <a:ext uri="{FF2B5EF4-FFF2-40B4-BE49-F238E27FC236}">
                  <a16:creationId xmlns:a16="http://schemas.microsoft.com/office/drawing/2014/main" id="{D78CCAC3-BEBA-6B02-C723-82E8E1F0A0D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066420" y="4614082"/>
              <a:ext cx="56177" cy="184398"/>
            </a:xfrm>
            <a:custGeom>
              <a:avLst/>
              <a:gdLst>
                <a:gd name="connsiteX0" fmla="*/ 36617 w 56177"/>
                <a:gd name="connsiteY0" fmla="*/ 85 h 184398"/>
                <a:gd name="connsiteX1" fmla="*/ 178 w 56177"/>
                <a:gd name="connsiteY1" fmla="*/ 3007 h 184398"/>
                <a:gd name="connsiteX2" fmla="*/ 178 w 56177"/>
                <a:gd name="connsiteY2" fmla="*/ 11244 h 184398"/>
                <a:gd name="connsiteX3" fmla="*/ 19916 w 56177"/>
                <a:gd name="connsiteY3" fmla="*/ 26124 h 184398"/>
                <a:gd name="connsiteX4" fmla="*/ 19916 w 56177"/>
                <a:gd name="connsiteY4" fmla="*/ 164290 h 184398"/>
                <a:gd name="connsiteX5" fmla="*/ 178 w 56177"/>
                <a:gd name="connsiteY5" fmla="*/ 176246 h 184398"/>
                <a:gd name="connsiteX6" fmla="*/ 178 w 56177"/>
                <a:gd name="connsiteY6" fmla="*/ 184483 h 184398"/>
                <a:gd name="connsiteX7" fmla="*/ 28267 w 56177"/>
                <a:gd name="connsiteY7" fmla="*/ 183686 h 184398"/>
                <a:gd name="connsiteX8" fmla="*/ 56355 w 56177"/>
                <a:gd name="connsiteY8" fmla="*/ 184483 h 184398"/>
                <a:gd name="connsiteX9" fmla="*/ 56355 w 56177"/>
                <a:gd name="connsiteY9" fmla="*/ 176246 h 184398"/>
                <a:gd name="connsiteX10" fmla="*/ 36617 w 56177"/>
                <a:gd name="connsiteY10" fmla="*/ 164290 h 184398"/>
                <a:gd name="connsiteX11" fmla="*/ 36617 w 56177"/>
                <a:gd name="connsiteY11" fmla="*/ 85 h 18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177" h="184398">
                  <a:moveTo>
                    <a:pt x="36617" y="85"/>
                  </a:moveTo>
                  <a:lnTo>
                    <a:pt x="178" y="3007"/>
                  </a:lnTo>
                  <a:lnTo>
                    <a:pt x="178" y="11244"/>
                  </a:lnTo>
                  <a:cubicBezTo>
                    <a:pt x="17891" y="11244"/>
                    <a:pt x="19916" y="13104"/>
                    <a:pt x="19916" y="26124"/>
                  </a:cubicBezTo>
                  <a:lnTo>
                    <a:pt x="19916" y="164290"/>
                  </a:lnTo>
                  <a:cubicBezTo>
                    <a:pt x="19916" y="176246"/>
                    <a:pt x="17132" y="176246"/>
                    <a:pt x="178" y="176246"/>
                  </a:cubicBezTo>
                  <a:lnTo>
                    <a:pt x="178" y="184483"/>
                  </a:lnTo>
                  <a:cubicBezTo>
                    <a:pt x="8529" y="184217"/>
                    <a:pt x="21940" y="183686"/>
                    <a:pt x="28267" y="183686"/>
                  </a:cubicBezTo>
                  <a:cubicBezTo>
                    <a:pt x="34593" y="183686"/>
                    <a:pt x="46992" y="184217"/>
                    <a:pt x="56355" y="184483"/>
                  </a:cubicBezTo>
                  <a:lnTo>
                    <a:pt x="56355" y="176246"/>
                  </a:lnTo>
                  <a:cubicBezTo>
                    <a:pt x="39401" y="176246"/>
                    <a:pt x="36617" y="176246"/>
                    <a:pt x="36617" y="164290"/>
                  </a:cubicBezTo>
                  <a:lnTo>
                    <a:pt x="36617" y="8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4" name="任意多边形: 形状 663">
              <a:extLst>
                <a:ext uri="{FF2B5EF4-FFF2-40B4-BE49-F238E27FC236}">
                  <a16:creationId xmlns:a16="http://schemas.microsoft.com/office/drawing/2014/main" id="{A251055C-C70C-619E-758C-6CE5CE2C0CB6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136459" y="4681039"/>
              <a:ext cx="127284" cy="117441"/>
            </a:xfrm>
            <a:custGeom>
              <a:avLst/>
              <a:gdLst>
                <a:gd name="connsiteX0" fmla="*/ 19919 w 127284"/>
                <a:gd name="connsiteY0" fmla="*/ 26124 h 117441"/>
                <a:gd name="connsiteX1" fmla="*/ 19919 w 127284"/>
                <a:gd name="connsiteY1" fmla="*/ 97332 h 117441"/>
                <a:gd name="connsiteX2" fmla="*/ 181 w 127284"/>
                <a:gd name="connsiteY2" fmla="*/ 109289 h 117441"/>
                <a:gd name="connsiteX3" fmla="*/ 181 w 127284"/>
                <a:gd name="connsiteY3" fmla="*/ 117526 h 117441"/>
                <a:gd name="connsiteX4" fmla="*/ 28775 w 127284"/>
                <a:gd name="connsiteY4" fmla="*/ 116729 h 117441"/>
                <a:gd name="connsiteX5" fmla="*/ 57117 w 127284"/>
                <a:gd name="connsiteY5" fmla="*/ 117526 h 117441"/>
                <a:gd name="connsiteX6" fmla="*/ 57117 w 127284"/>
                <a:gd name="connsiteY6" fmla="*/ 109289 h 117441"/>
                <a:gd name="connsiteX7" fmla="*/ 37379 w 127284"/>
                <a:gd name="connsiteY7" fmla="*/ 97332 h 117441"/>
                <a:gd name="connsiteX8" fmla="*/ 37379 w 127284"/>
                <a:gd name="connsiteY8" fmla="*/ 48443 h 117441"/>
                <a:gd name="connsiteX9" fmla="*/ 71541 w 127284"/>
                <a:gd name="connsiteY9" fmla="*/ 5930 h 117441"/>
                <a:gd name="connsiteX10" fmla="*/ 90267 w 127284"/>
                <a:gd name="connsiteY10" fmla="*/ 35423 h 117441"/>
                <a:gd name="connsiteX11" fmla="*/ 90267 w 127284"/>
                <a:gd name="connsiteY11" fmla="*/ 97332 h 117441"/>
                <a:gd name="connsiteX12" fmla="*/ 70529 w 127284"/>
                <a:gd name="connsiteY12" fmla="*/ 109289 h 117441"/>
                <a:gd name="connsiteX13" fmla="*/ 70529 w 127284"/>
                <a:gd name="connsiteY13" fmla="*/ 117526 h 117441"/>
                <a:gd name="connsiteX14" fmla="*/ 99124 w 127284"/>
                <a:gd name="connsiteY14" fmla="*/ 116729 h 117441"/>
                <a:gd name="connsiteX15" fmla="*/ 127465 w 127284"/>
                <a:gd name="connsiteY15" fmla="*/ 117526 h 117441"/>
                <a:gd name="connsiteX16" fmla="*/ 127465 w 127284"/>
                <a:gd name="connsiteY16" fmla="*/ 109289 h 117441"/>
                <a:gd name="connsiteX17" fmla="*/ 107727 w 127284"/>
                <a:gd name="connsiteY17" fmla="*/ 101318 h 117441"/>
                <a:gd name="connsiteX18" fmla="*/ 107727 w 127284"/>
                <a:gd name="connsiteY18" fmla="*/ 50568 h 117441"/>
                <a:gd name="connsiteX19" fmla="*/ 99883 w 127284"/>
                <a:gd name="connsiteY19" fmla="*/ 9916 h 117441"/>
                <a:gd name="connsiteX20" fmla="*/ 73312 w 127284"/>
                <a:gd name="connsiteY20" fmla="*/ 85 h 117441"/>
                <a:gd name="connsiteX21" fmla="*/ 35861 w 127284"/>
                <a:gd name="connsiteY21" fmla="*/ 27984 h 117441"/>
                <a:gd name="connsiteX22" fmla="*/ 35861 w 127284"/>
                <a:gd name="connsiteY22" fmla="*/ 85 h 117441"/>
                <a:gd name="connsiteX23" fmla="*/ 181 w 127284"/>
                <a:gd name="connsiteY23" fmla="*/ 3007 h 117441"/>
                <a:gd name="connsiteX24" fmla="*/ 181 w 127284"/>
                <a:gd name="connsiteY24" fmla="*/ 11244 h 117441"/>
                <a:gd name="connsiteX25" fmla="*/ 19919 w 127284"/>
                <a:gd name="connsiteY25" fmla="*/ 26124 h 11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17441">
                  <a:moveTo>
                    <a:pt x="19919" y="26124"/>
                  </a:moveTo>
                  <a:lnTo>
                    <a:pt x="19919" y="97332"/>
                  </a:lnTo>
                  <a:cubicBezTo>
                    <a:pt x="19919" y="109289"/>
                    <a:pt x="17135" y="109289"/>
                    <a:pt x="181" y="109289"/>
                  </a:cubicBezTo>
                  <a:lnTo>
                    <a:pt x="181" y="117526"/>
                  </a:lnTo>
                  <a:cubicBezTo>
                    <a:pt x="9037" y="117260"/>
                    <a:pt x="21943" y="116729"/>
                    <a:pt x="28775" y="116729"/>
                  </a:cubicBezTo>
                  <a:cubicBezTo>
                    <a:pt x="35355" y="116729"/>
                    <a:pt x="48513" y="117260"/>
                    <a:pt x="57117" y="117526"/>
                  </a:cubicBezTo>
                  <a:lnTo>
                    <a:pt x="57117" y="109289"/>
                  </a:lnTo>
                  <a:cubicBezTo>
                    <a:pt x="40163" y="109289"/>
                    <a:pt x="37379" y="109289"/>
                    <a:pt x="37379" y="97332"/>
                  </a:cubicBezTo>
                  <a:lnTo>
                    <a:pt x="37379" y="48443"/>
                  </a:lnTo>
                  <a:cubicBezTo>
                    <a:pt x="37379" y="20810"/>
                    <a:pt x="55346" y="5930"/>
                    <a:pt x="71541" y="5930"/>
                  </a:cubicBezTo>
                  <a:cubicBezTo>
                    <a:pt x="87483" y="5930"/>
                    <a:pt x="90267" y="20278"/>
                    <a:pt x="90267" y="35423"/>
                  </a:cubicBezTo>
                  <a:lnTo>
                    <a:pt x="90267" y="97332"/>
                  </a:lnTo>
                  <a:cubicBezTo>
                    <a:pt x="90267" y="109289"/>
                    <a:pt x="87483" y="109289"/>
                    <a:pt x="70529" y="109289"/>
                  </a:cubicBezTo>
                  <a:lnTo>
                    <a:pt x="70529" y="117526"/>
                  </a:lnTo>
                  <a:cubicBezTo>
                    <a:pt x="79386" y="117260"/>
                    <a:pt x="92291" y="116729"/>
                    <a:pt x="99124" y="116729"/>
                  </a:cubicBezTo>
                  <a:cubicBezTo>
                    <a:pt x="105703" y="116729"/>
                    <a:pt x="118862" y="117260"/>
                    <a:pt x="127465" y="117526"/>
                  </a:cubicBezTo>
                  <a:lnTo>
                    <a:pt x="127465" y="109289"/>
                  </a:lnTo>
                  <a:cubicBezTo>
                    <a:pt x="114307" y="109289"/>
                    <a:pt x="107980" y="109289"/>
                    <a:pt x="107727" y="101318"/>
                  </a:cubicBezTo>
                  <a:lnTo>
                    <a:pt x="107727" y="50568"/>
                  </a:lnTo>
                  <a:cubicBezTo>
                    <a:pt x="107727" y="27718"/>
                    <a:pt x="107727" y="19481"/>
                    <a:pt x="99883" y="9916"/>
                  </a:cubicBezTo>
                  <a:cubicBezTo>
                    <a:pt x="96340" y="5399"/>
                    <a:pt x="87989" y="85"/>
                    <a:pt x="73312" y="85"/>
                  </a:cubicBezTo>
                  <a:cubicBezTo>
                    <a:pt x="54840" y="85"/>
                    <a:pt x="42946" y="11510"/>
                    <a:pt x="35861" y="27984"/>
                  </a:cubicBezTo>
                  <a:lnTo>
                    <a:pt x="35861" y="85"/>
                  </a:lnTo>
                  <a:lnTo>
                    <a:pt x="181" y="3007"/>
                  </a:lnTo>
                  <a:lnTo>
                    <a:pt x="181" y="11244"/>
                  </a:lnTo>
                  <a:cubicBezTo>
                    <a:pt x="17894" y="11244"/>
                    <a:pt x="19919" y="13104"/>
                    <a:pt x="19919" y="2612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5" name="任意多边形: 形状 664">
              <a:extLst>
                <a:ext uri="{FF2B5EF4-FFF2-40B4-BE49-F238E27FC236}">
                  <a16:creationId xmlns:a16="http://schemas.microsoft.com/office/drawing/2014/main" id="{2AE86A79-E572-6C49-9EC3-42A9D65EAE6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7298806" y="4599202"/>
              <a:ext cx="34667" cy="265703"/>
            </a:xfrm>
            <a:custGeom>
              <a:avLst/>
              <a:gdLst>
                <a:gd name="connsiteX0" fmla="*/ 34854 w 34667"/>
                <a:gd name="connsiteY0" fmla="*/ 265788 h 265703"/>
                <a:gd name="connsiteX1" fmla="*/ 34854 w 34667"/>
                <a:gd name="connsiteY1" fmla="*/ 255160 h 265703"/>
                <a:gd name="connsiteX2" fmla="*/ 10308 w 34667"/>
                <a:gd name="connsiteY2" fmla="*/ 255160 h 265703"/>
                <a:gd name="connsiteX3" fmla="*/ 10308 w 34667"/>
                <a:gd name="connsiteY3" fmla="*/ 10713 h 265703"/>
                <a:gd name="connsiteX4" fmla="*/ 34854 w 34667"/>
                <a:gd name="connsiteY4" fmla="*/ 10713 h 265703"/>
                <a:gd name="connsiteX5" fmla="*/ 34854 w 34667"/>
                <a:gd name="connsiteY5" fmla="*/ 85 h 265703"/>
                <a:gd name="connsiteX6" fmla="*/ 186 w 34667"/>
                <a:gd name="connsiteY6" fmla="*/ 85 h 265703"/>
                <a:gd name="connsiteX7" fmla="*/ 186 w 34667"/>
                <a:gd name="connsiteY7" fmla="*/ 265788 h 265703"/>
                <a:gd name="connsiteX8" fmla="*/ 34854 w 34667"/>
                <a:gd name="connsiteY8" fmla="*/ 265788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7" h="265703">
                  <a:moveTo>
                    <a:pt x="34854" y="265788"/>
                  </a:moveTo>
                  <a:lnTo>
                    <a:pt x="34854" y="255160"/>
                  </a:lnTo>
                  <a:lnTo>
                    <a:pt x="10308" y="255160"/>
                  </a:lnTo>
                  <a:lnTo>
                    <a:pt x="10308" y="10713"/>
                  </a:lnTo>
                  <a:lnTo>
                    <a:pt x="34854" y="10713"/>
                  </a:lnTo>
                  <a:lnTo>
                    <a:pt x="34854" y="85"/>
                  </a:lnTo>
                  <a:lnTo>
                    <a:pt x="186" y="85"/>
                  </a:lnTo>
                  <a:lnTo>
                    <a:pt x="186" y="265788"/>
                  </a:lnTo>
                  <a:lnTo>
                    <a:pt x="34854" y="26578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6" name="任意多边形: 形状 665">
              <a:extLst>
                <a:ext uri="{FF2B5EF4-FFF2-40B4-BE49-F238E27FC236}">
                  <a16:creationId xmlns:a16="http://schemas.microsoft.com/office/drawing/2014/main" id="{415505E6-DBEC-7ADB-A388-B09F8A1B7DB9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361760" y="4621522"/>
              <a:ext cx="83506" cy="176958"/>
            </a:xfrm>
            <a:custGeom>
              <a:avLst/>
              <a:gdLst>
                <a:gd name="connsiteX0" fmla="*/ 52064 w 83506"/>
                <a:gd name="connsiteY0" fmla="*/ 6993 h 176958"/>
                <a:gd name="connsiteX1" fmla="*/ 46244 w 83506"/>
                <a:gd name="connsiteY1" fmla="*/ 85 h 176958"/>
                <a:gd name="connsiteX2" fmla="*/ 189 w 83506"/>
                <a:gd name="connsiteY2" fmla="*/ 17090 h 176958"/>
                <a:gd name="connsiteX3" fmla="*/ 189 w 83506"/>
                <a:gd name="connsiteY3" fmla="*/ 25327 h 176958"/>
                <a:gd name="connsiteX4" fmla="*/ 33339 w 83506"/>
                <a:gd name="connsiteY4" fmla="*/ 18418 h 176958"/>
                <a:gd name="connsiteX5" fmla="*/ 33339 w 83506"/>
                <a:gd name="connsiteY5" fmla="*/ 156053 h 176958"/>
                <a:gd name="connsiteX6" fmla="*/ 9805 w 83506"/>
                <a:gd name="connsiteY6" fmla="*/ 168806 h 176958"/>
                <a:gd name="connsiteX7" fmla="*/ 1707 w 83506"/>
                <a:gd name="connsiteY7" fmla="*/ 168806 h 176958"/>
                <a:gd name="connsiteX8" fmla="*/ 1707 w 83506"/>
                <a:gd name="connsiteY8" fmla="*/ 177043 h 176958"/>
                <a:gd name="connsiteX9" fmla="*/ 42702 w 83506"/>
                <a:gd name="connsiteY9" fmla="*/ 176246 h 176958"/>
                <a:gd name="connsiteX10" fmla="*/ 83696 w 83506"/>
                <a:gd name="connsiteY10" fmla="*/ 177043 h 176958"/>
                <a:gd name="connsiteX11" fmla="*/ 83696 w 83506"/>
                <a:gd name="connsiteY11" fmla="*/ 168806 h 176958"/>
                <a:gd name="connsiteX12" fmla="*/ 75598 w 83506"/>
                <a:gd name="connsiteY12" fmla="*/ 168806 h 176958"/>
                <a:gd name="connsiteX13" fmla="*/ 52064 w 83506"/>
                <a:gd name="connsiteY13" fmla="*/ 156053 h 176958"/>
                <a:gd name="connsiteX14" fmla="*/ 52064 w 83506"/>
                <a:gd name="connsiteY14" fmla="*/ 6993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76958">
                  <a:moveTo>
                    <a:pt x="52064" y="6993"/>
                  </a:moveTo>
                  <a:cubicBezTo>
                    <a:pt x="52064" y="616"/>
                    <a:pt x="52064" y="85"/>
                    <a:pt x="46244" y="85"/>
                  </a:cubicBezTo>
                  <a:cubicBezTo>
                    <a:pt x="30555" y="17090"/>
                    <a:pt x="8287" y="17090"/>
                    <a:pt x="189" y="17090"/>
                  </a:cubicBezTo>
                  <a:lnTo>
                    <a:pt x="189" y="25327"/>
                  </a:lnTo>
                  <a:cubicBezTo>
                    <a:pt x="5250" y="25327"/>
                    <a:pt x="20180" y="25327"/>
                    <a:pt x="33339" y="18418"/>
                  </a:cubicBezTo>
                  <a:lnTo>
                    <a:pt x="33339" y="156053"/>
                  </a:lnTo>
                  <a:cubicBezTo>
                    <a:pt x="33339" y="165618"/>
                    <a:pt x="32579" y="168806"/>
                    <a:pt x="9805" y="168806"/>
                  </a:cubicBezTo>
                  <a:lnTo>
                    <a:pt x="1707" y="168806"/>
                  </a:lnTo>
                  <a:lnTo>
                    <a:pt x="1707" y="177043"/>
                  </a:lnTo>
                  <a:cubicBezTo>
                    <a:pt x="10564" y="176246"/>
                    <a:pt x="32579" y="176246"/>
                    <a:pt x="42702" y="176246"/>
                  </a:cubicBezTo>
                  <a:cubicBezTo>
                    <a:pt x="52824" y="176246"/>
                    <a:pt x="74839" y="176246"/>
                    <a:pt x="83696" y="177043"/>
                  </a:cubicBezTo>
                  <a:lnTo>
                    <a:pt x="83696" y="168806"/>
                  </a:lnTo>
                  <a:lnTo>
                    <a:pt x="75598" y="168806"/>
                  </a:lnTo>
                  <a:cubicBezTo>
                    <a:pt x="52824" y="168806"/>
                    <a:pt x="52064" y="165884"/>
                    <a:pt x="52064" y="156053"/>
                  </a:cubicBezTo>
                  <a:lnTo>
                    <a:pt x="52064" y="699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7" name="任意多边形: 形状 666">
              <a:extLst>
                <a:ext uri="{FF2B5EF4-FFF2-40B4-BE49-F238E27FC236}">
                  <a16:creationId xmlns:a16="http://schemas.microsoft.com/office/drawing/2014/main" id="{BE8DB8F2-C567-E2A8-4CA8-624D9B985DFD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7543000" y="4726740"/>
              <a:ext cx="154614" cy="10628"/>
            </a:xfrm>
            <a:custGeom>
              <a:avLst/>
              <a:gdLst>
                <a:gd name="connsiteX0" fmla="*/ 145954 w 154614"/>
                <a:gd name="connsiteY0" fmla="*/ 10713 h 10628"/>
                <a:gd name="connsiteX1" fmla="*/ 154810 w 154614"/>
                <a:gd name="connsiteY1" fmla="*/ 5399 h 10628"/>
                <a:gd name="connsiteX2" fmla="*/ 145954 w 154614"/>
                <a:gd name="connsiteY2" fmla="*/ 85 h 10628"/>
                <a:gd name="connsiteX3" fmla="*/ 9053 w 154614"/>
                <a:gd name="connsiteY3" fmla="*/ 85 h 10628"/>
                <a:gd name="connsiteX4" fmla="*/ 196 w 154614"/>
                <a:gd name="connsiteY4" fmla="*/ 5399 h 10628"/>
                <a:gd name="connsiteX5" fmla="*/ 9053 w 154614"/>
                <a:gd name="connsiteY5" fmla="*/ 10713 h 10628"/>
                <a:gd name="connsiteX6" fmla="*/ 145954 w 154614"/>
                <a:gd name="connsiteY6" fmla="*/ 10713 h 1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4" h="10628">
                  <a:moveTo>
                    <a:pt x="145954" y="10713"/>
                  </a:moveTo>
                  <a:cubicBezTo>
                    <a:pt x="150255" y="10713"/>
                    <a:pt x="154810" y="10713"/>
                    <a:pt x="154810" y="5399"/>
                  </a:cubicBezTo>
                  <a:cubicBezTo>
                    <a:pt x="154810" y="85"/>
                    <a:pt x="150255" y="85"/>
                    <a:pt x="145954" y="85"/>
                  </a:cubicBezTo>
                  <a:lnTo>
                    <a:pt x="9053" y="85"/>
                  </a:lnTo>
                  <a:cubicBezTo>
                    <a:pt x="4751" y="85"/>
                    <a:pt x="196" y="85"/>
                    <a:pt x="196" y="5399"/>
                  </a:cubicBezTo>
                  <a:cubicBezTo>
                    <a:pt x="196" y="10713"/>
                    <a:pt x="4751" y="10713"/>
                    <a:pt x="9053" y="10713"/>
                  </a:cubicBezTo>
                  <a:lnTo>
                    <a:pt x="145954" y="1071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8" name="任意多边形: 形状 667">
              <a:extLst>
                <a:ext uri="{FF2B5EF4-FFF2-40B4-BE49-F238E27FC236}">
                  <a16:creationId xmlns:a16="http://schemas.microsoft.com/office/drawing/2014/main" id="{D836F15E-B98A-FAD1-E1DB-BF6B0BDB4B5F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771757" y="4622850"/>
              <a:ext cx="103750" cy="230099"/>
            </a:xfrm>
            <a:custGeom>
              <a:avLst/>
              <a:gdLst>
                <a:gd name="connsiteX0" fmla="*/ 103957 w 103750"/>
                <a:gd name="connsiteY0" fmla="*/ 9650 h 230099"/>
                <a:gd name="connsiteX1" fmla="*/ 94341 w 103750"/>
                <a:gd name="connsiteY1" fmla="*/ 85 h 230099"/>
                <a:gd name="connsiteX2" fmla="*/ 80929 w 103750"/>
                <a:gd name="connsiteY2" fmla="*/ 14167 h 230099"/>
                <a:gd name="connsiteX3" fmla="*/ 90292 w 103750"/>
                <a:gd name="connsiteY3" fmla="*/ 23732 h 230099"/>
                <a:gd name="connsiteX4" fmla="*/ 103957 w 103750"/>
                <a:gd name="connsiteY4" fmla="*/ 9650 h 230099"/>
                <a:gd name="connsiteX5" fmla="*/ 53094 w 103750"/>
                <a:gd name="connsiteY5" fmla="*/ 189000 h 230099"/>
                <a:gd name="connsiteX6" fmla="*/ 21968 w 103750"/>
                <a:gd name="connsiteY6" fmla="*/ 224339 h 230099"/>
                <a:gd name="connsiteX7" fmla="*/ 12100 w 103750"/>
                <a:gd name="connsiteY7" fmla="*/ 221947 h 230099"/>
                <a:gd name="connsiteX8" fmla="*/ 23487 w 103750"/>
                <a:gd name="connsiteY8" fmla="*/ 207865 h 230099"/>
                <a:gd name="connsiteX9" fmla="*/ 13871 w 103750"/>
                <a:gd name="connsiteY9" fmla="*/ 198565 h 230099"/>
                <a:gd name="connsiteX10" fmla="*/ 206 w 103750"/>
                <a:gd name="connsiteY10" fmla="*/ 213710 h 230099"/>
                <a:gd name="connsiteX11" fmla="*/ 22475 w 103750"/>
                <a:gd name="connsiteY11" fmla="*/ 230184 h 230099"/>
                <a:gd name="connsiteX12" fmla="*/ 70048 w 103750"/>
                <a:gd name="connsiteY12" fmla="*/ 189797 h 230099"/>
                <a:gd name="connsiteX13" fmla="*/ 93329 w 103750"/>
                <a:gd name="connsiteY13" fmla="*/ 92550 h 230099"/>
                <a:gd name="connsiteX14" fmla="*/ 94594 w 103750"/>
                <a:gd name="connsiteY14" fmla="*/ 82719 h 230099"/>
                <a:gd name="connsiteX15" fmla="*/ 71313 w 103750"/>
                <a:gd name="connsiteY15" fmla="*/ 58274 h 230099"/>
                <a:gd name="connsiteX16" fmla="*/ 31078 w 103750"/>
                <a:gd name="connsiteY16" fmla="*/ 99192 h 230099"/>
                <a:gd name="connsiteX17" fmla="*/ 34115 w 103750"/>
                <a:gd name="connsiteY17" fmla="*/ 101849 h 230099"/>
                <a:gd name="connsiteX18" fmla="*/ 38670 w 103750"/>
                <a:gd name="connsiteY18" fmla="*/ 96535 h 230099"/>
                <a:gd name="connsiteX19" fmla="*/ 70554 w 103750"/>
                <a:gd name="connsiteY19" fmla="*/ 64119 h 230099"/>
                <a:gd name="connsiteX20" fmla="*/ 78652 w 103750"/>
                <a:gd name="connsiteY20" fmla="*/ 76342 h 230099"/>
                <a:gd name="connsiteX21" fmla="*/ 76881 w 103750"/>
                <a:gd name="connsiteY21" fmla="*/ 89893 h 230099"/>
                <a:gd name="connsiteX22" fmla="*/ 53094 w 103750"/>
                <a:gd name="connsiteY22" fmla="*/ 189000 h 23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750" h="230099">
                  <a:moveTo>
                    <a:pt x="103957" y="9650"/>
                  </a:moveTo>
                  <a:cubicBezTo>
                    <a:pt x="103957" y="4602"/>
                    <a:pt x="100414" y="85"/>
                    <a:pt x="94341" y="85"/>
                  </a:cubicBezTo>
                  <a:cubicBezTo>
                    <a:pt x="88521" y="85"/>
                    <a:pt x="80929" y="6196"/>
                    <a:pt x="80929" y="14167"/>
                  </a:cubicBezTo>
                  <a:cubicBezTo>
                    <a:pt x="80929" y="19481"/>
                    <a:pt x="84472" y="23732"/>
                    <a:pt x="90292" y="23732"/>
                  </a:cubicBezTo>
                  <a:cubicBezTo>
                    <a:pt x="97125" y="23732"/>
                    <a:pt x="103957" y="16824"/>
                    <a:pt x="103957" y="9650"/>
                  </a:cubicBezTo>
                  <a:close/>
                  <a:moveTo>
                    <a:pt x="53094" y="189000"/>
                  </a:moveTo>
                  <a:cubicBezTo>
                    <a:pt x="48286" y="209193"/>
                    <a:pt x="36139" y="224339"/>
                    <a:pt x="21968" y="224339"/>
                  </a:cubicBezTo>
                  <a:cubicBezTo>
                    <a:pt x="20450" y="224339"/>
                    <a:pt x="16654" y="224339"/>
                    <a:pt x="12100" y="221947"/>
                  </a:cubicBezTo>
                  <a:cubicBezTo>
                    <a:pt x="19691" y="220087"/>
                    <a:pt x="23487" y="213179"/>
                    <a:pt x="23487" y="207865"/>
                  </a:cubicBezTo>
                  <a:cubicBezTo>
                    <a:pt x="23487" y="203614"/>
                    <a:pt x="20703" y="198565"/>
                    <a:pt x="13871" y="198565"/>
                  </a:cubicBezTo>
                  <a:cubicBezTo>
                    <a:pt x="7545" y="198565"/>
                    <a:pt x="206" y="204145"/>
                    <a:pt x="206" y="213710"/>
                  </a:cubicBezTo>
                  <a:cubicBezTo>
                    <a:pt x="206" y="224339"/>
                    <a:pt x="10328" y="230184"/>
                    <a:pt x="22475" y="230184"/>
                  </a:cubicBezTo>
                  <a:cubicBezTo>
                    <a:pt x="40188" y="230184"/>
                    <a:pt x="63722" y="216102"/>
                    <a:pt x="70048" y="189797"/>
                  </a:cubicBezTo>
                  <a:lnTo>
                    <a:pt x="93329" y="92550"/>
                  </a:lnTo>
                  <a:cubicBezTo>
                    <a:pt x="94594" y="87235"/>
                    <a:pt x="94594" y="83516"/>
                    <a:pt x="94594" y="82719"/>
                  </a:cubicBezTo>
                  <a:cubicBezTo>
                    <a:pt x="94594" y="67573"/>
                    <a:pt x="83966" y="58274"/>
                    <a:pt x="71313" y="58274"/>
                  </a:cubicBezTo>
                  <a:cubicBezTo>
                    <a:pt x="45502" y="58274"/>
                    <a:pt x="31078" y="96801"/>
                    <a:pt x="31078" y="99192"/>
                  </a:cubicBezTo>
                  <a:cubicBezTo>
                    <a:pt x="31078" y="101849"/>
                    <a:pt x="33609" y="101849"/>
                    <a:pt x="34115" y="101849"/>
                  </a:cubicBezTo>
                  <a:cubicBezTo>
                    <a:pt x="36392" y="101849"/>
                    <a:pt x="36645" y="101583"/>
                    <a:pt x="38670" y="96535"/>
                  </a:cubicBezTo>
                  <a:cubicBezTo>
                    <a:pt x="44996" y="80327"/>
                    <a:pt x="56636" y="64119"/>
                    <a:pt x="70554" y="64119"/>
                  </a:cubicBezTo>
                  <a:cubicBezTo>
                    <a:pt x="74097" y="64119"/>
                    <a:pt x="78652" y="65182"/>
                    <a:pt x="78652" y="76342"/>
                  </a:cubicBezTo>
                  <a:cubicBezTo>
                    <a:pt x="78652" y="82453"/>
                    <a:pt x="77893" y="85376"/>
                    <a:pt x="76881" y="89893"/>
                  </a:cubicBezTo>
                  <a:lnTo>
                    <a:pt x="53094" y="1890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9" name="任意多边形: 形状 668">
              <a:extLst>
                <a:ext uri="{FF2B5EF4-FFF2-40B4-BE49-F238E27FC236}">
                  <a16:creationId xmlns:a16="http://schemas.microsoft.com/office/drawing/2014/main" id="{C845BD67-848F-1A88-AD1B-4D782CEDCD3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907658" y="4599202"/>
              <a:ext cx="98436" cy="265703"/>
            </a:xfrm>
            <a:custGeom>
              <a:avLst/>
              <a:gdLst>
                <a:gd name="connsiteX0" fmla="*/ 97382 w 98436"/>
                <a:gd name="connsiteY0" fmla="*/ 10181 h 265703"/>
                <a:gd name="connsiteX1" fmla="*/ 98648 w 98436"/>
                <a:gd name="connsiteY1" fmla="*/ 5399 h 265703"/>
                <a:gd name="connsiteX2" fmla="*/ 93587 w 98436"/>
                <a:gd name="connsiteY2" fmla="*/ 85 h 265703"/>
                <a:gd name="connsiteX3" fmla="*/ 89285 w 98436"/>
                <a:gd name="connsiteY3" fmla="*/ 2476 h 265703"/>
                <a:gd name="connsiteX4" fmla="*/ 1476 w 98436"/>
                <a:gd name="connsiteY4" fmla="*/ 255692 h 265703"/>
                <a:gd name="connsiteX5" fmla="*/ 211 w 98436"/>
                <a:gd name="connsiteY5" fmla="*/ 260474 h 265703"/>
                <a:gd name="connsiteX6" fmla="*/ 5272 w 98436"/>
                <a:gd name="connsiteY6" fmla="*/ 265788 h 265703"/>
                <a:gd name="connsiteX7" fmla="*/ 10839 w 98436"/>
                <a:gd name="connsiteY7" fmla="*/ 259411 h 265703"/>
                <a:gd name="connsiteX8" fmla="*/ 97382 w 98436"/>
                <a:gd name="connsiteY8" fmla="*/ 10181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436" h="265703">
                  <a:moveTo>
                    <a:pt x="97382" y="10181"/>
                  </a:moveTo>
                  <a:cubicBezTo>
                    <a:pt x="98648" y="6727"/>
                    <a:pt x="98648" y="5664"/>
                    <a:pt x="98648" y="5399"/>
                  </a:cubicBezTo>
                  <a:cubicBezTo>
                    <a:pt x="98648" y="2476"/>
                    <a:pt x="96370" y="85"/>
                    <a:pt x="93587" y="85"/>
                  </a:cubicBezTo>
                  <a:cubicBezTo>
                    <a:pt x="91815" y="85"/>
                    <a:pt x="90044" y="882"/>
                    <a:pt x="89285" y="2476"/>
                  </a:cubicBezTo>
                  <a:lnTo>
                    <a:pt x="1476" y="255692"/>
                  </a:lnTo>
                  <a:cubicBezTo>
                    <a:pt x="211" y="259146"/>
                    <a:pt x="211" y="260209"/>
                    <a:pt x="211" y="260474"/>
                  </a:cubicBezTo>
                  <a:cubicBezTo>
                    <a:pt x="211" y="263397"/>
                    <a:pt x="2488" y="265788"/>
                    <a:pt x="5272" y="265788"/>
                  </a:cubicBezTo>
                  <a:cubicBezTo>
                    <a:pt x="8561" y="265788"/>
                    <a:pt x="9321" y="263928"/>
                    <a:pt x="10839" y="259411"/>
                  </a:cubicBezTo>
                  <a:lnTo>
                    <a:pt x="97382" y="101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0" name="任意多边形: 形状 669">
              <a:extLst>
                <a:ext uri="{FF2B5EF4-FFF2-40B4-BE49-F238E27FC236}">
                  <a16:creationId xmlns:a16="http://schemas.microsoft.com/office/drawing/2014/main" id="{B69F7F76-FC59-44BA-2FA0-0697BCA0CF6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8045319" y="4599202"/>
              <a:ext cx="58707" cy="265703"/>
            </a:xfrm>
            <a:custGeom>
              <a:avLst/>
              <a:gdLst>
                <a:gd name="connsiteX0" fmla="*/ 58924 w 58707"/>
                <a:gd name="connsiteY0" fmla="*/ 263131 h 265703"/>
                <a:gd name="connsiteX1" fmla="*/ 54622 w 58707"/>
                <a:gd name="connsiteY1" fmla="*/ 257286 h 265703"/>
                <a:gd name="connsiteX2" fmla="*/ 14893 w 58707"/>
                <a:gd name="connsiteY2" fmla="*/ 132936 h 265703"/>
                <a:gd name="connsiteX3" fmla="*/ 55634 w 58707"/>
                <a:gd name="connsiteY3" fmla="*/ 7259 h 265703"/>
                <a:gd name="connsiteX4" fmla="*/ 58924 w 58707"/>
                <a:gd name="connsiteY4" fmla="*/ 2742 h 265703"/>
                <a:gd name="connsiteX5" fmla="*/ 56393 w 58707"/>
                <a:gd name="connsiteY5" fmla="*/ 85 h 265703"/>
                <a:gd name="connsiteX6" fmla="*/ 16158 w 58707"/>
                <a:gd name="connsiteY6" fmla="*/ 51897 h 265703"/>
                <a:gd name="connsiteX7" fmla="*/ 216 w 58707"/>
                <a:gd name="connsiteY7" fmla="*/ 132936 h 265703"/>
                <a:gd name="connsiteX8" fmla="*/ 16917 w 58707"/>
                <a:gd name="connsiteY8" fmla="*/ 215836 h 265703"/>
                <a:gd name="connsiteX9" fmla="*/ 56393 w 58707"/>
                <a:gd name="connsiteY9" fmla="*/ 265788 h 265703"/>
                <a:gd name="connsiteX10" fmla="*/ 58924 w 58707"/>
                <a:gd name="connsiteY10" fmla="*/ 263131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65703">
                  <a:moveTo>
                    <a:pt x="58924" y="263131"/>
                  </a:moveTo>
                  <a:cubicBezTo>
                    <a:pt x="58924" y="262334"/>
                    <a:pt x="58924" y="261803"/>
                    <a:pt x="54622" y="257286"/>
                  </a:cubicBezTo>
                  <a:cubicBezTo>
                    <a:pt x="22990" y="223807"/>
                    <a:pt x="14893" y="173589"/>
                    <a:pt x="14893" y="132936"/>
                  </a:cubicBezTo>
                  <a:cubicBezTo>
                    <a:pt x="14893" y="86704"/>
                    <a:pt x="24509" y="40472"/>
                    <a:pt x="55634" y="7259"/>
                  </a:cubicBezTo>
                  <a:cubicBezTo>
                    <a:pt x="58924" y="4070"/>
                    <a:pt x="58924" y="3539"/>
                    <a:pt x="58924" y="2742"/>
                  </a:cubicBezTo>
                  <a:cubicBezTo>
                    <a:pt x="58924" y="882"/>
                    <a:pt x="57911" y="85"/>
                    <a:pt x="56393" y="85"/>
                  </a:cubicBezTo>
                  <a:cubicBezTo>
                    <a:pt x="53863" y="85"/>
                    <a:pt x="31088" y="18153"/>
                    <a:pt x="16158" y="51897"/>
                  </a:cubicBezTo>
                  <a:cubicBezTo>
                    <a:pt x="3252" y="81124"/>
                    <a:pt x="216" y="110617"/>
                    <a:pt x="216" y="132936"/>
                  </a:cubicBezTo>
                  <a:cubicBezTo>
                    <a:pt x="216" y="153661"/>
                    <a:pt x="2999" y="185812"/>
                    <a:pt x="16917" y="215836"/>
                  </a:cubicBezTo>
                  <a:cubicBezTo>
                    <a:pt x="32100" y="248518"/>
                    <a:pt x="53863" y="265788"/>
                    <a:pt x="56393" y="265788"/>
                  </a:cubicBezTo>
                  <a:cubicBezTo>
                    <a:pt x="57911" y="265788"/>
                    <a:pt x="58924" y="264991"/>
                    <a:pt x="58924" y="26313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1" name="任意多边形: 形状 670">
              <a:extLst>
                <a:ext uri="{FF2B5EF4-FFF2-40B4-BE49-F238E27FC236}">
                  <a16:creationId xmlns:a16="http://schemas.microsoft.com/office/drawing/2014/main" id="{3450A85D-368A-7D2C-8CFD-7BDBB051BBB1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8141197" y="4621522"/>
              <a:ext cx="83506" cy="176958"/>
            </a:xfrm>
            <a:custGeom>
              <a:avLst/>
              <a:gdLst>
                <a:gd name="connsiteX0" fmla="*/ 52095 w 83506"/>
                <a:gd name="connsiteY0" fmla="*/ 6993 h 176958"/>
                <a:gd name="connsiteX1" fmla="*/ 46275 w 83506"/>
                <a:gd name="connsiteY1" fmla="*/ 85 h 176958"/>
                <a:gd name="connsiteX2" fmla="*/ 220 w 83506"/>
                <a:gd name="connsiteY2" fmla="*/ 17090 h 176958"/>
                <a:gd name="connsiteX3" fmla="*/ 220 w 83506"/>
                <a:gd name="connsiteY3" fmla="*/ 25327 h 176958"/>
                <a:gd name="connsiteX4" fmla="*/ 33369 w 83506"/>
                <a:gd name="connsiteY4" fmla="*/ 18418 h 176958"/>
                <a:gd name="connsiteX5" fmla="*/ 33369 w 83506"/>
                <a:gd name="connsiteY5" fmla="*/ 156053 h 176958"/>
                <a:gd name="connsiteX6" fmla="*/ 9836 w 83506"/>
                <a:gd name="connsiteY6" fmla="*/ 168806 h 176958"/>
                <a:gd name="connsiteX7" fmla="*/ 1738 w 83506"/>
                <a:gd name="connsiteY7" fmla="*/ 168806 h 176958"/>
                <a:gd name="connsiteX8" fmla="*/ 1738 w 83506"/>
                <a:gd name="connsiteY8" fmla="*/ 177043 h 176958"/>
                <a:gd name="connsiteX9" fmla="*/ 42732 w 83506"/>
                <a:gd name="connsiteY9" fmla="*/ 176246 h 176958"/>
                <a:gd name="connsiteX10" fmla="*/ 83726 w 83506"/>
                <a:gd name="connsiteY10" fmla="*/ 177043 h 176958"/>
                <a:gd name="connsiteX11" fmla="*/ 83726 w 83506"/>
                <a:gd name="connsiteY11" fmla="*/ 168806 h 176958"/>
                <a:gd name="connsiteX12" fmla="*/ 75629 w 83506"/>
                <a:gd name="connsiteY12" fmla="*/ 168806 h 176958"/>
                <a:gd name="connsiteX13" fmla="*/ 52095 w 83506"/>
                <a:gd name="connsiteY13" fmla="*/ 156053 h 176958"/>
                <a:gd name="connsiteX14" fmla="*/ 52095 w 83506"/>
                <a:gd name="connsiteY14" fmla="*/ 6993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76958">
                  <a:moveTo>
                    <a:pt x="52095" y="6993"/>
                  </a:moveTo>
                  <a:cubicBezTo>
                    <a:pt x="52095" y="616"/>
                    <a:pt x="52095" y="85"/>
                    <a:pt x="46275" y="85"/>
                  </a:cubicBezTo>
                  <a:cubicBezTo>
                    <a:pt x="30586" y="17090"/>
                    <a:pt x="8317" y="17090"/>
                    <a:pt x="220" y="17090"/>
                  </a:cubicBezTo>
                  <a:lnTo>
                    <a:pt x="220" y="25327"/>
                  </a:lnTo>
                  <a:cubicBezTo>
                    <a:pt x="5281" y="25327"/>
                    <a:pt x="20211" y="25327"/>
                    <a:pt x="33369" y="18418"/>
                  </a:cubicBezTo>
                  <a:lnTo>
                    <a:pt x="33369" y="156053"/>
                  </a:lnTo>
                  <a:cubicBezTo>
                    <a:pt x="33369" y="165618"/>
                    <a:pt x="32610" y="168806"/>
                    <a:pt x="9836" y="168806"/>
                  </a:cubicBezTo>
                  <a:lnTo>
                    <a:pt x="1738" y="168806"/>
                  </a:lnTo>
                  <a:lnTo>
                    <a:pt x="1738" y="177043"/>
                  </a:lnTo>
                  <a:cubicBezTo>
                    <a:pt x="10595" y="176246"/>
                    <a:pt x="32610" y="176246"/>
                    <a:pt x="42732" y="176246"/>
                  </a:cubicBezTo>
                  <a:cubicBezTo>
                    <a:pt x="52854" y="176246"/>
                    <a:pt x="74870" y="176246"/>
                    <a:pt x="83726" y="177043"/>
                  </a:cubicBezTo>
                  <a:lnTo>
                    <a:pt x="83726" y="168806"/>
                  </a:lnTo>
                  <a:lnTo>
                    <a:pt x="75629" y="168806"/>
                  </a:lnTo>
                  <a:cubicBezTo>
                    <a:pt x="52854" y="168806"/>
                    <a:pt x="52095" y="165884"/>
                    <a:pt x="52095" y="156053"/>
                  </a:cubicBezTo>
                  <a:lnTo>
                    <a:pt x="52095" y="699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2" name="任意多边形: 形状 671">
              <a:extLst>
                <a:ext uri="{FF2B5EF4-FFF2-40B4-BE49-F238E27FC236}">
                  <a16:creationId xmlns:a16="http://schemas.microsoft.com/office/drawing/2014/main" id="{DC363762-C3D5-EF36-05A7-F6644296D161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315605" y="4643575"/>
              <a:ext cx="168278" cy="176958"/>
            </a:xfrm>
            <a:custGeom>
              <a:avLst/>
              <a:gdLst>
                <a:gd name="connsiteX0" fmla="*/ 89554 w 168278"/>
                <a:gd name="connsiteY0" fmla="*/ 93878 h 176958"/>
                <a:gd name="connsiteX1" fmla="*/ 160155 w 168278"/>
                <a:gd name="connsiteY1" fmla="*/ 93878 h 176958"/>
                <a:gd name="connsiteX2" fmla="*/ 168506 w 168278"/>
                <a:gd name="connsiteY2" fmla="*/ 88564 h 176958"/>
                <a:gd name="connsiteX3" fmla="*/ 160155 w 168278"/>
                <a:gd name="connsiteY3" fmla="*/ 83250 h 176958"/>
                <a:gd name="connsiteX4" fmla="*/ 89554 w 168278"/>
                <a:gd name="connsiteY4" fmla="*/ 83250 h 176958"/>
                <a:gd name="connsiteX5" fmla="*/ 89554 w 168278"/>
                <a:gd name="connsiteY5" fmla="*/ 8853 h 176958"/>
                <a:gd name="connsiteX6" fmla="*/ 84493 w 168278"/>
                <a:gd name="connsiteY6" fmla="*/ 85 h 176958"/>
                <a:gd name="connsiteX7" fmla="*/ 79432 w 168278"/>
                <a:gd name="connsiteY7" fmla="*/ 8853 h 176958"/>
                <a:gd name="connsiteX8" fmla="*/ 79432 w 168278"/>
                <a:gd name="connsiteY8" fmla="*/ 83250 h 176958"/>
                <a:gd name="connsiteX9" fmla="*/ 8578 w 168278"/>
                <a:gd name="connsiteY9" fmla="*/ 83250 h 176958"/>
                <a:gd name="connsiteX10" fmla="*/ 227 w 168278"/>
                <a:gd name="connsiteY10" fmla="*/ 88564 h 176958"/>
                <a:gd name="connsiteX11" fmla="*/ 8578 w 168278"/>
                <a:gd name="connsiteY11" fmla="*/ 93878 h 176958"/>
                <a:gd name="connsiteX12" fmla="*/ 79432 w 168278"/>
                <a:gd name="connsiteY12" fmla="*/ 93878 h 176958"/>
                <a:gd name="connsiteX13" fmla="*/ 79432 w 168278"/>
                <a:gd name="connsiteY13" fmla="*/ 168275 h 176958"/>
                <a:gd name="connsiteX14" fmla="*/ 84493 w 168278"/>
                <a:gd name="connsiteY14" fmla="*/ 177043 h 176958"/>
                <a:gd name="connsiteX15" fmla="*/ 89554 w 168278"/>
                <a:gd name="connsiteY15" fmla="*/ 168275 h 176958"/>
                <a:gd name="connsiteX16" fmla="*/ 89554 w 168278"/>
                <a:gd name="connsiteY16" fmla="*/ 93878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278" h="176958">
                  <a:moveTo>
                    <a:pt x="89554" y="93878"/>
                  </a:moveTo>
                  <a:lnTo>
                    <a:pt x="160155" y="93878"/>
                  </a:lnTo>
                  <a:cubicBezTo>
                    <a:pt x="163698" y="93878"/>
                    <a:pt x="168506" y="93878"/>
                    <a:pt x="168506" y="88564"/>
                  </a:cubicBezTo>
                  <a:cubicBezTo>
                    <a:pt x="168506" y="83250"/>
                    <a:pt x="163698" y="83250"/>
                    <a:pt x="160155" y="83250"/>
                  </a:cubicBezTo>
                  <a:lnTo>
                    <a:pt x="89554" y="83250"/>
                  </a:lnTo>
                  <a:lnTo>
                    <a:pt x="89554" y="8853"/>
                  </a:lnTo>
                  <a:cubicBezTo>
                    <a:pt x="89554" y="5133"/>
                    <a:pt x="89554" y="85"/>
                    <a:pt x="84493" y="85"/>
                  </a:cubicBezTo>
                  <a:cubicBezTo>
                    <a:pt x="79432" y="85"/>
                    <a:pt x="79432" y="5133"/>
                    <a:pt x="79432" y="8853"/>
                  </a:cubicBezTo>
                  <a:lnTo>
                    <a:pt x="79432" y="83250"/>
                  </a:lnTo>
                  <a:lnTo>
                    <a:pt x="8578" y="83250"/>
                  </a:lnTo>
                  <a:cubicBezTo>
                    <a:pt x="5035" y="83250"/>
                    <a:pt x="227" y="83250"/>
                    <a:pt x="227" y="88564"/>
                  </a:cubicBezTo>
                  <a:cubicBezTo>
                    <a:pt x="227" y="93878"/>
                    <a:pt x="5035" y="93878"/>
                    <a:pt x="8578" y="93878"/>
                  </a:cubicBezTo>
                  <a:lnTo>
                    <a:pt x="79432" y="93878"/>
                  </a:lnTo>
                  <a:lnTo>
                    <a:pt x="79432" y="168275"/>
                  </a:lnTo>
                  <a:cubicBezTo>
                    <a:pt x="79432" y="171995"/>
                    <a:pt x="79432" y="177043"/>
                    <a:pt x="84493" y="177043"/>
                  </a:cubicBezTo>
                  <a:cubicBezTo>
                    <a:pt x="89554" y="177043"/>
                    <a:pt x="89554" y="171995"/>
                    <a:pt x="89554" y="168275"/>
                  </a:cubicBezTo>
                  <a:lnTo>
                    <a:pt x="89554" y="938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3" name="任意多边形: 形状 672">
              <a:extLst>
                <a:ext uri="{FF2B5EF4-FFF2-40B4-BE49-F238E27FC236}">
                  <a16:creationId xmlns:a16="http://schemas.microsoft.com/office/drawing/2014/main" id="{19692B2D-1B58-C78F-5641-6BAD5587BB24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564353" y="4617005"/>
              <a:ext cx="213068" cy="181475"/>
            </a:xfrm>
            <a:custGeom>
              <a:avLst/>
              <a:gdLst>
                <a:gd name="connsiteX0" fmla="*/ 181674 w 213068"/>
                <a:gd name="connsiteY0" fmla="*/ 27984 h 181475"/>
                <a:gd name="connsiteX1" fmla="*/ 209004 w 213068"/>
                <a:gd name="connsiteY1" fmla="*/ 8321 h 181475"/>
                <a:gd name="connsiteX2" fmla="*/ 213306 w 213068"/>
                <a:gd name="connsiteY2" fmla="*/ 3007 h 181475"/>
                <a:gd name="connsiteX3" fmla="*/ 210016 w 213068"/>
                <a:gd name="connsiteY3" fmla="*/ 85 h 181475"/>
                <a:gd name="connsiteX4" fmla="*/ 184458 w 213068"/>
                <a:gd name="connsiteY4" fmla="*/ 882 h 181475"/>
                <a:gd name="connsiteX5" fmla="*/ 158647 w 213068"/>
                <a:gd name="connsiteY5" fmla="*/ 85 h 181475"/>
                <a:gd name="connsiteX6" fmla="*/ 154092 w 213068"/>
                <a:gd name="connsiteY6" fmla="*/ 5399 h 181475"/>
                <a:gd name="connsiteX7" fmla="*/ 158647 w 213068"/>
                <a:gd name="connsiteY7" fmla="*/ 8321 h 181475"/>
                <a:gd name="connsiteX8" fmla="*/ 175854 w 213068"/>
                <a:gd name="connsiteY8" fmla="*/ 20012 h 181475"/>
                <a:gd name="connsiteX9" fmla="*/ 175095 w 213068"/>
                <a:gd name="connsiteY9" fmla="*/ 25592 h 181475"/>
                <a:gd name="connsiteX10" fmla="*/ 146753 w 213068"/>
                <a:gd name="connsiteY10" fmla="*/ 143830 h 181475"/>
                <a:gd name="connsiteX11" fmla="*/ 90829 w 213068"/>
                <a:gd name="connsiteY11" fmla="*/ 5133 h 181475"/>
                <a:gd name="connsiteX12" fmla="*/ 82731 w 213068"/>
                <a:gd name="connsiteY12" fmla="*/ 85 h 181475"/>
                <a:gd name="connsiteX13" fmla="*/ 48823 w 213068"/>
                <a:gd name="connsiteY13" fmla="*/ 85 h 181475"/>
                <a:gd name="connsiteX14" fmla="*/ 41484 w 213068"/>
                <a:gd name="connsiteY14" fmla="*/ 5399 h 181475"/>
                <a:gd name="connsiteX15" fmla="*/ 48570 w 213068"/>
                <a:gd name="connsiteY15" fmla="*/ 8321 h 181475"/>
                <a:gd name="connsiteX16" fmla="*/ 65777 w 213068"/>
                <a:gd name="connsiteY16" fmla="*/ 10713 h 181475"/>
                <a:gd name="connsiteX17" fmla="*/ 31868 w 213068"/>
                <a:gd name="connsiteY17" fmla="*/ 153396 h 181475"/>
                <a:gd name="connsiteX18" fmla="*/ 4539 w 213068"/>
                <a:gd name="connsiteY18" fmla="*/ 173323 h 181475"/>
                <a:gd name="connsiteX19" fmla="*/ 237 w 213068"/>
                <a:gd name="connsiteY19" fmla="*/ 178638 h 181475"/>
                <a:gd name="connsiteX20" fmla="*/ 3526 w 213068"/>
                <a:gd name="connsiteY20" fmla="*/ 181560 h 181475"/>
                <a:gd name="connsiteX21" fmla="*/ 28832 w 213068"/>
                <a:gd name="connsiteY21" fmla="*/ 180763 h 181475"/>
                <a:gd name="connsiteX22" fmla="*/ 54896 w 213068"/>
                <a:gd name="connsiteY22" fmla="*/ 181560 h 181475"/>
                <a:gd name="connsiteX23" fmla="*/ 59451 w 213068"/>
                <a:gd name="connsiteY23" fmla="*/ 176246 h 181475"/>
                <a:gd name="connsiteX24" fmla="*/ 54390 w 213068"/>
                <a:gd name="connsiteY24" fmla="*/ 173323 h 181475"/>
                <a:gd name="connsiteX25" fmla="*/ 37688 w 213068"/>
                <a:gd name="connsiteY25" fmla="*/ 161632 h 181475"/>
                <a:gd name="connsiteX26" fmla="*/ 38701 w 213068"/>
                <a:gd name="connsiteY26" fmla="*/ 155521 h 181475"/>
                <a:gd name="connsiteX27" fmla="*/ 72103 w 213068"/>
                <a:gd name="connsiteY27" fmla="*/ 15230 h 181475"/>
                <a:gd name="connsiteX28" fmla="*/ 74381 w 213068"/>
                <a:gd name="connsiteY28" fmla="*/ 20012 h 181475"/>
                <a:gd name="connsiteX29" fmla="*/ 137390 w 213068"/>
                <a:gd name="connsiteY29" fmla="*/ 176512 h 181475"/>
                <a:gd name="connsiteX30" fmla="*/ 142198 w 213068"/>
                <a:gd name="connsiteY30" fmla="*/ 181560 h 181475"/>
                <a:gd name="connsiteX31" fmla="*/ 146247 w 213068"/>
                <a:gd name="connsiteY31" fmla="*/ 175980 h 181475"/>
                <a:gd name="connsiteX32" fmla="*/ 181674 w 213068"/>
                <a:gd name="connsiteY32" fmla="*/ 27984 h 18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3068" h="181475">
                  <a:moveTo>
                    <a:pt x="181674" y="27984"/>
                  </a:moveTo>
                  <a:cubicBezTo>
                    <a:pt x="184205" y="17355"/>
                    <a:pt x="188760" y="9119"/>
                    <a:pt x="209004" y="8321"/>
                  </a:cubicBezTo>
                  <a:cubicBezTo>
                    <a:pt x="210269" y="8321"/>
                    <a:pt x="213306" y="8056"/>
                    <a:pt x="213306" y="3007"/>
                  </a:cubicBezTo>
                  <a:cubicBezTo>
                    <a:pt x="213306" y="2742"/>
                    <a:pt x="213306" y="85"/>
                    <a:pt x="210016" y="85"/>
                  </a:cubicBezTo>
                  <a:cubicBezTo>
                    <a:pt x="201665" y="85"/>
                    <a:pt x="192809" y="882"/>
                    <a:pt x="184458" y="882"/>
                  </a:cubicBezTo>
                  <a:cubicBezTo>
                    <a:pt x="175854" y="882"/>
                    <a:pt x="166997" y="85"/>
                    <a:pt x="158647" y="85"/>
                  </a:cubicBezTo>
                  <a:cubicBezTo>
                    <a:pt x="157128" y="85"/>
                    <a:pt x="154092" y="85"/>
                    <a:pt x="154092" y="5399"/>
                  </a:cubicBezTo>
                  <a:cubicBezTo>
                    <a:pt x="154092" y="8321"/>
                    <a:pt x="156622" y="8321"/>
                    <a:pt x="158647" y="8321"/>
                  </a:cubicBezTo>
                  <a:cubicBezTo>
                    <a:pt x="173071" y="8587"/>
                    <a:pt x="175854" y="14167"/>
                    <a:pt x="175854" y="20012"/>
                  </a:cubicBezTo>
                  <a:cubicBezTo>
                    <a:pt x="175854" y="20810"/>
                    <a:pt x="175348" y="24795"/>
                    <a:pt x="175095" y="25592"/>
                  </a:cubicBezTo>
                  <a:lnTo>
                    <a:pt x="146753" y="143830"/>
                  </a:lnTo>
                  <a:lnTo>
                    <a:pt x="90829" y="5133"/>
                  </a:lnTo>
                  <a:cubicBezTo>
                    <a:pt x="88805" y="350"/>
                    <a:pt x="88552" y="85"/>
                    <a:pt x="82731" y="85"/>
                  </a:cubicBezTo>
                  <a:lnTo>
                    <a:pt x="48823" y="85"/>
                  </a:lnTo>
                  <a:cubicBezTo>
                    <a:pt x="43762" y="85"/>
                    <a:pt x="41484" y="85"/>
                    <a:pt x="41484" y="5399"/>
                  </a:cubicBezTo>
                  <a:cubicBezTo>
                    <a:pt x="41484" y="8321"/>
                    <a:pt x="43762" y="8321"/>
                    <a:pt x="48570" y="8321"/>
                  </a:cubicBezTo>
                  <a:cubicBezTo>
                    <a:pt x="49835" y="8321"/>
                    <a:pt x="65777" y="8321"/>
                    <a:pt x="65777" y="10713"/>
                  </a:cubicBezTo>
                  <a:lnTo>
                    <a:pt x="31868" y="153396"/>
                  </a:lnTo>
                  <a:cubicBezTo>
                    <a:pt x="29338" y="164024"/>
                    <a:pt x="25036" y="172526"/>
                    <a:pt x="4539" y="173323"/>
                  </a:cubicBezTo>
                  <a:cubicBezTo>
                    <a:pt x="3020" y="173323"/>
                    <a:pt x="237" y="173589"/>
                    <a:pt x="237" y="178638"/>
                  </a:cubicBezTo>
                  <a:cubicBezTo>
                    <a:pt x="237" y="180497"/>
                    <a:pt x="1502" y="181560"/>
                    <a:pt x="3526" y="181560"/>
                  </a:cubicBezTo>
                  <a:cubicBezTo>
                    <a:pt x="11624" y="181560"/>
                    <a:pt x="20481" y="180763"/>
                    <a:pt x="28832" y="180763"/>
                  </a:cubicBezTo>
                  <a:cubicBezTo>
                    <a:pt x="37435" y="180763"/>
                    <a:pt x="46545" y="181560"/>
                    <a:pt x="54896" y="181560"/>
                  </a:cubicBezTo>
                  <a:cubicBezTo>
                    <a:pt x="56161" y="181560"/>
                    <a:pt x="59451" y="181560"/>
                    <a:pt x="59451" y="176246"/>
                  </a:cubicBezTo>
                  <a:cubicBezTo>
                    <a:pt x="59451" y="173589"/>
                    <a:pt x="57173" y="173323"/>
                    <a:pt x="54390" y="173323"/>
                  </a:cubicBezTo>
                  <a:cubicBezTo>
                    <a:pt x="39713" y="172792"/>
                    <a:pt x="37688" y="166947"/>
                    <a:pt x="37688" y="161632"/>
                  </a:cubicBezTo>
                  <a:cubicBezTo>
                    <a:pt x="37688" y="159773"/>
                    <a:pt x="37941" y="158444"/>
                    <a:pt x="38701" y="155521"/>
                  </a:cubicBezTo>
                  <a:lnTo>
                    <a:pt x="72103" y="15230"/>
                  </a:lnTo>
                  <a:cubicBezTo>
                    <a:pt x="73115" y="16824"/>
                    <a:pt x="73115" y="17355"/>
                    <a:pt x="74381" y="20012"/>
                  </a:cubicBezTo>
                  <a:lnTo>
                    <a:pt x="137390" y="176512"/>
                  </a:lnTo>
                  <a:cubicBezTo>
                    <a:pt x="139162" y="181029"/>
                    <a:pt x="139921" y="181560"/>
                    <a:pt x="142198" y="181560"/>
                  </a:cubicBezTo>
                  <a:cubicBezTo>
                    <a:pt x="144982" y="181560"/>
                    <a:pt x="144982" y="180763"/>
                    <a:pt x="146247" y="175980"/>
                  </a:cubicBezTo>
                  <a:lnTo>
                    <a:pt x="181674" y="279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4" name="任意多边形: 形状 673">
              <a:extLst>
                <a:ext uri="{FF2B5EF4-FFF2-40B4-BE49-F238E27FC236}">
                  <a16:creationId xmlns:a16="http://schemas.microsoft.com/office/drawing/2014/main" id="{194754E7-D161-C9DA-262B-6FB2AA125395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799817" y="4599202"/>
              <a:ext cx="58707" cy="265703"/>
            </a:xfrm>
            <a:custGeom>
              <a:avLst/>
              <a:gdLst>
                <a:gd name="connsiteX0" fmla="*/ 58954 w 58707"/>
                <a:gd name="connsiteY0" fmla="*/ 132936 h 265703"/>
                <a:gd name="connsiteX1" fmla="*/ 42252 w 58707"/>
                <a:gd name="connsiteY1" fmla="*/ 50037 h 265703"/>
                <a:gd name="connsiteX2" fmla="*/ 2776 w 58707"/>
                <a:gd name="connsiteY2" fmla="*/ 85 h 265703"/>
                <a:gd name="connsiteX3" fmla="*/ 246 w 58707"/>
                <a:gd name="connsiteY3" fmla="*/ 2742 h 265703"/>
                <a:gd name="connsiteX4" fmla="*/ 5054 w 58707"/>
                <a:gd name="connsiteY4" fmla="*/ 8853 h 265703"/>
                <a:gd name="connsiteX5" fmla="*/ 44277 w 58707"/>
                <a:gd name="connsiteY5" fmla="*/ 132936 h 265703"/>
                <a:gd name="connsiteX6" fmla="*/ 3536 w 58707"/>
                <a:gd name="connsiteY6" fmla="*/ 258614 h 265703"/>
                <a:gd name="connsiteX7" fmla="*/ 246 w 58707"/>
                <a:gd name="connsiteY7" fmla="*/ 263131 h 265703"/>
                <a:gd name="connsiteX8" fmla="*/ 2776 w 58707"/>
                <a:gd name="connsiteY8" fmla="*/ 265788 h 265703"/>
                <a:gd name="connsiteX9" fmla="*/ 43012 w 58707"/>
                <a:gd name="connsiteY9" fmla="*/ 213976 h 265703"/>
                <a:gd name="connsiteX10" fmla="*/ 58954 w 58707"/>
                <a:gd name="connsiteY10" fmla="*/ 132936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65703">
                  <a:moveTo>
                    <a:pt x="58954" y="132936"/>
                  </a:moveTo>
                  <a:cubicBezTo>
                    <a:pt x="58954" y="112212"/>
                    <a:pt x="56170" y="80061"/>
                    <a:pt x="42252" y="50037"/>
                  </a:cubicBezTo>
                  <a:cubicBezTo>
                    <a:pt x="27069" y="17355"/>
                    <a:pt x="5307" y="85"/>
                    <a:pt x="2776" y="85"/>
                  </a:cubicBezTo>
                  <a:cubicBezTo>
                    <a:pt x="1258" y="85"/>
                    <a:pt x="246" y="1147"/>
                    <a:pt x="246" y="2742"/>
                  </a:cubicBezTo>
                  <a:cubicBezTo>
                    <a:pt x="246" y="3539"/>
                    <a:pt x="246" y="4070"/>
                    <a:pt x="5054" y="8853"/>
                  </a:cubicBezTo>
                  <a:cubicBezTo>
                    <a:pt x="29853" y="35158"/>
                    <a:pt x="44277" y="77404"/>
                    <a:pt x="44277" y="132936"/>
                  </a:cubicBezTo>
                  <a:cubicBezTo>
                    <a:pt x="44277" y="178372"/>
                    <a:pt x="34914" y="225136"/>
                    <a:pt x="3536" y="258614"/>
                  </a:cubicBezTo>
                  <a:cubicBezTo>
                    <a:pt x="246" y="261803"/>
                    <a:pt x="246" y="262334"/>
                    <a:pt x="246" y="263131"/>
                  </a:cubicBezTo>
                  <a:cubicBezTo>
                    <a:pt x="246" y="264725"/>
                    <a:pt x="1258" y="265788"/>
                    <a:pt x="2776" y="265788"/>
                  </a:cubicBezTo>
                  <a:cubicBezTo>
                    <a:pt x="5307" y="265788"/>
                    <a:pt x="28082" y="247720"/>
                    <a:pt x="43012" y="213976"/>
                  </a:cubicBezTo>
                  <a:cubicBezTo>
                    <a:pt x="55917" y="184749"/>
                    <a:pt x="58954" y="155256"/>
                    <a:pt x="58954" y="13293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5" name="任意多边形: 形状 674">
              <a:extLst>
                <a:ext uri="{FF2B5EF4-FFF2-40B4-BE49-F238E27FC236}">
                  <a16:creationId xmlns:a16="http://schemas.microsoft.com/office/drawing/2014/main" id="{5B110CC6-137E-4BAA-802A-196C6006485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889369" y="4599202"/>
              <a:ext cx="34668" cy="265703"/>
            </a:xfrm>
            <a:custGeom>
              <a:avLst/>
              <a:gdLst>
                <a:gd name="connsiteX0" fmla="*/ 34918 w 34668"/>
                <a:gd name="connsiteY0" fmla="*/ 85 h 265703"/>
                <a:gd name="connsiteX1" fmla="*/ 250 w 34668"/>
                <a:gd name="connsiteY1" fmla="*/ 85 h 265703"/>
                <a:gd name="connsiteX2" fmla="*/ 250 w 34668"/>
                <a:gd name="connsiteY2" fmla="*/ 10713 h 265703"/>
                <a:gd name="connsiteX3" fmla="*/ 24796 w 34668"/>
                <a:gd name="connsiteY3" fmla="*/ 10713 h 265703"/>
                <a:gd name="connsiteX4" fmla="*/ 24796 w 34668"/>
                <a:gd name="connsiteY4" fmla="*/ 255160 h 265703"/>
                <a:gd name="connsiteX5" fmla="*/ 250 w 34668"/>
                <a:gd name="connsiteY5" fmla="*/ 255160 h 265703"/>
                <a:gd name="connsiteX6" fmla="*/ 250 w 34668"/>
                <a:gd name="connsiteY6" fmla="*/ 265788 h 265703"/>
                <a:gd name="connsiteX7" fmla="*/ 34918 w 34668"/>
                <a:gd name="connsiteY7" fmla="*/ 265788 h 265703"/>
                <a:gd name="connsiteX8" fmla="*/ 34918 w 34668"/>
                <a:gd name="connsiteY8" fmla="*/ 85 h 26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8" h="265703">
                  <a:moveTo>
                    <a:pt x="34918" y="85"/>
                  </a:moveTo>
                  <a:lnTo>
                    <a:pt x="250" y="85"/>
                  </a:lnTo>
                  <a:lnTo>
                    <a:pt x="250" y="10713"/>
                  </a:lnTo>
                  <a:lnTo>
                    <a:pt x="24796" y="10713"/>
                  </a:lnTo>
                  <a:lnTo>
                    <a:pt x="24796" y="255160"/>
                  </a:lnTo>
                  <a:lnTo>
                    <a:pt x="250" y="255160"/>
                  </a:lnTo>
                  <a:lnTo>
                    <a:pt x="250" y="265788"/>
                  </a:lnTo>
                  <a:lnTo>
                    <a:pt x="34918" y="265788"/>
                  </a:lnTo>
                  <a:lnTo>
                    <a:pt x="34918" y="8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6" name="任意多边形: 形状 675">
              <a:extLst>
                <a:ext uri="{FF2B5EF4-FFF2-40B4-BE49-F238E27FC236}">
                  <a16:creationId xmlns:a16="http://schemas.microsoft.com/office/drawing/2014/main" id="{048176C0-D64A-25AC-D445-FAC16BA1035D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975857" y="4770316"/>
              <a:ext cx="29606" cy="79445"/>
            </a:xfrm>
            <a:custGeom>
              <a:avLst/>
              <a:gdLst>
                <a:gd name="connsiteX0" fmla="*/ 29860 w 29606"/>
                <a:gd name="connsiteY0" fmla="*/ 27984 h 79445"/>
                <a:gd name="connsiteX1" fmla="*/ 13664 w 29606"/>
                <a:gd name="connsiteY1" fmla="*/ 85 h 79445"/>
                <a:gd name="connsiteX2" fmla="*/ 253 w 29606"/>
                <a:gd name="connsiteY2" fmla="*/ 14167 h 79445"/>
                <a:gd name="connsiteX3" fmla="*/ 13664 w 29606"/>
                <a:gd name="connsiteY3" fmla="*/ 28249 h 79445"/>
                <a:gd name="connsiteX4" fmla="*/ 22521 w 29606"/>
                <a:gd name="connsiteY4" fmla="*/ 24795 h 79445"/>
                <a:gd name="connsiteX5" fmla="*/ 23786 w 29606"/>
                <a:gd name="connsiteY5" fmla="*/ 23998 h 79445"/>
                <a:gd name="connsiteX6" fmla="*/ 24292 w 29606"/>
                <a:gd name="connsiteY6" fmla="*/ 27984 h 79445"/>
                <a:gd name="connsiteX7" fmla="*/ 7085 w 29606"/>
                <a:gd name="connsiteY7" fmla="*/ 72356 h 79445"/>
                <a:gd name="connsiteX8" fmla="*/ 4301 w 29606"/>
                <a:gd name="connsiteY8" fmla="*/ 76607 h 79445"/>
                <a:gd name="connsiteX9" fmla="*/ 6832 w 29606"/>
                <a:gd name="connsiteY9" fmla="*/ 79530 h 79445"/>
                <a:gd name="connsiteX10" fmla="*/ 29860 w 29606"/>
                <a:gd name="connsiteY10" fmla="*/ 27984 h 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9445">
                  <a:moveTo>
                    <a:pt x="29860" y="27984"/>
                  </a:moveTo>
                  <a:cubicBezTo>
                    <a:pt x="29860" y="10447"/>
                    <a:pt x="23533" y="85"/>
                    <a:pt x="13664" y="85"/>
                  </a:cubicBezTo>
                  <a:cubicBezTo>
                    <a:pt x="5314" y="85"/>
                    <a:pt x="253" y="6727"/>
                    <a:pt x="253" y="14167"/>
                  </a:cubicBezTo>
                  <a:cubicBezTo>
                    <a:pt x="253" y="21341"/>
                    <a:pt x="5314" y="28249"/>
                    <a:pt x="13664" y="28249"/>
                  </a:cubicBezTo>
                  <a:cubicBezTo>
                    <a:pt x="16701" y="28249"/>
                    <a:pt x="19991" y="27186"/>
                    <a:pt x="22521" y="24795"/>
                  </a:cubicBezTo>
                  <a:cubicBezTo>
                    <a:pt x="23280" y="24264"/>
                    <a:pt x="23533" y="23998"/>
                    <a:pt x="23786" y="23998"/>
                  </a:cubicBezTo>
                  <a:cubicBezTo>
                    <a:pt x="24039" y="23998"/>
                    <a:pt x="24292" y="24264"/>
                    <a:pt x="24292" y="27984"/>
                  </a:cubicBezTo>
                  <a:cubicBezTo>
                    <a:pt x="24292" y="47646"/>
                    <a:pt x="15436" y="63588"/>
                    <a:pt x="7085" y="72356"/>
                  </a:cubicBezTo>
                  <a:cubicBezTo>
                    <a:pt x="4301" y="75279"/>
                    <a:pt x="4301" y="75810"/>
                    <a:pt x="4301" y="76607"/>
                  </a:cubicBezTo>
                  <a:cubicBezTo>
                    <a:pt x="4301" y="78467"/>
                    <a:pt x="5567" y="79530"/>
                    <a:pt x="6832" y="79530"/>
                  </a:cubicBezTo>
                  <a:cubicBezTo>
                    <a:pt x="9615" y="79530"/>
                    <a:pt x="29860" y="59071"/>
                    <a:pt x="29860" y="2798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7" name="任意多边形: 形状 676">
              <a:extLst>
                <a:ext uri="{FF2B5EF4-FFF2-40B4-BE49-F238E27FC236}">
                  <a16:creationId xmlns:a16="http://schemas.microsoft.com/office/drawing/2014/main" id="{F149D587-3F3A-8964-802A-7D934C8A5AF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569372" y="4622850"/>
              <a:ext cx="103750" cy="230099"/>
            </a:xfrm>
            <a:custGeom>
              <a:avLst/>
              <a:gdLst>
                <a:gd name="connsiteX0" fmla="*/ 104028 w 103750"/>
                <a:gd name="connsiteY0" fmla="*/ 9650 h 230099"/>
                <a:gd name="connsiteX1" fmla="*/ 94412 w 103750"/>
                <a:gd name="connsiteY1" fmla="*/ 85 h 230099"/>
                <a:gd name="connsiteX2" fmla="*/ 81000 w 103750"/>
                <a:gd name="connsiteY2" fmla="*/ 14167 h 230099"/>
                <a:gd name="connsiteX3" fmla="*/ 90363 w 103750"/>
                <a:gd name="connsiteY3" fmla="*/ 23732 h 230099"/>
                <a:gd name="connsiteX4" fmla="*/ 104028 w 103750"/>
                <a:gd name="connsiteY4" fmla="*/ 9650 h 230099"/>
                <a:gd name="connsiteX5" fmla="*/ 53165 w 103750"/>
                <a:gd name="connsiteY5" fmla="*/ 189000 h 230099"/>
                <a:gd name="connsiteX6" fmla="*/ 22039 w 103750"/>
                <a:gd name="connsiteY6" fmla="*/ 224339 h 230099"/>
                <a:gd name="connsiteX7" fmla="*/ 12170 w 103750"/>
                <a:gd name="connsiteY7" fmla="*/ 221947 h 230099"/>
                <a:gd name="connsiteX8" fmla="*/ 23558 w 103750"/>
                <a:gd name="connsiteY8" fmla="*/ 207865 h 230099"/>
                <a:gd name="connsiteX9" fmla="*/ 13942 w 103750"/>
                <a:gd name="connsiteY9" fmla="*/ 198565 h 230099"/>
                <a:gd name="connsiteX10" fmla="*/ 277 w 103750"/>
                <a:gd name="connsiteY10" fmla="*/ 213710 h 230099"/>
                <a:gd name="connsiteX11" fmla="*/ 22545 w 103750"/>
                <a:gd name="connsiteY11" fmla="*/ 230184 h 230099"/>
                <a:gd name="connsiteX12" fmla="*/ 70119 w 103750"/>
                <a:gd name="connsiteY12" fmla="*/ 189797 h 230099"/>
                <a:gd name="connsiteX13" fmla="*/ 93400 w 103750"/>
                <a:gd name="connsiteY13" fmla="*/ 92550 h 230099"/>
                <a:gd name="connsiteX14" fmla="*/ 94665 w 103750"/>
                <a:gd name="connsiteY14" fmla="*/ 82719 h 230099"/>
                <a:gd name="connsiteX15" fmla="*/ 71384 w 103750"/>
                <a:gd name="connsiteY15" fmla="*/ 58274 h 230099"/>
                <a:gd name="connsiteX16" fmla="*/ 31149 w 103750"/>
                <a:gd name="connsiteY16" fmla="*/ 99192 h 230099"/>
                <a:gd name="connsiteX17" fmla="*/ 34186 w 103750"/>
                <a:gd name="connsiteY17" fmla="*/ 101849 h 230099"/>
                <a:gd name="connsiteX18" fmla="*/ 38741 w 103750"/>
                <a:gd name="connsiteY18" fmla="*/ 96535 h 230099"/>
                <a:gd name="connsiteX19" fmla="*/ 70625 w 103750"/>
                <a:gd name="connsiteY19" fmla="*/ 64119 h 230099"/>
                <a:gd name="connsiteX20" fmla="*/ 78723 w 103750"/>
                <a:gd name="connsiteY20" fmla="*/ 76342 h 230099"/>
                <a:gd name="connsiteX21" fmla="*/ 76951 w 103750"/>
                <a:gd name="connsiteY21" fmla="*/ 89893 h 230099"/>
                <a:gd name="connsiteX22" fmla="*/ 53165 w 103750"/>
                <a:gd name="connsiteY22" fmla="*/ 189000 h 23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750" h="230099">
                  <a:moveTo>
                    <a:pt x="104028" y="9650"/>
                  </a:moveTo>
                  <a:cubicBezTo>
                    <a:pt x="104028" y="4602"/>
                    <a:pt x="100485" y="85"/>
                    <a:pt x="94412" y="85"/>
                  </a:cubicBezTo>
                  <a:cubicBezTo>
                    <a:pt x="88592" y="85"/>
                    <a:pt x="81000" y="6196"/>
                    <a:pt x="81000" y="14167"/>
                  </a:cubicBezTo>
                  <a:cubicBezTo>
                    <a:pt x="81000" y="19481"/>
                    <a:pt x="84543" y="23732"/>
                    <a:pt x="90363" y="23732"/>
                  </a:cubicBezTo>
                  <a:cubicBezTo>
                    <a:pt x="97195" y="23732"/>
                    <a:pt x="104028" y="16824"/>
                    <a:pt x="104028" y="9650"/>
                  </a:cubicBezTo>
                  <a:close/>
                  <a:moveTo>
                    <a:pt x="53165" y="189000"/>
                  </a:moveTo>
                  <a:cubicBezTo>
                    <a:pt x="48357" y="209193"/>
                    <a:pt x="36210" y="224339"/>
                    <a:pt x="22039" y="224339"/>
                  </a:cubicBezTo>
                  <a:cubicBezTo>
                    <a:pt x="20521" y="224339"/>
                    <a:pt x="16725" y="224339"/>
                    <a:pt x="12170" y="221947"/>
                  </a:cubicBezTo>
                  <a:cubicBezTo>
                    <a:pt x="19762" y="220087"/>
                    <a:pt x="23558" y="213179"/>
                    <a:pt x="23558" y="207865"/>
                  </a:cubicBezTo>
                  <a:cubicBezTo>
                    <a:pt x="23558" y="203614"/>
                    <a:pt x="20774" y="198565"/>
                    <a:pt x="13942" y="198565"/>
                  </a:cubicBezTo>
                  <a:cubicBezTo>
                    <a:pt x="7615" y="198565"/>
                    <a:pt x="277" y="204145"/>
                    <a:pt x="277" y="213710"/>
                  </a:cubicBezTo>
                  <a:cubicBezTo>
                    <a:pt x="277" y="224339"/>
                    <a:pt x="10399" y="230184"/>
                    <a:pt x="22545" y="230184"/>
                  </a:cubicBezTo>
                  <a:cubicBezTo>
                    <a:pt x="40259" y="230184"/>
                    <a:pt x="63793" y="216102"/>
                    <a:pt x="70119" y="189797"/>
                  </a:cubicBezTo>
                  <a:lnTo>
                    <a:pt x="93400" y="92550"/>
                  </a:lnTo>
                  <a:cubicBezTo>
                    <a:pt x="94665" y="87235"/>
                    <a:pt x="94665" y="83516"/>
                    <a:pt x="94665" y="82719"/>
                  </a:cubicBezTo>
                  <a:cubicBezTo>
                    <a:pt x="94665" y="67573"/>
                    <a:pt x="84037" y="58274"/>
                    <a:pt x="71384" y="58274"/>
                  </a:cubicBezTo>
                  <a:cubicBezTo>
                    <a:pt x="45573" y="58274"/>
                    <a:pt x="31149" y="96801"/>
                    <a:pt x="31149" y="99192"/>
                  </a:cubicBezTo>
                  <a:cubicBezTo>
                    <a:pt x="31149" y="101849"/>
                    <a:pt x="33680" y="101849"/>
                    <a:pt x="34186" y="101849"/>
                  </a:cubicBezTo>
                  <a:cubicBezTo>
                    <a:pt x="36463" y="101849"/>
                    <a:pt x="36716" y="101583"/>
                    <a:pt x="38741" y="96535"/>
                  </a:cubicBezTo>
                  <a:cubicBezTo>
                    <a:pt x="45067" y="80327"/>
                    <a:pt x="56707" y="64119"/>
                    <a:pt x="70625" y="64119"/>
                  </a:cubicBezTo>
                  <a:cubicBezTo>
                    <a:pt x="74168" y="64119"/>
                    <a:pt x="78723" y="65182"/>
                    <a:pt x="78723" y="76342"/>
                  </a:cubicBezTo>
                  <a:cubicBezTo>
                    <a:pt x="78723" y="82453"/>
                    <a:pt x="77964" y="85376"/>
                    <a:pt x="76951" y="89893"/>
                  </a:cubicBezTo>
                  <a:lnTo>
                    <a:pt x="53165" y="1890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8" name="任意多边形: 形状 677">
              <a:extLst>
                <a:ext uri="{FF2B5EF4-FFF2-40B4-BE49-F238E27FC236}">
                  <a16:creationId xmlns:a16="http://schemas.microsoft.com/office/drawing/2014/main" id="{B869303A-71CB-2256-C34A-B19C0397290B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9775817" y="4700967"/>
              <a:ext cx="168278" cy="62174"/>
            </a:xfrm>
            <a:custGeom>
              <a:avLst/>
              <a:gdLst>
                <a:gd name="connsiteX0" fmla="*/ 159960 w 168278"/>
                <a:gd name="connsiteY0" fmla="*/ 10713 h 62174"/>
                <a:gd name="connsiteX1" fmla="*/ 168563 w 168278"/>
                <a:gd name="connsiteY1" fmla="*/ 5399 h 62174"/>
                <a:gd name="connsiteX2" fmla="*/ 160213 w 168278"/>
                <a:gd name="connsiteY2" fmla="*/ 85 h 62174"/>
                <a:gd name="connsiteX3" fmla="*/ 8635 w 168278"/>
                <a:gd name="connsiteY3" fmla="*/ 85 h 62174"/>
                <a:gd name="connsiteX4" fmla="*/ 284 w 168278"/>
                <a:gd name="connsiteY4" fmla="*/ 5399 h 62174"/>
                <a:gd name="connsiteX5" fmla="*/ 8888 w 168278"/>
                <a:gd name="connsiteY5" fmla="*/ 10713 h 62174"/>
                <a:gd name="connsiteX6" fmla="*/ 159960 w 168278"/>
                <a:gd name="connsiteY6" fmla="*/ 10713 h 62174"/>
                <a:gd name="connsiteX7" fmla="*/ 160213 w 168278"/>
                <a:gd name="connsiteY7" fmla="*/ 62259 h 62174"/>
                <a:gd name="connsiteX8" fmla="*/ 168563 w 168278"/>
                <a:gd name="connsiteY8" fmla="*/ 56945 h 62174"/>
                <a:gd name="connsiteX9" fmla="*/ 159960 w 168278"/>
                <a:gd name="connsiteY9" fmla="*/ 51631 h 62174"/>
                <a:gd name="connsiteX10" fmla="*/ 8888 w 168278"/>
                <a:gd name="connsiteY10" fmla="*/ 51631 h 62174"/>
                <a:gd name="connsiteX11" fmla="*/ 284 w 168278"/>
                <a:gd name="connsiteY11" fmla="*/ 56945 h 62174"/>
                <a:gd name="connsiteX12" fmla="*/ 8635 w 168278"/>
                <a:gd name="connsiteY12" fmla="*/ 62259 h 62174"/>
                <a:gd name="connsiteX13" fmla="*/ 160213 w 168278"/>
                <a:gd name="connsiteY13" fmla="*/ 62259 h 6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62174">
                  <a:moveTo>
                    <a:pt x="159960" y="10713"/>
                  </a:moveTo>
                  <a:cubicBezTo>
                    <a:pt x="163755" y="10713"/>
                    <a:pt x="168563" y="10713"/>
                    <a:pt x="168563" y="5399"/>
                  </a:cubicBezTo>
                  <a:cubicBezTo>
                    <a:pt x="168563" y="85"/>
                    <a:pt x="163755" y="85"/>
                    <a:pt x="160213" y="85"/>
                  </a:cubicBezTo>
                  <a:lnTo>
                    <a:pt x="8635" y="85"/>
                  </a:lnTo>
                  <a:cubicBezTo>
                    <a:pt x="5092" y="85"/>
                    <a:pt x="284" y="85"/>
                    <a:pt x="284" y="5399"/>
                  </a:cubicBezTo>
                  <a:cubicBezTo>
                    <a:pt x="284" y="10713"/>
                    <a:pt x="5092" y="10713"/>
                    <a:pt x="8888" y="10713"/>
                  </a:cubicBezTo>
                  <a:lnTo>
                    <a:pt x="159960" y="10713"/>
                  </a:lnTo>
                  <a:close/>
                  <a:moveTo>
                    <a:pt x="160213" y="62259"/>
                  </a:moveTo>
                  <a:cubicBezTo>
                    <a:pt x="163755" y="62259"/>
                    <a:pt x="168563" y="62259"/>
                    <a:pt x="168563" y="56945"/>
                  </a:cubicBezTo>
                  <a:cubicBezTo>
                    <a:pt x="168563" y="51631"/>
                    <a:pt x="163755" y="51631"/>
                    <a:pt x="159960" y="51631"/>
                  </a:cubicBezTo>
                  <a:lnTo>
                    <a:pt x="8888" y="51631"/>
                  </a:lnTo>
                  <a:cubicBezTo>
                    <a:pt x="5092" y="51631"/>
                    <a:pt x="284" y="51631"/>
                    <a:pt x="284" y="56945"/>
                  </a:cubicBezTo>
                  <a:cubicBezTo>
                    <a:pt x="284" y="62259"/>
                    <a:pt x="5092" y="62259"/>
                    <a:pt x="8635" y="62259"/>
                  </a:cubicBezTo>
                  <a:lnTo>
                    <a:pt x="160213" y="622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9" name="任意多边形: 形状 678">
              <a:extLst>
                <a:ext uri="{FF2B5EF4-FFF2-40B4-BE49-F238E27FC236}">
                  <a16:creationId xmlns:a16="http://schemas.microsoft.com/office/drawing/2014/main" id="{6F5655B1-CFCF-365E-E3E7-B9315F02FAB7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051276" y="4621522"/>
              <a:ext cx="83506" cy="176958"/>
            </a:xfrm>
            <a:custGeom>
              <a:avLst/>
              <a:gdLst>
                <a:gd name="connsiteX0" fmla="*/ 52170 w 83506"/>
                <a:gd name="connsiteY0" fmla="*/ 6993 h 176958"/>
                <a:gd name="connsiteX1" fmla="*/ 46350 w 83506"/>
                <a:gd name="connsiteY1" fmla="*/ 85 h 176958"/>
                <a:gd name="connsiteX2" fmla="*/ 295 w 83506"/>
                <a:gd name="connsiteY2" fmla="*/ 17090 h 176958"/>
                <a:gd name="connsiteX3" fmla="*/ 295 w 83506"/>
                <a:gd name="connsiteY3" fmla="*/ 25327 h 176958"/>
                <a:gd name="connsiteX4" fmla="*/ 33445 w 83506"/>
                <a:gd name="connsiteY4" fmla="*/ 18418 h 176958"/>
                <a:gd name="connsiteX5" fmla="*/ 33445 w 83506"/>
                <a:gd name="connsiteY5" fmla="*/ 156053 h 176958"/>
                <a:gd name="connsiteX6" fmla="*/ 9911 w 83506"/>
                <a:gd name="connsiteY6" fmla="*/ 168806 h 176958"/>
                <a:gd name="connsiteX7" fmla="*/ 1813 w 83506"/>
                <a:gd name="connsiteY7" fmla="*/ 168806 h 176958"/>
                <a:gd name="connsiteX8" fmla="*/ 1813 w 83506"/>
                <a:gd name="connsiteY8" fmla="*/ 177043 h 176958"/>
                <a:gd name="connsiteX9" fmla="*/ 42807 w 83506"/>
                <a:gd name="connsiteY9" fmla="*/ 176246 h 176958"/>
                <a:gd name="connsiteX10" fmla="*/ 83802 w 83506"/>
                <a:gd name="connsiteY10" fmla="*/ 177043 h 176958"/>
                <a:gd name="connsiteX11" fmla="*/ 83802 w 83506"/>
                <a:gd name="connsiteY11" fmla="*/ 168806 h 176958"/>
                <a:gd name="connsiteX12" fmla="*/ 75704 w 83506"/>
                <a:gd name="connsiteY12" fmla="*/ 168806 h 176958"/>
                <a:gd name="connsiteX13" fmla="*/ 52170 w 83506"/>
                <a:gd name="connsiteY13" fmla="*/ 156053 h 176958"/>
                <a:gd name="connsiteX14" fmla="*/ 52170 w 83506"/>
                <a:gd name="connsiteY14" fmla="*/ 6993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76958">
                  <a:moveTo>
                    <a:pt x="52170" y="6993"/>
                  </a:moveTo>
                  <a:cubicBezTo>
                    <a:pt x="52170" y="616"/>
                    <a:pt x="52170" y="85"/>
                    <a:pt x="46350" y="85"/>
                  </a:cubicBezTo>
                  <a:cubicBezTo>
                    <a:pt x="30661" y="17090"/>
                    <a:pt x="8392" y="17090"/>
                    <a:pt x="295" y="17090"/>
                  </a:cubicBezTo>
                  <a:lnTo>
                    <a:pt x="295" y="25327"/>
                  </a:lnTo>
                  <a:cubicBezTo>
                    <a:pt x="5356" y="25327"/>
                    <a:pt x="20286" y="25327"/>
                    <a:pt x="33445" y="18418"/>
                  </a:cubicBezTo>
                  <a:lnTo>
                    <a:pt x="33445" y="156053"/>
                  </a:lnTo>
                  <a:cubicBezTo>
                    <a:pt x="33445" y="165618"/>
                    <a:pt x="32685" y="168806"/>
                    <a:pt x="9911" y="168806"/>
                  </a:cubicBezTo>
                  <a:lnTo>
                    <a:pt x="1813" y="168806"/>
                  </a:lnTo>
                  <a:lnTo>
                    <a:pt x="1813" y="177043"/>
                  </a:lnTo>
                  <a:cubicBezTo>
                    <a:pt x="10670" y="176246"/>
                    <a:pt x="32685" y="176246"/>
                    <a:pt x="42807" y="176246"/>
                  </a:cubicBezTo>
                  <a:cubicBezTo>
                    <a:pt x="52929" y="176246"/>
                    <a:pt x="74945" y="176246"/>
                    <a:pt x="83802" y="177043"/>
                  </a:cubicBezTo>
                  <a:lnTo>
                    <a:pt x="83802" y="168806"/>
                  </a:lnTo>
                  <a:lnTo>
                    <a:pt x="75704" y="168806"/>
                  </a:lnTo>
                  <a:cubicBezTo>
                    <a:pt x="52929" y="168806"/>
                    <a:pt x="52170" y="165884"/>
                    <a:pt x="52170" y="156053"/>
                  </a:cubicBezTo>
                  <a:lnTo>
                    <a:pt x="52170" y="699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0" name="任意多边形: 形状 679">
              <a:extLst>
                <a:ext uri="{FF2B5EF4-FFF2-40B4-BE49-F238E27FC236}">
                  <a16:creationId xmlns:a16="http://schemas.microsoft.com/office/drawing/2014/main" id="{016C4092-047D-6C83-1169-5F4CF39AD1D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0177043" y="4770316"/>
              <a:ext cx="29606" cy="79445"/>
            </a:xfrm>
            <a:custGeom>
              <a:avLst/>
              <a:gdLst>
                <a:gd name="connsiteX0" fmla="*/ 29907 w 29606"/>
                <a:gd name="connsiteY0" fmla="*/ 27984 h 79445"/>
                <a:gd name="connsiteX1" fmla="*/ 13712 w 29606"/>
                <a:gd name="connsiteY1" fmla="*/ 85 h 79445"/>
                <a:gd name="connsiteX2" fmla="*/ 300 w 29606"/>
                <a:gd name="connsiteY2" fmla="*/ 14167 h 79445"/>
                <a:gd name="connsiteX3" fmla="*/ 13712 w 29606"/>
                <a:gd name="connsiteY3" fmla="*/ 28249 h 79445"/>
                <a:gd name="connsiteX4" fmla="*/ 22568 w 29606"/>
                <a:gd name="connsiteY4" fmla="*/ 24795 h 79445"/>
                <a:gd name="connsiteX5" fmla="*/ 23834 w 29606"/>
                <a:gd name="connsiteY5" fmla="*/ 23998 h 79445"/>
                <a:gd name="connsiteX6" fmla="*/ 24340 w 29606"/>
                <a:gd name="connsiteY6" fmla="*/ 27984 h 79445"/>
                <a:gd name="connsiteX7" fmla="*/ 7132 w 29606"/>
                <a:gd name="connsiteY7" fmla="*/ 72356 h 79445"/>
                <a:gd name="connsiteX8" fmla="*/ 4349 w 29606"/>
                <a:gd name="connsiteY8" fmla="*/ 76607 h 79445"/>
                <a:gd name="connsiteX9" fmla="*/ 6879 w 29606"/>
                <a:gd name="connsiteY9" fmla="*/ 79530 h 79445"/>
                <a:gd name="connsiteX10" fmla="*/ 29907 w 29606"/>
                <a:gd name="connsiteY10" fmla="*/ 27984 h 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9445">
                  <a:moveTo>
                    <a:pt x="29907" y="27984"/>
                  </a:moveTo>
                  <a:cubicBezTo>
                    <a:pt x="29907" y="10447"/>
                    <a:pt x="23581" y="85"/>
                    <a:pt x="13712" y="85"/>
                  </a:cubicBezTo>
                  <a:cubicBezTo>
                    <a:pt x="5361" y="85"/>
                    <a:pt x="300" y="6727"/>
                    <a:pt x="300" y="14167"/>
                  </a:cubicBezTo>
                  <a:cubicBezTo>
                    <a:pt x="300" y="21341"/>
                    <a:pt x="5361" y="28249"/>
                    <a:pt x="13712" y="28249"/>
                  </a:cubicBezTo>
                  <a:cubicBezTo>
                    <a:pt x="16748" y="28249"/>
                    <a:pt x="20038" y="27186"/>
                    <a:pt x="22568" y="24795"/>
                  </a:cubicBezTo>
                  <a:cubicBezTo>
                    <a:pt x="23327" y="24264"/>
                    <a:pt x="23581" y="23998"/>
                    <a:pt x="23834" y="23998"/>
                  </a:cubicBezTo>
                  <a:cubicBezTo>
                    <a:pt x="24087" y="23998"/>
                    <a:pt x="24340" y="24264"/>
                    <a:pt x="24340" y="27984"/>
                  </a:cubicBezTo>
                  <a:cubicBezTo>
                    <a:pt x="24340" y="47646"/>
                    <a:pt x="15483" y="63588"/>
                    <a:pt x="7132" y="72356"/>
                  </a:cubicBezTo>
                  <a:cubicBezTo>
                    <a:pt x="4349" y="75279"/>
                    <a:pt x="4349" y="75810"/>
                    <a:pt x="4349" y="76607"/>
                  </a:cubicBezTo>
                  <a:cubicBezTo>
                    <a:pt x="4349" y="78467"/>
                    <a:pt x="5614" y="79530"/>
                    <a:pt x="6879" y="79530"/>
                  </a:cubicBezTo>
                  <a:cubicBezTo>
                    <a:pt x="9663" y="79530"/>
                    <a:pt x="29907" y="59071"/>
                    <a:pt x="29907" y="2798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1" name="任意多边形: 形状 680">
              <a:extLst>
                <a:ext uri="{FF2B5EF4-FFF2-40B4-BE49-F238E27FC236}">
                  <a16:creationId xmlns:a16="http://schemas.microsoft.com/office/drawing/2014/main" id="{A10E127F-7F3C-E0FF-E38C-3136B6C6E40B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0289509" y="4717972"/>
              <a:ext cx="26823" cy="28164"/>
            </a:xfrm>
            <a:custGeom>
              <a:avLst/>
              <a:gdLst>
                <a:gd name="connsiteX0" fmla="*/ 27128 w 26823"/>
                <a:gd name="connsiteY0" fmla="*/ 14167 h 28164"/>
                <a:gd name="connsiteX1" fmla="*/ 13716 w 26823"/>
                <a:gd name="connsiteY1" fmla="*/ 85 h 28164"/>
                <a:gd name="connsiteX2" fmla="*/ 304 w 26823"/>
                <a:gd name="connsiteY2" fmla="*/ 14167 h 28164"/>
                <a:gd name="connsiteX3" fmla="*/ 13716 w 26823"/>
                <a:gd name="connsiteY3" fmla="*/ 28249 h 28164"/>
                <a:gd name="connsiteX4" fmla="*/ 27128 w 26823"/>
                <a:gd name="connsiteY4" fmla="*/ 14167 h 2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8164">
                  <a:moveTo>
                    <a:pt x="27128" y="14167"/>
                  </a:moveTo>
                  <a:cubicBezTo>
                    <a:pt x="27128" y="6462"/>
                    <a:pt x="21054" y="85"/>
                    <a:pt x="13716" y="85"/>
                  </a:cubicBezTo>
                  <a:cubicBezTo>
                    <a:pt x="6377" y="85"/>
                    <a:pt x="304" y="6462"/>
                    <a:pt x="304" y="14167"/>
                  </a:cubicBezTo>
                  <a:cubicBezTo>
                    <a:pt x="304" y="21872"/>
                    <a:pt x="6377" y="28249"/>
                    <a:pt x="13716" y="28249"/>
                  </a:cubicBezTo>
                  <a:cubicBezTo>
                    <a:pt x="21054" y="28249"/>
                    <a:pt x="27128" y="21872"/>
                    <a:pt x="27128" y="1416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2" name="任意多边形: 形状 681">
              <a:extLst>
                <a:ext uri="{FF2B5EF4-FFF2-40B4-BE49-F238E27FC236}">
                  <a16:creationId xmlns:a16="http://schemas.microsoft.com/office/drawing/2014/main" id="{CE90CEB8-033A-D75E-3C6B-35D9FF50727A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0401975" y="4717972"/>
              <a:ext cx="26823" cy="28164"/>
            </a:xfrm>
            <a:custGeom>
              <a:avLst/>
              <a:gdLst>
                <a:gd name="connsiteX0" fmla="*/ 27132 w 26823"/>
                <a:gd name="connsiteY0" fmla="*/ 14167 h 28164"/>
                <a:gd name="connsiteX1" fmla="*/ 13720 w 26823"/>
                <a:gd name="connsiteY1" fmla="*/ 85 h 28164"/>
                <a:gd name="connsiteX2" fmla="*/ 309 w 26823"/>
                <a:gd name="connsiteY2" fmla="*/ 14167 h 28164"/>
                <a:gd name="connsiteX3" fmla="*/ 13720 w 26823"/>
                <a:gd name="connsiteY3" fmla="*/ 28249 h 28164"/>
                <a:gd name="connsiteX4" fmla="*/ 27132 w 26823"/>
                <a:gd name="connsiteY4" fmla="*/ 14167 h 2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8164">
                  <a:moveTo>
                    <a:pt x="27132" y="14167"/>
                  </a:moveTo>
                  <a:cubicBezTo>
                    <a:pt x="27132" y="6462"/>
                    <a:pt x="21059" y="85"/>
                    <a:pt x="13720" y="85"/>
                  </a:cubicBezTo>
                  <a:cubicBezTo>
                    <a:pt x="6382" y="85"/>
                    <a:pt x="309" y="6462"/>
                    <a:pt x="309" y="14167"/>
                  </a:cubicBezTo>
                  <a:cubicBezTo>
                    <a:pt x="309" y="21872"/>
                    <a:pt x="6382" y="28249"/>
                    <a:pt x="13720" y="28249"/>
                  </a:cubicBezTo>
                  <a:cubicBezTo>
                    <a:pt x="21059" y="28249"/>
                    <a:pt x="27132" y="21872"/>
                    <a:pt x="27132" y="1416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3" name="任意多边形: 形状 682">
              <a:extLst>
                <a:ext uri="{FF2B5EF4-FFF2-40B4-BE49-F238E27FC236}">
                  <a16:creationId xmlns:a16="http://schemas.microsoft.com/office/drawing/2014/main" id="{EDEA0C52-6053-F035-9B04-EB1678B6E21D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0514442" y="4717972"/>
              <a:ext cx="26823" cy="28164"/>
            </a:xfrm>
            <a:custGeom>
              <a:avLst/>
              <a:gdLst>
                <a:gd name="connsiteX0" fmla="*/ 27137 w 26823"/>
                <a:gd name="connsiteY0" fmla="*/ 14167 h 28164"/>
                <a:gd name="connsiteX1" fmla="*/ 13725 w 26823"/>
                <a:gd name="connsiteY1" fmla="*/ 85 h 28164"/>
                <a:gd name="connsiteX2" fmla="*/ 313 w 26823"/>
                <a:gd name="connsiteY2" fmla="*/ 14167 h 28164"/>
                <a:gd name="connsiteX3" fmla="*/ 13725 w 26823"/>
                <a:gd name="connsiteY3" fmla="*/ 28249 h 28164"/>
                <a:gd name="connsiteX4" fmla="*/ 27137 w 26823"/>
                <a:gd name="connsiteY4" fmla="*/ 14167 h 2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8164">
                  <a:moveTo>
                    <a:pt x="27137" y="14167"/>
                  </a:moveTo>
                  <a:cubicBezTo>
                    <a:pt x="27137" y="6462"/>
                    <a:pt x="21063" y="85"/>
                    <a:pt x="13725" y="85"/>
                  </a:cubicBezTo>
                  <a:cubicBezTo>
                    <a:pt x="6386" y="85"/>
                    <a:pt x="313" y="6462"/>
                    <a:pt x="313" y="14167"/>
                  </a:cubicBezTo>
                  <a:cubicBezTo>
                    <a:pt x="313" y="21872"/>
                    <a:pt x="6386" y="28249"/>
                    <a:pt x="13725" y="28249"/>
                  </a:cubicBezTo>
                  <a:cubicBezTo>
                    <a:pt x="21063" y="28249"/>
                    <a:pt x="27137" y="21872"/>
                    <a:pt x="27137" y="1416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4" name="任意多边形: 形状 683">
              <a:extLst>
                <a:ext uri="{FF2B5EF4-FFF2-40B4-BE49-F238E27FC236}">
                  <a16:creationId xmlns:a16="http://schemas.microsoft.com/office/drawing/2014/main" id="{BF662548-46C4-1542-A616-793B7836F0B3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0669082" y="4770316"/>
              <a:ext cx="29606" cy="79445"/>
            </a:xfrm>
            <a:custGeom>
              <a:avLst/>
              <a:gdLst>
                <a:gd name="connsiteX0" fmla="*/ 29926 w 29606"/>
                <a:gd name="connsiteY0" fmla="*/ 27984 h 79445"/>
                <a:gd name="connsiteX1" fmla="*/ 13731 w 29606"/>
                <a:gd name="connsiteY1" fmla="*/ 85 h 79445"/>
                <a:gd name="connsiteX2" fmla="*/ 319 w 29606"/>
                <a:gd name="connsiteY2" fmla="*/ 14167 h 79445"/>
                <a:gd name="connsiteX3" fmla="*/ 13731 w 29606"/>
                <a:gd name="connsiteY3" fmla="*/ 28249 h 79445"/>
                <a:gd name="connsiteX4" fmla="*/ 22588 w 29606"/>
                <a:gd name="connsiteY4" fmla="*/ 24795 h 79445"/>
                <a:gd name="connsiteX5" fmla="*/ 23853 w 29606"/>
                <a:gd name="connsiteY5" fmla="*/ 23998 h 79445"/>
                <a:gd name="connsiteX6" fmla="*/ 24359 w 29606"/>
                <a:gd name="connsiteY6" fmla="*/ 27984 h 79445"/>
                <a:gd name="connsiteX7" fmla="*/ 7152 w 29606"/>
                <a:gd name="connsiteY7" fmla="*/ 72356 h 79445"/>
                <a:gd name="connsiteX8" fmla="*/ 4368 w 29606"/>
                <a:gd name="connsiteY8" fmla="*/ 76607 h 79445"/>
                <a:gd name="connsiteX9" fmla="*/ 6899 w 29606"/>
                <a:gd name="connsiteY9" fmla="*/ 79530 h 79445"/>
                <a:gd name="connsiteX10" fmla="*/ 29926 w 29606"/>
                <a:gd name="connsiteY10" fmla="*/ 27984 h 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9445">
                  <a:moveTo>
                    <a:pt x="29926" y="27984"/>
                  </a:moveTo>
                  <a:cubicBezTo>
                    <a:pt x="29926" y="10447"/>
                    <a:pt x="23600" y="85"/>
                    <a:pt x="13731" y="85"/>
                  </a:cubicBezTo>
                  <a:cubicBezTo>
                    <a:pt x="5380" y="85"/>
                    <a:pt x="319" y="6727"/>
                    <a:pt x="319" y="14167"/>
                  </a:cubicBezTo>
                  <a:cubicBezTo>
                    <a:pt x="319" y="21341"/>
                    <a:pt x="5380" y="28249"/>
                    <a:pt x="13731" y="28249"/>
                  </a:cubicBezTo>
                  <a:cubicBezTo>
                    <a:pt x="16768" y="28249"/>
                    <a:pt x="20057" y="27186"/>
                    <a:pt x="22588" y="24795"/>
                  </a:cubicBezTo>
                  <a:cubicBezTo>
                    <a:pt x="23347" y="24264"/>
                    <a:pt x="23600" y="23998"/>
                    <a:pt x="23853" y="23998"/>
                  </a:cubicBezTo>
                  <a:cubicBezTo>
                    <a:pt x="24106" y="23998"/>
                    <a:pt x="24359" y="24264"/>
                    <a:pt x="24359" y="27984"/>
                  </a:cubicBezTo>
                  <a:cubicBezTo>
                    <a:pt x="24359" y="47646"/>
                    <a:pt x="15502" y="63588"/>
                    <a:pt x="7152" y="72356"/>
                  </a:cubicBezTo>
                  <a:cubicBezTo>
                    <a:pt x="4368" y="75279"/>
                    <a:pt x="4368" y="75810"/>
                    <a:pt x="4368" y="76607"/>
                  </a:cubicBezTo>
                  <a:cubicBezTo>
                    <a:pt x="4368" y="78467"/>
                    <a:pt x="5633" y="79530"/>
                    <a:pt x="6899" y="79530"/>
                  </a:cubicBezTo>
                  <a:cubicBezTo>
                    <a:pt x="9682" y="79530"/>
                    <a:pt x="29926" y="59071"/>
                    <a:pt x="29926" y="2798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5" name="任意多边形: 形状 684">
              <a:extLst>
                <a:ext uri="{FF2B5EF4-FFF2-40B4-BE49-F238E27FC236}">
                  <a16:creationId xmlns:a16="http://schemas.microsoft.com/office/drawing/2014/main" id="{F91047E7-8DFD-6E98-3463-ABA3CA526632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0769655" y="4617005"/>
              <a:ext cx="213068" cy="181475"/>
            </a:xfrm>
            <a:custGeom>
              <a:avLst/>
              <a:gdLst>
                <a:gd name="connsiteX0" fmla="*/ 181761 w 213068"/>
                <a:gd name="connsiteY0" fmla="*/ 27984 h 181475"/>
                <a:gd name="connsiteX1" fmla="*/ 209091 w 213068"/>
                <a:gd name="connsiteY1" fmla="*/ 8321 h 181475"/>
                <a:gd name="connsiteX2" fmla="*/ 213393 w 213068"/>
                <a:gd name="connsiteY2" fmla="*/ 3007 h 181475"/>
                <a:gd name="connsiteX3" fmla="*/ 210103 w 213068"/>
                <a:gd name="connsiteY3" fmla="*/ 85 h 181475"/>
                <a:gd name="connsiteX4" fmla="*/ 184545 w 213068"/>
                <a:gd name="connsiteY4" fmla="*/ 882 h 181475"/>
                <a:gd name="connsiteX5" fmla="*/ 158734 w 213068"/>
                <a:gd name="connsiteY5" fmla="*/ 85 h 181475"/>
                <a:gd name="connsiteX6" fmla="*/ 154179 w 213068"/>
                <a:gd name="connsiteY6" fmla="*/ 5399 h 181475"/>
                <a:gd name="connsiteX7" fmla="*/ 158734 w 213068"/>
                <a:gd name="connsiteY7" fmla="*/ 8321 h 181475"/>
                <a:gd name="connsiteX8" fmla="*/ 175941 w 213068"/>
                <a:gd name="connsiteY8" fmla="*/ 20012 h 181475"/>
                <a:gd name="connsiteX9" fmla="*/ 175182 w 213068"/>
                <a:gd name="connsiteY9" fmla="*/ 25592 h 181475"/>
                <a:gd name="connsiteX10" fmla="*/ 146840 w 213068"/>
                <a:gd name="connsiteY10" fmla="*/ 143830 h 181475"/>
                <a:gd name="connsiteX11" fmla="*/ 90916 w 213068"/>
                <a:gd name="connsiteY11" fmla="*/ 5133 h 181475"/>
                <a:gd name="connsiteX12" fmla="*/ 82818 w 213068"/>
                <a:gd name="connsiteY12" fmla="*/ 85 h 181475"/>
                <a:gd name="connsiteX13" fmla="*/ 48909 w 213068"/>
                <a:gd name="connsiteY13" fmla="*/ 85 h 181475"/>
                <a:gd name="connsiteX14" fmla="*/ 41571 w 213068"/>
                <a:gd name="connsiteY14" fmla="*/ 5399 h 181475"/>
                <a:gd name="connsiteX15" fmla="*/ 48656 w 213068"/>
                <a:gd name="connsiteY15" fmla="*/ 8321 h 181475"/>
                <a:gd name="connsiteX16" fmla="*/ 65864 w 213068"/>
                <a:gd name="connsiteY16" fmla="*/ 10713 h 181475"/>
                <a:gd name="connsiteX17" fmla="*/ 31955 w 213068"/>
                <a:gd name="connsiteY17" fmla="*/ 153396 h 181475"/>
                <a:gd name="connsiteX18" fmla="*/ 4625 w 213068"/>
                <a:gd name="connsiteY18" fmla="*/ 173323 h 181475"/>
                <a:gd name="connsiteX19" fmla="*/ 324 w 213068"/>
                <a:gd name="connsiteY19" fmla="*/ 178638 h 181475"/>
                <a:gd name="connsiteX20" fmla="*/ 3613 w 213068"/>
                <a:gd name="connsiteY20" fmla="*/ 181560 h 181475"/>
                <a:gd name="connsiteX21" fmla="*/ 28918 w 213068"/>
                <a:gd name="connsiteY21" fmla="*/ 180763 h 181475"/>
                <a:gd name="connsiteX22" fmla="*/ 54983 w 213068"/>
                <a:gd name="connsiteY22" fmla="*/ 181560 h 181475"/>
                <a:gd name="connsiteX23" fmla="*/ 59538 w 213068"/>
                <a:gd name="connsiteY23" fmla="*/ 176246 h 181475"/>
                <a:gd name="connsiteX24" fmla="*/ 54477 w 213068"/>
                <a:gd name="connsiteY24" fmla="*/ 173323 h 181475"/>
                <a:gd name="connsiteX25" fmla="*/ 37775 w 213068"/>
                <a:gd name="connsiteY25" fmla="*/ 161632 h 181475"/>
                <a:gd name="connsiteX26" fmla="*/ 38787 w 213068"/>
                <a:gd name="connsiteY26" fmla="*/ 155521 h 181475"/>
                <a:gd name="connsiteX27" fmla="*/ 72190 w 213068"/>
                <a:gd name="connsiteY27" fmla="*/ 15230 h 181475"/>
                <a:gd name="connsiteX28" fmla="*/ 74468 w 213068"/>
                <a:gd name="connsiteY28" fmla="*/ 20012 h 181475"/>
                <a:gd name="connsiteX29" fmla="*/ 137477 w 213068"/>
                <a:gd name="connsiteY29" fmla="*/ 176512 h 181475"/>
                <a:gd name="connsiteX30" fmla="*/ 142285 w 213068"/>
                <a:gd name="connsiteY30" fmla="*/ 181560 h 181475"/>
                <a:gd name="connsiteX31" fmla="*/ 146334 w 213068"/>
                <a:gd name="connsiteY31" fmla="*/ 175980 h 181475"/>
                <a:gd name="connsiteX32" fmla="*/ 181761 w 213068"/>
                <a:gd name="connsiteY32" fmla="*/ 27984 h 18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3068" h="181475">
                  <a:moveTo>
                    <a:pt x="181761" y="27984"/>
                  </a:moveTo>
                  <a:cubicBezTo>
                    <a:pt x="184292" y="17355"/>
                    <a:pt x="188847" y="9119"/>
                    <a:pt x="209091" y="8321"/>
                  </a:cubicBezTo>
                  <a:cubicBezTo>
                    <a:pt x="210356" y="8321"/>
                    <a:pt x="213393" y="8056"/>
                    <a:pt x="213393" y="3007"/>
                  </a:cubicBezTo>
                  <a:cubicBezTo>
                    <a:pt x="213393" y="2742"/>
                    <a:pt x="213393" y="85"/>
                    <a:pt x="210103" y="85"/>
                  </a:cubicBezTo>
                  <a:cubicBezTo>
                    <a:pt x="201752" y="85"/>
                    <a:pt x="192895" y="882"/>
                    <a:pt x="184545" y="882"/>
                  </a:cubicBezTo>
                  <a:cubicBezTo>
                    <a:pt x="175941" y="882"/>
                    <a:pt x="167084" y="85"/>
                    <a:pt x="158734" y="85"/>
                  </a:cubicBezTo>
                  <a:cubicBezTo>
                    <a:pt x="157215" y="85"/>
                    <a:pt x="154179" y="85"/>
                    <a:pt x="154179" y="5399"/>
                  </a:cubicBezTo>
                  <a:cubicBezTo>
                    <a:pt x="154179" y="8321"/>
                    <a:pt x="156709" y="8321"/>
                    <a:pt x="158734" y="8321"/>
                  </a:cubicBezTo>
                  <a:cubicBezTo>
                    <a:pt x="173157" y="8587"/>
                    <a:pt x="175941" y="14167"/>
                    <a:pt x="175941" y="20012"/>
                  </a:cubicBezTo>
                  <a:cubicBezTo>
                    <a:pt x="175941" y="20810"/>
                    <a:pt x="175435" y="24795"/>
                    <a:pt x="175182" y="25592"/>
                  </a:cubicBezTo>
                  <a:lnTo>
                    <a:pt x="146840" y="143830"/>
                  </a:lnTo>
                  <a:lnTo>
                    <a:pt x="90916" y="5133"/>
                  </a:lnTo>
                  <a:cubicBezTo>
                    <a:pt x="88891" y="350"/>
                    <a:pt x="88638" y="85"/>
                    <a:pt x="82818" y="85"/>
                  </a:cubicBezTo>
                  <a:lnTo>
                    <a:pt x="48909" y="85"/>
                  </a:lnTo>
                  <a:cubicBezTo>
                    <a:pt x="43848" y="85"/>
                    <a:pt x="41571" y="85"/>
                    <a:pt x="41571" y="5399"/>
                  </a:cubicBezTo>
                  <a:cubicBezTo>
                    <a:pt x="41571" y="8321"/>
                    <a:pt x="43848" y="8321"/>
                    <a:pt x="48656" y="8321"/>
                  </a:cubicBezTo>
                  <a:cubicBezTo>
                    <a:pt x="49922" y="8321"/>
                    <a:pt x="65864" y="8321"/>
                    <a:pt x="65864" y="10713"/>
                  </a:cubicBezTo>
                  <a:lnTo>
                    <a:pt x="31955" y="153396"/>
                  </a:lnTo>
                  <a:cubicBezTo>
                    <a:pt x="29424" y="164024"/>
                    <a:pt x="25123" y="172526"/>
                    <a:pt x="4625" y="173323"/>
                  </a:cubicBezTo>
                  <a:cubicBezTo>
                    <a:pt x="3107" y="173323"/>
                    <a:pt x="324" y="173589"/>
                    <a:pt x="324" y="178638"/>
                  </a:cubicBezTo>
                  <a:cubicBezTo>
                    <a:pt x="324" y="180497"/>
                    <a:pt x="1589" y="181560"/>
                    <a:pt x="3613" y="181560"/>
                  </a:cubicBezTo>
                  <a:cubicBezTo>
                    <a:pt x="11711" y="181560"/>
                    <a:pt x="20568" y="180763"/>
                    <a:pt x="28918" y="180763"/>
                  </a:cubicBezTo>
                  <a:cubicBezTo>
                    <a:pt x="37522" y="180763"/>
                    <a:pt x="46632" y="181560"/>
                    <a:pt x="54983" y="181560"/>
                  </a:cubicBezTo>
                  <a:cubicBezTo>
                    <a:pt x="56248" y="181560"/>
                    <a:pt x="59538" y="181560"/>
                    <a:pt x="59538" y="176246"/>
                  </a:cubicBezTo>
                  <a:cubicBezTo>
                    <a:pt x="59538" y="173589"/>
                    <a:pt x="57260" y="173323"/>
                    <a:pt x="54477" y="173323"/>
                  </a:cubicBezTo>
                  <a:cubicBezTo>
                    <a:pt x="39800" y="172792"/>
                    <a:pt x="37775" y="166947"/>
                    <a:pt x="37775" y="161632"/>
                  </a:cubicBezTo>
                  <a:cubicBezTo>
                    <a:pt x="37775" y="159773"/>
                    <a:pt x="38028" y="158444"/>
                    <a:pt x="38787" y="155521"/>
                  </a:cubicBezTo>
                  <a:lnTo>
                    <a:pt x="72190" y="15230"/>
                  </a:lnTo>
                  <a:cubicBezTo>
                    <a:pt x="73202" y="16824"/>
                    <a:pt x="73202" y="17355"/>
                    <a:pt x="74468" y="20012"/>
                  </a:cubicBezTo>
                  <a:lnTo>
                    <a:pt x="137477" y="176512"/>
                  </a:lnTo>
                  <a:cubicBezTo>
                    <a:pt x="139249" y="181029"/>
                    <a:pt x="140008" y="181560"/>
                    <a:pt x="142285" y="181560"/>
                  </a:cubicBezTo>
                  <a:cubicBezTo>
                    <a:pt x="145069" y="181560"/>
                    <a:pt x="145069" y="180763"/>
                    <a:pt x="146334" y="175980"/>
                  </a:cubicBezTo>
                  <a:lnTo>
                    <a:pt x="181761" y="279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92" name="组合 791" descr="\documentclass{article}&#10;\usepackage{amsmath}&#10;\pagestyle{empty}&#10;\begin{document}&#10;&#10;\begin{align*}&#10;  c_j = \sqrt{\frac{\alpha \omega_\mathrm{c}}{N + 1}} \omega_j,~~~~~~j = 1, \cdots, N&#10;\end{align*}&#10;&#10;\end{document}" title="IguanaTex Vector Display">
            <a:extLst>
              <a:ext uri="{FF2B5EF4-FFF2-40B4-BE49-F238E27FC236}">
                <a16:creationId xmlns:a16="http://schemas.microsoft.com/office/drawing/2014/main" id="{1CEF3E6A-5988-91A0-F062-D89B09CD4331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866574" y="5047042"/>
            <a:ext cx="3810105" cy="607322"/>
            <a:chOff x="7423969" y="7089698"/>
            <a:chExt cx="3810105" cy="607322"/>
          </a:xfrm>
        </p:grpSpPr>
        <p:sp>
          <p:nvSpPr>
            <p:cNvPr id="768" name="任意多边形: 形状 767">
              <a:extLst>
                <a:ext uri="{FF2B5EF4-FFF2-40B4-BE49-F238E27FC236}">
                  <a16:creationId xmlns:a16="http://schemas.microsoft.com/office/drawing/2014/main" id="{DD3CD01F-127F-4CB6-D9F4-47FF899D851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423969" y="7347993"/>
              <a:ext cx="98273" cy="114632"/>
            </a:xfrm>
            <a:custGeom>
              <a:avLst/>
              <a:gdLst>
                <a:gd name="connsiteX0" fmla="*/ 89843 w 98273"/>
                <a:gd name="connsiteY0" fmla="*/ 15778 h 114632"/>
                <a:gd name="connsiteX1" fmla="*/ 78727 w 98273"/>
                <a:gd name="connsiteY1" fmla="*/ 19321 h 114632"/>
                <a:gd name="connsiteX2" fmla="*/ 74179 w 98273"/>
                <a:gd name="connsiteY2" fmla="*/ 29190 h 114632"/>
                <a:gd name="connsiteX3" fmla="*/ 83527 w 98273"/>
                <a:gd name="connsiteY3" fmla="*/ 38046 h 114632"/>
                <a:gd name="connsiteX4" fmla="*/ 97674 w 98273"/>
                <a:gd name="connsiteY4" fmla="*/ 21851 h 114632"/>
                <a:gd name="connsiteX5" fmla="*/ 67864 w 98273"/>
                <a:gd name="connsiteY5" fmla="*/ 89 h 114632"/>
                <a:gd name="connsiteX6" fmla="*/ 158 w 98273"/>
                <a:gd name="connsiteY6" fmla="*/ 71955 h 114632"/>
                <a:gd name="connsiteX7" fmla="*/ 41085 w 98273"/>
                <a:gd name="connsiteY7" fmla="*/ 114721 h 114632"/>
                <a:gd name="connsiteX8" fmla="*/ 98432 w 98273"/>
                <a:gd name="connsiteY8" fmla="*/ 84861 h 114632"/>
                <a:gd name="connsiteX9" fmla="*/ 95400 w 98273"/>
                <a:gd name="connsiteY9" fmla="*/ 81571 h 114632"/>
                <a:gd name="connsiteX10" fmla="*/ 92116 w 98273"/>
                <a:gd name="connsiteY10" fmla="*/ 84102 h 114632"/>
                <a:gd name="connsiteX11" fmla="*/ 41590 w 98273"/>
                <a:gd name="connsiteY11" fmla="*/ 109154 h 114632"/>
                <a:gd name="connsiteX12" fmla="*/ 18853 w 98273"/>
                <a:gd name="connsiteY12" fmla="*/ 81571 h 114632"/>
                <a:gd name="connsiteX13" fmla="*/ 32495 w 98273"/>
                <a:gd name="connsiteY13" fmla="*/ 30961 h 114632"/>
                <a:gd name="connsiteX14" fmla="*/ 68116 w 98273"/>
                <a:gd name="connsiteY14" fmla="*/ 5656 h 114632"/>
                <a:gd name="connsiteX15" fmla="*/ 89843 w 98273"/>
                <a:gd name="connsiteY15" fmla="*/ 1577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273" h="114632">
                  <a:moveTo>
                    <a:pt x="89843" y="15778"/>
                  </a:moveTo>
                  <a:cubicBezTo>
                    <a:pt x="85800" y="15778"/>
                    <a:pt x="82264" y="15778"/>
                    <a:pt x="78727" y="19321"/>
                  </a:cubicBezTo>
                  <a:cubicBezTo>
                    <a:pt x="74685" y="23116"/>
                    <a:pt x="74179" y="27418"/>
                    <a:pt x="74179" y="29190"/>
                  </a:cubicBezTo>
                  <a:cubicBezTo>
                    <a:pt x="74179" y="35263"/>
                    <a:pt x="78727" y="38046"/>
                    <a:pt x="83527" y="38046"/>
                  </a:cubicBezTo>
                  <a:cubicBezTo>
                    <a:pt x="90853" y="38046"/>
                    <a:pt x="97674" y="31973"/>
                    <a:pt x="97674" y="21851"/>
                  </a:cubicBezTo>
                  <a:cubicBezTo>
                    <a:pt x="97674" y="9452"/>
                    <a:pt x="85800" y="89"/>
                    <a:pt x="67864" y="89"/>
                  </a:cubicBezTo>
                  <a:cubicBezTo>
                    <a:pt x="33758" y="89"/>
                    <a:pt x="158" y="36275"/>
                    <a:pt x="158" y="71955"/>
                  </a:cubicBezTo>
                  <a:cubicBezTo>
                    <a:pt x="158" y="94730"/>
                    <a:pt x="14811" y="114721"/>
                    <a:pt x="41085" y="114721"/>
                  </a:cubicBezTo>
                  <a:cubicBezTo>
                    <a:pt x="77211" y="114721"/>
                    <a:pt x="98432" y="87897"/>
                    <a:pt x="98432" y="84861"/>
                  </a:cubicBezTo>
                  <a:cubicBezTo>
                    <a:pt x="98432" y="83343"/>
                    <a:pt x="96916" y="81571"/>
                    <a:pt x="95400" y="81571"/>
                  </a:cubicBezTo>
                  <a:cubicBezTo>
                    <a:pt x="94137" y="81571"/>
                    <a:pt x="93632" y="82077"/>
                    <a:pt x="92116" y="84102"/>
                  </a:cubicBezTo>
                  <a:cubicBezTo>
                    <a:pt x="72158" y="109154"/>
                    <a:pt x="44621" y="109154"/>
                    <a:pt x="41590" y="109154"/>
                  </a:cubicBezTo>
                  <a:cubicBezTo>
                    <a:pt x="25674" y="109154"/>
                    <a:pt x="18853" y="96754"/>
                    <a:pt x="18853" y="81571"/>
                  </a:cubicBezTo>
                  <a:cubicBezTo>
                    <a:pt x="18853" y="71196"/>
                    <a:pt x="23906" y="46650"/>
                    <a:pt x="32495" y="30961"/>
                  </a:cubicBezTo>
                  <a:cubicBezTo>
                    <a:pt x="40327" y="16537"/>
                    <a:pt x="54221" y="5656"/>
                    <a:pt x="68116" y="5656"/>
                  </a:cubicBezTo>
                  <a:cubicBezTo>
                    <a:pt x="76706" y="5656"/>
                    <a:pt x="86306" y="8945"/>
                    <a:pt x="89843" y="1577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69" name="任意多边形: 形状 768">
              <a:extLst>
                <a:ext uri="{FF2B5EF4-FFF2-40B4-BE49-F238E27FC236}">
                  <a16:creationId xmlns:a16="http://schemas.microsoft.com/office/drawing/2014/main" id="{AE726455-D0F6-BC20-66E5-7AACBC9E2EC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522939" y="7380358"/>
              <a:ext cx="77633" cy="153576"/>
            </a:xfrm>
            <a:custGeom>
              <a:avLst/>
              <a:gdLst>
                <a:gd name="connsiteX0" fmla="*/ 77796 w 77633"/>
                <a:gd name="connsiteY0" fmla="*/ 6821 h 153576"/>
                <a:gd name="connsiteX1" fmla="*/ 70723 w 77633"/>
                <a:gd name="connsiteY1" fmla="*/ 90 h 153576"/>
                <a:gd name="connsiteX2" fmla="*/ 60819 w 77633"/>
                <a:gd name="connsiteY2" fmla="*/ 9833 h 153576"/>
                <a:gd name="connsiteX3" fmla="*/ 67893 w 77633"/>
                <a:gd name="connsiteY3" fmla="*/ 16564 h 153576"/>
                <a:gd name="connsiteX4" fmla="*/ 77796 w 77633"/>
                <a:gd name="connsiteY4" fmla="*/ 6821 h 153576"/>
                <a:gd name="connsiteX5" fmla="*/ 40306 w 77633"/>
                <a:gd name="connsiteY5" fmla="*/ 126211 h 153576"/>
                <a:gd name="connsiteX6" fmla="*/ 17493 w 77633"/>
                <a:gd name="connsiteY6" fmla="*/ 148707 h 153576"/>
                <a:gd name="connsiteX7" fmla="*/ 11127 w 77633"/>
                <a:gd name="connsiteY7" fmla="*/ 147644 h 153576"/>
                <a:gd name="connsiteX8" fmla="*/ 17139 w 77633"/>
                <a:gd name="connsiteY8" fmla="*/ 138610 h 153576"/>
                <a:gd name="connsiteX9" fmla="*/ 10242 w 77633"/>
                <a:gd name="connsiteY9" fmla="*/ 132056 h 153576"/>
                <a:gd name="connsiteX10" fmla="*/ 162 w 77633"/>
                <a:gd name="connsiteY10" fmla="*/ 142507 h 153576"/>
                <a:gd name="connsiteX11" fmla="*/ 17670 w 77633"/>
                <a:gd name="connsiteY11" fmla="*/ 153667 h 153576"/>
                <a:gd name="connsiteX12" fmla="*/ 54453 w 77633"/>
                <a:gd name="connsiteY12" fmla="*/ 125679 h 153576"/>
                <a:gd name="connsiteX13" fmla="*/ 70369 w 77633"/>
                <a:gd name="connsiteY13" fmla="*/ 62265 h 153576"/>
                <a:gd name="connsiteX14" fmla="*/ 71253 w 77633"/>
                <a:gd name="connsiteY14" fmla="*/ 56065 h 153576"/>
                <a:gd name="connsiteX15" fmla="*/ 52331 w 77633"/>
                <a:gd name="connsiteY15" fmla="*/ 39414 h 153576"/>
                <a:gd name="connsiteX16" fmla="*/ 21384 w 77633"/>
                <a:gd name="connsiteY16" fmla="*/ 66516 h 153576"/>
                <a:gd name="connsiteX17" fmla="*/ 24390 w 77633"/>
                <a:gd name="connsiteY17" fmla="*/ 68819 h 153576"/>
                <a:gd name="connsiteX18" fmla="*/ 27927 w 77633"/>
                <a:gd name="connsiteY18" fmla="*/ 65630 h 153576"/>
                <a:gd name="connsiteX19" fmla="*/ 51800 w 77633"/>
                <a:gd name="connsiteY19" fmla="*/ 44374 h 153576"/>
                <a:gd name="connsiteX20" fmla="*/ 57813 w 77633"/>
                <a:gd name="connsiteY20" fmla="*/ 53054 h 153576"/>
                <a:gd name="connsiteX21" fmla="*/ 57283 w 77633"/>
                <a:gd name="connsiteY21" fmla="*/ 58368 h 153576"/>
                <a:gd name="connsiteX22" fmla="*/ 40306 w 77633"/>
                <a:gd name="connsiteY22" fmla="*/ 126211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33" h="153576">
                  <a:moveTo>
                    <a:pt x="77796" y="6821"/>
                  </a:moveTo>
                  <a:cubicBezTo>
                    <a:pt x="77796" y="3810"/>
                    <a:pt x="75497" y="90"/>
                    <a:pt x="70723" y="90"/>
                  </a:cubicBezTo>
                  <a:cubicBezTo>
                    <a:pt x="65594" y="90"/>
                    <a:pt x="60819" y="5050"/>
                    <a:pt x="60819" y="9833"/>
                  </a:cubicBezTo>
                  <a:cubicBezTo>
                    <a:pt x="60819" y="12667"/>
                    <a:pt x="62942" y="16564"/>
                    <a:pt x="67893" y="16564"/>
                  </a:cubicBezTo>
                  <a:cubicBezTo>
                    <a:pt x="72668" y="16564"/>
                    <a:pt x="77796" y="11958"/>
                    <a:pt x="77796" y="6821"/>
                  </a:cubicBezTo>
                  <a:close/>
                  <a:moveTo>
                    <a:pt x="40306" y="126211"/>
                  </a:moveTo>
                  <a:cubicBezTo>
                    <a:pt x="37299" y="138433"/>
                    <a:pt x="27927" y="148707"/>
                    <a:pt x="17493" y="148707"/>
                  </a:cubicBezTo>
                  <a:cubicBezTo>
                    <a:pt x="15194" y="148707"/>
                    <a:pt x="13072" y="148353"/>
                    <a:pt x="11127" y="147644"/>
                  </a:cubicBezTo>
                  <a:cubicBezTo>
                    <a:pt x="15725" y="145519"/>
                    <a:pt x="17139" y="141267"/>
                    <a:pt x="17139" y="138610"/>
                  </a:cubicBezTo>
                  <a:cubicBezTo>
                    <a:pt x="17139" y="134359"/>
                    <a:pt x="13779" y="132056"/>
                    <a:pt x="10242" y="132056"/>
                  </a:cubicBezTo>
                  <a:cubicBezTo>
                    <a:pt x="4760" y="132056"/>
                    <a:pt x="162" y="136839"/>
                    <a:pt x="162" y="142507"/>
                  </a:cubicBezTo>
                  <a:cubicBezTo>
                    <a:pt x="162" y="149238"/>
                    <a:pt x="7059" y="153667"/>
                    <a:pt x="17670" y="153667"/>
                  </a:cubicBezTo>
                  <a:cubicBezTo>
                    <a:pt x="28280" y="153667"/>
                    <a:pt x="48971" y="147290"/>
                    <a:pt x="54453" y="125679"/>
                  </a:cubicBezTo>
                  <a:lnTo>
                    <a:pt x="70369" y="62265"/>
                  </a:lnTo>
                  <a:cubicBezTo>
                    <a:pt x="70899" y="60316"/>
                    <a:pt x="71253" y="58722"/>
                    <a:pt x="71253" y="56065"/>
                  </a:cubicBezTo>
                  <a:cubicBezTo>
                    <a:pt x="71253" y="46323"/>
                    <a:pt x="62942" y="39414"/>
                    <a:pt x="52331" y="39414"/>
                  </a:cubicBezTo>
                  <a:cubicBezTo>
                    <a:pt x="32701" y="39414"/>
                    <a:pt x="21384" y="64036"/>
                    <a:pt x="21384" y="66516"/>
                  </a:cubicBezTo>
                  <a:cubicBezTo>
                    <a:pt x="21384" y="68819"/>
                    <a:pt x="23859" y="68819"/>
                    <a:pt x="24390" y="68819"/>
                  </a:cubicBezTo>
                  <a:cubicBezTo>
                    <a:pt x="26512" y="68819"/>
                    <a:pt x="26689" y="68287"/>
                    <a:pt x="27927" y="65630"/>
                  </a:cubicBezTo>
                  <a:cubicBezTo>
                    <a:pt x="32348" y="55357"/>
                    <a:pt x="41544" y="44374"/>
                    <a:pt x="51800" y="44374"/>
                  </a:cubicBezTo>
                  <a:cubicBezTo>
                    <a:pt x="56222" y="44374"/>
                    <a:pt x="57813" y="47385"/>
                    <a:pt x="57813" y="53054"/>
                  </a:cubicBezTo>
                  <a:cubicBezTo>
                    <a:pt x="57813" y="55002"/>
                    <a:pt x="57459" y="57482"/>
                    <a:pt x="57283" y="58368"/>
                  </a:cubicBezTo>
                  <a:lnTo>
                    <a:pt x="40306" y="1262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0" name="任意多边形: 形状 769">
              <a:extLst>
                <a:ext uri="{FF2B5EF4-FFF2-40B4-BE49-F238E27FC236}">
                  <a16:creationId xmlns:a16="http://schemas.microsoft.com/office/drawing/2014/main" id="{9DABD098-1B48-2B42-23DB-4A4F3DC5180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713708" y="7366971"/>
              <a:ext cx="168000" cy="59213"/>
            </a:xfrm>
            <a:custGeom>
              <a:avLst/>
              <a:gdLst>
                <a:gd name="connsiteX0" fmla="*/ 159580 w 168000"/>
                <a:gd name="connsiteY0" fmla="*/ 10211 h 59213"/>
                <a:gd name="connsiteX1" fmla="*/ 168170 w 168000"/>
                <a:gd name="connsiteY1" fmla="*/ 5150 h 59213"/>
                <a:gd name="connsiteX2" fmla="*/ 159833 w 168000"/>
                <a:gd name="connsiteY2" fmla="*/ 89 h 59213"/>
                <a:gd name="connsiteX3" fmla="*/ 8506 w 168000"/>
                <a:gd name="connsiteY3" fmla="*/ 89 h 59213"/>
                <a:gd name="connsiteX4" fmla="*/ 169 w 168000"/>
                <a:gd name="connsiteY4" fmla="*/ 5150 h 59213"/>
                <a:gd name="connsiteX5" fmla="*/ 8759 w 168000"/>
                <a:gd name="connsiteY5" fmla="*/ 10211 h 59213"/>
                <a:gd name="connsiteX6" fmla="*/ 159580 w 168000"/>
                <a:gd name="connsiteY6" fmla="*/ 10211 h 59213"/>
                <a:gd name="connsiteX7" fmla="*/ 159833 w 168000"/>
                <a:gd name="connsiteY7" fmla="*/ 59303 h 59213"/>
                <a:gd name="connsiteX8" fmla="*/ 168170 w 168000"/>
                <a:gd name="connsiteY8" fmla="*/ 54242 h 59213"/>
                <a:gd name="connsiteX9" fmla="*/ 159580 w 168000"/>
                <a:gd name="connsiteY9" fmla="*/ 49181 h 59213"/>
                <a:gd name="connsiteX10" fmla="*/ 8759 w 168000"/>
                <a:gd name="connsiteY10" fmla="*/ 49181 h 59213"/>
                <a:gd name="connsiteX11" fmla="*/ 169 w 168000"/>
                <a:gd name="connsiteY11" fmla="*/ 54242 h 59213"/>
                <a:gd name="connsiteX12" fmla="*/ 8506 w 168000"/>
                <a:gd name="connsiteY12" fmla="*/ 59303 h 59213"/>
                <a:gd name="connsiteX13" fmla="*/ 159833 w 168000"/>
                <a:gd name="connsiteY13" fmla="*/ 59303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00" h="59213">
                  <a:moveTo>
                    <a:pt x="159580" y="10211"/>
                  </a:moveTo>
                  <a:cubicBezTo>
                    <a:pt x="163370" y="10211"/>
                    <a:pt x="168170" y="10211"/>
                    <a:pt x="168170" y="5150"/>
                  </a:cubicBezTo>
                  <a:cubicBezTo>
                    <a:pt x="168170" y="89"/>
                    <a:pt x="163370" y="89"/>
                    <a:pt x="159833" y="89"/>
                  </a:cubicBezTo>
                  <a:lnTo>
                    <a:pt x="8506" y="89"/>
                  </a:lnTo>
                  <a:cubicBezTo>
                    <a:pt x="4969" y="89"/>
                    <a:pt x="169" y="89"/>
                    <a:pt x="169" y="5150"/>
                  </a:cubicBezTo>
                  <a:cubicBezTo>
                    <a:pt x="169" y="10211"/>
                    <a:pt x="4969" y="10211"/>
                    <a:pt x="8759" y="10211"/>
                  </a:cubicBezTo>
                  <a:lnTo>
                    <a:pt x="159580" y="10211"/>
                  </a:lnTo>
                  <a:close/>
                  <a:moveTo>
                    <a:pt x="159833" y="59303"/>
                  </a:moveTo>
                  <a:cubicBezTo>
                    <a:pt x="163370" y="59303"/>
                    <a:pt x="168170" y="59303"/>
                    <a:pt x="168170" y="54242"/>
                  </a:cubicBezTo>
                  <a:cubicBezTo>
                    <a:pt x="168170" y="49181"/>
                    <a:pt x="163370" y="49181"/>
                    <a:pt x="159580" y="49181"/>
                  </a:cubicBezTo>
                  <a:lnTo>
                    <a:pt x="8759" y="49181"/>
                  </a:lnTo>
                  <a:cubicBezTo>
                    <a:pt x="4969" y="49181"/>
                    <a:pt x="169" y="49181"/>
                    <a:pt x="169" y="54242"/>
                  </a:cubicBezTo>
                  <a:cubicBezTo>
                    <a:pt x="169" y="59303"/>
                    <a:pt x="4969" y="59303"/>
                    <a:pt x="8506" y="59303"/>
                  </a:cubicBezTo>
                  <a:lnTo>
                    <a:pt x="159833" y="593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1" name="任意多边形: 形状 770">
              <a:extLst>
                <a:ext uri="{FF2B5EF4-FFF2-40B4-BE49-F238E27FC236}">
                  <a16:creationId xmlns:a16="http://schemas.microsoft.com/office/drawing/2014/main" id="{B4E12311-F311-6587-D49A-B653E74F4A7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994269" y="7089698"/>
              <a:ext cx="229642" cy="607322"/>
            </a:xfrm>
            <a:custGeom>
              <a:avLst/>
              <a:gdLst>
                <a:gd name="connsiteX0" fmla="*/ 89864 w 229642"/>
                <a:gd name="connsiteY0" fmla="*/ 557293 h 607322"/>
                <a:gd name="connsiteX1" fmla="*/ 89612 w 229642"/>
                <a:gd name="connsiteY1" fmla="*/ 557293 h 607322"/>
                <a:gd name="connsiteX2" fmla="*/ 35043 w 229642"/>
                <a:gd name="connsiteY2" fmla="*/ 303736 h 607322"/>
                <a:gd name="connsiteX3" fmla="*/ 1948 w 229642"/>
                <a:gd name="connsiteY3" fmla="*/ 355864 h 607322"/>
                <a:gd name="connsiteX4" fmla="*/ 180 w 229642"/>
                <a:gd name="connsiteY4" fmla="*/ 358901 h 607322"/>
                <a:gd name="connsiteX5" fmla="*/ 3717 w 229642"/>
                <a:gd name="connsiteY5" fmla="*/ 362950 h 607322"/>
                <a:gd name="connsiteX6" fmla="*/ 20896 w 229642"/>
                <a:gd name="connsiteY6" fmla="*/ 335873 h 607322"/>
                <a:gd name="connsiteX7" fmla="*/ 79254 w 229642"/>
                <a:gd name="connsiteY7" fmla="*/ 607397 h 607322"/>
                <a:gd name="connsiteX8" fmla="*/ 89864 w 229642"/>
                <a:gd name="connsiteY8" fmla="*/ 600818 h 607322"/>
                <a:gd name="connsiteX9" fmla="*/ 228812 w 229642"/>
                <a:gd name="connsiteY9" fmla="*/ 10450 h 607322"/>
                <a:gd name="connsiteX10" fmla="*/ 229822 w 229642"/>
                <a:gd name="connsiteY10" fmla="*/ 5136 h 607322"/>
                <a:gd name="connsiteX11" fmla="*/ 224770 w 229642"/>
                <a:gd name="connsiteY11" fmla="*/ 75 h 607322"/>
                <a:gd name="connsiteX12" fmla="*/ 219212 w 229642"/>
                <a:gd name="connsiteY12" fmla="*/ 6907 h 607322"/>
                <a:gd name="connsiteX13" fmla="*/ 89864 w 229642"/>
                <a:gd name="connsiteY13" fmla="*/ 557293 h 60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642" h="607322">
                  <a:moveTo>
                    <a:pt x="89864" y="557293"/>
                  </a:moveTo>
                  <a:lnTo>
                    <a:pt x="89612" y="557293"/>
                  </a:lnTo>
                  <a:lnTo>
                    <a:pt x="35043" y="303736"/>
                  </a:lnTo>
                  <a:lnTo>
                    <a:pt x="1948" y="355864"/>
                  </a:lnTo>
                  <a:cubicBezTo>
                    <a:pt x="180" y="358142"/>
                    <a:pt x="180" y="358648"/>
                    <a:pt x="180" y="358901"/>
                  </a:cubicBezTo>
                  <a:cubicBezTo>
                    <a:pt x="180" y="359913"/>
                    <a:pt x="3464" y="362697"/>
                    <a:pt x="3717" y="362950"/>
                  </a:cubicBezTo>
                  <a:lnTo>
                    <a:pt x="20896" y="335873"/>
                  </a:lnTo>
                  <a:lnTo>
                    <a:pt x="79254" y="607397"/>
                  </a:lnTo>
                  <a:cubicBezTo>
                    <a:pt x="87591" y="607397"/>
                    <a:pt x="88349" y="607397"/>
                    <a:pt x="89864" y="600818"/>
                  </a:cubicBezTo>
                  <a:lnTo>
                    <a:pt x="228812" y="10450"/>
                  </a:lnTo>
                  <a:cubicBezTo>
                    <a:pt x="229317" y="8678"/>
                    <a:pt x="229822" y="6401"/>
                    <a:pt x="229822" y="5136"/>
                  </a:cubicBezTo>
                  <a:cubicBezTo>
                    <a:pt x="229822" y="2352"/>
                    <a:pt x="227801" y="75"/>
                    <a:pt x="224770" y="75"/>
                  </a:cubicBezTo>
                  <a:cubicBezTo>
                    <a:pt x="220728" y="75"/>
                    <a:pt x="219970" y="3364"/>
                    <a:pt x="219212" y="6907"/>
                  </a:cubicBezTo>
                  <a:lnTo>
                    <a:pt x="89864" y="55729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2" name="任意多边形: 形状 771">
              <a:extLst>
                <a:ext uri="{FF2B5EF4-FFF2-40B4-BE49-F238E27FC236}">
                  <a16:creationId xmlns:a16="http://schemas.microsoft.com/office/drawing/2014/main" id="{D803766E-07D9-60B2-78BF-7C470BD78D9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218859" y="7089699"/>
              <a:ext cx="726244" cy="10121"/>
            </a:xfrm>
            <a:custGeom>
              <a:avLst/>
              <a:gdLst>
                <a:gd name="connsiteX0" fmla="*/ 0 w 726244"/>
                <a:gd name="connsiteY0" fmla="*/ 0 h 10121"/>
                <a:gd name="connsiteX1" fmla="*/ 726244 w 726244"/>
                <a:gd name="connsiteY1" fmla="*/ 0 h 10121"/>
                <a:gd name="connsiteX2" fmla="*/ 726244 w 726244"/>
                <a:gd name="connsiteY2" fmla="*/ 10122 h 10121"/>
                <a:gd name="connsiteX3" fmla="*/ 0 w 726244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244" h="10121">
                  <a:moveTo>
                    <a:pt x="0" y="0"/>
                  </a:moveTo>
                  <a:lnTo>
                    <a:pt x="726244" y="0"/>
                  </a:lnTo>
                  <a:lnTo>
                    <a:pt x="726244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3" name="任意多边形: 形状 772">
              <a:extLst>
                <a:ext uri="{FF2B5EF4-FFF2-40B4-BE49-F238E27FC236}">
                  <a16:creationId xmlns:a16="http://schemas.microsoft.com/office/drawing/2014/main" id="{90BBCD1D-9C27-80EB-3D9E-5BE3E9A26C3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381213" y="7176802"/>
              <a:ext cx="141726" cy="114632"/>
            </a:xfrm>
            <a:custGeom>
              <a:avLst/>
              <a:gdLst>
                <a:gd name="connsiteX0" fmla="*/ 110343 w 141726"/>
                <a:gd name="connsiteY0" fmla="*/ 52210 h 114632"/>
                <a:gd name="connsiteX1" fmla="*/ 68154 w 141726"/>
                <a:gd name="connsiteY1" fmla="*/ 82 h 114632"/>
                <a:gd name="connsiteX2" fmla="*/ 196 w 141726"/>
                <a:gd name="connsiteY2" fmla="*/ 71948 h 114632"/>
                <a:gd name="connsiteX3" fmla="*/ 41122 w 141726"/>
                <a:gd name="connsiteY3" fmla="*/ 114714 h 114632"/>
                <a:gd name="connsiteX4" fmla="*/ 94428 w 141726"/>
                <a:gd name="connsiteY4" fmla="*/ 93458 h 114632"/>
                <a:gd name="connsiteX5" fmla="*/ 117417 w 141726"/>
                <a:gd name="connsiteY5" fmla="*/ 114714 h 114632"/>
                <a:gd name="connsiteX6" fmla="*/ 138638 w 141726"/>
                <a:gd name="connsiteY6" fmla="*/ 96747 h 114632"/>
                <a:gd name="connsiteX7" fmla="*/ 135607 w 141726"/>
                <a:gd name="connsiteY7" fmla="*/ 94217 h 114632"/>
                <a:gd name="connsiteX8" fmla="*/ 132322 w 141726"/>
                <a:gd name="connsiteY8" fmla="*/ 96747 h 114632"/>
                <a:gd name="connsiteX9" fmla="*/ 118175 w 141726"/>
                <a:gd name="connsiteY9" fmla="*/ 109147 h 114632"/>
                <a:gd name="connsiteX10" fmla="*/ 110343 w 141726"/>
                <a:gd name="connsiteY10" fmla="*/ 83336 h 114632"/>
                <a:gd name="connsiteX11" fmla="*/ 112870 w 141726"/>
                <a:gd name="connsiteY11" fmla="*/ 74479 h 114632"/>
                <a:gd name="connsiteX12" fmla="*/ 141922 w 141726"/>
                <a:gd name="connsiteY12" fmla="*/ 15012 h 114632"/>
                <a:gd name="connsiteX13" fmla="*/ 138891 w 141726"/>
                <a:gd name="connsiteY13" fmla="*/ 12481 h 114632"/>
                <a:gd name="connsiteX14" fmla="*/ 135101 w 141726"/>
                <a:gd name="connsiteY14" fmla="*/ 17796 h 114632"/>
                <a:gd name="connsiteX15" fmla="*/ 110343 w 141726"/>
                <a:gd name="connsiteY15" fmla="*/ 67900 h 114632"/>
                <a:gd name="connsiteX16" fmla="*/ 110343 w 141726"/>
                <a:gd name="connsiteY16" fmla="*/ 52210 h 114632"/>
                <a:gd name="connsiteX17" fmla="*/ 93417 w 141726"/>
                <a:gd name="connsiteY17" fmla="*/ 86878 h 114632"/>
                <a:gd name="connsiteX18" fmla="*/ 41628 w 141726"/>
                <a:gd name="connsiteY18" fmla="*/ 109147 h 114632"/>
                <a:gd name="connsiteX19" fmla="*/ 18891 w 141726"/>
                <a:gd name="connsiteY19" fmla="*/ 81564 h 114632"/>
                <a:gd name="connsiteX20" fmla="*/ 33543 w 141726"/>
                <a:gd name="connsiteY20" fmla="*/ 28930 h 114632"/>
                <a:gd name="connsiteX21" fmla="*/ 67901 w 141726"/>
                <a:gd name="connsiteY21" fmla="*/ 5649 h 114632"/>
                <a:gd name="connsiteX22" fmla="*/ 92912 w 141726"/>
                <a:gd name="connsiteY22" fmla="*/ 58537 h 114632"/>
                <a:gd name="connsiteX23" fmla="*/ 93417 w 141726"/>
                <a:gd name="connsiteY23" fmla="*/ 8687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726" h="114632">
                  <a:moveTo>
                    <a:pt x="110343" y="52210"/>
                  </a:moveTo>
                  <a:cubicBezTo>
                    <a:pt x="110343" y="12481"/>
                    <a:pt x="86849" y="82"/>
                    <a:pt x="68154" y="82"/>
                  </a:cubicBezTo>
                  <a:cubicBezTo>
                    <a:pt x="33543" y="82"/>
                    <a:pt x="196" y="36268"/>
                    <a:pt x="196" y="71948"/>
                  </a:cubicBezTo>
                  <a:cubicBezTo>
                    <a:pt x="196" y="95482"/>
                    <a:pt x="15354" y="114714"/>
                    <a:pt x="41122" y="114714"/>
                  </a:cubicBezTo>
                  <a:cubicBezTo>
                    <a:pt x="57038" y="114714"/>
                    <a:pt x="75228" y="108894"/>
                    <a:pt x="94428" y="93458"/>
                  </a:cubicBezTo>
                  <a:cubicBezTo>
                    <a:pt x="97712" y="106870"/>
                    <a:pt x="106049" y="114714"/>
                    <a:pt x="117417" y="114714"/>
                  </a:cubicBezTo>
                  <a:cubicBezTo>
                    <a:pt x="130807" y="114714"/>
                    <a:pt x="138638" y="100796"/>
                    <a:pt x="138638" y="96747"/>
                  </a:cubicBezTo>
                  <a:cubicBezTo>
                    <a:pt x="138638" y="94976"/>
                    <a:pt x="137122" y="94217"/>
                    <a:pt x="135607" y="94217"/>
                  </a:cubicBezTo>
                  <a:cubicBezTo>
                    <a:pt x="133838" y="94217"/>
                    <a:pt x="133080" y="94976"/>
                    <a:pt x="132322" y="96747"/>
                  </a:cubicBezTo>
                  <a:cubicBezTo>
                    <a:pt x="127775" y="109147"/>
                    <a:pt x="118680" y="109147"/>
                    <a:pt x="118175" y="109147"/>
                  </a:cubicBezTo>
                  <a:cubicBezTo>
                    <a:pt x="110343" y="109147"/>
                    <a:pt x="110343" y="89409"/>
                    <a:pt x="110343" y="83336"/>
                  </a:cubicBezTo>
                  <a:cubicBezTo>
                    <a:pt x="110343" y="78022"/>
                    <a:pt x="110343" y="77516"/>
                    <a:pt x="112870" y="74479"/>
                  </a:cubicBezTo>
                  <a:cubicBezTo>
                    <a:pt x="136617" y="44619"/>
                    <a:pt x="141922" y="15265"/>
                    <a:pt x="141922" y="15012"/>
                  </a:cubicBezTo>
                  <a:cubicBezTo>
                    <a:pt x="141922" y="14506"/>
                    <a:pt x="141670" y="12481"/>
                    <a:pt x="138891" y="12481"/>
                  </a:cubicBezTo>
                  <a:cubicBezTo>
                    <a:pt x="136365" y="12481"/>
                    <a:pt x="136365" y="13241"/>
                    <a:pt x="135101" y="17796"/>
                  </a:cubicBezTo>
                  <a:cubicBezTo>
                    <a:pt x="130554" y="33738"/>
                    <a:pt x="122217" y="52970"/>
                    <a:pt x="110343" y="67900"/>
                  </a:cubicBezTo>
                  <a:lnTo>
                    <a:pt x="110343" y="52210"/>
                  </a:lnTo>
                  <a:close/>
                  <a:moveTo>
                    <a:pt x="93417" y="86878"/>
                  </a:moveTo>
                  <a:cubicBezTo>
                    <a:pt x="71185" y="106363"/>
                    <a:pt x="51733" y="109147"/>
                    <a:pt x="41628" y="109147"/>
                  </a:cubicBezTo>
                  <a:cubicBezTo>
                    <a:pt x="26470" y="109147"/>
                    <a:pt x="18891" y="97760"/>
                    <a:pt x="18891" y="81564"/>
                  </a:cubicBezTo>
                  <a:cubicBezTo>
                    <a:pt x="18891" y="69165"/>
                    <a:pt x="25459" y="41835"/>
                    <a:pt x="33543" y="28930"/>
                  </a:cubicBezTo>
                  <a:cubicBezTo>
                    <a:pt x="45417" y="10457"/>
                    <a:pt x="59059" y="5649"/>
                    <a:pt x="67901" y="5649"/>
                  </a:cubicBezTo>
                  <a:cubicBezTo>
                    <a:pt x="92912" y="5649"/>
                    <a:pt x="92912" y="38799"/>
                    <a:pt x="92912" y="58537"/>
                  </a:cubicBezTo>
                  <a:cubicBezTo>
                    <a:pt x="92912" y="67900"/>
                    <a:pt x="92912" y="82577"/>
                    <a:pt x="93417" y="8687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4" name="任意多边形: 形状 773">
              <a:extLst>
                <a:ext uri="{FF2B5EF4-FFF2-40B4-BE49-F238E27FC236}">
                  <a16:creationId xmlns:a16="http://schemas.microsoft.com/office/drawing/2014/main" id="{E1326A7A-6CA4-65CB-AC90-852AD353FE2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536431" y="7176802"/>
              <a:ext cx="149810" cy="114632"/>
            </a:xfrm>
            <a:custGeom>
              <a:avLst/>
              <a:gdLst>
                <a:gd name="connsiteX0" fmla="*/ 150013 w 149810"/>
                <a:gd name="connsiteY0" fmla="*/ 17796 h 114632"/>
                <a:gd name="connsiteX1" fmla="*/ 139908 w 149810"/>
                <a:gd name="connsiteY1" fmla="*/ 82 h 114632"/>
                <a:gd name="connsiteX2" fmla="*/ 126518 w 149810"/>
                <a:gd name="connsiteY2" fmla="*/ 11975 h 114632"/>
                <a:gd name="connsiteX3" fmla="*/ 130308 w 149810"/>
                <a:gd name="connsiteY3" fmla="*/ 19567 h 114632"/>
                <a:gd name="connsiteX4" fmla="*/ 139150 w 149810"/>
                <a:gd name="connsiteY4" fmla="*/ 40823 h 114632"/>
                <a:gd name="connsiteX5" fmla="*/ 126518 w 149810"/>
                <a:gd name="connsiteY5" fmla="*/ 77009 h 114632"/>
                <a:gd name="connsiteX6" fmla="*/ 97718 w 149810"/>
                <a:gd name="connsiteY6" fmla="*/ 96494 h 114632"/>
                <a:gd name="connsiteX7" fmla="*/ 73213 w 149810"/>
                <a:gd name="connsiteY7" fmla="*/ 73720 h 114632"/>
                <a:gd name="connsiteX8" fmla="*/ 81802 w 149810"/>
                <a:gd name="connsiteY8" fmla="*/ 43860 h 114632"/>
                <a:gd name="connsiteX9" fmla="*/ 77255 w 149810"/>
                <a:gd name="connsiteY9" fmla="*/ 38293 h 114632"/>
                <a:gd name="connsiteX10" fmla="*/ 70434 w 149810"/>
                <a:gd name="connsiteY10" fmla="*/ 42595 h 114632"/>
                <a:gd name="connsiteX11" fmla="*/ 64623 w 149810"/>
                <a:gd name="connsiteY11" fmla="*/ 73214 h 114632"/>
                <a:gd name="connsiteX12" fmla="*/ 30266 w 149810"/>
                <a:gd name="connsiteY12" fmla="*/ 96494 h 114632"/>
                <a:gd name="connsiteX13" fmla="*/ 8287 w 149810"/>
                <a:gd name="connsiteY13" fmla="*/ 67394 h 114632"/>
                <a:gd name="connsiteX14" fmla="*/ 34055 w 149810"/>
                <a:gd name="connsiteY14" fmla="*/ 5902 h 114632"/>
                <a:gd name="connsiteX15" fmla="*/ 29255 w 149810"/>
                <a:gd name="connsiteY15" fmla="*/ 1094 h 114632"/>
                <a:gd name="connsiteX16" fmla="*/ 22687 w 149810"/>
                <a:gd name="connsiteY16" fmla="*/ 6661 h 114632"/>
                <a:gd name="connsiteX17" fmla="*/ 202 w 149810"/>
                <a:gd name="connsiteY17" fmla="*/ 78528 h 114632"/>
                <a:gd name="connsiteX18" fmla="*/ 26729 w 149810"/>
                <a:gd name="connsiteY18" fmla="*/ 114714 h 114632"/>
                <a:gd name="connsiteX19" fmla="*/ 65634 w 149810"/>
                <a:gd name="connsiteY19" fmla="*/ 88144 h 114632"/>
                <a:gd name="connsiteX20" fmla="*/ 93424 w 149810"/>
                <a:gd name="connsiteY20" fmla="*/ 114714 h 114632"/>
                <a:gd name="connsiteX21" fmla="*/ 134350 w 149810"/>
                <a:gd name="connsiteY21" fmla="*/ 80299 h 114632"/>
                <a:gd name="connsiteX22" fmla="*/ 150013 w 149810"/>
                <a:gd name="connsiteY22" fmla="*/ 17796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10" h="114632">
                  <a:moveTo>
                    <a:pt x="150013" y="17796"/>
                  </a:moveTo>
                  <a:cubicBezTo>
                    <a:pt x="150013" y="6408"/>
                    <a:pt x="145466" y="82"/>
                    <a:pt x="139908" y="82"/>
                  </a:cubicBezTo>
                  <a:cubicBezTo>
                    <a:pt x="133339" y="82"/>
                    <a:pt x="126518" y="6155"/>
                    <a:pt x="126518" y="11975"/>
                  </a:cubicBezTo>
                  <a:cubicBezTo>
                    <a:pt x="126518" y="14506"/>
                    <a:pt x="127781" y="17289"/>
                    <a:pt x="130308" y="19567"/>
                  </a:cubicBezTo>
                  <a:cubicBezTo>
                    <a:pt x="134603" y="23363"/>
                    <a:pt x="139150" y="30195"/>
                    <a:pt x="139150" y="40823"/>
                  </a:cubicBezTo>
                  <a:cubicBezTo>
                    <a:pt x="139150" y="50945"/>
                    <a:pt x="134350" y="65369"/>
                    <a:pt x="126518" y="77009"/>
                  </a:cubicBezTo>
                  <a:cubicBezTo>
                    <a:pt x="118939" y="87891"/>
                    <a:pt x="109592" y="96494"/>
                    <a:pt x="97718" y="96494"/>
                  </a:cubicBezTo>
                  <a:cubicBezTo>
                    <a:pt x="83318" y="96494"/>
                    <a:pt x="75487" y="87385"/>
                    <a:pt x="73213" y="73720"/>
                  </a:cubicBezTo>
                  <a:cubicBezTo>
                    <a:pt x="75992" y="67141"/>
                    <a:pt x="81802" y="50945"/>
                    <a:pt x="81802" y="43860"/>
                  </a:cubicBezTo>
                  <a:cubicBezTo>
                    <a:pt x="81802" y="40823"/>
                    <a:pt x="80539" y="38293"/>
                    <a:pt x="77255" y="38293"/>
                  </a:cubicBezTo>
                  <a:cubicBezTo>
                    <a:pt x="75234" y="38293"/>
                    <a:pt x="72455" y="38799"/>
                    <a:pt x="70434" y="42595"/>
                  </a:cubicBezTo>
                  <a:cubicBezTo>
                    <a:pt x="67655" y="47656"/>
                    <a:pt x="64623" y="64104"/>
                    <a:pt x="64623" y="73214"/>
                  </a:cubicBezTo>
                  <a:cubicBezTo>
                    <a:pt x="56287" y="85107"/>
                    <a:pt x="46181" y="96494"/>
                    <a:pt x="30266" y="96494"/>
                  </a:cubicBezTo>
                  <a:cubicBezTo>
                    <a:pt x="13592" y="96494"/>
                    <a:pt x="8287" y="81564"/>
                    <a:pt x="8287" y="67394"/>
                  </a:cubicBezTo>
                  <a:cubicBezTo>
                    <a:pt x="8287" y="35762"/>
                    <a:pt x="34055" y="9192"/>
                    <a:pt x="34055" y="5902"/>
                  </a:cubicBezTo>
                  <a:cubicBezTo>
                    <a:pt x="34055" y="3119"/>
                    <a:pt x="32034" y="1094"/>
                    <a:pt x="29255" y="1094"/>
                  </a:cubicBezTo>
                  <a:cubicBezTo>
                    <a:pt x="25971" y="1094"/>
                    <a:pt x="24202" y="4384"/>
                    <a:pt x="22687" y="6661"/>
                  </a:cubicBezTo>
                  <a:cubicBezTo>
                    <a:pt x="9802" y="25387"/>
                    <a:pt x="202" y="55500"/>
                    <a:pt x="202" y="78528"/>
                  </a:cubicBezTo>
                  <a:cubicBezTo>
                    <a:pt x="202" y="95988"/>
                    <a:pt x="6013" y="114714"/>
                    <a:pt x="26729" y="114714"/>
                  </a:cubicBezTo>
                  <a:cubicBezTo>
                    <a:pt x="44666" y="114714"/>
                    <a:pt x="56539" y="102062"/>
                    <a:pt x="65634" y="88144"/>
                  </a:cubicBezTo>
                  <a:cubicBezTo>
                    <a:pt x="67908" y="102821"/>
                    <a:pt x="77760" y="114714"/>
                    <a:pt x="93424" y="114714"/>
                  </a:cubicBezTo>
                  <a:cubicBezTo>
                    <a:pt x="113129" y="114714"/>
                    <a:pt x="125255" y="99278"/>
                    <a:pt x="134350" y="80299"/>
                  </a:cubicBezTo>
                  <a:cubicBezTo>
                    <a:pt x="140413" y="67900"/>
                    <a:pt x="150013" y="33485"/>
                    <a:pt x="150013" y="177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5" name="任意多边形: 形状 774">
              <a:extLst>
                <a:ext uri="{FF2B5EF4-FFF2-40B4-BE49-F238E27FC236}">
                  <a16:creationId xmlns:a16="http://schemas.microsoft.com/office/drawing/2014/main" id="{A8AF1900-6573-910F-FE40-5F4A6F7A795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698786" y="7247605"/>
              <a:ext cx="74627" cy="80773"/>
            </a:xfrm>
            <a:custGeom>
              <a:avLst/>
              <a:gdLst>
                <a:gd name="connsiteX0" fmla="*/ 60865 w 74627"/>
                <a:gd name="connsiteY0" fmla="*/ 8409 h 80773"/>
                <a:gd name="connsiteX1" fmla="*/ 55914 w 74627"/>
                <a:gd name="connsiteY1" fmla="*/ 16203 h 80773"/>
                <a:gd name="connsiteX2" fmla="*/ 64225 w 74627"/>
                <a:gd name="connsiteY2" fmla="*/ 24528 h 80773"/>
                <a:gd name="connsiteX3" fmla="*/ 72714 w 74627"/>
                <a:gd name="connsiteY3" fmla="*/ 15849 h 80773"/>
                <a:gd name="connsiteX4" fmla="*/ 43181 w 74627"/>
                <a:gd name="connsiteY4" fmla="*/ 83 h 80773"/>
                <a:gd name="connsiteX5" fmla="*/ 208 w 74627"/>
                <a:gd name="connsiteY5" fmla="*/ 40825 h 80773"/>
                <a:gd name="connsiteX6" fmla="*/ 42297 w 74627"/>
                <a:gd name="connsiteY6" fmla="*/ 80857 h 80773"/>
                <a:gd name="connsiteX7" fmla="*/ 74836 w 74627"/>
                <a:gd name="connsiteY7" fmla="*/ 57830 h 80773"/>
                <a:gd name="connsiteX8" fmla="*/ 71830 w 74627"/>
                <a:gd name="connsiteY8" fmla="*/ 55704 h 80773"/>
                <a:gd name="connsiteX9" fmla="*/ 68470 w 74627"/>
                <a:gd name="connsiteY9" fmla="*/ 58715 h 80773"/>
                <a:gd name="connsiteX10" fmla="*/ 44419 w 74627"/>
                <a:gd name="connsiteY10" fmla="*/ 75189 h 80773"/>
                <a:gd name="connsiteX11" fmla="*/ 16301 w 74627"/>
                <a:gd name="connsiteY11" fmla="*/ 40648 h 80773"/>
                <a:gd name="connsiteX12" fmla="*/ 43712 w 74627"/>
                <a:gd name="connsiteY12" fmla="*/ 5752 h 80773"/>
                <a:gd name="connsiteX13" fmla="*/ 60865 w 74627"/>
                <a:gd name="connsiteY13" fmla="*/ 8409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27" h="80773">
                  <a:moveTo>
                    <a:pt x="60865" y="8409"/>
                  </a:moveTo>
                  <a:cubicBezTo>
                    <a:pt x="57682" y="9826"/>
                    <a:pt x="55914" y="12660"/>
                    <a:pt x="55914" y="16203"/>
                  </a:cubicBezTo>
                  <a:cubicBezTo>
                    <a:pt x="55914" y="20985"/>
                    <a:pt x="59274" y="24528"/>
                    <a:pt x="64225" y="24528"/>
                  </a:cubicBezTo>
                  <a:cubicBezTo>
                    <a:pt x="69000" y="24528"/>
                    <a:pt x="72714" y="21517"/>
                    <a:pt x="72714" y="15849"/>
                  </a:cubicBezTo>
                  <a:cubicBezTo>
                    <a:pt x="72714" y="83"/>
                    <a:pt x="48133" y="83"/>
                    <a:pt x="43181" y="83"/>
                  </a:cubicBezTo>
                  <a:cubicBezTo>
                    <a:pt x="16655" y="83"/>
                    <a:pt x="208" y="20454"/>
                    <a:pt x="208" y="40825"/>
                  </a:cubicBezTo>
                  <a:cubicBezTo>
                    <a:pt x="208" y="63144"/>
                    <a:pt x="19131" y="80857"/>
                    <a:pt x="42297" y="80857"/>
                  </a:cubicBezTo>
                  <a:cubicBezTo>
                    <a:pt x="68647" y="80857"/>
                    <a:pt x="74836" y="59955"/>
                    <a:pt x="74836" y="57830"/>
                  </a:cubicBezTo>
                  <a:cubicBezTo>
                    <a:pt x="74836" y="55704"/>
                    <a:pt x="72537" y="55704"/>
                    <a:pt x="71830" y="55704"/>
                  </a:cubicBezTo>
                  <a:cubicBezTo>
                    <a:pt x="69531" y="55704"/>
                    <a:pt x="69354" y="56235"/>
                    <a:pt x="68470" y="58715"/>
                  </a:cubicBezTo>
                  <a:cubicBezTo>
                    <a:pt x="64579" y="69698"/>
                    <a:pt x="55207" y="75189"/>
                    <a:pt x="44419" y="75189"/>
                  </a:cubicBezTo>
                  <a:cubicBezTo>
                    <a:pt x="32217" y="75189"/>
                    <a:pt x="16301" y="66155"/>
                    <a:pt x="16301" y="40648"/>
                  </a:cubicBezTo>
                  <a:cubicBezTo>
                    <a:pt x="16301" y="18151"/>
                    <a:pt x="27265" y="5752"/>
                    <a:pt x="43712" y="5752"/>
                  </a:cubicBezTo>
                  <a:cubicBezTo>
                    <a:pt x="46011" y="5752"/>
                    <a:pt x="54499" y="5752"/>
                    <a:pt x="60865" y="840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6" name="任意多边形: 形状 775">
              <a:extLst>
                <a:ext uri="{FF2B5EF4-FFF2-40B4-BE49-F238E27FC236}">
                  <a16:creationId xmlns:a16="http://schemas.microsoft.com/office/drawing/2014/main" id="{A2B7C0CF-E4E4-E21A-5969-B6760BE2786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249175" y="7391518"/>
              <a:ext cx="665612" cy="10121"/>
            </a:xfrm>
            <a:custGeom>
              <a:avLst/>
              <a:gdLst>
                <a:gd name="connsiteX0" fmla="*/ 0 w 665612"/>
                <a:gd name="connsiteY0" fmla="*/ 0 h 10121"/>
                <a:gd name="connsiteX1" fmla="*/ 665613 w 665612"/>
                <a:gd name="connsiteY1" fmla="*/ 0 h 10121"/>
                <a:gd name="connsiteX2" fmla="*/ 665613 w 665612"/>
                <a:gd name="connsiteY2" fmla="*/ 10121 h 10121"/>
                <a:gd name="connsiteX3" fmla="*/ 0 w 665612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612" h="10121">
                  <a:moveTo>
                    <a:pt x="0" y="0"/>
                  </a:moveTo>
                  <a:lnTo>
                    <a:pt x="665613" y="0"/>
                  </a:lnTo>
                  <a:lnTo>
                    <a:pt x="665613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7" name="任意多边形: 形状 776">
              <a:extLst>
                <a:ext uri="{FF2B5EF4-FFF2-40B4-BE49-F238E27FC236}">
                  <a16:creationId xmlns:a16="http://schemas.microsoft.com/office/drawing/2014/main" id="{04DAF42D-3986-32F3-8FD3-1A47E9C5726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259028" y="7460588"/>
              <a:ext cx="212716" cy="172833"/>
            </a:xfrm>
            <a:custGeom>
              <a:avLst/>
              <a:gdLst>
                <a:gd name="connsiteX0" fmla="*/ 181328 w 212716"/>
                <a:gd name="connsiteY0" fmla="*/ 26666 h 172833"/>
                <a:gd name="connsiteX1" fmla="*/ 208613 w 212716"/>
                <a:gd name="connsiteY1" fmla="*/ 7940 h 172833"/>
                <a:gd name="connsiteX2" fmla="*/ 212907 w 212716"/>
                <a:gd name="connsiteY2" fmla="*/ 2879 h 172833"/>
                <a:gd name="connsiteX3" fmla="*/ 209623 w 212716"/>
                <a:gd name="connsiteY3" fmla="*/ 96 h 172833"/>
                <a:gd name="connsiteX4" fmla="*/ 184107 w 212716"/>
                <a:gd name="connsiteY4" fmla="*/ 855 h 172833"/>
                <a:gd name="connsiteX5" fmla="*/ 158339 w 212716"/>
                <a:gd name="connsiteY5" fmla="*/ 96 h 172833"/>
                <a:gd name="connsiteX6" fmla="*/ 153791 w 212716"/>
                <a:gd name="connsiteY6" fmla="*/ 5157 h 172833"/>
                <a:gd name="connsiteX7" fmla="*/ 158339 w 212716"/>
                <a:gd name="connsiteY7" fmla="*/ 7940 h 172833"/>
                <a:gd name="connsiteX8" fmla="*/ 175518 w 212716"/>
                <a:gd name="connsiteY8" fmla="*/ 19074 h 172833"/>
                <a:gd name="connsiteX9" fmla="*/ 174760 w 212716"/>
                <a:gd name="connsiteY9" fmla="*/ 24388 h 172833"/>
                <a:gd name="connsiteX10" fmla="*/ 146465 w 212716"/>
                <a:gd name="connsiteY10" fmla="*/ 136996 h 172833"/>
                <a:gd name="connsiteX11" fmla="*/ 90633 w 212716"/>
                <a:gd name="connsiteY11" fmla="*/ 4903 h 172833"/>
                <a:gd name="connsiteX12" fmla="*/ 82549 w 212716"/>
                <a:gd name="connsiteY12" fmla="*/ 96 h 172833"/>
                <a:gd name="connsiteX13" fmla="*/ 48696 w 212716"/>
                <a:gd name="connsiteY13" fmla="*/ 96 h 172833"/>
                <a:gd name="connsiteX14" fmla="*/ 41370 w 212716"/>
                <a:gd name="connsiteY14" fmla="*/ 5157 h 172833"/>
                <a:gd name="connsiteX15" fmla="*/ 48444 w 212716"/>
                <a:gd name="connsiteY15" fmla="*/ 7940 h 172833"/>
                <a:gd name="connsiteX16" fmla="*/ 65623 w 212716"/>
                <a:gd name="connsiteY16" fmla="*/ 10218 h 172833"/>
                <a:gd name="connsiteX17" fmla="*/ 31770 w 212716"/>
                <a:gd name="connsiteY17" fmla="*/ 146106 h 172833"/>
                <a:gd name="connsiteX18" fmla="*/ 4486 w 212716"/>
                <a:gd name="connsiteY18" fmla="*/ 165085 h 172833"/>
                <a:gd name="connsiteX19" fmla="*/ 191 w 212716"/>
                <a:gd name="connsiteY19" fmla="*/ 170146 h 172833"/>
                <a:gd name="connsiteX20" fmla="*/ 3475 w 212716"/>
                <a:gd name="connsiteY20" fmla="*/ 172929 h 172833"/>
                <a:gd name="connsiteX21" fmla="*/ 28738 w 212716"/>
                <a:gd name="connsiteY21" fmla="*/ 172170 h 172833"/>
                <a:gd name="connsiteX22" fmla="*/ 54760 w 212716"/>
                <a:gd name="connsiteY22" fmla="*/ 172929 h 172833"/>
                <a:gd name="connsiteX23" fmla="*/ 59307 w 212716"/>
                <a:gd name="connsiteY23" fmla="*/ 167868 h 172833"/>
                <a:gd name="connsiteX24" fmla="*/ 54254 w 212716"/>
                <a:gd name="connsiteY24" fmla="*/ 165085 h 172833"/>
                <a:gd name="connsiteX25" fmla="*/ 37581 w 212716"/>
                <a:gd name="connsiteY25" fmla="*/ 153951 h 172833"/>
                <a:gd name="connsiteX26" fmla="*/ 38591 w 212716"/>
                <a:gd name="connsiteY26" fmla="*/ 148130 h 172833"/>
                <a:gd name="connsiteX27" fmla="*/ 71939 w 212716"/>
                <a:gd name="connsiteY27" fmla="*/ 14519 h 172833"/>
                <a:gd name="connsiteX28" fmla="*/ 74212 w 212716"/>
                <a:gd name="connsiteY28" fmla="*/ 19074 h 172833"/>
                <a:gd name="connsiteX29" fmla="*/ 137118 w 212716"/>
                <a:gd name="connsiteY29" fmla="*/ 168121 h 172833"/>
                <a:gd name="connsiteX30" fmla="*/ 141918 w 212716"/>
                <a:gd name="connsiteY30" fmla="*/ 172929 h 172833"/>
                <a:gd name="connsiteX31" fmla="*/ 145960 w 212716"/>
                <a:gd name="connsiteY31" fmla="*/ 167615 h 172833"/>
                <a:gd name="connsiteX32" fmla="*/ 181328 w 212716"/>
                <a:gd name="connsiteY32" fmla="*/ 26666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2716" h="172833">
                  <a:moveTo>
                    <a:pt x="181328" y="26666"/>
                  </a:moveTo>
                  <a:cubicBezTo>
                    <a:pt x="183855" y="16544"/>
                    <a:pt x="188402" y="8699"/>
                    <a:pt x="208613" y="7940"/>
                  </a:cubicBezTo>
                  <a:cubicBezTo>
                    <a:pt x="209876" y="7940"/>
                    <a:pt x="212907" y="7687"/>
                    <a:pt x="212907" y="2879"/>
                  </a:cubicBezTo>
                  <a:cubicBezTo>
                    <a:pt x="212907" y="2626"/>
                    <a:pt x="212907" y="96"/>
                    <a:pt x="209623" y="96"/>
                  </a:cubicBezTo>
                  <a:cubicBezTo>
                    <a:pt x="201286" y="96"/>
                    <a:pt x="192444" y="855"/>
                    <a:pt x="184107" y="855"/>
                  </a:cubicBezTo>
                  <a:cubicBezTo>
                    <a:pt x="175518" y="855"/>
                    <a:pt x="166676" y="96"/>
                    <a:pt x="158339" y="96"/>
                  </a:cubicBezTo>
                  <a:cubicBezTo>
                    <a:pt x="156823" y="96"/>
                    <a:pt x="153791" y="96"/>
                    <a:pt x="153791" y="5157"/>
                  </a:cubicBezTo>
                  <a:cubicBezTo>
                    <a:pt x="153791" y="7940"/>
                    <a:pt x="156318" y="7940"/>
                    <a:pt x="158339" y="7940"/>
                  </a:cubicBezTo>
                  <a:cubicBezTo>
                    <a:pt x="172739" y="8193"/>
                    <a:pt x="175518" y="13507"/>
                    <a:pt x="175518" y="19074"/>
                  </a:cubicBezTo>
                  <a:cubicBezTo>
                    <a:pt x="175518" y="19834"/>
                    <a:pt x="175012" y="23629"/>
                    <a:pt x="174760" y="24388"/>
                  </a:cubicBezTo>
                  <a:lnTo>
                    <a:pt x="146465" y="136996"/>
                  </a:lnTo>
                  <a:lnTo>
                    <a:pt x="90633" y="4903"/>
                  </a:lnTo>
                  <a:cubicBezTo>
                    <a:pt x="88612" y="349"/>
                    <a:pt x="88360" y="96"/>
                    <a:pt x="82549" y="96"/>
                  </a:cubicBezTo>
                  <a:lnTo>
                    <a:pt x="48696" y="96"/>
                  </a:lnTo>
                  <a:cubicBezTo>
                    <a:pt x="43644" y="96"/>
                    <a:pt x="41370" y="96"/>
                    <a:pt x="41370" y="5157"/>
                  </a:cubicBezTo>
                  <a:cubicBezTo>
                    <a:pt x="41370" y="7940"/>
                    <a:pt x="43644" y="7940"/>
                    <a:pt x="48444" y="7940"/>
                  </a:cubicBezTo>
                  <a:cubicBezTo>
                    <a:pt x="49707" y="7940"/>
                    <a:pt x="65623" y="7940"/>
                    <a:pt x="65623" y="10218"/>
                  </a:cubicBezTo>
                  <a:lnTo>
                    <a:pt x="31770" y="146106"/>
                  </a:lnTo>
                  <a:cubicBezTo>
                    <a:pt x="29244" y="156228"/>
                    <a:pt x="24949" y="164326"/>
                    <a:pt x="4486" y="165085"/>
                  </a:cubicBezTo>
                  <a:cubicBezTo>
                    <a:pt x="2970" y="165085"/>
                    <a:pt x="191" y="165338"/>
                    <a:pt x="191" y="170146"/>
                  </a:cubicBezTo>
                  <a:cubicBezTo>
                    <a:pt x="191" y="171917"/>
                    <a:pt x="1454" y="172929"/>
                    <a:pt x="3475" y="172929"/>
                  </a:cubicBezTo>
                  <a:cubicBezTo>
                    <a:pt x="11560" y="172929"/>
                    <a:pt x="20402" y="172170"/>
                    <a:pt x="28738" y="172170"/>
                  </a:cubicBezTo>
                  <a:cubicBezTo>
                    <a:pt x="37328" y="172170"/>
                    <a:pt x="46423" y="172929"/>
                    <a:pt x="54760" y="172929"/>
                  </a:cubicBezTo>
                  <a:cubicBezTo>
                    <a:pt x="56023" y="172929"/>
                    <a:pt x="59307" y="172929"/>
                    <a:pt x="59307" y="167868"/>
                  </a:cubicBezTo>
                  <a:cubicBezTo>
                    <a:pt x="59307" y="165338"/>
                    <a:pt x="57033" y="165085"/>
                    <a:pt x="54254" y="165085"/>
                  </a:cubicBezTo>
                  <a:cubicBezTo>
                    <a:pt x="39602" y="164579"/>
                    <a:pt x="37581" y="159012"/>
                    <a:pt x="37581" y="153951"/>
                  </a:cubicBezTo>
                  <a:cubicBezTo>
                    <a:pt x="37581" y="152179"/>
                    <a:pt x="37833" y="150914"/>
                    <a:pt x="38591" y="148130"/>
                  </a:cubicBezTo>
                  <a:lnTo>
                    <a:pt x="71939" y="14519"/>
                  </a:lnTo>
                  <a:cubicBezTo>
                    <a:pt x="72949" y="16038"/>
                    <a:pt x="72949" y="16544"/>
                    <a:pt x="74212" y="19074"/>
                  </a:cubicBezTo>
                  <a:lnTo>
                    <a:pt x="137118" y="168121"/>
                  </a:lnTo>
                  <a:cubicBezTo>
                    <a:pt x="138886" y="172423"/>
                    <a:pt x="139644" y="172929"/>
                    <a:pt x="141918" y="172929"/>
                  </a:cubicBezTo>
                  <a:cubicBezTo>
                    <a:pt x="144697" y="172929"/>
                    <a:pt x="144697" y="172170"/>
                    <a:pt x="145960" y="167615"/>
                  </a:cubicBezTo>
                  <a:lnTo>
                    <a:pt x="181328" y="2666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8" name="任意多边形: 形状 777">
              <a:extLst>
                <a:ext uri="{FF2B5EF4-FFF2-40B4-BE49-F238E27FC236}">
                  <a16:creationId xmlns:a16="http://schemas.microsoft.com/office/drawing/2014/main" id="{ABC3B610-E4D5-951E-B69D-BEFE5F20DF2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549988" y="7485893"/>
              <a:ext cx="168000" cy="168531"/>
            </a:xfrm>
            <a:custGeom>
              <a:avLst/>
              <a:gdLst>
                <a:gd name="connsiteX0" fmla="*/ 89382 w 168000"/>
                <a:gd name="connsiteY0" fmla="*/ 89423 h 168531"/>
                <a:gd name="connsiteX1" fmla="*/ 159866 w 168000"/>
                <a:gd name="connsiteY1" fmla="*/ 89423 h 168531"/>
                <a:gd name="connsiteX2" fmla="*/ 168203 w 168000"/>
                <a:gd name="connsiteY2" fmla="*/ 84362 h 168531"/>
                <a:gd name="connsiteX3" fmla="*/ 159866 w 168000"/>
                <a:gd name="connsiteY3" fmla="*/ 79301 h 168531"/>
                <a:gd name="connsiteX4" fmla="*/ 89382 w 168000"/>
                <a:gd name="connsiteY4" fmla="*/ 79301 h 168531"/>
                <a:gd name="connsiteX5" fmla="*/ 89382 w 168000"/>
                <a:gd name="connsiteY5" fmla="*/ 8446 h 168531"/>
                <a:gd name="connsiteX6" fmla="*/ 84329 w 168000"/>
                <a:gd name="connsiteY6" fmla="*/ 96 h 168531"/>
                <a:gd name="connsiteX7" fmla="*/ 79276 w 168000"/>
                <a:gd name="connsiteY7" fmla="*/ 8446 h 168531"/>
                <a:gd name="connsiteX8" fmla="*/ 79276 w 168000"/>
                <a:gd name="connsiteY8" fmla="*/ 79301 h 168531"/>
                <a:gd name="connsiteX9" fmla="*/ 8539 w 168000"/>
                <a:gd name="connsiteY9" fmla="*/ 79301 h 168531"/>
                <a:gd name="connsiteX10" fmla="*/ 202 w 168000"/>
                <a:gd name="connsiteY10" fmla="*/ 84362 h 168531"/>
                <a:gd name="connsiteX11" fmla="*/ 8539 w 168000"/>
                <a:gd name="connsiteY11" fmla="*/ 89423 h 168531"/>
                <a:gd name="connsiteX12" fmla="*/ 79276 w 168000"/>
                <a:gd name="connsiteY12" fmla="*/ 89423 h 168531"/>
                <a:gd name="connsiteX13" fmla="*/ 79276 w 168000"/>
                <a:gd name="connsiteY13" fmla="*/ 160277 h 168531"/>
                <a:gd name="connsiteX14" fmla="*/ 84329 w 168000"/>
                <a:gd name="connsiteY14" fmla="*/ 168628 h 168531"/>
                <a:gd name="connsiteX15" fmla="*/ 89382 w 168000"/>
                <a:gd name="connsiteY15" fmla="*/ 160277 h 168531"/>
                <a:gd name="connsiteX16" fmla="*/ 89382 w 168000"/>
                <a:gd name="connsiteY16" fmla="*/ 89423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000" h="168531">
                  <a:moveTo>
                    <a:pt x="89382" y="89423"/>
                  </a:moveTo>
                  <a:lnTo>
                    <a:pt x="159866" y="89423"/>
                  </a:lnTo>
                  <a:cubicBezTo>
                    <a:pt x="163403" y="89423"/>
                    <a:pt x="168203" y="89423"/>
                    <a:pt x="168203" y="84362"/>
                  </a:cubicBezTo>
                  <a:cubicBezTo>
                    <a:pt x="168203" y="79301"/>
                    <a:pt x="163403" y="79301"/>
                    <a:pt x="159866" y="79301"/>
                  </a:cubicBezTo>
                  <a:lnTo>
                    <a:pt x="89382" y="79301"/>
                  </a:lnTo>
                  <a:lnTo>
                    <a:pt x="89382" y="8446"/>
                  </a:lnTo>
                  <a:cubicBezTo>
                    <a:pt x="89382" y="4903"/>
                    <a:pt x="89382" y="96"/>
                    <a:pt x="84329" y="96"/>
                  </a:cubicBezTo>
                  <a:cubicBezTo>
                    <a:pt x="79276" y="96"/>
                    <a:pt x="79276" y="4903"/>
                    <a:pt x="79276" y="8446"/>
                  </a:cubicBezTo>
                  <a:lnTo>
                    <a:pt x="79276" y="79301"/>
                  </a:lnTo>
                  <a:lnTo>
                    <a:pt x="8539" y="79301"/>
                  </a:lnTo>
                  <a:cubicBezTo>
                    <a:pt x="5002" y="79301"/>
                    <a:pt x="202" y="79301"/>
                    <a:pt x="202" y="84362"/>
                  </a:cubicBezTo>
                  <a:cubicBezTo>
                    <a:pt x="202" y="89423"/>
                    <a:pt x="5002" y="89423"/>
                    <a:pt x="8539" y="89423"/>
                  </a:cubicBezTo>
                  <a:lnTo>
                    <a:pt x="79276" y="89423"/>
                  </a:lnTo>
                  <a:lnTo>
                    <a:pt x="79276" y="160277"/>
                  </a:lnTo>
                  <a:cubicBezTo>
                    <a:pt x="79276" y="163820"/>
                    <a:pt x="79276" y="168628"/>
                    <a:pt x="84329" y="168628"/>
                  </a:cubicBezTo>
                  <a:cubicBezTo>
                    <a:pt x="89382" y="168628"/>
                    <a:pt x="89382" y="163820"/>
                    <a:pt x="89382" y="160277"/>
                  </a:cubicBezTo>
                  <a:lnTo>
                    <a:pt x="89382" y="894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9" name="任意多边形: 形状 778">
              <a:extLst>
                <a:ext uri="{FF2B5EF4-FFF2-40B4-BE49-F238E27FC236}">
                  <a16:creationId xmlns:a16="http://schemas.microsoft.com/office/drawing/2014/main" id="{43B2594A-FB2E-0051-C8A1-45B54C2D881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810956" y="7464890"/>
              <a:ext cx="83368" cy="168531"/>
            </a:xfrm>
            <a:custGeom>
              <a:avLst/>
              <a:gdLst>
                <a:gd name="connsiteX0" fmla="*/ 52002 w 83368"/>
                <a:gd name="connsiteY0" fmla="*/ 6675 h 168531"/>
                <a:gd name="connsiteX1" fmla="*/ 46191 w 83368"/>
                <a:gd name="connsiteY1" fmla="*/ 96 h 168531"/>
                <a:gd name="connsiteX2" fmla="*/ 212 w 83368"/>
                <a:gd name="connsiteY2" fmla="*/ 16291 h 168531"/>
                <a:gd name="connsiteX3" fmla="*/ 212 w 83368"/>
                <a:gd name="connsiteY3" fmla="*/ 24135 h 168531"/>
                <a:gd name="connsiteX4" fmla="*/ 33307 w 83368"/>
                <a:gd name="connsiteY4" fmla="*/ 17556 h 168531"/>
                <a:gd name="connsiteX5" fmla="*/ 33307 w 83368"/>
                <a:gd name="connsiteY5" fmla="*/ 148636 h 168531"/>
                <a:gd name="connsiteX6" fmla="*/ 9812 w 83368"/>
                <a:gd name="connsiteY6" fmla="*/ 160783 h 168531"/>
                <a:gd name="connsiteX7" fmla="*/ 1728 w 83368"/>
                <a:gd name="connsiteY7" fmla="*/ 160783 h 168531"/>
                <a:gd name="connsiteX8" fmla="*/ 1728 w 83368"/>
                <a:gd name="connsiteY8" fmla="*/ 168628 h 168531"/>
                <a:gd name="connsiteX9" fmla="*/ 42655 w 83368"/>
                <a:gd name="connsiteY9" fmla="*/ 167868 h 168531"/>
                <a:gd name="connsiteX10" fmla="*/ 83581 w 83368"/>
                <a:gd name="connsiteY10" fmla="*/ 168628 h 168531"/>
                <a:gd name="connsiteX11" fmla="*/ 83581 w 83368"/>
                <a:gd name="connsiteY11" fmla="*/ 160783 h 168531"/>
                <a:gd name="connsiteX12" fmla="*/ 75497 w 83368"/>
                <a:gd name="connsiteY12" fmla="*/ 160783 h 168531"/>
                <a:gd name="connsiteX13" fmla="*/ 52002 w 83368"/>
                <a:gd name="connsiteY13" fmla="*/ 148636 h 168531"/>
                <a:gd name="connsiteX14" fmla="*/ 52002 w 83368"/>
                <a:gd name="connsiteY14" fmla="*/ 6675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68" h="168531">
                  <a:moveTo>
                    <a:pt x="52002" y="6675"/>
                  </a:moveTo>
                  <a:cubicBezTo>
                    <a:pt x="52002" y="602"/>
                    <a:pt x="52002" y="96"/>
                    <a:pt x="46191" y="96"/>
                  </a:cubicBezTo>
                  <a:cubicBezTo>
                    <a:pt x="30528" y="16291"/>
                    <a:pt x="8297" y="16291"/>
                    <a:pt x="212" y="16291"/>
                  </a:cubicBezTo>
                  <a:lnTo>
                    <a:pt x="212" y="24135"/>
                  </a:lnTo>
                  <a:cubicBezTo>
                    <a:pt x="5265" y="24135"/>
                    <a:pt x="20170" y="24135"/>
                    <a:pt x="33307" y="17556"/>
                  </a:cubicBezTo>
                  <a:lnTo>
                    <a:pt x="33307" y="148636"/>
                  </a:lnTo>
                  <a:cubicBezTo>
                    <a:pt x="33307" y="157746"/>
                    <a:pt x="32549" y="160783"/>
                    <a:pt x="9812" y="160783"/>
                  </a:cubicBezTo>
                  <a:lnTo>
                    <a:pt x="1728" y="160783"/>
                  </a:lnTo>
                  <a:lnTo>
                    <a:pt x="1728" y="168628"/>
                  </a:lnTo>
                  <a:cubicBezTo>
                    <a:pt x="10570" y="167868"/>
                    <a:pt x="32549" y="167868"/>
                    <a:pt x="42655" y="167868"/>
                  </a:cubicBezTo>
                  <a:cubicBezTo>
                    <a:pt x="52760" y="167868"/>
                    <a:pt x="74739" y="167868"/>
                    <a:pt x="83581" y="168628"/>
                  </a:cubicBezTo>
                  <a:lnTo>
                    <a:pt x="83581" y="160783"/>
                  </a:lnTo>
                  <a:lnTo>
                    <a:pt x="75497" y="160783"/>
                  </a:lnTo>
                  <a:cubicBezTo>
                    <a:pt x="52760" y="160783"/>
                    <a:pt x="52002" y="157999"/>
                    <a:pt x="52002" y="148636"/>
                  </a:cubicBezTo>
                  <a:lnTo>
                    <a:pt x="52002" y="667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0" name="任意多边形: 形状 779">
              <a:extLst>
                <a:ext uri="{FF2B5EF4-FFF2-40B4-BE49-F238E27FC236}">
                  <a16:creationId xmlns:a16="http://schemas.microsoft.com/office/drawing/2014/main" id="{27C87A7D-287E-F5BB-EEC3-AE223337FD7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948135" y="7347993"/>
              <a:ext cx="149810" cy="114632"/>
            </a:xfrm>
            <a:custGeom>
              <a:avLst/>
              <a:gdLst>
                <a:gd name="connsiteX0" fmla="*/ 150029 w 149810"/>
                <a:gd name="connsiteY0" fmla="*/ 17802 h 114632"/>
                <a:gd name="connsiteX1" fmla="*/ 139924 w 149810"/>
                <a:gd name="connsiteY1" fmla="*/ 89 h 114632"/>
                <a:gd name="connsiteX2" fmla="*/ 126535 w 149810"/>
                <a:gd name="connsiteY2" fmla="*/ 11982 h 114632"/>
                <a:gd name="connsiteX3" fmla="*/ 130324 w 149810"/>
                <a:gd name="connsiteY3" fmla="*/ 19574 h 114632"/>
                <a:gd name="connsiteX4" fmla="*/ 139166 w 149810"/>
                <a:gd name="connsiteY4" fmla="*/ 40830 h 114632"/>
                <a:gd name="connsiteX5" fmla="*/ 126535 w 149810"/>
                <a:gd name="connsiteY5" fmla="*/ 77016 h 114632"/>
                <a:gd name="connsiteX6" fmla="*/ 97734 w 149810"/>
                <a:gd name="connsiteY6" fmla="*/ 96501 h 114632"/>
                <a:gd name="connsiteX7" fmla="*/ 73229 w 149810"/>
                <a:gd name="connsiteY7" fmla="*/ 73727 h 114632"/>
                <a:gd name="connsiteX8" fmla="*/ 81819 w 149810"/>
                <a:gd name="connsiteY8" fmla="*/ 43867 h 114632"/>
                <a:gd name="connsiteX9" fmla="*/ 77271 w 149810"/>
                <a:gd name="connsiteY9" fmla="*/ 38299 h 114632"/>
                <a:gd name="connsiteX10" fmla="*/ 70450 w 149810"/>
                <a:gd name="connsiteY10" fmla="*/ 42601 h 114632"/>
                <a:gd name="connsiteX11" fmla="*/ 64640 w 149810"/>
                <a:gd name="connsiteY11" fmla="*/ 73220 h 114632"/>
                <a:gd name="connsiteX12" fmla="*/ 30282 w 149810"/>
                <a:gd name="connsiteY12" fmla="*/ 96501 h 114632"/>
                <a:gd name="connsiteX13" fmla="*/ 8303 w 149810"/>
                <a:gd name="connsiteY13" fmla="*/ 67400 h 114632"/>
                <a:gd name="connsiteX14" fmla="*/ 34071 w 149810"/>
                <a:gd name="connsiteY14" fmla="*/ 5909 h 114632"/>
                <a:gd name="connsiteX15" fmla="*/ 29271 w 149810"/>
                <a:gd name="connsiteY15" fmla="*/ 1101 h 114632"/>
                <a:gd name="connsiteX16" fmla="*/ 22703 w 149810"/>
                <a:gd name="connsiteY16" fmla="*/ 6668 h 114632"/>
                <a:gd name="connsiteX17" fmla="*/ 219 w 149810"/>
                <a:gd name="connsiteY17" fmla="*/ 78535 h 114632"/>
                <a:gd name="connsiteX18" fmla="*/ 26745 w 149810"/>
                <a:gd name="connsiteY18" fmla="*/ 114721 h 114632"/>
                <a:gd name="connsiteX19" fmla="*/ 65650 w 149810"/>
                <a:gd name="connsiteY19" fmla="*/ 88150 h 114632"/>
                <a:gd name="connsiteX20" fmla="*/ 93440 w 149810"/>
                <a:gd name="connsiteY20" fmla="*/ 114721 h 114632"/>
                <a:gd name="connsiteX21" fmla="*/ 134366 w 149810"/>
                <a:gd name="connsiteY21" fmla="*/ 80306 h 114632"/>
                <a:gd name="connsiteX22" fmla="*/ 150029 w 149810"/>
                <a:gd name="connsiteY22" fmla="*/ 1780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10" h="114632">
                  <a:moveTo>
                    <a:pt x="150029" y="17802"/>
                  </a:moveTo>
                  <a:cubicBezTo>
                    <a:pt x="150029" y="6415"/>
                    <a:pt x="145482" y="89"/>
                    <a:pt x="139924" y="89"/>
                  </a:cubicBezTo>
                  <a:cubicBezTo>
                    <a:pt x="133356" y="89"/>
                    <a:pt x="126535" y="6162"/>
                    <a:pt x="126535" y="11982"/>
                  </a:cubicBezTo>
                  <a:cubicBezTo>
                    <a:pt x="126535" y="14513"/>
                    <a:pt x="127798" y="17296"/>
                    <a:pt x="130324" y="19574"/>
                  </a:cubicBezTo>
                  <a:cubicBezTo>
                    <a:pt x="134619" y="23369"/>
                    <a:pt x="139166" y="30202"/>
                    <a:pt x="139166" y="40830"/>
                  </a:cubicBezTo>
                  <a:cubicBezTo>
                    <a:pt x="139166" y="50952"/>
                    <a:pt x="134366" y="65376"/>
                    <a:pt x="126535" y="77016"/>
                  </a:cubicBezTo>
                  <a:cubicBezTo>
                    <a:pt x="118956" y="87897"/>
                    <a:pt x="109608" y="96501"/>
                    <a:pt x="97734" y="96501"/>
                  </a:cubicBezTo>
                  <a:cubicBezTo>
                    <a:pt x="83334" y="96501"/>
                    <a:pt x="75503" y="87391"/>
                    <a:pt x="73229" y="73727"/>
                  </a:cubicBezTo>
                  <a:cubicBezTo>
                    <a:pt x="76008" y="67147"/>
                    <a:pt x="81819" y="50952"/>
                    <a:pt x="81819" y="43867"/>
                  </a:cubicBezTo>
                  <a:cubicBezTo>
                    <a:pt x="81819" y="40830"/>
                    <a:pt x="80556" y="38299"/>
                    <a:pt x="77271" y="38299"/>
                  </a:cubicBezTo>
                  <a:cubicBezTo>
                    <a:pt x="75250" y="38299"/>
                    <a:pt x="72471" y="38806"/>
                    <a:pt x="70450" y="42601"/>
                  </a:cubicBezTo>
                  <a:cubicBezTo>
                    <a:pt x="67671" y="47662"/>
                    <a:pt x="64640" y="64111"/>
                    <a:pt x="64640" y="73220"/>
                  </a:cubicBezTo>
                  <a:cubicBezTo>
                    <a:pt x="56303" y="85114"/>
                    <a:pt x="46198" y="96501"/>
                    <a:pt x="30282" y="96501"/>
                  </a:cubicBezTo>
                  <a:cubicBezTo>
                    <a:pt x="13608" y="96501"/>
                    <a:pt x="8303" y="81571"/>
                    <a:pt x="8303" y="67400"/>
                  </a:cubicBezTo>
                  <a:cubicBezTo>
                    <a:pt x="8303" y="35769"/>
                    <a:pt x="34071" y="9199"/>
                    <a:pt x="34071" y="5909"/>
                  </a:cubicBezTo>
                  <a:cubicBezTo>
                    <a:pt x="34071" y="3125"/>
                    <a:pt x="32050" y="1101"/>
                    <a:pt x="29271" y="1101"/>
                  </a:cubicBezTo>
                  <a:cubicBezTo>
                    <a:pt x="25987" y="1101"/>
                    <a:pt x="24219" y="4391"/>
                    <a:pt x="22703" y="6668"/>
                  </a:cubicBezTo>
                  <a:cubicBezTo>
                    <a:pt x="9819" y="25394"/>
                    <a:pt x="219" y="55507"/>
                    <a:pt x="219" y="78535"/>
                  </a:cubicBezTo>
                  <a:cubicBezTo>
                    <a:pt x="219" y="95995"/>
                    <a:pt x="6029" y="114721"/>
                    <a:pt x="26745" y="114721"/>
                  </a:cubicBezTo>
                  <a:cubicBezTo>
                    <a:pt x="44682" y="114721"/>
                    <a:pt x="56555" y="102068"/>
                    <a:pt x="65650" y="88150"/>
                  </a:cubicBezTo>
                  <a:cubicBezTo>
                    <a:pt x="67924" y="102827"/>
                    <a:pt x="77777" y="114721"/>
                    <a:pt x="93440" y="114721"/>
                  </a:cubicBezTo>
                  <a:cubicBezTo>
                    <a:pt x="113145" y="114721"/>
                    <a:pt x="125271" y="99285"/>
                    <a:pt x="134366" y="80306"/>
                  </a:cubicBezTo>
                  <a:cubicBezTo>
                    <a:pt x="140429" y="67906"/>
                    <a:pt x="150029" y="33491"/>
                    <a:pt x="150029" y="1780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1" name="任意多边形: 形状 780">
              <a:extLst>
                <a:ext uri="{FF2B5EF4-FFF2-40B4-BE49-F238E27FC236}">
                  <a16:creationId xmlns:a16="http://schemas.microsoft.com/office/drawing/2014/main" id="{F522EE27-F107-1BA0-A301-6E5416E8989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102356" y="7380358"/>
              <a:ext cx="77633" cy="153576"/>
            </a:xfrm>
            <a:custGeom>
              <a:avLst/>
              <a:gdLst>
                <a:gd name="connsiteX0" fmla="*/ 77859 w 77633"/>
                <a:gd name="connsiteY0" fmla="*/ 6821 h 153576"/>
                <a:gd name="connsiteX1" fmla="*/ 70785 w 77633"/>
                <a:gd name="connsiteY1" fmla="*/ 90 h 153576"/>
                <a:gd name="connsiteX2" fmla="*/ 60882 w 77633"/>
                <a:gd name="connsiteY2" fmla="*/ 9833 h 153576"/>
                <a:gd name="connsiteX3" fmla="*/ 67955 w 77633"/>
                <a:gd name="connsiteY3" fmla="*/ 16564 h 153576"/>
                <a:gd name="connsiteX4" fmla="*/ 77859 w 77633"/>
                <a:gd name="connsiteY4" fmla="*/ 6821 h 153576"/>
                <a:gd name="connsiteX5" fmla="*/ 40368 w 77633"/>
                <a:gd name="connsiteY5" fmla="*/ 126211 h 153576"/>
                <a:gd name="connsiteX6" fmla="*/ 17555 w 77633"/>
                <a:gd name="connsiteY6" fmla="*/ 148707 h 153576"/>
                <a:gd name="connsiteX7" fmla="*/ 11189 w 77633"/>
                <a:gd name="connsiteY7" fmla="*/ 147644 h 153576"/>
                <a:gd name="connsiteX8" fmla="*/ 17202 w 77633"/>
                <a:gd name="connsiteY8" fmla="*/ 138610 h 153576"/>
                <a:gd name="connsiteX9" fmla="*/ 10305 w 77633"/>
                <a:gd name="connsiteY9" fmla="*/ 132056 h 153576"/>
                <a:gd name="connsiteX10" fmla="*/ 225 w 77633"/>
                <a:gd name="connsiteY10" fmla="*/ 142507 h 153576"/>
                <a:gd name="connsiteX11" fmla="*/ 17732 w 77633"/>
                <a:gd name="connsiteY11" fmla="*/ 153667 h 153576"/>
                <a:gd name="connsiteX12" fmla="*/ 54515 w 77633"/>
                <a:gd name="connsiteY12" fmla="*/ 125679 h 153576"/>
                <a:gd name="connsiteX13" fmla="*/ 70431 w 77633"/>
                <a:gd name="connsiteY13" fmla="*/ 62265 h 153576"/>
                <a:gd name="connsiteX14" fmla="*/ 71315 w 77633"/>
                <a:gd name="connsiteY14" fmla="*/ 56065 h 153576"/>
                <a:gd name="connsiteX15" fmla="*/ 52393 w 77633"/>
                <a:gd name="connsiteY15" fmla="*/ 39414 h 153576"/>
                <a:gd name="connsiteX16" fmla="*/ 21446 w 77633"/>
                <a:gd name="connsiteY16" fmla="*/ 66516 h 153576"/>
                <a:gd name="connsiteX17" fmla="*/ 24452 w 77633"/>
                <a:gd name="connsiteY17" fmla="*/ 68819 h 153576"/>
                <a:gd name="connsiteX18" fmla="*/ 27989 w 77633"/>
                <a:gd name="connsiteY18" fmla="*/ 65630 h 153576"/>
                <a:gd name="connsiteX19" fmla="*/ 51863 w 77633"/>
                <a:gd name="connsiteY19" fmla="*/ 44374 h 153576"/>
                <a:gd name="connsiteX20" fmla="*/ 57875 w 77633"/>
                <a:gd name="connsiteY20" fmla="*/ 53054 h 153576"/>
                <a:gd name="connsiteX21" fmla="*/ 57345 w 77633"/>
                <a:gd name="connsiteY21" fmla="*/ 58368 h 153576"/>
                <a:gd name="connsiteX22" fmla="*/ 40368 w 77633"/>
                <a:gd name="connsiteY22" fmla="*/ 126211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33" h="153576">
                  <a:moveTo>
                    <a:pt x="77859" y="6821"/>
                  </a:moveTo>
                  <a:cubicBezTo>
                    <a:pt x="77859" y="3810"/>
                    <a:pt x="75560" y="90"/>
                    <a:pt x="70785" y="90"/>
                  </a:cubicBezTo>
                  <a:cubicBezTo>
                    <a:pt x="65656" y="90"/>
                    <a:pt x="60882" y="5050"/>
                    <a:pt x="60882" y="9833"/>
                  </a:cubicBezTo>
                  <a:cubicBezTo>
                    <a:pt x="60882" y="12667"/>
                    <a:pt x="63004" y="16564"/>
                    <a:pt x="67955" y="16564"/>
                  </a:cubicBezTo>
                  <a:cubicBezTo>
                    <a:pt x="72730" y="16564"/>
                    <a:pt x="77859" y="11958"/>
                    <a:pt x="77859" y="6821"/>
                  </a:cubicBezTo>
                  <a:close/>
                  <a:moveTo>
                    <a:pt x="40368" y="126211"/>
                  </a:moveTo>
                  <a:cubicBezTo>
                    <a:pt x="37362" y="138433"/>
                    <a:pt x="27989" y="148707"/>
                    <a:pt x="17555" y="148707"/>
                  </a:cubicBezTo>
                  <a:cubicBezTo>
                    <a:pt x="15256" y="148707"/>
                    <a:pt x="13134" y="148353"/>
                    <a:pt x="11189" y="147644"/>
                  </a:cubicBezTo>
                  <a:cubicBezTo>
                    <a:pt x="15787" y="145519"/>
                    <a:pt x="17202" y="141267"/>
                    <a:pt x="17202" y="138610"/>
                  </a:cubicBezTo>
                  <a:cubicBezTo>
                    <a:pt x="17202" y="134359"/>
                    <a:pt x="13842" y="132056"/>
                    <a:pt x="10305" y="132056"/>
                  </a:cubicBezTo>
                  <a:cubicBezTo>
                    <a:pt x="4823" y="132056"/>
                    <a:pt x="225" y="136839"/>
                    <a:pt x="225" y="142507"/>
                  </a:cubicBezTo>
                  <a:cubicBezTo>
                    <a:pt x="225" y="149238"/>
                    <a:pt x="7122" y="153667"/>
                    <a:pt x="17732" y="153667"/>
                  </a:cubicBezTo>
                  <a:cubicBezTo>
                    <a:pt x="28343" y="153667"/>
                    <a:pt x="49033" y="147290"/>
                    <a:pt x="54515" y="125679"/>
                  </a:cubicBezTo>
                  <a:lnTo>
                    <a:pt x="70431" y="62265"/>
                  </a:lnTo>
                  <a:cubicBezTo>
                    <a:pt x="70962" y="60316"/>
                    <a:pt x="71315" y="58722"/>
                    <a:pt x="71315" y="56065"/>
                  </a:cubicBezTo>
                  <a:cubicBezTo>
                    <a:pt x="71315" y="46323"/>
                    <a:pt x="63004" y="39414"/>
                    <a:pt x="52393" y="39414"/>
                  </a:cubicBezTo>
                  <a:cubicBezTo>
                    <a:pt x="32764" y="39414"/>
                    <a:pt x="21446" y="64036"/>
                    <a:pt x="21446" y="66516"/>
                  </a:cubicBezTo>
                  <a:cubicBezTo>
                    <a:pt x="21446" y="68819"/>
                    <a:pt x="23922" y="68819"/>
                    <a:pt x="24452" y="68819"/>
                  </a:cubicBezTo>
                  <a:cubicBezTo>
                    <a:pt x="26574" y="68819"/>
                    <a:pt x="26751" y="68287"/>
                    <a:pt x="27989" y="65630"/>
                  </a:cubicBezTo>
                  <a:cubicBezTo>
                    <a:pt x="32410" y="55357"/>
                    <a:pt x="41606" y="44374"/>
                    <a:pt x="51863" y="44374"/>
                  </a:cubicBezTo>
                  <a:cubicBezTo>
                    <a:pt x="56284" y="44374"/>
                    <a:pt x="57875" y="47385"/>
                    <a:pt x="57875" y="53054"/>
                  </a:cubicBezTo>
                  <a:cubicBezTo>
                    <a:pt x="57875" y="55002"/>
                    <a:pt x="57522" y="57482"/>
                    <a:pt x="57345" y="58368"/>
                  </a:cubicBezTo>
                  <a:lnTo>
                    <a:pt x="40368" y="1262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2" name="任意多边形: 形状 781">
              <a:extLst>
                <a:ext uri="{FF2B5EF4-FFF2-40B4-BE49-F238E27FC236}">
                  <a16:creationId xmlns:a16="http://schemas.microsoft.com/office/drawing/2014/main" id="{8E40096D-C9C9-355E-E5B6-89C214C4A6B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230530" y="7433018"/>
              <a:ext cx="29557" cy="75662"/>
            </a:xfrm>
            <a:custGeom>
              <a:avLst/>
              <a:gdLst>
                <a:gd name="connsiteX0" fmla="*/ 29787 w 29557"/>
                <a:gd name="connsiteY0" fmla="*/ 26659 h 75662"/>
                <a:gd name="connsiteX1" fmla="*/ 13618 w 29557"/>
                <a:gd name="connsiteY1" fmla="*/ 89 h 75662"/>
                <a:gd name="connsiteX2" fmla="*/ 229 w 29557"/>
                <a:gd name="connsiteY2" fmla="*/ 13500 h 75662"/>
                <a:gd name="connsiteX3" fmla="*/ 13618 w 29557"/>
                <a:gd name="connsiteY3" fmla="*/ 26912 h 75662"/>
                <a:gd name="connsiteX4" fmla="*/ 22461 w 29557"/>
                <a:gd name="connsiteY4" fmla="*/ 23622 h 75662"/>
                <a:gd name="connsiteX5" fmla="*/ 23724 w 29557"/>
                <a:gd name="connsiteY5" fmla="*/ 22863 h 75662"/>
                <a:gd name="connsiteX6" fmla="*/ 24229 w 29557"/>
                <a:gd name="connsiteY6" fmla="*/ 26659 h 75662"/>
                <a:gd name="connsiteX7" fmla="*/ 7050 w 29557"/>
                <a:gd name="connsiteY7" fmla="*/ 68919 h 75662"/>
                <a:gd name="connsiteX8" fmla="*/ 4271 w 29557"/>
                <a:gd name="connsiteY8" fmla="*/ 72967 h 75662"/>
                <a:gd name="connsiteX9" fmla="*/ 6797 w 29557"/>
                <a:gd name="connsiteY9" fmla="*/ 75751 h 75662"/>
                <a:gd name="connsiteX10" fmla="*/ 29787 w 29557"/>
                <a:gd name="connsiteY10" fmla="*/ 26659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57" h="75662">
                  <a:moveTo>
                    <a:pt x="29787" y="26659"/>
                  </a:moveTo>
                  <a:cubicBezTo>
                    <a:pt x="29787" y="9958"/>
                    <a:pt x="23471" y="89"/>
                    <a:pt x="13618" y="89"/>
                  </a:cubicBezTo>
                  <a:cubicBezTo>
                    <a:pt x="5282" y="89"/>
                    <a:pt x="229" y="6415"/>
                    <a:pt x="229" y="13500"/>
                  </a:cubicBezTo>
                  <a:cubicBezTo>
                    <a:pt x="229" y="20333"/>
                    <a:pt x="5282" y="26912"/>
                    <a:pt x="13618" y="26912"/>
                  </a:cubicBezTo>
                  <a:cubicBezTo>
                    <a:pt x="16650" y="26912"/>
                    <a:pt x="19934" y="25900"/>
                    <a:pt x="22461" y="23622"/>
                  </a:cubicBezTo>
                  <a:cubicBezTo>
                    <a:pt x="23218" y="23116"/>
                    <a:pt x="23471" y="22863"/>
                    <a:pt x="23724" y="22863"/>
                  </a:cubicBezTo>
                  <a:cubicBezTo>
                    <a:pt x="23976" y="22863"/>
                    <a:pt x="24229" y="23116"/>
                    <a:pt x="24229" y="26659"/>
                  </a:cubicBezTo>
                  <a:cubicBezTo>
                    <a:pt x="24229" y="45385"/>
                    <a:pt x="15387" y="60568"/>
                    <a:pt x="7050" y="68919"/>
                  </a:cubicBezTo>
                  <a:cubicBezTo>
                    <a:pt x="4271" y="71702"/>
                    <a:pt x="4271" y="72208"/>
                    <a:pt x="4271" y="72967"/>
                  </a:cubicBezTo>
                  <a:cubicBezTo>
                    <a:pt x="4271" y="74739"/>
                    <a:pt x="5534" y="75751"/>
                    <a:pt x="6797" y="75751"/>
                  </a:cubicBezTo>
                  <a:cubicBezTo>
                    <a:pt x="9576" y="75751"/>
                    <a:pt x="29787" y="56266"/>
                    <a:pt x="29787" y="2665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3" name="任意多边形: 形状 782">
              <a:extLst>
                <a:ext uri="{FF2B5EF4-FFF2-40B4-BE49-F238E27FC236}">
                  <a16:creationId xmlns:a16="http://schemas.microsoft.com/office/drawing/2014/main" id="{E98F0991-90FE-5966-7C8B-4B0AEDFB02D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823063" y="7292574"/>
              <a:ext cx="103579" cy="219142"/>
            </a:xfrm>
            <a:custGeom>
              <a:avLst/>
              <a:gdLst>
                <a:gd name="connsiteX0" fmla="*/ 103832 w 103579"/>
                <a:gd name="connsiteY0" fmla="*/ 9199 h 219142"/>
                <a:gd name="connsiteX1" fmla="*/ 94232 w 103579"/>
                <a:gd name="connsiteY1" fmla="*/ 89 h 219142"/>
                <a:gd name="connsiteX2" fmla="*/ 80843 w 103579"/>
                <a:gd name="connsiteY2" fmla="*/ 13500 h 219142"/>
                <a:gd name="connsiteX3" fmla="*/ 90190 w 103579"/>
                <a:gd name="connsiteY3" fmla="*/ 22610 h 219142"/>
                <a:gd name="connsiteX4" fmla="*/ 103832 w 103579"/>
                <a:gd name="connsiteY4" fmla="*/ 9199 h 219142"/>
                <a:gd name="connsiteX5" fmla="*/ 53053 w 103579"/>
                <a:gd name="connsiteY5" fmla="*/ 180008 h 219142"/>
                <a:gd name="connsiteX6" fmla="*/ 21980 w 103579"/>
                <a:gd name="connsiteY6" fmla="*/ 213664 h 219142"/>
                <a:gd name="connsiteX7" fmla="*/ 12127 w 103579"/>
                <a:gd name="connsiteY7" fmla="*/ 211386 h 219142"/>
                <a:gd name="connsiteX8" fmla="*/ 23495 w 103579"/>
                <a:gd name="connsiteY8" fmla="*/ 197975 h 219142"/>
                <a:gd name="connsiteX9" fmla="*/ 13895 w 103579"/>
                <a:gd name="connsiteY9" fmla="*/ 189118 h 219142"/>
                <a:gd name="connsiteX10" fmla="*/ 253 w 103579"/>
                <a:gd name="connsiteY10" fmla="*/ 203542 h 219142"/>
                <a:gd name="connsiteX11" fmla="*/ 22485 w 103579"/>
                <a:gd name="connsiteY11" fmla="*/ 219231 h 219142"/>
                <a:gd name="connsiteX12" fmla="*/ 69980 w 103579"/>
                <a:gd name="connsiteY12" fmla="*/ 180767 h 219142"/>
                <a:gd name="connsiteX13" fmla="*/ 93222 w 103579"/>
                <a:gd name="connsiteY13" fmla="*/ 88150 h 219142"/>
                <a:gd name="connsiteX14" fmla="*/ 94485 w 103579"/>
                <a:gd name="connsiteY14" fmla="*/ 78788 h 219142"/>
                <a:gd name="connsiteX15" fmla="*/ 71243 w 103579"/>
                <a:gd name="connsiteY15" fmla="*/ 55507 h 219142"/>
                <a:gd name="connsiteX16" fmla="*/ 31074 w 103579"/>
                <a:gd name="connsiteY16" fmla="*/ 94477 h 219142"/>
                <a:gd name="connsiteX17" fmla="*/ 34106 w 103579"/>
                <a:gd name="connsiteY17" fmla="*/ 97007 h 219142"/>
                <a:gd name="connsiteX18" fmla="*/ 38653 w 103579"/>
                <a:gd name="connsiteY18" fmla="*/ 91946 h 219142"/>
                <a:gd name="connsiteX19" fmla="*/ 70485 w 103579"/>
                <a:gd name="connsiteY19" fmla="*/ 61074 h 219142"/>
                <a:gd name="connsiteX20" fmla="*/ 78569 w 103579"/>
                <a:gd name="connsiteY20" fmla="*/ 72714 h 219142"/>
                <a:gd name="connsiteX21" fmla="*/ 76801 w 103579"/>
                <a:gd name="connsiteY21" fmla="*/ 85620 h 219142"/>
                <a:gd name="connsiteX22" fmla="*/ 53053 w 103579"/>
                <a:gd name="connsiteY22" fmla="*/ 180008 h 2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579" h="219142">
                  <a:moveTo>
                    <a:pt x="103832" y="9199"/>
                  </a:moveTo>
                  <a:cubicBezTo>
                    <a:pt x="103832" y="4391"/>
                    <a:pt x="100296" y="89"/>
                    <a:pt x="94232" y="89"/>
                  </a:cubicBezTo>
                  <a:cubicBezTo>
                    <a:pt x="88422" y="89"/>
                    <a:pt x="80843" y="5909"/>
                    <a:pt x="80843" y="13500"/>
                  </a:cubicBezTo>
                  <a:cubicBezTo>
                    <a:pt x="80843" y="18561"/>
                    <a:pt x="84380" y="22610"/>
                    <a:pt x="90190" y="22610"/>
                  </a:cubicBezTo>
                  <a:cubicBezTo>
                    <a:pt x="97011" y="22610"/>
                    <a:pt x="103832" y="16031"/>
                    <a:pt x="103832" y="9199"/>
                  </a:cubicBezTo>
                  <a:close/>
                  <a:moveTo>
                    <a:pt x="53053" y="180008"/>
                  </a:moveTo>
                  <a:cubicBezTo>
                    <a:pt x="48253" y="199240"/>
                    <a:pt x="36127" y="213664"/>
                    <a:pt x="21980" y="213664"/>
                  </a:cubicBezTo>
                  <a:cubicBezTo>
                    <a:pt x="20464" y="213664"/>
                    <a:pt x="16674" y="213664"/>
                    <a:pt x="12127" y="211386"/>
                  </a:cubicBezTo>
                  <a:cubicBezTo>
                    <a:pt x="19706" y="209615"/>
                    <a:pt x="23495" y="203036"/>
                    <a:pt x="23495" y="197975"/>
                  </a:cubicBezTo>
                  <a:cubicBezTo>
                    <a:pt x="23495" y="193926"/>
                    <a:pt x="20716" y="189118"/>
                    <a:pt x="13895" y="189118"/>
                  </a:cubicBezTo>
                  <a:cubicBezTo>
                    <a:pt x="7580" y="189118"/>
                    <a:pt x="253" y="194432"/>
                    <a:pt x="253" y="203542"/>
                  </a:cubicBezTo>
                  <a:cubicBezTo>
                    <a:pt x="253" y="213664"/>
                    <a:pt x="10359" y="219231"/>
                    <a:pt x="22485" y="219231"/>
                  </a:cubicBezTo>
                  <a:cubicBezTo>
                    <a:pt x="40169" y="219231"/>
                    <a:pt x="63664" y="205819"/>
                    <a:pt x="69980" y="180767"/>
                  </a:cubicBezTo>
                  <a:lnTo>
                    <a:pt x="93222" y="88150"/>
                  </a:lnTo>
                  <a:cubicBezTo>
                    <a:pt x="94485" y="83089"/>
                    <a:pt x="94485" y="79547"/>
                    <a:pt x="94485" y="78788"/>
                  </a:cubicBezTo>
                  <a:cubicBezTo>
                    <a:pt x="94485" y="64364"/>
                    <a:pt x="83874" y="55507"/>
                    <a:pt x="71243" y="55507"/>
                  </a:cubicBezTo>
                  <a:cubicBezTo>
                    <a:pt x="45474" y="55507"/>
                    <a:pt x="31074" y="92199"/>
                    <a:pt x="31074" y="94477"/>
                  </a:cubicBezTo>
                  <a:cubicBezTo>
                    <a:pt x="31074" y="97007"/>
                    <a:pt x="33601" y="97007"/>
                    <a:pt x="34106" y="97007"/>
                  </a:cubicBezTo>
                  <a:cubicBezTo>
                    <a:pt x="36380" y="97007"/>
                    <a:pt x="36632" y="96754"/>
                    <a:pt x="38653" y="91946"/>
                  </a:cubicBezTo>
                  <a:cubicBezTo>
                    <a:pt x="44969" y="76510"/>
                    <a:pt x="56590" y="61074"/>
                    <a:pt x="70485" y="61074"/>
                  </a:cubicBezTo>
                  <a:cubicBezTo>
                    <a:pt x="74022" y="61074"/>
                    <a:pt x="78569" y="62086"/>
                    <a:pt x="78569" y="72714"/>
                  </a:cubicBezTo>
                  <a:cubicBezTo>
                    <a:pt x="78569" y="78535"/>
                    <a:pt x="77811" y="81318"/>
                    <a:pt x="76801" y="85620"/>
                  </a:cubicBezTo>
                  <a:lnTo>
                    <a:pt x="53053" y="18000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4" name="任意多边形: 形状 783">
              <a:extLst>
                <a:ext uri="{FF2B5EF4-FFF2-40B4-BE49-F238E27FC236}">
                  <a16:creationId xmlns:a16="http://schemas.microsoft.com/office/drawing/2014/main" id="{B984E574-6459-C101-9EC4-4F76383A3B3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029165" y="7366971"/>
              <a:ext cx="168000" cy="59213"/>
            </a:xfrm>
            <a:custGeom>
              <a:avLst/>
              <a:gdLst>
                <a:gd name="connsiteX0" fmla="*/ 159672 w 168000"/>
                <a:gd name="connsiteY0" fmla="*/ 10211 h 59213"/>
                <a:gd name="connsiteX1" fmla="*/ 168261 w 168000"/>
                <a:gd name="connsiteY1" fmla="*/ 5150 h 59213"/>
                <a:gd name="connsiteX2" fmla="*/ 159924 w 168000"/>
                <a:gd name="connsiteY2" fmla="*/ 89 h 59213"/>
                <a:gd name="connsiteX3" fmla="*/ 8598 w 168000"/>
                <a:gd name="connsiteY3" fmla="*/ 89 h 59213"/>
                <a:gd name="connsiteX4" fmla="*/ 261 w 168000"/>
                <a:gd name="connsiteY4" fmla="*/ 5150 h 59213"/>
                <a:gd name="connsiteX5" fmla="*/ 8850 w 168000"/>
                <a:gd name="connsiteY5" fmla="*/ 10211 h 59213"/>
                <a:gd name="connsiteX6" fmla="*/ 159672 w 168000"/>
                <a:gd name="connsiteY6" fmla="*/ 10211 h 59213"/>
                <a:gd name="connsiteX7" fmla="*/ 159924 w 168000"/>
                <a:gd name="connsiteY7" fmla="*/ 59303 h 59213"/>
                <a:gd name="connsiteX8" fmla="*/ 168261 w 168000"/>
                <a:gd name="connsiteY8" fmla="*/ 54242 h 59213"/>
                <a:gd name="connsiteX9" fmla="*/ 159672 w 168000"/>
                <a:gd name="connsiteY9" fmla="*/ 49181 h 59213"/>
                <a:gd name="connsiteX10" fmla="*/ 8850 w 168000"/>
                <a:gd name="connsiteY10" fmla="*/ 49181 h 59213"/>
                <a:gd name="connsiteX11" fmla="*/ 261 w 168000"/>
                <a:gd name="connsiteY11" fmla="*/ 54242 h 59213"/>
                <a:gd name="connsiteX12" fmla="*/ 8598 w 168000"/>
                <a:gd name="connsiteY12" fmla="*/ 59303 h 59213"/>
                <a:gd name="connsiteX13" fmla="*/ 159924 w 168000"/>
                <a:gd name="connsiteY13" fmla="*/ 59303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00" h="59213">
                  <a:moveTo>
                    <a:pt x="159672" y="10211"/>
                  </a:moveTo>
                  <a:cubicBezTo>
                    <a:pt x="163461" y="10211"/>
                    <a:pt x="168261" y="10211"/>
                    <a:pt x="168261" y="5150"/>
                  </a:cubicBezTo>
                  <a:cubicBezTo>
                    <a:pt x="168261" y="89"/>
                    <a:pt x="163461" y="89"/>
                    <a:pt x="159924" y="89"/>
                  </a:cubicBezTo>
                  <a:lnTo>
                    <a:pt x="8598" y="89"/>
                  </a:lnTo>
                  <a:cubicBezTo>
                    <a:pt x="5061" y="89"/>
                    <a:pt x="261" y="89"/>
                    <a:pt x="261" y="5150"/>
                  </a:cubicBezTo>
                  <a:cubicBezTo>
                    <a:pt x="261" y="10211"/>
                    <a:pt x="5061" y="10211"/>
                    <a:pt x="8850" y="10211"/>
                  </a:cubicBezTo>
                  <a:lnTo>
                    <a:pt x="159672" y="10211"/>
                  </a:lnTo>
                  <a:close/>
                  <a:moveTo>
                    <a:pt x="159924" y="59303"/>
                  </a:moveTo>
                  <a:cubicBezTo>
                    <a:pt x="163461" y="59303"/>
                    <a:pt x="168261" y="59303"/>
                    <a:pt x="168261" y="54242"/>
                  </a:cubicBezTo>
                  <a:cubicBezTo>
                    <a:pt x="168261" y="49181"/>
                    <a:pt x="163461" y="49181"/>
                    <a:pt x="159672" y="49181"/>
                  </a:cubicBezTo>
                  <a:lnTo>
                    <a:pt x="8850" y="49181"/>
                  </a:lnTo>
                  <a:cubicBezTo>
                    <a:pt x="5061" y="49181"/>
                    <a:pt x="261" y="49181"/>
                    <a:pt x="261" y="54242"/>
                  </a:cubicBezTo>
                  <a:cubicBezTo>
                    <a:pt x="261" y="59303"/>
                    <a:pt x="5061" y="59303"/>
                    <a:pt x="8598" y="59303"/>
                  </a:cubicBezTo>
                  <a:lnTo>
                    <a:pt x="159924" y="593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5" name="任意多边形: 形状 784">
              <a:extLst>
                <a:ext uri="{FF2B5EF4-FFF2-40B4-BE49-F238E27FC236}">
                  <a16:creationId xmlns:a16="http://schemas.microsoft.com/office/drawing/2014/main" id="{1FC3C256-356D-A62C-32D0-1696E837F62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304168" y="7291309"/>
              <a:ext cx="83368" cy="168531"/>
            </a:xfrm>
            <a:custGeom>
              <a:avLst/>
              <a:gdLst>
                <a:gd name="connsiteX0" fmla="*/ 52061 w 83368"/>
                <a:gd name="connsiteY0" fmla="*/ 6668 h 168531"/>
                <a:gd name="connsiteX1" fmla="*/ 46250 w 83368"/>
                <a:gd name="connsiteY1" fmla="*/ 89 h 168531"/>
                <a:gd name="connsiteX2" fmla="*/ 271 w 83368"/>
                <a:gd name="connsiteY2" fmla="*/ 16284 h 168531"/>
                <a:gd name="connsiteX3" fmla="*/ 271 w 83368"/>
                <a:gd name="connsiteY3" fmla="*/ 24129 h 168531"/>
                <a:gd name="connsiteX4" fmla="*/ 33366 w 83368"/>
                <a:gd name="connsiteY4" fmla="*/ 17549 h 168531"/>
                <a:gd name="connsiteX5" fmla="*/ 33366 w 83368"/>
                <a:gd name="connsiteY5" fmla="*/ 148630 h 168531"/>
                <a:gd name="connsiteX6" fmla="*/ 9871 w 83368"/>
                <a:gd name="connsiteY6" fmla="*/ 160776 h 168531"/>
                <a:gd name="connsiteX7" fmla="*/ 1787 w 83368"/>
                <a:gd name="connsiteY7" fmla="*/ 160776 h 168531"/>
                <a:gd name="connsiteX8" fmla="*/ 1787 w 83368"/>
                <a:gd name="connsiteY8" fmla="*/ 168621 h 168531"/>
                <a:gd name="connsiteX9" fmla="*/ 42713 w 83368"/>
                <a:gd name="connsiteY9" fmla="*/ 167862 h 168531"/>
                <a:gd name="connsiteX10" fmla="*/ 83640 w 83368"/>
                <a:gd name="connsiteY10" fmla="*/ 168621 h 168531"/>
                <a:gd name="connsiteX11" fmla="*/ 83640 w 83368"/>
                <a:gd name="connsiteY11" fmla="*/ 160776 h 168531"/>
                <a:gd name="connsiteX12" fmla="*/ 75556 w 83368"/>
                <a:gd name="connsiteY12" fmla="*/ 160776 h 168531"/>
                <a:gd name="connsiteX13" fmla="*/ 52061 w 83368"/>
                <a:gd name="connsiteY13" fmla="*/ 148630 h 168531"/>
                <a:gd name="connsiteX14" fmla="*/ 52061 w 83368"/>
                <a:gd name="connsiteY14" fmla="*/ 6668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68" h="168531">
                  <a:moveTo>
                    <a:pt x="52061" y="6668"/>
                  </a:moveTo>
                  <a:cubicBezTo>
                    <a:pt x="52061" y="595"/>
                    <a:pt x="52061" y="89"/>
                    <a:pt x="46250" y="89"/>
                  </a:cubicBezTo>
                  <a:cubicBezTo>
                    <a:pt x="30587" y="16284"/>
                    <a:pt x="8355" y="16284"/>
                    <a:pt x="271" y="16284"/>
                  </a:cubicBezTo>
                  <a:lnTo>
                    <a:pt x="271" y="24129"/>
                  </a:lnTo>
                  <a:cubicBezTo>
                    <a:pt x="5324" y="24129"/>
                    <a:pt x="20229" y="24129"/>
                    <a:pt x="33366" y="17549"/>
                  </a:cubicBezTo>
                  <a:lnTo>
                    <a:pt x="33366" y="148630"/>
                  </a:lnTo>
                  <a:cubicBezTo>
                    <a:pt x="33366" y="157739"/>
                    <a:pt x="32608" y="160776"/>
                    <a:pt x="9871" y="160776"/>
                  </a:cubicBezTo>
                  <a:lnTo>
                    <a:pt x="1787" y="160776"/>
                  </a:lnTo>
                  <a:lnTo>
                    <a:pt x="1787" y="168621"/>
                  </a:lnTo>
                  <a:cubicBezTo>
                    <a:pt x="10629" y="167862"/>
                    <a:pt x="32608" y="167862"/>
                    <a:pt x="42713" y="167862"/>
                  </a:cubicBezTo>
                  <a:cubicBezTo>
                    <a:pt x="52819" y="167862"/>
                    <a:pt x="74798" y="167862"/>
                    <a:pt x="83640" y="168621"/>
                  </a:cubicBezTo>
                  <a:lnTo>
                    <a:pt x="83640" y="160776"/>
                  </a:lnTo>
                  <a:lnTo>
                    <a:pt x="75556" y="160776"/>
                  </a:lnTo>
                  <a:cubicBezTo>
                    <a:pt x="52819" y="160776"/>
                    <a:pt x="52061" y="157993"/>
                    <a:pt x="52061" y="148630"/>
                  </a:cubicBezTo>
                  <a:lnTo>
                    <a:pt x="52061" y="666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6" name="任意多边形: 形状 785">
              <a:extLst>
                <a:ext uri="{FF2B5EF4-FFF2-40B4-BE49-F238E27FC236}">
                  <a16:creationId xmlns:a16="http://schemas.microsoft.com/office/drawing/2014/main" id="{93C54193-5ABE-2845-3113-899B55A2D2C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429727" y="7433018"/>
              <a:ext cx="29557" cy="75662"/>
            </a:xfrm>
            <a:custGeom>
              <a:avLst/>
              <a:gdLst>
                <a:gd name="connsiteX0" fmla="*/ 29834 w 29557"/>
                <a:gd name="connsiteY0" fmla="*/ 26659 h 75662"/>
                <a:gd name="connsiteX1" fmla="*/ 13666 w 29557"/>
                <a:gd name="connsiteY1" fmla="*/ 89 h 75662"/>
                <a:gd name="connsiteX2" fmla="*/ 276 w 29557"/>
                <a:gd name="connsiteY2" fmla="*/ 13500 h 75662"/>
                <a:gd name="connsiteX3" fmla="*/ 13666 w 29557"/>
                <a:gd name="connsiteY3" fmla="*/ 26912 h 75662"/>
                <a:gd name="connsiteX4" fmla="*/ 22508 w 29557"/>
                <a:gd name="connsiteY4" fmla="*/ 23622 h 75662"/>
                <a:gd name="connsiteX5" fmla="*/ 23771 w 29557"/>
                <a:gd name="connsiteY5" fmla="*/ 22863 h 75662"/>
                <a:gd name="connsiteX6" fmla="*/ 24276 w 29557"/>
                <a:gd name="connsiteY6" fmla="*/ 26659 h 75662"/>
                <a:gd name="connsiteX7" fmla="*/ 7097 w 29557"/>
                <a:gd name="connsiteY7" fmla="*/ 68919 h 75662"/>
                <a:gd name="connsiteX8" fmla="*/ 4318 w 29557"/>
                <a:gd name="connsiteY8" fmla="*/ 72967 h 75662"/>
                <a:gd name="connsiteX9" fmla="*/ 6845 w 29557"/>
                <a:gd name="connsiteY9" fmla="*/ 75751 h 75662"/>
                <a:gd name="connsiteX10" fmla="*/ 29834 w 29557"/>
                <a:gd name="connsiteY10" fmla="*/ 26659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57" h="75662">
                  <a:moveTo>
                    <a:pt x="29834" y="26659"/>
                  </a:moveTo>
                  <a:cubicBezTo>
                    <a:pt x="29834" y="9958"/>
                    <a:pt x="23518" y="89"/>
                    <a:pt x="13666" y="89"/>
                  </a:cubicBezTo>
                  <a:cubicBezTo>
                    <a:pt x="5329" y="89"/>
                    <a:pt x="276" y="6415"/>
                    <a:pt x="276" y="13500"/>
                  </a:cubicBezTo>
                  <a:cubicBezTo>
                    <a:pt x="276" y="20333"/>
                    <a:pt x="5329" y="26912"/>
                    <a:pt x="13666" y="26912"/>
                  </a:cubicBezTo>
                  <a:cubicBezTo>
                    <a:pt x="16697" y="26912"/>
                    <a:pt x="19982" y="25900"/>
                    <a:pt x="22508" y="23622"/>
                  </a:cubicBezTo>
                  <a:cubicBezTo>
                    <a:pt x="23266" y="23116"/>
                    <a:pt x="23518" y="22863"/>
                    <a:pt x="23771" y="22863"/>
                  </a:cubicBezTo>
                  <a:cubicBezTo>
                    <a:pt x="24024" y="22863"/>
                    <a:pt x="24276" y="23116"/>
                    <a:pt x="24276" y="26659"/>
                  </a:cubicBezTo>
                  <a:cubicBezTo>
                    <a:pt x="24276" y="45385"/>
                    <a:pt x="15434" y="60568"/>
                    <a:pt x="7097" y="68919"/>
                  </a:cubicBezTo>
                  <a:cubicBezTo>
                    <a:pt x="4318" y="71702"/>
                    <a:pt x="4318" y="72208"/>
                    <a:pt x="4318" y="72967"/>
                  </a:cubicBezTo>
                  <a:cubicBezTo>
                    <a:pt x="4318" y="74739"/>
                    <a:pt x="5581" y="75751"/>
                    <a:pt x="6845" y="75751"/>
                  </a:cubicBezTo>
                  <a:cubicBezTo>
                    <a:pt x="9624" y="75751"/>
                    <a:pt x="29834" y="56266"/>
                    <a:pt x="29834" y="2665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7" name="任意多边形: 形状 786">
              <a:extLst>
                <a:ext uri="{FF2B5EF4-FFF2-40B4-BE49-F238E27FC236}">
                  <a16:creationId xmlns:a16="http://schemas.microsoft.com/office/drawing/2014/main" id="{10DC3CD1-C6BD-CF6E-0DF5-A6096C1162C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542007" y="7383167"/>
              <a:ext cx="26778" cy="26823"/>
            </a:xfrm>
            <a:custGeom>
              <a:avLst/>
              <a:gdLst>
                <a:gd name="connsiteX0" fmla="*/ 27060 w 26778"/>
                <a:gd name="connsiteY0" fmla="*/ 13500 h 26823"/>
                <a:gd name="connsiteX1" fmla="*/ 13670 w 26778"/>
                <a:gd name="connsiteY1" fmla="*/ 89 h 26823"/>
                <a:gd name="connsiteX2" fmla="*/ 281 w 26778"/>
                <a:gd name="connsiteY2" fmla="*/ 13500 h 26823"/>
                <a:gd name="connsiteX3" fmla="*/ 13670 w 26778"/>
                <a:gd name="connsiteY3" fmla="*/ 26912 h 26823"/>
                <a:gd name="connsiteX4" fmla="*/ 27060 w 26778"/>
                <a:gd name="connsiteY4" fmla="*/ 13500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8" h="26823">
                  <a:moveTo>
                    <a:pt x="27060" y="13500"/>
                  </a:moveTo>
                  <a:cubicBezTo>
                    <a:pt x="27060" y="6162"/>
                    <a:pt x="20996" y="89"/>
                    <a:pt x="13670" y="89"/>
                  </a:cubicBezTo>
                  <a:cubicBezTo>
                    <a:pt x="6344" y="89"/>
                    <a:pt x="281" y="6162"/>
                    <a:pt x="281" y="13500"/>
                  </a:cubicBezTo>
                  <a:cubicBezTo>
                    <a:pt x="281" y="20839"/>
                    <a:pt x="6344" y="26912"/>
                    <a:pt x="13670" y="26912"/>
                  </a:cubicBezTo>
                  <a:cubicBezTo>
                    <a:pt x="20996" y="26912"/>
                    <a:pt x="27060" y="20839"/>
                    <a:pt x="27060" y="1350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8" name="任意多边形: 形状 787">
              <a:extLst>
                <a:ext uri="{FF2B5EF4-FFF2-40B4-BE49-F238E27FC236}">
                  <a16:creationId xmlns:a16="http://schemas.microsoft.com/office/drawing/2014/main" id="{150A3CA1-6CA2-65D4-501F-A779ECAB46F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0654287" y="7383167"/>
              <a:ext cx="26778" cy="26823"/>
            </a:xfrm>
            <a:custGeom>
              <a:avLst/>
              <a:gdLst>
                <a:gd name="connsiteX0" fmla="*/ 27064 w 26778"/>
                <a:gd name="connsiteY0" fmla="*/ 13500 h 26823"/>
                <a:gd name="connsiteX1" fmla="*/ 13675 w 26778"/>
                <a:gd name="connsiteY1" fmla="*/ 89 h 26823"/>
                <a:gd name="connsiteX2" fmla="*/ 285 w 26778"/>
                <a:gd name="connsiteY2" fmla="*/ 13500 h 26823"/>
                <a:gd name="connsiteX3" fmla="*/ 13675 w 26778"/>
                <a:gd name="connsiteY3" fmla="*/ 26912 h 26823"/>
                <a:gd name="connsiteX4" fmla="*/ 27064 w 26778"/>
                <a:gd name="connsiteY4" fmla="*/ 13500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8" h="26823">
                  <a:moveTo>
                    <a:pt x="27064" y="13500"/>
                  </a:moveTo>
                  <a:cubicBezTo>
                    <a:pt x="27064" y="6162"/>
                    <a:pt x="21001" y="89"/>
                    <a:pt x="13675" y="89"/>
                  </a:cubicBezTo>
                  <a:cubicBezTo>
                    <a:pt x="6348" y="89"/>
                    <a:pt x="285" y="6162"/>
                    <a:pt x="285" y="13500"/>
                  </a:cubicBezTo>
                  <a:cubicBezTo>
                    <a:pt x="285" y="20839"/>
                    <a:pt x="6348" y="26912"/>
                    <a:pt x="13675" y="26912"/>
                  </a:cubicBezTo>
                  <a:cubicBezTo>
                    <a:pt x="21001" y="26912"/>
                    <a:pt x="27064" y="20839"/>
                    <a:pt x="27064" y="1350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9" name="任意多边形: 形状 788">
              <a:extLst>
                <a:ext uri="{FF2B5EF4-FFF2-40B4-BE49-F238E27FC236}">
                  <a16:creationId xmlns:a16="http://schemas.microsoft.com/office/drawing/2014/main" id="{87E6935C-82AD-815F-DFA8-63780F81BC8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766567" y="7383167"/>
              <a:ext cx="26778" cy="26823"/>
            </a:xfrm>
            <a:custGeom>
              <a:avLst/>
              <a:gdLst>
                <a:gd name="connsiteX0" fmla="*/ 27069 w 26778"/>
                <a:gd name="connsiteY0" fmla="*/ 13500 h 26823"/>
                <a:gd name="connsiteX1" fmla="*/ 13679 w 26778"/>
                <a:gd name="connsiteY1" fmla="*/ 89 h 26823"/>
                <a:gd name="connsiteX2" fmla="*/ 290 w 26778"/>
                <a:gd name="connsiteY2" fmla="*/ 13500 h 26823"/>
                <a:gd name="connsiteX3" fmla="*/ 13679 w 26778"/>
                <a:gd name="connsiteY3" fmla="*/ 26912 h 26823"/>
                <a:gd name="connsiteX4" fmla="*/ 27069 w 26778"/>
                <a:gd name="connsiteY4" fmla="*/ 13500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8" h="26823">
                  <a:moveTo>
                    <a:pt x="27069" y="13500"/>
                  </a:moveTo>
                  <a:cubicBezTo>
                    <a:pt x="27069" y="6162"/>
                    <a:pt x="21005" y="89"/>
                    <a:pt x="13679" y="89"/>
                  </a:cubicBezTo>
                  <a:cubicBezTo>
                    <a:pt x="6353" y="89"/>
                    <a:pt x="290" y="6162"/>
                    <a:pt x="290" y="13500"/>
                  </a:cubicBezTo>
                  <a:cubicBezTo>
                    <a:pt x="290" y="20839"/>
                    <a:pt x="6353" y="26912"/>
                    <a:pt x="13679" y="26912"/>
                  </a:cubicBezTo>
                  <a:cubicBezTo>
                    <a:pt x="21005" y="26912"/>
                    <a:pt x="27069" y="20839"/>
                    <a:pt x="27069" y="1350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0" name="任意多边形: 形状 789">
              <a:extLst>
                <a:ext uri="{FF2B5EF4-FFF2-40B4-BE49-F238E27FC236}">
                  <a16:creationId xmlns:a16="http://schemas.microsoft.com/office/drawing/2014/main" id="{D777C345-CB49-9010-F3B3-313E78C0C34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920952" y="7433018"/>
              <a:ext cx="29557" cy="75662"/>
            </a:xfrm>
            <a:custGeom>
              <a:avLst/>
              <a:gdLst>
                <a:gd name="connsiteX0" fmla="*/ 29854 w 29557"/>
                <a:gd name="connsiteY0" fmla="*/ 26659 h 75662"/>
                <a:gd name="connsiteX1" fmla="*/ 13685 w 29557"/>
                <a:gd name="connsiteY1" fmla="*/ 89 h 75662"/>
                <a:gd name="connsiteX2" fmla="*/ 296 w 29557"/>
                <a:gd name="connsiteY2" fmla="*/ 13500 h 75662"/>
                <a:gd name="connsiteX3" fmla="*/ 13685 w 29557"/>
                <a:gd name="connsiteY3" fmla="*/ 26912 h 75662"/>
                <a:gd name="connsiteX4" fmla="*/ 22527 w 29557"/>
                <a:gd name="connsiteY4" fmla="*/ 23622 h 75662"/>
                <a:gd name="connsiteX5" fmla="*/ 23790 w 29557"/>
                <a:gd name="connsiteY5" fmla="*/ 22863 h 75662"/>
                <a:gd name="connsiteX6" fmla="*/ 24296 w 29557"/>
                <a:gd name="connsiteY6" fmla="*/ 26659 h 75662"/>
                <a:gd name="connsiteX7" fmla="*/ 7117 w 29557"/>
                <a:gd name="connsiteY7" fmla="*/ 68919 h 75662"/>
                <a:gd name="connsiteX8" fmla="*/ 4338 w 29557"/>
                <a:gd name="connsiteY8" fmla="*/ 72967 h 75662"/>
                <a:gd name="connsiteX9" fmla="*/ 6864 w 29557"/>
                <a:gd name="connsiteY9" fmla="*/ 75751 h 75662"/>
                <a:gd name="connsiteX10" fmla="*/ 29854 w 29557"/>
                <a:gd name="connsiteY10" fmla="*/ 26659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57" h="75662">
                  <a:moveTo>
                    <a:pt x="29854" y="26659"/>
                  </a:moveTo>
                  <a:cubicBezTo>
                    <a:pt x="29854" y="9958"/>
                    <a:pt x="23538" y="89"/>
                    <a:pt x="13685" y="89"/>
                  </a:cubicBezTo>
                  <a:cubicBezTo>
                    <a:pt x="5348" y="89"/>
                    <a:pt x="296" y="6415"/>
                    <a:pt x="296" y="13500"/>
                  </a:cubicBezTo>
                  <a:cubicBezTo>
                    <a:pt x="296" y="20333"/>
                    <a:pt x="5348" y="26912"/>
                    <a:pt x="13685" y="26912"/>
                  </a:cubicBezTo>
                  <a:cubicBezTo>
                    <a:pt x="16717" y="26912"/>
                    <a:pt x="20001" y="25900"/>
                    <a:pt x="22527" y="23622"/>
                  </a:cubicBezTo>
                  <a:cubicBezTo>
                    <a:pt x="23285" y="23116"/>
                    <a:pt x="23538" y="22863"/>
                    <a:pt x="23790" y="22863"/>
                  </a:cubicBezTo>
                  <a:cubicBezTo>
                    <a:pt x="24043" y="22863"/>
                    <a:pt x="24296" y="23116"/>
                    <a:pt x="24296" y="26659"/>
                  </a:cubicBezTo>
                  <a:cubicBezTo>
                    <a:pt x="24296" y="45385"/>
                    <a:pt x="15454" y="60568"/>
                    <a:pt x="7117" y="68919"/>
                  </a:cubicBezTo>
                  <a:cubicBezTo>
                    <a:pt x="4338" y="71702"/>
                    <a:pt x="4338" y="72208"/>
                    <a:pt x="4338" y="72967"/>
                  </a:cubicBezTo>
                  <a:cubicBezTo>
                    <a:pt x="4338" y="74739"/>
                    <a:pt x="5601" y="75751"/>
                    <a:pt x="6864" y="75751"/>
                  </a:cubicBezTo>
                  <a:cubicBezTo>
                    <a:pt x="9643" y="75751"/>
                    <a:pt x="29854" y="56266"/>
                    <a:pt x="29854" y="2665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1" name="任意多边形: 形状 790">
              <a:extLst>
                <a:ext uri="{FF2B5EF4-FFF2-40B4-BE49-F238E27FC236}">
                  <a16:creationId xmlns:a16="http://schemas.microsoft.com/office/drawing/2014/main" id="{B6498AD6-28C8-B75C-C034-974184BFAC6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1021358" y="7287007"/>
              <a:ext cx="212716" cy="172833"/>
            </a:xfrm>
            <a:custGeom>
              <a:avLst/>
              <a:gdLst>
                <a:gd name="connsiteX0" fmla="*/ 181437 w 212716"/>
                <a:gd name="connsiteY0" fmla="*/ 26659 h 172833"/>
                <a:gd name="connsiteX1" fmla="*/ 208721 w 212716"/>
                <a:gd name="connsiteY1" fmla="*/ 7933 h 172833"/>
                <a:gd name="connsiteX2" fmla="*/ 213016 w 212716"/>
                <a:gd name="connsiteY2" fmla="*/ 2872 h 172833"/>
                <a:gd name="connsiteX3" fmla="*/ 209732 w 212716"/>
                <a:gd name="connsiteY3" fmla="*/ 89 h 172833"/>
                <a:gd name="connsiteX4" fmla="*/ 184216 w 212716"/>
                <a:gd name="connsiteY4" fmla="*/ 848 h 172833"/>
                <a:gd name="connsiteX5" fmla="*/ 158448 w 212716"/>
                <a:gd name="connsiteY5" fmla="*/ 89 h 172833"/>
                <a:gd name="connsiteX6" fmla="*/ 153900 w 212716"/>
                <a:gd name="connsiteY6" fmla="*/ 5150 h 172833"/>
                <a:gd name="connsiteX7" fmla="*/ 158448 w 212716"/>
                <a:gd name="connsiteY7" fmla="*/ 7933 h 172833"/>
                <a:gd name="connsiteX8" fmla="*/ 175627 w 212716"/>
                <a:gd name="connsiteY8" fmla="*/ 19068 h 172833"/>
                <a:gd name="connsiteX9" fmla="*/ 174869 w 212716"/>
                <a:gd name="connsiteY9" fmla="*/ 24382 h 172833"/>
                <a:gd name="connsiteX10" fmla="*/ 146574 w 212716"/>
                <a:gd name="connsiteY10" fmla="*/ 136989 h 172833"/>
                <a:gd name="connsiteX11" fmla="*/ 90742 w 212716"/>
                <a:gd name="connsiteY11" fmla="*/ 4897 h 172833"/>
                <a:gd name="connsiteX12" fmla="*/ 82658 w 212716"/>
                <a:gd name="connsiteY12" fmla="*/ 89 h 172833"/>
                <a:gd name="connsiteX13" fmla="*/ 48805 w 212716"/>
                <a:gd name="connsiteY13" fmla="*/ 89 h 172833"/>
                <a:gd name="connsiteX14" fmla="*/ 41479 w 212716"/>
                <a:gd name="connsiteY14" fmla="*/ 5150 h 172833"/>
                <a:gd name="connsiteX15" fmla="*/ 48553 w 212716"/>
                <a:gd name="connsiteY15" fmla="*/ 7933 h 172833"/>
                <a:gd name="connsiteX16" fmla="*/ 65732 w 212716"/>
                <a:gd name="connsiteY16" fmla="*/ 10211 h 172833"/>
                <a:gd name="connsiteX17" fmla="*/ 31879 w 212716"/>
                <a:gd name="connsiteY17" fmla="*/ 146099 h 172833"/>
                <a:gd name="connsiteX18" fmla="*/ 4595 w 212716"/>
                <a:gd name="connsiteY18" fmla="*/ 165078 h 172833"/>
                <a:gd name="connsiteX19" fmla="*/ 300 w 212716"/>
                <a:gd name="connsiteY19" fmla="*/ 170139 h 172833"/>
                <a:gd name="connsiteX20" fmla="*/ 3584 w 212716"/>
                <a:gd name="connsiteY20" fmla="*/ 172923 h 172833"/>
                <a:gd name="connsiteX21" fmla="*/ 28847 w 212716"/>
                <a:gd name="connsiteY21" fmla="*/ 172163 h 172833"/>
                <a:gd name="connsiteX22" fmla="*/ 54869 w 212716"/>
                <a:gd name="connsiteY22" fmla="*/ 172923 h 172833"/>
                <a:gd name="connsiteX23" fmla="*/ 59416 w 212716"/>
                <a:gd name="connsiteY23" fmla="*/ 167862 h 172833"/>
                <a:gd name="connsiteX24" fmla="*/ 54363 w 212716"/>
                <a:gd name="connsiteY24" fmla="*/ 165078 h 172833"/>
                <a:gd name="connsiteX25" fmla="*/ 37690 w 212716"/>
                <a:gd name="connsiteY25" fmla="*/ 153944 h 172833"/>
                <a:gd name="connsiteX26" fmla="*/ 38700 w 212716"/>
                <a:gd name="connsiteY26" fmla="*/ 148124 h 172833"/>
                <a:gd name="connsiteX27" fmla="*/ 72048 w 212716"/>
                <a:gd name="connsiteY27" fmla="*/ 14513 h 172833"/>
                <a:gd name="connsiteX28" fmla="*/ 74321 w 212716"/>
                <a:gd name="connsiteY28" fmla="*/ 19068 h 172833"/>
                <a:gd name="connsiteX29" fmla="*/ 137227 w 212716"/>
                <a:gd name="connsiteY29" fmla="*/ 168115 h 172833"/>
                <a:gd name="connsiteX30" fmla="*/ 142027 w 212716"/>
                <a:gd name="connsiteY30" fmla="*/ 172923 h 172833"/>
                <a:gd name="connsiteX31" fmla="*/ 146069 w 212716"/>
                <a:gd name="connsiteY31" fmla="*/ 167609 h 172833"/>
                <a:gd name="connsiteX32" fmla="*/ 181437 w 212716"/>
                <a:gd name="connsiteY32" fmla="*/ 26659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2716" h="172833">
                  <a:moveTo>
                    <a:pt x="181437" y="26659"/>
                  </a:moveTo>
                  <a:cubicBezTo>
                    <a:pt x="183964" y="16537"/>
                    <a:pt x="188511" y="8692"/>
                    <a:pt x="208721" y="7933"/>
                  </a:cubicBezTo>
                  <a:cubicBezTo>
                    <a:pt x="209985" y="7933"/>
                    <a:pt x="213016" y="7680"/>
                    <a:pt x="213016" y="2872"/>
                  </a:cubicBezTo>
                  <a:cubicBezTo>
                    <a:pt x="213016" y="2619"/>
                    <a:pt x="213016" y="89"/>
                    <a:pt x="209732" y="89"/>
                  </a:cubicBezTo>
                  <a:cubicBezTo>
                    <a:pt x="201395" y="89"/>
                    <a:pt x="192553" y="848"/>
                    <a:pt x="184216" y="848"/>
                  </a:cubicBezTo>
                  <a:cubicBezTo>
                    <a:pt x="175627" y="848"/>
                    <a:pt x="166785" y="89"/>
                    <a:pt x="158448" y="89"/>
                  </a:cubicBezTo>
                  <a:cubicBezTo>
                    <a:pt x="156932" y="89"/>
                    <a:pt x="153900" y="89"/>
                    <a:pt x="153900" y="5150"/>
                  </a:cubicBezTo>
                  <a:cubicBezTo>
                    <a:pt x="153900" y="7933"/>
                    <a:pt x="156427" y="7933"/>
                    <a:pt x="158448" y="7933"/>
                  </a:cubicBezTo>
                  <a:cubicBezTo>
                    <a:pt x="172848" y="8186"/>
                    <a:pt x="175627" y="13500"/>
                    <a:pt x="175627" y="19068"/>
                  </a:cubicBezTo>
                  <a:cubicBezTo>
                    <a:pt x="175627" y="19827"/>
                    <a:pt x="175121" y="23622"/>
                    <a:pt x="174869" y="24382"/>
                  </a:cubicBezTo>
                  <a:lnTo>
                    <a:pt x="146574" y="136989"/>
                  </a:lnTo>
                  <a:lnTo>
                    <a:pt x="90742" y="4897"/>
                  </a:lnTo>
                  <a:cubicBezTo>
                    <a:pt x="88721" y="342"/>
                    <a:pt x="88469" y="89"/>
                    <a:pt x="82658" y="89"/>
                  </a:cubicBezTo>
                  <a:lnTo>
                    <a:pt x="48805" y="89"/>
                  </a:lnTo>
                  <a:cubicBezTo>
                    <a:pt x="43753" y="89"/>
                    <a:pt x="41479" y="89"/>
                    <a:pt x="41479" y="5150"/>
                  </a:cubicBezTo>
                  <a:cubicBezTo>
                    <a:pt x="41479" y="7933"/>
                    <a:pt x="43753" y="7933"/>
                    <a:pt x="48553" y="7933"/>
                  </a:cubicBezTo>
                  <a:cubicBezTo>
                    <a:pt x="49816" y="7933"/>
                    <a:pt x="65732" y="7933"/>
                    <a:pt x="65732" y="10211"/>
                  </a:cubicBezTo>
                  <a:lnTo>
                    <a:pt x="31879" y="146099"/>
                  </a:lnTo>
                  <a:cubicBezTo>
                    <a:pt x="29353" y="156221"/>
                    <a:pt x="25058" y="164319"/>
                    <a:pt x="4595" y="165078"/>
                  </a:cubicBezTo>
                  <a:cubicBezTo>
                    <a:pt x="3079" y="165078"/>
                    <a:pt x="300" y="165331"/>
                    <a:pt x="300" y="170139"/>
                  </a:cubicBezTo>
                  <a:cubicBezTo>
                    <a:pt x="300" y="171910"/>
                    <a:pt x="1563" y="172923"/>
                    <a:pt x="3584" y="172923"/>
                  </a:cubicBezTo>
                  <a:cubicBezTo>
                    <a:pt x="11668" y="172923"/>
                    <a:pt x="20511" y="172163"/>
                    <a:pt x="28847" y="172163"/>
                  </a:cubicBezTo>
                  <a:cubicBezTo>
                    <a:pt x="37437" y="172163"/>
                    <a:pt x="46532" y="172923"/>
                    <a:pt x="54869" y="172923"/>
                  </a:cubicBezTo>
                  <a:cubicBezTo>
                    <a:pt x="56132" y="172923"/>
                    <a:pt x="59416" y="172923"/>
                    <a:pt x="59416" y="167862"/>
                  </a:cubicBezTo>
                  <a:cubicBezTo>
                    <a:pt x="59416" y="165331"/>
                    <a:pt x="57142" y="165078"/>
                    <a:pt x="54363" y="165078"/>
                  </a:cubicBezTo>
                  <a:cubicBezTo>
                    <a:pt x="39711" y="164572"/>
                    <a:pt x="37690" y="159005"/>
                    <a:pt x="37690" y="153944"/>
                  </a:cubicBezTo>
                  <a:cubicBezTo>
                    <a:pt x="37690" y="152172"/>
                    <a:pt x="37942" y="150907"/>
                    <a:pt x="38700" y="148124"/>
                  </a:cubicBezTo>
                  <a:lnTo>
                    <a:pt x="72048" y="14513"/>
                  </a:lnTo>
                  <a:cubicBezTo>
                    <a:pt x="73058" y="16031"/>
                    <a:pt x="73058" y="16537"/>
                    <a:pt x="74321" y="19068"/>
                  </a:cubicBezTo>
                  <a:lnTo>
                    <a:pt x="137227" y="168115"/>
                  </a:lnTo>
                  <a:cubicBezTo>
                    <a:pt x="138995" y="172416"/>
                    <a:pt x="139753" y="172923"/>
                    <a:pt x="142027" y="172923"/>
                  </a:cubicBezTo>
                  <a:cubicBezTo>
                    <a:pt x="144806" y="172923"/>
                    <a:pt x="144806" y="172163"/>
                    <a:pt x="146069" y="167609"/>
                  </a:cubicBezTo>
                  <a:lnTo>
                    <a:pt x="181437" y="266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09" name="文本框 808">
            <a:extLst>
              <a:ext uri="{FF2B5EF4-FFF2-40B4-BE49-F238E27FC236}">
                <a16:creationId xmlns:a16="http://schemas.microsoft.com/office/drawing/2014/main" id="{6AA019C9-1F33-DE30-1D37-71614C76E7E9}"/>
              </a:ext>
            </a:extLst>
          </p:cNvPr>
          <p:cNvSpPr txBox="1"/>
          <p:nvPr/>
        </p:nvSpPr>
        <p:spPr>
          <a:xfrm>
            <a:off x="4181133" y="5931144"/>
            <a:ext cx="798097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R. Craig, M. Thoss, and H. Wang,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Chem. Phys.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127(14), 144503 (2007)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Wang,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Phys. Chem. 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118(39), 9253–9261 (2014)</a:t>
            </a:r>
          </a:p>
        </p:txBody>
      </p:sp>
    </p:spTree>
    <p:extLst>
      <p:ext uri="{BB962C8B-B14F-4D97-AF65-F5344CB8AC3E}">
        <p14:creationId xmlns:p14="http://schemas.microsoft.com/office/powerpoint/2010/main" val="250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5A053F-737E-6AD1-1119-878C0792D1BA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069722" y="860744"/>
            <a:ext cx="4330539" cy="41993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0A9FAC-23C0-10FA-14CE-B527E0E24D7A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6772341" y="860744"/>
            <a:ext cx="4349937" cy="4199310"/>
          </a:xfrm>
          <a:prstGeom prst="rect">
            <a:avLst/>
          </a:prstGeom>
        </p:spPr>
      </p:pic>
      <p:grpSp>
        <p:nvGrpSpPr>
          <p:cNvPr id="36" name="组合 35" descr="\documentclass{article}&#10;\usepackage{amsmath}&#10;\pagestyle{empty}&#10;\begin{document}&#10;&#10;\begin{align*}&#10;\epsilon = 0,~\Delta = 1,~\beta=0.25,~\omega_\mathrm{c}=5,~\alpha=0.02&#10;\end{align*}&#10;&#10;\end{document}" title="IguanaTex Vector Display">
            <a:extLst>
              <a:ext uri="{FF2B5EF4-FFF2-40B4-BE49-F238E27FC236}">
                <a16:creationId xmlns:a16="http://schemas.microsoft.com/office/drawing/2014/main" id="{CB7BB365-FDBD-A472-CF71-C6A9F279F42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29104" y="5733832"/>
            <a:ext cx="4621810" cy="230275"/>
            <a:chOff x="6162636" y="4509749"/>
            <a:chExt cx="4621810" cy="230275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97F8B69-51E0-335B-B0D7-95BBB2D82DC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162636" y="4581868"/>
              <a:ext cx="83253" cy="111848"/>
            </a:xfrm>
            <a:custGeom>
              <a:avLst/>
              <a:gdLst>
                <a:gd name="connsiteX0" fmla="*/ 63658 w 83253"/>
                <a:gd name="connsiteY0" fmla="*/ 51960 h 111848"/>
                <a:gd name="connsiteX1" fmla="*/ 72262 w 83253"/>
                <a:gd name="connsiteY1" fmla="*/ 47658 h 111848"/>
                <a:gd name="connsiteX2" fmla="*/ 64923 w 83253"/>
                <a:gd name="connsiteY2" fmla="*/ 44116 h 111848"/>
                <a:gd name="connsiteX3" fmla="*/ 23929 w 83253"/>
                <a:gd name="connsiteY3" fmla="*/ 44116 h 111848"/>
                <a:gd name="connsiteX4" fmla="*/ 67201 w 83253"/>
                <a:gd name="connsiteY4" fmla="*/ 7929 h 111848"/>
                <a:gd name="connsiteX5" fmla="*/ 75045 w 83253"/>
                <a:gd name="connsiteY5" fmla="*/ 7929 h 111848"/>
                <a:gd name="connsiteX6" fmla="*/ 83396 w 83253"/>
                <a:gd name="connsiteY6" fmla="*/ 3627 h 111848"/>
                <a:gd name="connsiteX7" fmla="*/ 75804 w 83253"/>
                <a:gd name="connsiteY7" fmla="*/ 85 h 111848"/>
                <a:gd name="connsiteX8" fmla="*/ 66948 w 83253"/>
                <a:gd name="connsiteY8" fmla="*/ 85 h 111848"/>
                <a:gd name="connsiteX9" fmla="*/ 142 w 83253"/>
                <a:gd name="connsiteY9" fmla="*/ 64107 h 111848"/>
                <a:gd name="connsiteX10" fmla="*/ 45944 w 83253"/>
                <a:gd name="connsiteY10" fmla="*/ 111933 h 111848"/>
                <a:gd name="connsiteX11" fmla="*/ 78841 w 83253"/>
                <a:gd name="connsiteY11" fmla="*/ 99028 h 111848"/>
                <a:gd name="connsiteX12" fmla="*/ 76311 w 83253"/>
                <a:gd name="connsiteY12" fmla="*/ 95485 h 111848"/>
                <a:gd name="connsiteX13" fmla="*/ 73021 w 83253"/>
                <a:gd name="connsiteY13" fmla="*/ 97003 h 111848"/>
                <a:gd name="connsiteX14" fmla="*/ 46451 w 83253"/>
                <a:gd name="connsiteY14" fmla="*/ 106366 h 111848"/>
                <a:gd name="connsiteX15" fmla="*/ 19121 w 83253"/>
                <a:gd name="connsiteY15" fmla="*/ 73470 h 111848"/>
                <a:gd name="connsiteX16" fmla="*/ 21905 w 83253"/>
                <a:gd name="connsiteY16" fmla="*/ 51960 h 111848"/>
                <a:gd name="connsiteX17" fmla="*/ 63658 w 83253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53" h="111848">
                  <a:moveTo>
                    <a:pt x="63658" y="51960"/>
                  </a:moveTo>
                  <a:cubicBezTo>
                    <a:pt x="67707" y="51960"/>
                    <a:pt x="72262" y="51960"/>
                    <a:pt x="72262" y="47658"/>
                  </a:cubicBezTo>
                  <a:cubicBezTo>
                    <a:pt x="72262" y="44116"/>
                    <a:pt x="69225" y="44116"/>
                    <a:pt x="64923" y="44116"/>
                  </a:cubicBezTo>
                  <a:lnTo>
                    <a:pt x="23929" y="44116"/>
                  </a:lnTo>
                  <a:cubicBezTo>
                    <a:pt x="30002" y="22606"/>
                    <a:pt x="44173" y="7929"/>
                    <a:pt x="67201" y="7929"/>
                  </a:cubicBezTo>
                  <a:lnTo>
                    <a:pt x="75045" y="7929"/>
                  </a:lnTo>
                  <a:cubicBezTo>
                    <a:pt x="79347" y="7929"/>
                    <a:pt x="83396" y="7929"/>
                    <a:pt x="83396" y="3627"/>
                  </a:cubicBezTo>
                  <a:cubicBezTo>
                    <a:pt x="83396" y="85"/>
                    <a:pt x="80106" y="85"/>
                    <a:pt x="75804" y="85"/>
                  </a:cubicBezTo>
                  <a:lnTo>
                    <a:pt x="66948" y="85"/>
                  </a:lnTo>
                  <a:cubicBezTo>
                    <a:pt x="34051" y="85"/>
                    <a:pt x="142" y="25390"/>
                    <a:pt x="142" y="64107"/>
                  </a:cubicBezTo>
                  <a:cubicBezTo>
                    <a:pt x="142" y="91942"/>
                    <a:pt x="19121" y="111933"/>
                    <a:pt x="45944" y="111933"/>
                  </a:cubicBezTo>
                  <a:cubicBezTo>
                    <a:pt x="62393" y="111933"/>
                    <a:pt x="78841" y="101811"/>
                    <a:pt x="78841" y="99028"/>
                  </a:cubicBezTo>
                  <a:cubicBezTo>
                    <a:pt x="78841" y="98268"/>
                    <a:pt x="78588" y="95485"/>
                    <a:pt x="76311" y="95485"/>
                  </a:cubicBezTo>
                  <a:cubicBezTo>
                    <a:pt x="75804" y="95485"/>
                    <a:pt x="75298" y="95485"/>
                    <a:pt x="73021" y="97003"/>
                  </a:cubicBezTo>
                  <a:cubicBezTo>
                    <a:pt x="65176" y="102064"/>
                    <a:pt x="55813" y="106366"/>
                    <a:pt x="46451" y="106366"/>
                  </a:cubicBezTo>
                  <a:cubicBezTo>
                    <a:pt x="31774" y="106366"/>
                    <a:pt x="19121" y="95738"/>
                    <a:pt x="19121" y="73470"/>
                  </a:cubicBezTo>
                  <a:cubicBezTo>
                    <a:pt x="19121" y="64613"/>
                    <a:pt x="21145" y="54997"/>
                    <a:pt x="21905" y="51960"/>
                  </a:cubicBezTo>
                  <a:lnTo>
                    <a:pt x="63658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F1A807C-5F82-EF54-BD2E-C9D4A5C7793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337918" y="4598064"/>
              <a:ext cx="168278" cy="59213"/>
            </a:xfrm>
            <a:custGeom>
              <a:avLst/>
              <a:gdLst>
                <a:gd name="connsiteX0" fmla="*/ 159824 w 168278"/>
                <a:gd name="connsiteY0" fmla="*/ 10207 h 59213"/>
                <a:gd name="connsiteX1" fmla="*/ 168428 w 168278"/>
                <a:gd name="connsiteY1" fmla="*/ 5146 h 59213"/>
                <a:gd name="connsiteX2" fmla="*/ 160077 w 168278"/>
                <a:gd name="connsiteY2" fmla="*/ 85 h 59213"/>
                <a:gd name="connsiteX3" fmla="*/ 8500 w 168278"/>
                <a:gd name="connsiteY3" fmla="*/ 85 h 59213"/>
                <a:gd name="connsiteX4" fmla="*/ 149 w 168278"/>
                <a:gd name="connsiteY4" fmla="*/ 5146 h 59213"/>
                <a:gd name="connsiteX5" fmla="*/ 8753 w 168278"/>
                <a:gd name="connsiteY5" fmla="*/ 10207 h 59213"/>
                <a:gd name="connsiteX6" fmla="*/ 159824 w 168278"/>
                <a:gd name="connsiteY6" fmla="*/ 10207 h 59213"/>
                <a:gd name="connsiteX7" fmla="*/ 160077 w 168278"/>
                <a:gd name="connsiteY7" fmla="*/ 59299 h 59213"/>
                <a:gd name="connsiteX8" fmla="*/ 168428 w 168278"/>
                <a:gd name="connsiteY8" fmla="*/ 54238 h 59213"/>
                <a:gd name="connsiteX9" fmla="*/ 159824 w 168278"/>
                <a:gd name="connsiteY9" fmla="*/ 49177 h 59213"/>
                <a:gd name="connsiteX10" fmla="*/ 8753 w 168278"/>
                <a:gd name="connsiteY10" fmla="*/ 49177 h 59213"/>
                <a:gd name="connsiteX11" fmla="*/ 149 w 168278"/>
                <a:gd name="connsiteY11" fmla="*/ 54238 h 59213"/>
                <a:gd name="connsiteX12" fmla="*/ 8500 w 168278"/>
                <a:gd name="connsiteY12" fmla="*/ 59299 h 59213"/>
                <a:gd name="connsiteX13" fmla="*/ 160077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24" y="10207"/>
                  </a:moveTo>
                  <a:cubicBezTo>
                    <a:pt x="163620" y="10207"/>
                    <a:pt x="168428" y="10207"/>
                    <a:pt x="168428" y="5146"/>
                  </a:cubicBezTo>
                  <a:cubicBezTo>
                    <a:pt x="168428" y="85"/>
                    <a:pt x="163620" y="85"/>
                    <a:pt x="160077" y="85"/>
                  </a:cubicBezTo>
                  <a:lnTo>
                    <a:pt x="8500" y="85"/>
                  </a:lnTo>
                  <a:cubicBezTo>
                    <a:pt x="4957" y="85"/>
                    <a:pt x="149" y="85"/>
                    <a:pt x="149" y="5146"/>
                  </a:cubicBezTo>
                  <a:cubicBezTo>
                    <a:pt x="149" y="10207"/>
                    <a:pt x="4957" y="10207"/>
                    <a:pt x="8753" y="10207"/>
                  </a:cubicBezTo>
                  <a:lnTo>
                    <a:pt x="159824" y="10207"/>
                  </a:lnTo>
                  <a:close/>
                  <a:moveTo>
                    <a:pt x="160077" y="59299"/>
                  </a:moveTo>
                  <a:cubicBezTo>
                    <a:pt x="163620" y="59299"/>
                    <a:pt x="168428" y="59299"/>
                    <a:pt x="168428" y="54238"/>
                  </a:cubicBezTo>
                  <a:cubicBezTo>
                    <a:pt x="168428" y="49177"/>
                    <a:pt x="163620" y="49177"/>
                    <a:pt x="159824" y="49177"/>
                  </a:cubicBezTo>
                  <a:lnTo>
                    <a:pt x="8753" y="49177"/>
                  </a:lnTo>
                  <a:cubicBezTo>
                    <a:pt x="4957" y="49177"/>
                    <a:pt x="149" y="49177"/>
                    <a:pt x="149" y="54238"/>
                  </a:cubicBezTo>
                  <a:cubicBezTo>
                    <a:pt x="149" y="59299"/>
                    <a:pt x="4957" y="59299"/>
                    <a:pt x="8500" y="59299"/>
                  </a:cubicBezTo>
                  <a:lnTo>
                    <a:pt x="160077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D4E3A05-1E06-F40E-8A9B-5A9D2DFE4135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600725" y="4522402"/>
              <a:ext cx="106534" cy="174099"/>
            </a:xfrm>
            <a:custGeom>
              <a:avLst/>
              <a:gdLst>
                <a:gd name="connsiteX0" fmla="*/ 106694 w 106534"/>
                <a:gd name="connsiteY0" fmla="*/ 87640 h 174099"/>
                <a:gd name="connsiteX1" fmla="*/ 96572 w 106534"/>
                <a:gd name="connsiteY1" fmla="*/ 28426 h 174099"/>
                <a:gd name="connsiteX2" fmla="*/ 53553 w 106534"/>
                <a:gd name="connsiteY2" fmla="*/ 85 h 174099"/>
                <a:gd name="connsiteX3" fmla="*/ 9522 w 106534"/>
                <a:gd name="connsiteY3" fmla="*/ 30198 h 174099"/>
                <a:gd name="connsiteX4" fmla="*/ 159 w 106534"/>
                <a:gd name="connsiteY4" fmla="*/ 87640 h 174099"/>
                <a:gd name="connsiteX5" fmla="*/ 11547 w 106534"/>
                <a:gd name="connsiteY5" fmla="*/ 148626 h 174099"/>
                <a:gd name="connsiteX6" fmla="*/ 53300 w 106534"/>
                <a:gd name="connsiteY6" fmla="*/ 174184 h 174099"/>
                <a:gd name="connsiteX7" fmla="*/ 97331 w 106534"/>
                <a:gd name="connsiteY7" fmla="*/ 144830 h 174099"/>
                <a:gd name="connsiteX8" fmla="*/ 106694 w 106534"/>
                <a:gd name="connsiteY8" fmla="*/ 87640 h 174099"/>
                <a:gd name="connsiteX9" fmla="*/ 53300 w 106534"/>
                <a:gd name="connsiteY9" fmla="*/ 168617 h 174099"/>
                <a:gd name="connsiteX10" fmla="*/ 23946 w 106534"/>
                <a:gd name="connsiteY10" fmla="*/ 137998 h 174099"/>
                <a:gd name="connsiteX11" fmla="*/ 21163 w 106534"/>
                <a:gd name="connsiteY11" fmla="*/ 84604 h 174099"/>
                <a:gd name="connsiteX12" fmla="*/ 23187 w 106534"/>
                <a:gd name="connsiteY12" fmla="*/ 38042 h 174099"/>
                <a:gd name="connsiteX13" fmla="*/ 53300 w 106534"/>
                <a:gd name="connsiteY13" fmla="*/ 5652 h 174099"/>
                <a:gd name="connsiteX14" fmla="*/ 83160 w 106534"/>
                <a:gd name="connsiteY14" fmla="*/ 35259 h 174099"/>
                <a:gd name="connsiteX15" fmla="*/ 85691 w 106534"/>
                <a:gd name="connsiteY15" fmla="*/ 84604 h 174099"/>
                <a:gd name="connsiteX16" fmla="*/ 82907 w 106534"/>
                <a:gd name="connsiteY16" fmla="*/ 136985 h 174099"/>
                <a:gd name="connsiteX17" fmla="*/ 53300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694" y="87640"/>
                  </a:moveTo>
                  <a:cubicBezTo>
                    <a:pt x="106694" y="67396"/>
                    <a:pt x="105429" y="47152"/>
                    <a:pt x="96572" y="28426"/>
                  </a:cubicBezTo>
                  <a:cubicBezTo>
                    <a:pt x="84932" y="4133"/>
                    <a:pt x="64181" y="85"/>
                    <a:pt x="53553" y="85"/>
                  </a:cubicBezTo>
                  <a:cubicBezTo>
                    <a:pt x="38370" y="85"/>
                    <a:pt x="19897" y="6664"/>
                    <a:pt x="9522" y="30198"/>
                  </a:cubicBezTo>
                  <a:cubicBezTo>
                    <a:pt x="1425" y="47658"/>
                    <a:pt x="159" y="67396"/>
                    <a:pt x="159" y="87640"/>
                  </a:cubicBezTo>
                  <a:cubicBezTo>
                    <a:pt x="159" y="106619"/>
                    <a:pt x="1172" y="129394"/>
                    <a:pt x="11547" y="148626"/>
                  </a:cubicBezTo>
                  <a:cubicBezTo>
                    <a:pt x="22428" y="169123"/>
                    <a:pt x="40901" y="174184"/>
                    <a:pt x="53300" y="174184"/>
                  </a:cubicBezTo>
                  <a:cubicBezTo>
                    <a:pt x="66965" y="174184"/>
                    <a:pt x="86197" y="168870"/>
                    <a:pt x="97331" y="144830"/>
                  </a:cubicBezTo>
                  <a:cubicBezTo>
                    <a:pt x="105429" y="127369"/>
                    <a:pt x="106694" y="107631"/>
                    <a:pt x="106694" y="87640"/>
                  </a:cubicBezTo>
                  <a:close/>
                  <a:moveTo>
                    <a:pt x="53300" y="168617"/>
                  </a:moveTo>
                  <a:cubicBezTo>
                    <a:pt x="43431" y="168617"/>
                    <a:pt x="28501" y="162290"/>
                    <a:pt x="23946" y="137998"/>
                  </a:cubicBezTo>
                  <a:cubicBezTo>
                    <a:pt x="21163" y="122814"/>
                    <a:pt x="21163" y="99534"/>
                    <a:pt x="21163" y="84604"/>
                  </a:cubicBezTo>
                  <a:cubicBezTo>
                    <a:pt x="21163" y="68408"/>
                    <a:pt x="21163" y="51707"/>
                    <a:pt x="23187" y="38042"/>
                  </a:cubicBezTo>
                  <a:cubicBezTo>
                    <a:pt x="27995" y="7929"/>
                    <a:pt x="46974" y="5652"/>
                    <a:pt x="53300" y="5652"/>
                  </a:cubicBezTo>
                  <a:cubicBezTo>
                    <a:pt x="61651" y="5652"/>
                    <a:pt x="78352" y="10207"/>
                    <a:pt x="83160" y="35259"/>
                  </a:cubicBezTo>
                  <a:cubicBezTo>
                    <a:pt x="85691" y="49430"/>
                    <a:pt x="85691" y="68662"/>
                    <a:pt x="85691" y="84604"/>
                  </a:cubicBezTo>
                  <a:cubicBezTo>
                    <a:pt x="85691" y="103583"/>
                    <a:pt x="85691" y="120790"/>
                    <a:pt x="82907" y="136985"/>
                  </a:cubicBezTo>
                  <a:cubicBezTo>
                    <a:pt x="79111" y="161025"/>
                    <a:pt x="64688" y="168617"/>
                    <a:pt x="53300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1F284C4-DEA8-7283-6BFA-151D23DAB95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739144" y="4664110"/>
              <a:ext cx="29606" cy="75662"/>
            </a:xfrm>
            <a:custGeom>
              <a:avLst/>
              <a:gdLst>
                <a:gd name="connsiteX0" fmla="*/ 29771 w 29606"/>
                <a:gd name="connsiteY0" fmla="*/ 26655 h 75662"/>
                <a:gd name="connsiteX1" fmla="*/ 13576 w 29606"/>
                <a:gd name="connsiteY1" fmla="*/ 85 h 75662"/>
                <a:gd name="connsiteX2" fmla="*/ 164 w 29606"/>
                <a:gd name="connsiteY2" fmla="*/ 13496 h 75662"/>
                <a:gd name="connsiteX3" fmla="*/ 13576 w 29606"/>
                <a:gd name="connsiteY3" fmla="*/ 26908 h 75662"/>
                <a:gd name="connsiteX4" fmla="*/ 22433 w 29606"/>
                <a:gd name="connsiteY4" fmla="*/ 23618 h 75662"/>
                <a:gd name="connsiteX5" fmla="*/ 23698 w 29606"/>
                <a:gd name="connsiteY5" fmla="*/ 22859 h 75662"/>
                <a:gd name="connsiteX6" fmla="*/ 24204 w 29606"/>
                <a:gd name="connsiteY6" fmla="*/ 26655 h 75662"/>
                <a:gd name="connsiteX7" fmla="*/ 6997 w 29606"/>
                <a:gd name="connsiteY7" fmla="*/ 68915 h 75662"/>
                <a:gd name="connsiteX8" fmla="*/ 4213 w 29606"/>
                <a:gd name="connsiteY8" fmla="*/ 72963 h 75662"/>
                <a:gd name="connsiteX9" fmla="*/ 6744 w 29606"/>
                <a:gd name="connsiteY9" fmla="*/ 75747 h 75662"/>
                <a:gd name="connsiteX10" fmla="*/ 29771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771" y="26655"/>
                  </a:moveTo>
                  <a:cubicBezTo>
                    <a:pt x="29771" y="9954"/>
                    <a:pt x="23445" y="85"/>
                    <a:pt x="13576" y="85"/>
                  </a:cubicBezTo>
                  <a:cubicBezTo>
                    <a:pt x="5225" y="85"/>
                    <a:pt x="164" y="6411"/>
                    <a:pt x="164" y="13496"/>
                  </a:cubicBezTo>
                  <a:cubicBezTo>
                    <a:pt x="164" y="20329"/>
                    <a:pt x="5225" y="26908"/>
                    <a:pt x="13576" y="26908"/>
                  </a:cubicBezTo>
                  <a:cubicBezTo>
                    <a:pt x="16613" y="26908"/>
                    <a:pt x="19902" y="25896"/>
                    <a:pt x="22433" y="23618"/>
                  </a:cubicBezTo>
                  <a:cubicBezTo>
                    <a:pt x="23192" y="23112"/>
                    <a:pt x="23445" y="22859"/>
                    <a:pt x="23698" y="22859"/>
                  </a:cubicBezTo>
                  <a:cubicBezTo>
                    <a:pt x="23951" y="22859"/>
                    <a:pt x="24204" y="23112"/>
                    <a:pt x="24204" y="26655"/>
                  </a:cubicBezTo>
                  <a:cubicBezTo>
                    <a:pt x="24204" y="45381"/>
                    <a:pt x="15348" y="60564"/>
                    <a:pt x="6997" y="68915"/>
                  </a:cubicBezTo>
                  <a:cubicBezTo>
                    <a:pt x="4213" y="71698"/>
                    <a:pt x="4213" y="72204"/>
                    <a:pt x="4213" y="72963"/>
                  </a:cubicBezTo>
                  <a:cubicBezTo>
                    <a:pt x="4213" y="74735"/>
                    <a:pt x="5479" y="75747"/>
                    <a:pt x="6744" y="75747"/>
                  </a:cubicBezTo>
                  <a:cubicBezTo>
                    <a:pt x="9527" y="75747"/>
                    <a:pt x="29771" y="56262"/>
                    <a:pt x="29771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619B07A-FBDD-9F58-0B34-594CF905AFC9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926092" y="4509749"/>
              <a:ext cx="186751" cy="181184"/>
            </a:xfrm>
            <a:custGeom>
              <a:avLst/>
              <a:gdLst>
                <a:gd name="connsiteX0" fmla="*/ 100127 w 186751"/>
                <a:gd name="connsiteY0" fmla="*/ 4640 h 181184"/>
                <a:gd name="connsiteX1" fmla="*/ 93548 w 186751"/>
                <a:gd name="connsiteY1" fmla="*/ 85 h 181184"/>
                <a:gd name="connsiteX2" fmla="*/ 86969 w 186751"/>
                <a:gd name="connsiteY2" fmla="*/ 4640 h 181184"/>
                <a:gd name="connsiteX3" fmla="*/ 1437 w 186751"/>
                <a:gd name="connsiteY3" fmla="*/ 176208 h 181184"/>
                <a:gd name="connsiteX4" fmla="*/ 172 w 186751"/>
                <a:gd name="connsiteY4" fmla="*/ 179245 h 181184"/>
                <a:gd name="connsiteX5" fmla="*/ 5739 w 186751"/>
                <a:gd name="connsiteY5" fmla="*/ 181269 h 181184"/>
                <a:gd name="connsiteX6" fmla="*/ 181357 w 186751"/>
                <a:gd name="connsiteY6" fmla="*/ 181269 h 181184"/>
                <a:gd name="connsiteX7" fmla="*/ 186924 w 186751"/>
                <a:gd name="connsiteY7" fmla="*/ 179245 h 181184"/>
                <a:gd name="connsiteX8" fmla="*/ 185659 w 186751"/>
                <a:gd name="connsiteY8" fmla="*/ 176208 h 181184"/>
                <a:gd name="connsiteX9" fmla="*/ 100127 w 186751"/>
                <a:gd name="connsiteY9" fmla="*/ 4640 h 181184"/>
                <a:gd name="connsiteX10" fmla="*/ 85450 w 186751"/>
                <a:gd name="connsiteY10" fmla="*/ 25390 h 181184"/>
                <a:gd name="connsiteX11" fmla="*/ 153521 w 186751"/>
                <a:gd name="connsiteY11" fmla="*/ 162037 h 181184"/>
                <a:gd name="connsiteX12" fmla="*/ 17127 w 186751"/>
                <a:gd name="connsiteY12" fmla="*/ 162037 h 181184"/>
                <a:gd name="connsiteX13" fmla="*/ 85450 w 186751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751" h="181184">
                  <a:moveTo>
                    <a:pt x="100127" y="4640"/>
                  </a:moveTo>
                  <a:cubicBezTo>
                    <a:pt x="98356" y="1350"/>
                    <a:pt x="97850" y="85"/>
                    <a:pt x="93548" y="85"/>
                  </a:cubicBezTo>
                  <a:cubicBezTo>
                    <a:pt x="89246" y="85"/>
                    <a:pt x="88740" y="1350"/>
                    <a:pt x="86969" y="4640"/>
                  </a:cubicBezTo>
                  <a:lnTo>
                    <a:pt x="1437" y="176208"/>
                  </a:lnTo>
                  <a:cubicBezTo>
                    <a:pt x="172" y="178486"/>
                    <a:pt x="172" y="178992"/>
                    <a:pt x="172" y="179245"/>
                  </a:cubicBezTo>
                  <a:cubicBezTo>
                    <a:pt x="172" y="181269"/>
                    <a:pt x="1691" y="181269"/>
                    <a:pt x="5739" y="181269"/>
                  </a:cubicBezTo>
                  <a:lnTo>
                    <a:pt x="181357" y="181269"/>
                  </a:lnTo>
                  <a:cubicBezTo>
                    <a:pt x="185406" y="181269"/>
                    <a:pt x="186924" y="181269"/>
                    <a:pt x="186924" y="179245"/>
                  </a:cubicBezTo>
                  <a:cubicBezTo>
                    <a:pt x="186924" y="178992"/>
                    <a:pt x="186924" y="178486"/>
                    <a:pt x="185659" y="176208"/>
                  </a:cubicBezTo>
                  <a:lnTo>
                    <a:pt x="100127" y="4640"/>
                  </a:lnTo>
                  <a:close/>
                  <a:moveTo>
                    <a:pt x="85450" y="25390"/>
                  </a:moveTo>
                  <a:lnTo>
                    <a:pt x="153521" y="162037"/>
                  </a:lnTo>
                  <a:lnTo>
                    <a:pt x="17127" y="162037"/>
                  </a:lnTo>
                  <a:lnTo>
                    <a:pt x="85450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9B59159-7E52-C269-FFF8-093D6EA140DA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209536" y="4598064"/>
              <a:ext cx="168278" cy="59213"/>
            </a:xfrm>
            <a:custGeom>
              <a:avLst/>
              <a:gdLst>
                <a:gd name="connsiteX0" fmla="*/ 159859 w 168278"/>
                <a:gd name="connsiteY0" fmla="*/ 10207 h 59213"/>
                <a:gd name="connsiteX1" fmla="*/ 168462 w 168278"/>
                <a:gd name="connsiteY1" fmla="*/ 5146 h 59213"/>
                <a:gd name="connsiteX2" fmla="*/ 160112 w 168278"/>
                <a:gd name="connsiteY2" fmla="*/ 85 h 59213"/>
                <a:gd name="connsiteX3" fmla="*/ 8534 w 168278"/>
                <a:gd name="connsiteY3" fmla="*/ 85 h 59213"/>
                <a:gd name="connsiteX4" fmla="*/ 183 w 168278"/>
                <a:gd name="connsiteY4" fmla="*/ 5146 h 59213"/>
                <a:gd name="connsiteX5" fmla="*/ 8787 w 168278"/>
                <a:gd name="connsiteY5" fmla="*/ 10207 h 59213"/>
                <a:gd name="connsiteX6" fmla="*/ 159859 w 168278"/>
                <a:gd name="connsiteY6" fmla="*/ 10207 h 59213"/>
                <a:gd name="connsiteX7" fmla="*/ 160112 w 168278"/>
                <a:gd name="connsiteY7" fmla="*/ 59299 h 59213"/>
                <a:gd name="connsiteX8" fmla="*/ 168462 w 168278"/>
                <a:gd name="connsiteY8" fmla="*/ 54238 h 59213"/>
                <a:gd name="connsiteX9" fmla="*/ 159859 w 168278"/>
                <a:gd name="connsiteY9" fmla="*/ 49177 h 59213"/>
                <a:gd name="connsiteX10" fmla="*/ 8787 w 168278"/>
                <a:gd name="connsiteY10" fmla="*/ 49177 h 59213"/>
                <a:gd name="connsiteX11" fmla="*/ 183 w 168278"/>
                <a:gd name="connsiteY11" fmla="*/ 54238 h 59213"/>
                <a:gd name="connsiteX12" fmla="*/ 8534 w 168278"/>
                <a:gd name="connsiteY12" fmla="*/ 59299 h 59213"/>
                <a:gd name="connsiteX13" fmla="*/ 160112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59" y="10207"/>
                  </a:moveTo>
                  <a:cubicBezTo>
                    <a:pt x="163654" y="10207"/>
                    <a:pt x="168462" y="10207"/>
                    <a:pt x="168462" y="5146"/>
                  </a:cubicBezTo>
                  <a:cubicBezTo>
                    <a:pt x="168462" y="85"/>
                    <a:pt x="163654" y="85"/>
                    <a:pt x="160112" y="85"/>
                  </a:cubicBezTo>
                  <a:lnTo>
                    <a:pt x="8534" y="85"/>
                  </a:lnTo>
                  <a:cubicBezTo>
                    <a:pt x="4991" y="85"/>
                    <a:pt x="183" y="85"/>
                    <a:pt x="183" y="5146"/>
                  </a:cubicBezTo>
                  <a:cubicBezTo>
                    <a:pt x="183" y="10207"/>
                    <a:pt x="4991" y="10207"/>
                    <a:pt x="8787" y="10207"/>
                  </a:cubicBezTo>
                  <a:lnTo>
                    <a:pt x="159859" y="10207"/>
                  </a:lnTo>
                  <a:close/>
                  <a:moveTo>
                    <a:pt x="160112" y="59299"/>
                  </a:moveTo>
                  <a:cubicBezTo>
                    <a:pt x="163654" y="59299"/>
                    <a:pt x="168462" y="59299"/>
                    <a:pt x="168462" y="54238"/>
                  </a:cubicBezTo>
                  <a:cubicBezTo>
                    <a:pt x="168462" y="49177"/>
                    <a:pt x="163654" y="49177"/>
                    <a:pt x="159859" y="49177"/>
                  </a:cubicBezTo>
                  <a:lnTo>
                    <a:pt x="8787" y="49177"/>
                  </a:lnTo>
                  <a:cubicBezTo>
                    <a:pt x="4991" y="49177"/>
                    <a:pt x="183" y="49177"/>
                    <a:pt x="183" y="54238"/>
                  </a:cubicBezTo>
                  <a:cubicBezTo>
                    <a:pt x="183" y="59299"/>
                    <a:pt x="4991" y="59299"/>
                    <a:pt x="8534" y="59299"/>
                  </a:cubicBezTo>
                  <a:lnTo>
                    <a:pt x="160112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04F8E6D-6572-A1DE-F72F-392B31F7153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484995" y="4522402"/>
              <a:ext cx="83506" cy="168531"/>
            </a:xfrm>
            <a:custGeom>
              <a:avLst/>
              <a:gdLst>
                <a:gd name="connsiteX0" fmla="*/ 52069 w 83506"/>
                <a:gd name="connsiteY0" fmla="*/ 6664 h 168531"/>
                <a:gd name="connsiteX1" fmla="*/ 46249 w 83506"/>
                <a:gd name="connsiteY1" fmla="*/ 85 h 168531"/>
                <a:gd name="connsiteX2" fmla="*/ 194 w 83506"/>
                <a:gd name="connsiteY2" fmla="*/ 16280 h 168531"/>
                <a:gd name="connsiteX3" fmla="*/ 194 w 83506"/>
                <a:gd name="connsiteY3" fmla="*/ 24125 h 168531"/>
                <a:gd name="connsiteX4" fmla="*/ 33343 w 83506"/>
                <a:gd name="connsiteY4" fmla="*/ 17545 h 168531"/>
                <a:gd name="connsiteX5" fmla="*/ 33343 w 83506"/>
                <a:gd name="connsiteY5" fmla="*/ 148626 h 168531"/>
                <a:gd name="connsiteX6" fmla="*/ 9810 w 83506"/>
                <a:gd name="connsiteY6" fmla="*/ 160772 h 168531"/>
                <a:gd name="connsiteX7" fmla="*/ 1712 w 83506"/>
                <a:gd name="connsiteY7" fmla="*/ 160772 h 168531"/>
                <a:gd name="connsiteX8" fmla="*/ 1712 w 83506"/>
                <a:gd name="connsiteY8" fmla="*/ 168617 h 168531"/>
                <a:gd name="connsiteX9" fmla="*/ 42706 w 83506"/>
                <a:gd name="connsiteY9" fmla="*/ 167858 h 168531"/>
                <a:gd name="connsiteX10" fmla="*/ 83701 w 83506"/>
                <a:gd name="connsiteY10" fmla="*/ 168617 h 168531"/>
                <a:gd name="connsiteX11" fmla="*/ 83701 w 83506"/>
                <a:gd name="connsiteY11" fmla="*/ 160772 h 168531"/>
                <a:gd name="connsiteX12" fmla="*/ 75603 w 83506"/>
                <a:gd name="connsiteY12" fmla="*/ 160772 h 168531"/>
                <a:gd name="connsiteX13" fmla="*/ 52069 w 83506"/>
                <a:gd name="connsiteY13" fmla="*/ 148626 h 168531"/>
                <a:gd name="connsiteX14" fmla="*/ 52069 w 8350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68531">
                  <a:moveTo>
                    <a:pt x="52069" y="6664"/>
                  </a:moveTo>
                  <a:cubicBezTo>
                    <a:pt x="52069" y="591"/>
                    <a:pt x="52069" y="85"/>
                    <a:pt x="46249" y="85"/>
                  </a:cubicBezTo>
                  <a:cubicBezTo>
                    <a:pt x="30560" y="16280"/>
                    <a:pt x="8291" y="16280"/>
                    <a:pt x="194" y="16280"/>
                  </a:cubicBezTo>
                  <a:lnTo>
                    <a:pt x="194" y="24125"/>
                  </a:lnTo>
                  <a:cubicBezTo>
                    <a:pt x="5255" y="24125"/>
                    <a:pt x="20185" y="24125"/>
                    <a:pt x="33343" y="17545"/>
                  </a:cubicBezTo>
                  <a:lnTo>
                    <a:pt x="33343" y="148626"/>
                  </a:lnTo>
                  <a:cubicBezTo>
                    <a:pt x="33343" y="157735"/>
                    <a:pt x="32584" y="160772"/>
                    <a:pt x="9810" y="160772"/>
                  </a:cubicBezTo>
                  <a:lnTo>
                    <a:pt x="1712" y="160772"/>
                  </a:lnTo>
                  <a:lnTo>
                    <a:pt x="1712" y="168617"/>
                  </a:lnTo>
                  <a:cubicBezTo>
                    <a:pt x="10569" y="167858"/>
                    <a:pt x="32584" y="167858"/>
                    <a:pt x="42706" y="167858"/>
                  </a:cubicBezTo>
                  <a:cubicBezTo>
                    <a:pt x="52828" y="167858"/>
                    <a:pt x="74844" y="167858"/>
                    <a:pt x="83701" y="168617"/>
                  </a:cubicBezTo>
                  <a:lnTo>
                    <a:pt x="83701" y="160772"/>
                  </a:lnTo>
                  <a:lnTo>
                    <a:pt x="75603" y="160772"/>
                  </a:lnTo>
                  <a:cubicBezTo>
                    <a:pt x="52828" y="160772"/>
                    <a:pt x="52069" y="157989"/>
                    <a:pt x="52069" y="148626"/>
                  </a:cubicBezTo>
                  <a:lnTo>
                    <a:pt x="52069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BE41DB-4899-A192-8B9F-C0DCBA69B4D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610762" y="4664110"/>
              <a:ext cx="29606" cy="75662"/>
            </a:xfrm>
            <a:custGeom>
              <a:avLst/>
              <a:gdLst>
                <a:gd name="connsiteX0" fmla="*/ 29806 w 29606"/>
                <a:gd name="connsiteY0" fmla="*/ 26655 h 75662"/>
                <a:gd name="connsiteX1" fmla="*/ 13610 w 29606"/>
                <a:gd name="connsiteY1" fmla="*/ 85 h 75662"/>
                <a:gd name="connsiteX2" fmla="*/ 199 w 29606"/>
                <a:gd name="connsiteY2" fmla="*/ 13496 h 75662"/>
                <a:gd name="connsiteX3" fmla="*/ 13610 w 29606"/>
                <a:gd name="connsiteY3" fmla="*/ 26908 h 75662"/>
                <a:gd name="connsiteX4" fmla="*/ 22467 w 29606"/>
                <a:gd name="connsiteY4" fmla="*/ 23618 h 75662"/>
                <a:gd name="connsiteX5" fmla="*/ 23733 w 29606"/>
                <a:gd name="connsiteY5" fmla="*/ 22859 h 75662"/>
                <a:gd name="connsiteX6" fmla="*/ 24239 w 29606"/>
                <a:gd name="connsiteY6" fmla="*/ 26655 h 75662"/>
                <a:gd name="connsiteX7" fmla="*/ 7031 w 29606"/>
                <a:gd name="connsiteY7" fmla="*/ 68915 h 75662"/>
                <a:gd name="connsiteX8" fmla="*/ 4248 w 29606"/>
                <a:gd name="connsiteY8" fmla="*/ 72963 h 75662"/>
                <a:gd name="connsiteX9" fmla="*/ 6778 w 29606"/>
                <a:gd name="connsiteY9" fmla="*/ 75747 h 75662"/>
                <a:gd name="connsiteX10" fmla="*/ 29806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06" y="26655"/>
                  </a:moveTo>
                  <a:cubicBezTo>
                    <a:pt x="29806" y="9954"/>
                    <a:pt x="23479" y="85"/>
                    <a:pt x="13610" y="85"/>
                  </a:cubicBezTo>
                  <a:cubicBezTo>
                    <a:pt x="5260" y="85"/>
                    <a:pt x="199" y="6411"/>
                    <a:pt x="199" y="13496"/>
                  </a:cubicBezTo>
                  <a:cubicBezTo>
                    <a:pt x="199" y="20329"/>
                    <a:pt x="5260" y="26908"/>
                    <a:pt x="13610" y="26908"/>
                  </a:cubicBezTo>
                  <a:cubicBezTo>
                    <a:pt x="16647" y="26908"/>
                    <a:pt x="19937" y="25896"/>
                    <a:pt x="22467" y="23618"/>
                  </a:cubicBezTo>
                  <a:cubicBezTo>
                    <a:pt x="23226" y="23112"/>
                    <a:pt x="23479" y="22859"/>
                    <a:pt x="23733" y="22859"/>
                  </a:cubicBezTo>
                  <a:cubicBezTo>
                    <a:pt x="23986" y="22859"/>
                    <a:pt x="24239" y="23112"/>
                    <a:pt x="24239" y="26655"/>
                  </a:cubicBezTo>
                  <a:cubicBezTo>
                    <a:pt x="24239" y="45381"/>
                    <a:pt x="15382" y="60564"/>
                    <a:pt x="7031" y="68915"/>
                  </a:cubicBezTo>
                  <a:cubicBezTo>
                    <a:pt x="4248" y="71698"/>
                    <a:pt x="4248" y="72204"/>
                    <a:pt x="4248" y="72963"/>
                  </a:cubicBezTo>
                  <a:cubicBezTo>
                    <a:pt x="4248" y="74735"/>
                    <a:pt x="5513" y="75747"/>
                    <a:pt x="6778" y="75747"/>
                  </a:cubicBezTo>
                  <a:cubicBezTo>
                    <a:pt x="9562" y="75747"/>
                    <a:pt x="29806" y="56262"/>
                    <a:pt x="29806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0F9B9FE-CE6C-2354-6EC4-48185175345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793375" y="4512279"/>
              <a:ext cx="137944" cy="227745"/>
            </a:xfrm>
            <a:custGeom>
              <a:avLst/>
              <a:gdLst>
                <a:gd name="connsiteX0" fmla="*/ 138151 w 137944"/>
                <a:gd name="connsiteY0" fmla="*/ 34753 h 227745"/>
                <a:gd name="connsiteX1" fmla="*/ 103737 w 137944"/>
                <a:gd name="connsiteY1" fmla="*/ 85 h 227745"/>
                <a:gd name="connsiteX2" fmla="*/ 73117 w 137944"/>
                <a:gd name="connsiteY2" fmla="*/ 10713 h 227745"/>
                <a:gd name="connsiteX3" fmla="*/ 40474 w 137944"/>
                <a:gd name="connsiteY3" fmla="*/ 64613 h 227745"/>
                <a:gd name="connsiteX4" fmla="*/ 239 w 137944"/>
                <a:gd name="connsiteY4" fmla="*/ 225300 h 227745"/>
                <a:gd name="connsiteX5" fmla="*/ 3275 w 137944"/>
                <a:gd name="connsiteY5" fmla="*/ 227831 h 227745"/>
                <a:gd name="connsiteX6" fmla="*/ 6312 w 137944"/>
                <a:gd name="connsiteY6" fmla="*/ 226565 h 227745"/>
                <a:gd name="connsiteX7" fmla="*/ 24025 w 137944"/>
                <a:gd name="connsiteY7" fmla="*/ 156723 h 227745"/>
                <a:gd name="connsiteX8" fmla="*/ 58440 w 137944"/>
                <a:gd name="connsiteY8" fmla="*/ 181269 h 227745"/>
                <a:gd name="connsiteX9" fmla="*/ 107279 w 137944"/>
                <a:gd name="connsiteY9" fmla="*/ 161278 h 227745"/>
                <a:gd name="connsiteX10" fmla="*/ 127523 w 137944"/>
                <a:gd name="connsiteY10" fmla="*/ 114717 h 227745"/>
                <a:gd name="connsiteX11" fmla="*/ 109051 w 137944"/>
                <a:gd name="connsiteY11" fmla="*/ 77012 h 227745"/>
                <a:gd name="connsiteX12" fmla="*/ 138151 w 137944"/>
                <a:gd name="connsiteY12" fmla="*/ 34753 h 227745"/>
                <a:gd name="connsiteX13" fmla="*/ 92602 w 137944"/>
                <a:gd name="connsiteY13" fmla="*/ 76759 h 227745"/>
                <a:gd name="connsiteX14" fmla="*/ 80456 w 137944"/>
                <a:gd name="connsiteY14" fmla="*/ 78531 h 227745"/>
                <a:gd name="connsiteX15" fmla="*/ 69322 w 137944"/>
                <a:gd name="connsiteY15" fmla="*/ 77518 h 227745"/>
                <a:gd name="connsiteX16" fmla="*/ 81721 w 137944"/>
                <a:gd name="connsiteY16" fmla="*/ 75494 h 227745"/>
                <a:gd name="connsiteX17" fmla="*/ 92602 w 137944"/>
                <a:gd name="connsiteY17" fmla="*/ 76759 h 227745"/>
                <a:gd name="connsiteX18" fmla="*/ 123981 w 137944"/>
                <a:gd name="connsiteY18" fmla="*/ 28933 h 227745"/>
                <a:gd name="connsiteX19" fmla="*/ 101206 w 137944"/>
                <a:gd name="connsiteY19" fmla="*/ 72710 h 227745"/>
                <a:gd name="connsiteX20" fmla="*/ 81721 w 137944"/>
                <a:gd name="connsiteY20" fmla="*/ 69674 h 227745"/>
                <a:gd name="connsiteX21" fmla="*/ 62236 w 137944"/>
                <a:gd name="connsiteY21" fmla="*/ 77771 h 227745"/>
                <a:gd name="connsiteX22" fmla="*/ 79697 w 137944"/>
                <a:gd name="connsiteY22" fmla="*/ 84098 h 227745"/>
                <a:gd name="connsiteX23" fmla="*/ 100447 w 137944"/>
                <a:gd name="connsiteY23" fmla="*/ 80808 h 227745"/>
                <a:gd name="connsiteX24" fmla="*/ 111581 w 137944"/>
                <a:gd name="connsiteY24" fmla="*/ 109403 h 227745"/>
                <a:gd name="connsiteX25" fmla="*/ 98929 w 137944"/>
                <a:gd name="connsiteY25" fmla="*/ 152928 h 227745"/>
                <a:gd name="connsiteX26" fmla="*/ 57681 w 137944"/>
                <a:gd name="connsiteY26" fmla="*/ 175702 h 227745"/>
                <a:gd name="connsiteX27" fmla="*/ 28833 w 137944"/>
                <a:gd name="connsiteY27" fmla="*/ 143059 h 227745"/>
                <a:gd name="connsiteX28" fmla="*/ 30099 w 137944"/>
                <a:gd name="connsiteY28" fmla="*/ 131924 h 227745"/>
                <a:gd name="connsiteX29" fmla="*/ 46294 w 137944"/>
                <a:gd name="connsiteY29" fmla="*/ 67902 h 227745"/>
                <a:gd name="connsiteX30" fmla="*/ 100447 w 137944"/>
                <a:gd name="connsiteY30" fmla="*/ 5905 h 227745"/>
                <a:gd name="connsiteX31" fmla="*/ 123981 w 137944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44" h="227745">
                  <a:moveTo>
                    <a:pt x="138151" y="34753"/>
                  </a:moveTo>
                  <a:cubicBezTo>
                    <a:pt x="138151" y="15774"/>
                    <a:pt x="124234" y="85"/>
                    <a:pt x="103737" y="85"/>
                  </a:cubicBezTo>
                  <a:cubicBezTo>
                    <a:pt x="89060" y="85"/>
                    <a:pt x="81974" y="4134"/>
                    <a:pt x="73117" y="10713"/>
                  </a:cubicBezTo>
                  <a:cubicBezTo>
                    <a:pt x="59200" y="20835"/>
                    <a:pt x="45282" y="45381"/>
                    <a:pt x="40474" y="64613"/>
                  </a:cubicBezTo>
                  <a:lnTo>
                    <a:pt x="239" y="225300"/>
                  </a:lnTo>
                  <a:cubicBezTo>
                    <a:pt x="-14" y="226312"/>
                    <a:pt x="1251" y="227831"/>
                    <a:pt x="3275" y="227831"/>
                  </a:cubicBezTo>
                  <a:cubicBezTo>
                    <a:pt x="5300" y="227831"/>
                    <a:pt x="6059" y="227325"/>
                    <a:pt x="6312" y="226565"/>
                  </a:cubicBezTo>
                  <a:lnTo>
                    <a:pt x="24025" y="156723"/>
                  </a:lnTo>
                  <a:cubicBezTo>
                    <a:pt x="28833" y="171906"/>
                    <a:pt x="39968" y="181269"/>
                    <a:pt x="58440" y="181269"/>
                  </a:cubicBezTo>
                  <a:cubicBezTo>
                    <a:pt x="76913" y="181269"/>
                    <a:pt x="95892" y="172412"/>
                    <a:pt x="107279" y="161278"/>
                  </a:cubicBezTo>
                  <a:cubicBezTo>
                    <a:pt x="119426" y="149638"/>
                    <a:pt x="127523" y="133443"/>
                    <a:pt x="127523" y="114717"/>
                  </a:cubicBezTo>
                  <a:cubicBezTo>
                    <a:pt x="127523" y="96497"/>
                    <a:pt x="118160" y="83339"/>
                    <a:pt x="109051" y="77012"/>
                  </a:cubicBezTo>
                  <a:cubicBezTo>
                    <a:pt x="123728" y="68662"/>
                    <a:pt x="138151" y="52972"/>
                    <a:pt x="138151" y="34753"/>
                  </a:cubicBezTo>
                  <a:close/>
                  <a:moveTo>
                    <a:pt x="92602" y="76759"/>
                  </a:moveTo>
                  <a:cubicBezTo>
                    <a:pt x="89313" y="78024"/>
                    <a:pt x="86529" y="78531"/>
                    <a:pt x="80456" y="78531"/>
                  </a:cubicBezTo>
                  <a:cubicBezTo>
                    <a:pt x="76913" y="78531"/>
                    <a:pt x="71852" y="78784"/>
                    <a:pt x="69322" y="77518"/>
                  </a:cubicBezTo>
                  <a:cubicBezTo>
                    <a:pt x="69828" y="74988"/>
                    <a:pt x="78937" y="75494"/>
                    <a:pt x="81721" y="75494"/>
                  </a:cubicBezTo>
                  <a:cubicBezTo>
                    <a:pt x="87035" y="75494"/>
                    <a:pt x="89313" y="75494"/>
                    <a:pt x="92602" y="76759"/>
                  </a:cubicBezTo>
                  <a:close/>
                  <a:moveTo>
                    <a:pt x="123981" y="28933"/>
                  </a:moveTo>
                  <a:cubicBezTo>
                    <a:pt x="123981" y="46646"/>
                    <a:pt x="114365" y="64866"/>
                    <a:pt x="101206" y="72710"/>
                  </a:cubicBezTo>
                  <a:cubicBezTo>
                    <a:pt x="94374" y="70180"/>
                    <a:pt x="89313" y="69674"/>
                    <a:pt x="81721" y="69674"/>
                  </a:cubicBezTo>
                  <a:cubicBezTo>
                    <a:pt x="76407" y="69674"/>
                    <a:pt x="62236" y="69421"/>
                    <a:pt x="62236" y="77771"/>
                  </a:cubicBezTo>
                  <a:cubicBezTo>
                    <a:pt x="61983" y="84857"/>
                    <a:pt x="75142" y="84098"/>
                    <a:pt x="79697" y="84098"/>
                  </a:cubicBezTo>
                  <a:cubicBezTo>
                    <a:pt x="89060" y="84098"/>
                    <a:pt x="92855" y="83845"/>
                    <a:pt x="100447" y="80808"/>
                  </a:cubicBezTo>
                  <a:cubicBezTo>
                    <a:pt x="110063" y="89918"/>
                    <a:pt x="111328" y="97762"/>
                    <a:pt x="111581" y="109403"/>
                  </a:cubicBezTo>
                  <a:cubicBezTo>
                    <a:pt x="112087" y="124080"/>
                    <a:pt x="106014" y="143059"/>
                    <a:pt x="98929" y="152928"/>
                  </a:cubicBezTo>
                  <a:cubicBezTo>
                    <a:pt x="89060" y="166592"/>
                    <a:pt x="72105" y="175702"/>
                    <a:pt x="57681" y="175702"/>
                  </a:cubicBezTo>
                  <a:cubicBezTo>
                    <a:pt x="38449" y="175702"/>
                    <a:pt x="28833" y="161025"/>
                    <a:pt x="28833" y="143059"/>
                  </a:cubicBezTo>
                  <a:cubicBezTo>
                    <a:pt x="28833" y="140528"/>
                    <a:pt x="28833" y="136732"/>
                    <a:pt x="30099" y="131924"/>
                  </a:cubicBezTo>
                  <a:lnTo>
                    <a:pt x="46294" y="67902"/>
                  </a:lnTo>
                  <a:cubicBezTo>
                    <a:pt x="51861" y="46140"/>
                    <a:pt x="70081" y="5905"/>
                    <a:pt x="100447" y="5905"/>
                  </a:cubicBezTo>
                  <a:cubicBezTo>
                    <a:pt x="115124" y="5905"/>
                    <a:pt x="123981" y="13749"/>
                    <a:pt x="123981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A84D975-0C84-D7D7-649F-9993CCADB06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026765" y="4598064"/>
              <a:ext cx="168278" cy="59213"/>
            </a:xfrm>
            <a:custGeom>
              <a:avLst/>
              <a:gdLst>
                <a:gd name="connsiteX0" fmla="*/ 159891 w 168278"/>
                <a:gd name="connsiteY0" fmla="*/ 10207 h 59213"/>
                <a:gd name="connsiteX1" fmla="*/ 168494 w 168278"/>
                <a:gd name="connsiteY1" fmla="*/ 5146 h 59213"/>
                <a:gd name="connsiteX2" fmla="*/ 160144 w 168278"/>
                <a:gd name="connsiteY2" fmla="*/ 85 h 59213"/>
                <a:gd name="connsiteX3" fmla="*/ 8566 w 168278"/>
                <a:gd name="connsiteY3" fmla="*/ 85 h 59213"/>
                <a:gd name="connsiteX4" fmla="*/ 215 w 168278"/>
                <a:gd name="connsiteY4" fmla="*/ 5146 h 59213"/>
                <a:gd name="connsiteX5" fmla="*/ 8819 w 168278"/>
                <a:gd name="connsiteY5" fmla="*/ 10207 h 59213"/>
                <a:gd name="connsiteX6" fmla="*/ 159891 w 168278"/>
                <a:gd name="connsiteY6" fmla="*/ 10207 h 59213"/>
                <a:gd name="connsiteX7" fmla="*/ 160144 w 168278"/>
                <a:gd name="connsiteY7" fmla="*/ 59299 h 59213"/>
                <a:gd name="connsiteX8" fmla="*/ 168494 w 168278"/>
                <a:gd name="connsiteY8" fmla="*/ 54238 h 59213"/>
                <a:gd name="connsiteX9" fmla="*/ 159891 w 168278"/>
                <a:gd name="connsiteY9" fmla="*/ 49177 h 59213"/>
                <a:gd name="connsiteX10" fmla="*/ 8819 w 168278"/>
                <a:gd name="connsiteY10" fmla="*/ 49177 h 59213"/>
                <a:gd name="connsiteX11" fmla="*/ 215 w 168278"/>
                <a:gd name="connsiteY11" fmla="*/ 54238 h 59213"/>
                <a:gd name="connsiteX12" fmla="*/ 8566 w 168278"/>
                <a:gd name="connsiteY12" fmla="*/ 59299 h 59213"/>
                <a:gd name="connsiteX13" fmla="*/ 160144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91" y="10207"/>
                  </a:moveTo>
                  <a:cubicBezTo>
                    <a:pt x="163686" y="10207"/>
                    <a:pt x="168494" y="10207"/>
                    <a:pt x="168494" y="5146"/>
                  </a:cubicBezTo>
                  <a:cubicBezTo>
                    <a:pt x="168494" y="85"/>
                    <a:pt x="163686" y="85"/>
                    <a:pt x="160144" y="85"/>
                  </a:cubicBezTo>
                  <a:lnTo>
                    <a:pt x="8566" y="85"/>
                  </a:lnTo>
                  <a:cubicBezTo>
                    <a:pt x="5023" y="85"/>
                    <a:pt x="215" y="85"/>
                    <a:pt x="215" y="5146"/>
                  </a:cubicBezTo>
                  <a:cubicBezTo>
                    <a:pt x="215" y="10207"/>
                    <a:pt x="5023" y="10207"/>
                    <a:pt x="8819" y="10207"/>
                  </a:cubicBezTo>
                  <a:lnTo>
                    <a:pt x="159891" y="10207"/>
                  </a:lnTo>
                  <a:close/>
                  <a:moveTo>
                    <a:pt x="160144" y="59299"/>
                  </a:moveTo>
                  <a:cubicBezTo>
                    <a:pt x="163686" y="59299"/>
                    <a:pt x="168494" y="59299"/>
                    <a:pt x="168494" y="54238"/>
                  </a:cubicBezTo>
                  <a:cubicBezTo>
                    <a:pt x="168494" y="49177"/>
                    <a:pt x="163686" y="49177"/>
                    <a:pt x="159891" y="49177"/>
                  </a:cubicBezTo>
                  <a:lnTo>
                    <a:pt x="8819" y="49177"/>
                  </a:lnTo>
                  <a:cubicBezTo>
                    <a:pt x="5023" y="49177"/>
                    <a:pt x="215" y="49177"/>
                    <a:pt x="215" y="54238"/>
                  </a:cubicBezTo>
                  <a:cubicBezTo>
                    <a:pt x="215" y="59299"/>
                    <a:pt x="5023" y="59299"/>
                    <a:pt x="8566" y="59299"/>
                  </a:cubicBezTo>
                  <a:lnTo>
                    <a:pt x="160144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B94D8B7-D8E5-B56E-2753-A04B11A78749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289571" y="4522402"/>
              <a:ext cx="106534" cy="174099"/>
            </a:xfrm>
            <a:custGeom>
              <a:avLst/>
              <a:gdLst>
                <a:gd name="connsiteX0" fmla="*/ 106760 w 106534"/>
                <a:gd name="connsiteY0" fmla="*/ 87640 h 174099"/>
                <a:gd name="connsiteX1" fmla="*/ 96638 w 106534"/>
                <a:gd name="connsiteY1" fmla="*/ 28426 h 174099"/>
                <a:gd name="connsiteX2" fmla="*/ 53620 w 106534"/>
                <a:gd name="connsiteY2" fmla="*/ 85 h 174099"/>
                <a:gd name="connsiteX3" fmla="*/ 9589 w 106534"/>
                <a:gd name="connsiteY3" fmla="*/ 30198 h 174099"/>
                <a:gd name="connsiteX4" fmla="*/ 226 w 106534"/>
                <a:gd name="connsiteY4" fmla="*/ 87640 h 174099"/>
                <a:gd name="connsiteX5" fmla="*/ 11613 w 106534"/>
                <a:gd name="connsiteY5" fmla="*/ 148626 h 174099"/>
                <a:gd name="connsiteX6" fmla="*/ 53367 w 106534"/>
                <a:gd name="connsiteY6" fmla="*/ 174184 h 174099"/>
                <a:gd name="connsiteX7" fmla="*/ 97398 w 106534"/>
                <a:gd name="connsiteY7" fmla="*/ 144830 h 174099"/>
                <a:gd name="connsiteX8" fmla="*/ 106760 w 106534"/>
                <a:gd name="connsiteY8" fmla="*/ 87640 h 174099"/>
                <a:gd name="connsiteX9" fmla="*/ 53367 w 106534"/>
                <a:gd name="connsiteY9" fmla="*/ 168617 h 174099"/>
                <a:gd name="connsiteX10" fmla="*/ 24013 w 106534"/>
                <a:gd name="connsiteY10" fmla="*/ 137998 h 174099"/>
                <a:gd name="connsiteX11" fmla="*/ 21229 w 106534"/>
                <a:gd name="connsiteY11" fmla="*/ 84604 h 174099"/>
                <a:gd name="connsiteX12" fmla="*/ 23254 w 106534"/>
                <a:gd name="connsiteY12" fmla="*/ 38042 h 174099"/>
                <a:gd name="connsiteX13" fmla="*/ 53367 w 106534"/>
                <a:gd name="connsiteY13" fmla="*/ 5652 h 174099"/>
                <a:gd name="connsiteX14" fmla="*/ 83227 w 106534"/>
                <a:gd name="connsiteY14" fmla="*/ 35259 h 174099"/>
                <a:gd name="connsiteX15" fmla="*/ 85757 w 106534"/>
                <a:gd name="connsiteY15" fmla="*/ 84604 h 174099"/>
                <a:gd name="connsiteX16" fmla="*/ 82974 w 106534"/>
                <a:gd name="connsiteY16" fmla="*/ 136985 h 174099"/>
                <a:gd name="connsiteX17" fmla="*/ 53367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760" y="87640"/>
                  </a:moveTo>
                  <a:cubicBezTo>
                    <a:pt x="106760" y="67396"/>
                    <a:pt x="105495" y="47152"/>
                    <a:pt x="96638" y="28426"/>
                  </a:cubicBezTo>
                  <a:cubicBezTo>
                    <a:pt x="84998" y="4133"/>
                    <a:pt x="64248" y="85"/>
                    <a:pt x="53620" y="85"/>
                  </a:cubicBezTo>
                  <a:cubicBezTo>
                    <a:pt x="38437" y="85"/>
                    <a:pt x="19964" y="6664"/>
                    <a:pt x="9589" y="30198"/>
                  </a:cubicBezTo>
                  <a:cubicBezTo>
                    <a:pt x="1491" y="47658"/>
                    <a:pt x="226" y="67396"/>
                    <a:pt x="226" y="87640"/>
                  </a:cubicBezTo>
                  <a:cubicBezTo>
                    <a:pt x="226" y="106619"/>
                    <a:pt x="1238" y="129394"/>
                    <a:pt x="11613" y="148626"/>
                  </a:cubicBezTo>
                  <a:cubicBezTo>
                    <a:pt x="22494" y="169123"/>
                    <a:pt x="40967" y="174184"/>
                    <a:pt x="53367" y="174184"/>
                  </a:cubicBezTo>
                  <a:cubicBezTo>
                    <a:pt x="67031" y="174184"/>
                    <a:pt x="86263" y="168870"/>
                    <a:pt x="97398" y="144830"/>
                  </a:cubicBezTo>
                  <a:cubicBezTo>
                    <a:pt x="105495" y="127369"/>
                    <a:pt x="106760" y="107631"/>
                    <a:pt x="106760" y="87640"/>
                  </a:cubicBezTo>
                  <a:close/>
                  <a:moveTo>
                    <a:pt x="53367" y="168617"/>
                  </a:moveTo>
                  <a:cubicBezTo>
                    <a:pt x="43498" y="168617"/>
                    <a:pt x="28568" y="162290"/>
                    <a:pt x="24013" y="137998"/>
                  </a:cubicBezTo>
                  <a:cubicBezTo>
                    <a:pt x="21229" y="122814"/>
                    <a:pt x="21229" y="99534"/>
                    <a:pt x="21229" y="84604"/>
                  </a:cubicBezTo>
                  <a:cubicBezTo>
                    <a:pt x="21229" y="68408"/>
                    <a:pt x="21229" y="51707"/>
                    <a:pt x="23254" y="38042"/>
                  </a:cubicBezTo>
                  <a:cubicBezTo>
                    <a:pt x="28062" y="7929"/>
                    <a:pt x="47040" y="5652"/>
                    <a:pt x="53367" y="5652"/>
                  </a:cubicBezTo>
                  <a:cubicBezTo>
                    <a:pt x="61717" y="5652"/>
                    <a:pt x="78419" y="10207"/>
                    <a:pt x="83227" y="35259"/>
                  </a:cubicBezTo>
                  <a:cubicBezTo>
                    <a:pt x="85757" y="49430"/>
                    <a:pt x="85757" y="68662"/>
                    <a:pt x="85757" y="84604"/>
                  </a:cubicBezTo>
                  <a:cubicBezTo>
                    <a:pt x="85757" y="103583"/>
                    <a:pt x="85757" y="120790"/>
                    <a:pt x="82974" y="136985"/>
                  </a:cubicBezTo>
                  <a:cubicBezTo>
                    <a:pt x="79178" y="161025"/>
                    <a:pt x="64754" y="168617"/>
                    <a:pt x="53367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2F4B646-7EBB-EC76-C993-A41B465035A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427991" y="4664110"/>
              <a:ext cx="26823" cy="26823"/>
            </a:xfrm>
            <a:custGeom>
              <a:avLst/>
              <a:gdLst>
                <a:gd name="connsiteX0" fmla="*/ 27054 w 26823"/>
                <a:gd name="connsiteY0" fmla="*/ 13496 h 26823"/>
                <a:gd name="connsiteX1" fmla="*/ 13643 w 26823"/>
                <a:gd name="connsiteY1" fmla="*/ 85 h 26823"/>
                <a:gd name="connsiteX2" fmla="*/ 231 w 26823"/>
                <a:gd name="connsiteY2" fmla="*/ 13496 h 26823"/>
                <a:gd name="connsiteX3" fmla="*/ 13643 w 26823"/>
                <a:gd name="connsiteY3" fmla="*/ 26908 h 26823"/>
                <a:gd name="connsiteX4" fmla="*/ 27054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054" y="13496"/>
                  </a:moveTo>
                  <a:cubicBezTo>
                    <a:pt x="27054" y="6158"/>
                    <a:pt x="20981" y="85"/>
                    <a:pt x="13643" y="85"/>
                  </a:cubicBezTo>
                  <a:cubicBezTo>
                    <a:pt x="6304" y="85"/>
                    <a:pt x="231" y="6158"/>
                    <a:pt x="231" y="13496"/>
                  </a:cubicBezTo>
                  <a:cubicBezTo>
                    <a:pt x="231" y="20835"/>
                    <a:pt x="6304" y="26908"/>
                    <a:pt x="13643" y="26908"/>
                  </a:cubicBezTo>
                  <a:cubicBezTo>
                    <a:pt x="20981" y="26908"/>
                    <a:pt x="27054" y="20835"/>
                    <a:pt x="27054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DBD89BB-319A-85E7-19BF-B841891111F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489173" y="4522402"/>
              <a:ext cx="100967" cy="168531"/>
            </a:xfrm>
            <a:custGeom>
              <a:avLst/>
              <a:gdLst>
                <a:gd name="connsiteX0" fmla="*/ 19719 w 100967"/>
                <a:gd name="connsiteY0" fmla="*/ 149132 h 168531"/>
                <a:gd name="connsiteX1" fmla="*/ 46542 w 100967"/>
                <a:gd name="connsiteY1" fmla="*/ 123067 h 168531"/>
                <a:gd name="connsiteX2" fmla="*/ 101201 w 100967"/>
                <a:gd name="connsiteY2" fmla="*/ 49177 h 168531"/>
                <a:gd name="connsiteX3" fmla="*/ 47554 w 100967"/>
                <a:gd name="connsiteY3" fmla="*/ 85 h 168531"/>
                <a:gd name="connsiteX4" fmla="*/ 234 w 100967"/>
                <a:gd name="connsiteY4" fmla="*/ 45887 h 168531"/>
                <a:gd name="connsiteX5" fmla="*/ 13645 w 100967"/>
                <a:gd name="connsiteY5" fmla="*/ 60058 h 168531"/>
                <a:gd name="connsiteX6" fmla="*/ 26804 w 100967"/>
                <a:gd name="connsiteY6" fmla="*/ 46646 h 168531"/>
                <a:gd name="connsiteX7" fmla="*/ 13392 w 100967"/>
                <a:gd name="connsiteY7" fmla="*/ 33487 h 168531"/>
                <a:gd name="connsiteX8" fmla="*/ 10103 w 100967"/>
                <a:gd name="connsiteY8" fmla="*/ 33740 h 168531"/>
                <a:gd name="connsiteX9" fmla="*/ 44265 w 100967"/>
                <a:gd name="connsiteY9" fmla="*/ 7929 h 168531"/>
                <a:gd name="connsiteX10" fmla="*/ 78173 w 100967"/>
                <a:gd name="connsiteY10" fmla="*/ 49177 h 168531"/>
                <a:gd name="connsiteX11" fmla="*/ 51603 w 100967"/>
                <a:gd name="connsiteY11" fmla="*/ 105101 h 168531"/>
                <a:gd name="connsiteX12" fmla="*/ 3017 w 100967"/>
                <a:gd name="connsiteY12" fmla="*/ 159254 h 168531"/>
                <a:gd name="connsiteX13" fmla="*/ 234 w 100967"/>
                <a:gd name="connsiteY13" fmla="*/ 168617 h 168531"/>
                <a:gd name="connsiteX14" fmla="*/ 94116 w 100967"/>
                <a:gd name="connsiteY14" fmla="*/ 168617 h 168531"/>
                <a:gd name="connsiteX15" fmla="*/ 101201 w 100967"/>
                <a:gd name="connsiteY15" fmla="*/ 124586 h 168531"/>
                <a:gd name="connsiteX16" fmla="*/ 94875 w 100967"/>
                <a:gd name="connsiteY16" fmla="*/ 124586 h 168531"/>
                <a:gd name="connsiteX17" fmla="*/ 89308 w 100967"/>
                <a:gd name="connsiteY17" fmla="*/ 147107 h 168531"/>
                <a:gd name="connsiteX18" fmla="*/ 65268 w 100967"/>
                <a:gd name="connsiteY18" fmla="*/ 149132 h 168531"/>
                <a:gd name="connsiteX19" fmla="*/ 19719 w 100967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719" y="149132"/>
                  </a:moveTo>
                  <a:lnTo>
                    <a:pt x="46542" y="123067"/>
                  </a:lnTo>
                  <a:cubicBezTo>
                    <a:pt x="86018" y="88146"/>
                    <a:pt x="101201" y="74482"/>
                    <a:pt x="101201" y="49177"/>
                  </a:cubicBezTo>
                  <a:cubicBezTo>
                    <a:pt x="101201" y="20329"/>
                    <a:pt x="78427" y="85"/>
                    <a:pt x="47554" y="85"/>
                  </a:cubicBezTo>
                  <a:cubicBezTo>
                    <a:pt x="18959" y="85"/>
                    <a:pt x="234" y="23365"/>
                    <a:pt x="234" y="45887"/>
                  </a:cubicBezTo>
                  <a:cubicBezTo>
                    <a:pt x="234" y="60058"/>
                    <a:pt x="12886" y="60058"/>
                    <a:pt x="13645" y="60058"/>
                  </a:cubicBezTo>
                  <a:cubicBezTo>
                    <a:pt x="17947" y="60058"/>
                    <a:pt x="26804" y="57021"/>
                    <a:pt x="26804" y="46646"/>
                  </a:cubicBezTo>
                  <a:cubicBezTo>
                    <a:pt x="26804" y="40067"/>
                    <a:pt x="22249" y="33487"/>
                    <a:pt x="13392" y="33487"/>
                  </a:cubicBezTo>
                  <a:cubicBezTo>
                    <a:pt x="11368" y="33487"/>
                    <a:pt x="10862" y="33487"/>
                    <a:pt x="10103" y="33740"/>
                  </a:cubicBezTo>
                  <a:cubicBezTo>
                    <a:pt x="15923" y="17292"/>
                    <a:pt x="29588" y="7929"/>
                    <a:pt x="44265" y="7929"/>
                  </a:cubicBezTo>
                  <a:cubicBezTo>
                    <a:pt x="67292" y="7929"/>
                    <a:pt x="78173" y="28426"/>
                    <a:pt x="78173" y="49177"/>
                  </a:cubicBezTo>
                  <a:cubicBezTo>
                    <a:pt x="78173" y="69421"/>
                    <a:pt x="65521" y="89412"/>
                    <a:pt x="51603" y="105101"/>
                  </a:cubicBezTo>
                  <a:lnTo>
                    <a:pt x="3017" y="159254"/>
                  </a:lnTo>
                  <a:cubicBezTo>
                    <a:pt x="234" y="162037"/>
                    <a:pt x="234" y="162543"/>
                    <a:pt x="234" y="168617"/>
                  </a:cubicBezTo>
                  <a:lnTo>
                    <a:pt x="94116" y="168617"/>
                  </a:lnTo>
                  <a:lnTo>
                    <a:pt x="101201" y="124586"/>
                  </a:lnTo>
                  <a:lnTo>
                    <a:pt x="94875" y="124586"/>
                  </a:lnTo>
                  <a:cubicBezTo>
                    <a:pt x="93610" y="132177"/>
                    <a:pt x="91838" y="143312"/>
                    <a:pt x="89308" y="147107"/>
                  </a:cubicBezTo>
                  <a:cubicBezTo>
                    <a:pt x="87536" y="149132"/>
                    <a:pt x="70835" y="149132"/>
                    <a:pt x="65268" y="149132"/>
                  </a:cubicBezTo>
                  <a:lnTo>
                    <a:pt x="19719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10EFE10-5922-AD5B-9CD4-189A4D8E1D6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8615699" y="4522402"/>
              <a:ext cx="100967" cy="174099"/>
            </a:xfrm>
            <a:custGeom>
              <a:avLst/>
              <a:gdLst>
                <a:gd name="connsiteX0" fmla="*/ 101206 w 100967"/>
                <a:gd name="connsiteY0" fmla="*/ 117753 h 174099"/>
                <a:gd name="connsiteX1" fmla="*/ 53126 w 100967"/>
                <a:gd name="connsiteY1" fmla="*/ 62335 h 174099"/>
                <a:gd name="connsiteX2" fmla="*/ 20989 w 100967"/>
                <a:gd name="connsiteY2" fmla="*/ 75241 h 174099"/>
                <a:gd name="connsiteX3" fmla="*/ 20989 w 100967"/>
                <a:gd name="connsiteY3" fmla="*/ 25896 h 174099"/>
                <a:gd name="connsiteX4" fmla="*/ 42498 w 100967"/>
                <a:gd name="connsiteY4" fmla="*/ 29186 h 174099"/>
                <a:gd name="connsiteX5" fmla="*/ 91337 w 100967"/>
                <a:gd name="connsiteY5" fmla="*/ 2868 h 174099"/>
                <a:gd name="connsiteX6" fmla="*/ 88807 w 100967"/>
                <a:gd name="connsiteY6" fmla="*/ 85 h 174099"/>
                <a:gd name="connsiteX7" fmla="*/ 86782 w 100967"/>
                <a:gd name="connsiteY7" fmla="*/ 844 h 174099"/>
                <a:gd name="connsiteX8" fmla="*/ 52367 w 100967"/>
                <a:gd name="connsiteY8" fmla="*/ 8182 h 174099"/>
                <a:gd name="connsiteX9" fmla="*/ 18711 w 100967"/>
                <a:gd name="connsiteY9" fmla="*/ 1097 h 174099"/>
                <a:gd name="connsiteX10" fmla="*/ 15675 w 100967"/>
                <a:gd name="connsiteY10" fmla="*/ 338 h 174099"/>
                <a:gd name="connsiteX11" fmla="*/ 13144 w 100967"/>
                <a:gd name="connsiteY11" fmla="*/ 6411 h 174099"/>
                <a:gd name="connsiteX12" fmla="*/ 13144 w 100967"/>
                <a:gd name="connsiteY12" fmla="*/ 81314 h 174099"/>
                <a:gd name="connsiteX13" fmla="*/ 16687 w 100967"/>
                <a:gd name="connsiteY13" fmla="*/ 87893 h 174099"/>
                <a:gd name="connsiteX14" fmla="*/ 19977 w 100967"/>
                <a:gd name="connsiteY14" fmla="*/ 85616 h 174099"/>
                <a:gd name="connsiteX15" fmla="*/ 52620 w 100967"/>
                <a:gd name="connsiteY15" fmla="*/ 67902 h 174099"/>
                <a:gd name="connsiteX16" fmla="*/ 74130 w 100967"/>
                <a:gd name="connsiteY16" fmla="*/ 84098 h 174099"/>
                <a:gd name="connsiteX17" fmla="*/ 78685 w 100967"/>
                <a:gd name="connsiteY17" fmla="*/ 115982 h 174099"/>
                <a:gd name="connsiteX18" fmla="*/ 72611 w 100967"/>
                <a:gd name="connsiteY18" fmla="*/ 150650 h 174099"/>
                <a:gd name="connsiteX19" fmla="*/ 45535 w 100967"/>
                <a:gd name="connsiteY19" fmla="*/ 167098 h 174099"/>
                <a:gd name="connsiteX20" fmla="*/ 8336 w 100967"/>
                <a:gd name="connsiteY20" fmla="*/ 138757 h 174099"/>
                <a:gd name="connsiteX21" fmla="*/ 12638 w 100967"/>
                <a:gd name="connsiteY21" fmla="*/ 139263 h 174099"/>
                <a:gd name="connsiteX22" fmla="*/ 25291 w 100967"/>
                <a:gd name="connsiteY22" fmla="*/ 126863 h 174099"/>
                <a:gd name="connsiteX23" fmla="*/ 12638 w 100967"/>
                <a:gd name="connsiteY23" fmla="*/ 114464 h 174099"/>
                <a:gd name="connsiteX24" fmla="*/ 239 w 100967"/>
                <a:gd name="connsiteY24" fmla="*/ 127875 h 174099"/>
                <a:gd name="connsiteX25" fmla="*/ 46041 w 100967"/>
                <a:gd name="connsiteY25" fmla="*/ 174184 h 174099"/>
                <a:gd name="connsiteX26" fmla="*/ 101206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06" y="117753"/>
                  </a:moveTo>
                  <a:cubicBezTo>
                    <a:pt x="101206" y="87640"/>
                    <a:pt x="80456" y="62335"/>
                    <a:pt x="53126" y="62335"/>
                  </a:cubicBezTo>
                  <a:cubicBezTo>
                    <a:pt x="40980" y="62335"/>
                    <a:pt x="30099" y="66384"/>
                    <a:pt x="20989" y="75241"/>
                  </a:cubicBezTo>
                  <a:lnTo>
                    <a:pt x="20989" y="25896"/>
                  </a:lnTo>
                  <a:cubicBezTo>
                    <a:pt x="26050" y="27414"/>
                    <a:pt x="34401" y="29186"/>
                    <a:pt x="42498" y="29186"/>
                  </a:cubicBezTo>
                  <a:cubicBezTo>
                    <a:pt x="73624" y="29186"/>
                    <a:pt x="91337" y="6158"/>
                    <a:pt x="91337" y="2868"/>
                  </a:cubicBezTo>
                  <a:cubicBezTo>
                    <a:pt x="91337" y="1350"/>
                    <a:pt x="90578" y="85"/>
                    <a:pt x="88807" y="85"/>
                  </a:cubicBezTo>
                  <a:cubicBezTo>
                    <a:pt x="88554" y="85"/>
                    <a:pt x="88047" y="85"/>
                    <a:pt x="86782" y="844"/>
                  </a:cubicBezTo>
                  <a:cubicBezTo>
                    <a:pt x="81721" y="3121"/>
                    <a:pt x="69322" y="8182"/>
                    <a:pt x="52367" y="8182"/>
                  </a:cubicBezTo>
                  <a:cubicBezTo>
                    <a:pt x="42245" y="8182"/>
                    <a:pt x="30605" y="6411"/>
                    <a:pt x="18711" y="1097"/>
                  </a:cubicBezTo>
                  <a:cubicBezTo>
                    <a:pt x="16687" y="338"/>
                    <a:pt x="16181" y="338"/>
                    <a:pt x="15675" y="338"/>
                  </a:cubicBezTo>
                  <a:cubicBezTo>
                    <a:pt x="13144" y="338"/>
                    <a:pt x="13144" y="2362"/>
                    <a:pt x="13144" y="6411"/>
                  </a:cubicBezTo>
                  <a:lnTo>
                    <a:pt x="13144" y="81314"/>
                  </a:lnTo>
                  <a:cubicBezTo>
                    <a:pt x="13144" y="85869"/>
                    <a:pt x="13144" y="87893"/>
                    <a:pt x="16687" y="87893"/>
                  </a:cubicBezTo>
                  <a:cubicBezTo>
                    <a:pt x="18458" y="87893"/>
                    <a:pt x="18964" y="87134"/>
                    <a:pt x="19977" y="85616"/>
                  </a:cubicBezTo>
                  <a:cubicBezTo>
                    <a:pt x="22760" y="81567"/>
                    <a:pt x="32123" y="67902"/>
                    <a:pt x="52620" y="67902"/>
                  </a:cubicBezTo>
                  <a:cubicBezTo>
                    <a:pt x="65779" y="67902"/>
                    <a:pt x="72105" y="79543"/>
                    <a:pt x="74130" y="84098"/>
                  </a:cubicBezTo>
                  <a:cubicBezTo>
                    <a:pt x="78178" y="93461"/>
                    <a:pt x="78685" y="103330"/>
                    <a:pt x="78685" y="115982"/>
                  </a:cubicBezTo>
                  <a:cubicBezTo>
                    <a:pt x="78685" y="124839"/>
                    <a:pt x="78685" y="140022"/>
                    <a:pt x="72611" y="150650"/>
                  </a:cubicBezTo>
                  <a:cubicBezTo>
                    <a:pt x="66538" y="160519"/>
                    <a:pt x="57175" y="167098"/>
                    <a:pt x="45535" y="167098"/>
                  </a:cubicBezTo>
                  <a:cubicBezTo>
                    <a:pt x="27062" y="167098"/>
                    <a:pt x="12638" y="153687"/>
                    <a:pt x="8336" y="138757"/>
                  </a:cubicBezTo>
                  <a:cubicBezTo>
                    <a:pt x="9095" y="139010"/>
                    <a:pt x="9855" y="139263"/>
                    <a:pt x="12638" y="139263"/>
                  </a:cubicBezTo>
                  <a:cubicBezTo>
                    <a:pt x="20989" y="139263"/>
                    <a:pt x="25291" y="132936"/>
                    <a:pt x="25291" y="126863"/>
                  </a:cubicBezTo>
                  <a:cubicBezTo>
                    <a:pt x="25291" y="120790"/>
                    <a:pt x="20989" y="114464"/>
                    <a:pt x="12638" y="114464"/>
                  </a:cubicBezTo>
                  <a:cubicBezTo>
                    <a:pt x="9095" y="114464"/>
                    <a:pt x="239" y="116235"/>
                    <a:pt x="239" y="127875"/>
                  </a:cubicBezTo>
                  <a:cubicBezTo>
                    <a:pt x="239" y="149638"/>
                    <a:pt x="17699" y="174184"/>
                    <a:pt x="46041" y="174184"/>
                  </a:cubicBezTo>
                  <a:cubicBezTo>
                    <a:pt x="75395" y="174184"/>
                    <a:pt x="101206" y="149891"/>
                    <a:pt x="101206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C3FEB25-8082-1EBA-ACEB-9D204F5EA7A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8751335" y="4664110"/>
              <a:ext cx="29606" cy="75662"/>
            </a:xfrm>
            <a:custGeom>
              <a:avLst/>
              <a:gdLst>
                <a:gd name="connsiteX0" fmla="*/ 29851 w 29606"/>
                <a:gd name="connsiteY0" fmla="*/ 26655 h 75662"/>
                <a:gd name="connsiteX1" fmla="*/ 13655 w 29606"/>
                <a:gd name="connsiteY1" fmla="*/ 85 h 75662"/>
                <a:gd name="connsiteX2" fmla="*/ 244 w 29606"/>
                <a:gd name="connsiteY2" fmla="*/ 13496 h 75662"/>
                <a:gd name="connsiteX3" fmla="*/ 13655 w 29606"/>
                <a:gd name="connsiteY3" fmla="*/ 26908 h 75662"/>
                <a:gd name="connsiteX4" fmla="*/ 22512 w 29606"/>
                <a:gd name="connsiteY4" fmla="*/ 23618 h 75662"/>
                <a:gd name="connsiteX5" fmla="*/ 23777 w 29606"/>
                <a:gd name="connsiteY5" fmla="*/ 22859 h 75662"/>
                <a:gd name="connsiteX6" fmla="*/ 24284 w 29606"/>
                <a:gd name="connsiteY6" fmla="*/ 26655 h 75662"/>
                <a:gd name="connsiteX7" fmla="*/ 7076 w 29606"/>
                <a:gd name="connsiteY7" fmla="*/ 68915 h 75662"/>
                <a:gd name="connsiteX8" fmla="*/ 4292 w 29606"/>
                <a:gd name="connsiteY8" fmla="*/ 72963 h 75662"/>
                <a:gd name="connsiteX9" fmla="*/ 6823 w 29606"/>
                <a:gd name="connsiteY9" fmla="*/ 75747 h 75662"/>
                <a:gd name="connsiteX10" fmla="*/ 29851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51" y="26655"/>
                  </a:moveTo>
                  <a:cubicBezTo>
                    <a:pt x="29851" y="9954"/>
                    <a:pt x="23524" y="85"/>
                    <a:pt x="13655" y="85"/>
                  </a:cubicBezTo>
                  <a:cubicBezTo>
                    <a:pt x="5305" y="85"/>
                    <a:pt x="244" y="6411"/>
                    <a:pt x="244" y="13496"/>
                  </a:cubicBezTo>
                  <a:cubicBezTo>
                    <a:pt x="244" y="20329"/>
                    <a:pt x="5305" y="26908"/>
                    <a:pt x="13655" y="26908"/>
                  </a:cubicBezTo>
                  <a:cubicBezTo>
                    <a:pt x="16692" y="26908"/>
                    <a:pt x="19982" y="25896"/>
                    <a:pt x="22512" y="23618"/>
                  </a:cubicBezTo>
                  <a:cubicBezTo>
                    <a:pt x="23271" y="23112"/>
                    <a:pt x="23524" y="22859"/>
                    <a:pt x="23777" y="22859"/>
                  </a:cubicBezTo>
                  <a:cubicBezTo>
                    <a:pt x="24031" y="22859"/>
                    <a:pt x="24284" y="23112"/>
                    <a:pt x="24284" y="26655"/>
                  </a:cubicBezTo>
                  <a:cubicBezTo>
                    <a:pt x="24284" y="45381"/>
                    <a:pt x="15427" y="60564"/>
                    <a:pt x="7076" y="68915"/>
                  </a:cubicBezTo>
                  <a:cubicBezTo>
                    <a:pt x="4292" y="71698"/>
                    <a:pt x="4292" y="72204"/>
                    <a:pt x="4292" y="72963"/>
                  </a:cubicBezTo>
                  <a:cubicBezTo>
                    <a:pt x="4292" y="74735"/>
                    <a:pt x="5558" y="75747"/>
                    <a:pt x="6823" y="75747"/>
                  </a:cubicBezTo>
                  <a:cubicBezTo>
                    <a:pt x="9607" y="75747"/>
                    <a:pt x="29851" y="56262"/>
                    <a:pt x="29851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907463B-DBB9-4C96-555C-0F33E25CCC1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8929426" y="4579085"/>
              <a:ext cx="150059" cy="114632"/>
            </a:xfrm>
            <a:custGeom>
              <a:avLst/>
              <a:gdLst>
                <a:gd name="connsiteX0" fmla="*/ 150311 w 150059"/>
                <a:gd name="connsiteY0" fmla="*/ 17798 h 114632"/>
                <a:gd name="connsiteX1" fmla="*/ 140189 w 150059"/>
                <a:gd name="connsiteY1" fmla="*/ 85 h 114632"/>
                <a:gd name="connsiteX2" fmla="*/ 126777 w 150059"/>
                <a:gd name="connsiteY2" fmla="*/ 11978 h 114632"/>
                <a:gd name="connsiteX3" fmla="*/ 130573 w 150059"/>
                <a:gd name="connsiteY3" fmla="*/ 19570 h 114632"/>
                <a:gd name="connsiteX4" fmla="*/ 139430 w 150059"/>
                <a:gd name="connsiteY4" fmla="*/ 40826 h 114632"/>
                <a:gd name="connsiteX5" fmla="*/ 126777 w 150059"/>
                <a:gd name="connsiteY5" fmla="*/ 77012 h 114632"/>
                <a:gd name="connsiteX6" fmla="*/ 97929 w 150059"/>
                <a:gd name="connsiteY6" fmla="*/ 96497 h 114632"/>
                <a:gd name="connsiteX7" fmla="*/ 73383 w 150059"/>
                <a:gd name="connsiteY7" fmla="*/ 73723 h 114632"/>
                <a:gd name="connsiteX8" fmla="*/ 81987 w 150059"/>
                <a:gd name="connsiteY8" fmla="*/ 43863 h 114632"/>
                <a:gd name="connsiteX9" fmla="*/ 77432 w 150059"/>
                <a:gd name="connsiteY9" fmla="*/ 38295 h 114632"/>
                <a:gd name="connsiteX10" fmla="*/ 70600 w 150059"/>
                <a:gd name="connsiteY10" fmla="*/ 42597 h 114632"/>
                <a:gd name="connsiteX11" fmla="*/ 64779 w 150059"/>
                <a:gd name="connsiteY11" fmla="*/ 73216 h 114632"/>
                <a:gd name="connsiteX12" fmla="*/ 30365 w 150059"/>
                <a:gd name="connsiteY12" fmla="*/ 96497 h 114632"/>
                <a:gd name="connsiteX13" fmla="*/ 8349 w 150059"/>
                <a:gd name="connsiteY13" fmla="*/ 67396 h 114632"/>
                <a:gd name="connsiteX14" fmla="*/ 34160 w 150059"/>
                <a:gd name="connsiteY14" fmla="*/ 5905 h 114632"/>
                <a:gd name="connsiteX15" fmla="*/ 29352 w 150059"/>
                <a:gd name="connsiteY15" fmla="*/ 1097 h 114632"/>
                <a:gd name="connsiteX16" fmla="*/ 22773 w 150059"/>
                <a:gd name="connsiteY16" fmla="*/ 6664 h 114632"/>
                <a:gd name="connsiteX17" fmla="*/ 251 w 150059"/>
                <a:gd name="connsiteY17" fmla="*/ 78531 h 114632"/>
                <a:gd name="connsiteX18" fmla="*/ 26822 w 150059"/>
                <a:gd name="connsiteY18" fmla="*/ 114717 h 114632"/>
                <a:gd name="connsiteX19" fmla="*/ 65792 w 150059"/>
                <a:gd name="connsiteY19" fmla="*/ 88146 h 114632"/>
                <a:gd name="connsiteX20" fmla="*/ 93627 w 150059"/>
                <a:gd name="connsiteY20" fmla="*/ 114717 h 114632"/>
                <a:gd name="connsiteX21" fmla="*/ 134622 w 150059"/>
                <a:gd name="connsiteY21" fmla="*/ 80302 h 114632"/>
                <a:gd name="connsiteX22" fmla="*/ 150311 w 150059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311" y="17798"/>
                  </a:moveTo>
                  <a:cubicBezTo>
                    <a:pt x="150311" y="6411"/>
                    <a:pt x="145756" y="85"/>
                    <a:pt x="140189" y="85"/>
                  </a:cubicBezTo>
                  <a:cubicBezTo>
                    <a:pt x="133609" y="85"/>
                    <a:pt x="126777" y="6158"/>
                    <a:pt x="126777" y="11978"/>
                  </a:cubicBezTo>
                  <a:cubicBezTo>
                    <a:pt x="126777" y="14509"/>
                    <a:pt x="128042" y="17292"/>
                    <a:pt x="130573" y="19570"/>
                  </a:cubicBezTo>
                  <a:cubicBezTo>
                    <a:pt x="134875" y="23365"/>
                    <a:pt x="139430" y="30198"/>
                    <a:pt x="139430" y="40826"/>
                  </a:cubicBezTo>
                  <a:cubicBezTo>
                    <a:pt x="139430" y="50948"/>
                    <a:pt x="134622" y="65372"/>
                    <a:pt x="126777" y="77012"/>
                  </a:cubicBezTo>
                  <a:cubicBezTo>
                    <a:pt x="119185" y="87893"/>
                    <a:pt x="109823" y="96497"/>
                    <a:pt x="97929" y="96497"/>
                  </a:cubicBezTo>
                  <a:cubicBezTo>
                    <a:pt x="83505" y="96497"/>
                    <a:pt x="75661" y="87387"/>
                    <a:pt x="73383" y="73723"/>
                  </a:cubicBezTo>
                  <a:cubicBezTo>
                    <a:pt x="76167" y="67143"/>
                    <a:pt x="81987" y="50948"/>
                    <a:pt x="81987" y="43863"/>
                  </a:cubicBezTo>
                  <a:cubicBezTo>
                    <a:pt x="81987" y="40826"/>
                    <a:pt x="80722" y="38295"/>
                    <a:pt x="77432" y="38295"/>
                  </a:cubicBezTo>
                  <a:cubicBezTo>
                    <a:pt x="75408" y="38295"/>
                    <a:pt x="72624" y="38802"/>
                    <a:pt x="70600" y="42597"/>
                  </a:cubicBezTo>
                  <a:cubicBezTo>
                    <a:pt x="67816" y="47658"/>
                    <a:pt x="64779" y="64107"/>
                    <a:pt x="64779" y="73216"/>
                  </a:cubicBezTo>
                  <a:cubicBezTo>
                    <a:pt x="56429" y="85110"/>
                    <a:pt x="46307" y="96497"/>
                    <a:pt x="30365" y="96497"/>
                  </a:cubicBezTo>
                  <a:cubicBezTo>
                    <a:pt x="13663" y="96497"/>
                    <a:pt x="8349" y="81567"/>
                    <a:pt x="8349" y="67396"/>
                  </a:cubicBezTo>
                  <a:cubicBezTo>
                    <a:pt x="8349" y="35765"/>
                    <a:pt x="34160" y="9195"/>
                    <a:pt x="34160" y="5905"/>
                  </a:cubicBezTo>
                  <a:cubicBezTo>
                    <a:pt x="34160" y="3121"/>
                    <a:pt x="32136" y="1097"/>
                    <a:pt x="29352" y="1097"/>
                  </a:cubicBezTo>
                  <a:cubicBezTo>
                    <a:pt x="26063" y="1097"/>
                    <a:pt x="24291" y="4387"/>
                    <a:pt x="22773" y="6664"/>
                  </a:cubicBezTo>
                  <a:cubicBezTo>
                    <a:pt x="9867" y="25390"/>
                    <a:pt x="251" y="55503"/>
                    <a:pt x="251" y="78531"/>
                  </a:cubicBezTo>
                  <a:cubicBezTo>
                    <a:pt x="251" y="95991"/>
                    <a:pt x="6072" y="114717"/>
                    <a:pt x="26822" y="114717"/>
                  </a:cubicBezTo>
                  <a:cubicBezTo>
                    <a:pt x="44788" y="114717"/>
                    <a:pt x="56682" y="102064"/>
                    <a:pt x="65792" y="88146"/>
                  </a:cubicBezTo>
                  <a:cubicBezTo>
                    <a:pt x="68069" y="102823"/>
                    <a:pt x="77938" y="114717"/>
                    <a:pt x="93627" y="114717"/>
                  </a:cubicBezTo>
                  <a:cubicBezTo>
                    <a:pt x="113365" y="114717"/>
                    <a:pt x="125512" y="99281"/>
                    <a:pt x="134622" y="80302"/>
                  </a:cubicBezTo>
                  <a:cubicBezTo>
                    <a:pt x="140695" y="67902"/>
                    <a:pt x="150311" y="33487"/>
                    <a:pt x="150311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1C13744-E687-C875-0EF1-AF16ED5FD124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092050" y="4649888"/>
              <a:ext cx="74751" cy="80773"/>
            </a:xfrm>
            <a:custGeom>
              <a:avLst/>
              <a:gdLst>
                <a:gd name="connsiteX0" fmla="*/ 61015 w 74751"/>
                <a:gd name="connsiteY0" fmla="*/ 8412 h 80773"/>
                <a:gd name="connsiteX1" fmla="*/ 56055 w 74751"/>
                <a:gd name="connsiteY1" fmla="*/ 16206 h 80773"/>
                <a:gd name="connsiteX2" fmla="*/ 64381 w 74751"/>
                <a:gd name="connsiteY2" fmla="*/ 24531 h 80773"/>
                <a:gd name="connsiteX3" fmla="*/ 72883 w 74751"/>
                <a:gd name="connsiteY3" fmla="*/ 15851 h 80773"/>
                <a:gd name="connsiteX4" fmla="*/ 43302 w 74751"/>
                <a:gd name="connsiteY4" fmla="*/ 86 h 80773"/>
                <a:gd name="connsiteX5" fmla="*/ 258 w 74751"/>
                <a:gd name="connsiteY5" fmla="*/ 40827 h 80773"/>
                <a:gd name="connsiteX6" fmla="*/ 42416 w 74751"/>
                <a:gd name="connsiteY6" fmla="*/ 80860 h 80773"/>
                <a:gd name="connsiteX7" fmla="*/ 75009 w 74751"/>
                <a:gd name="connsiteY7" fmla="*/ 57832 h 80773"/>
                <a:gd name="connsiteX8" fmla="*/ 71998 w 74751"/>
                <a:gd name="connsiteY8" fmla="*/ 55707 h 80773"/>
                <a:gd name="connsiteX9" fmla="*/ 68632 w 74751"/>
                <a:gd name="connsiteY9" fmla="*/ 58718 h 80773"/>
                <a:gd name="connsiteX10" fmla="*/ 44542 w 74751"/>
                <a:gd name="connsiteY10" fmla="*/ 75192 h 80773"/>
                <a:gd name="connsiteX11" fmla="*/ 16377 w 74751"/>
                <a:gd name="connsiteY11" fmla="*/ 40650 h 80773"/>
                <a:gd name="connsiteX12" fmla="*/ 43833 w 74751"/>
                <a:gd name="connsiteY12" fmla="*/ 5755 h 80773"/>
                <a:gd name="connsiteX13" fmla="*/ 61015 w 74751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51" h="80773">
                  <a:moveTo>
                    <a:pt x="61015" y="8412"/>
                  </a:moveTo>
                  <a:cubicBezTo>
                    <a:pt x="57827" y="9829"/>
                    <a:pt x="56055" y="12663"/>
                    <a:pt x="56055" y="16206"/>
                  </a:cubicBezTo>
                  <a:cubicBezTo>
                    <a:pt x="56055" y="20988"/>
                    <a:pt x="59421" y="24531"/>
                    <a:pt x="64381" y="24531"/>
                  </a:cubicBezTo>
                  <a:cubicBezTo>
                    <a:pt x="69163" y="24531"/>
                    <a:pt x="72883" y="21520"/>
                    <a:pt x="72883" y="15851"/>
                  </a:cubicBezTo>
                  <a:cubicBezTo>
                    <a:pt x="72883" y="86"/>
                    <a:pt x="48261" y="86"/>
                    <a:pt x="43302" y="86"/>
                  </a:cubicBezTo>
                  <a:cubicBezTo>
                    <a:pt x="16731" y="86"/>
                    <a:pt x="258" y="20457"/>
                    <a:pt x="258" y="40827"/>
                  </a:cubicBezTo>
                  <a:cubicBezTo>
                    <a:pt x="258" y="63147"/>
                    <a:pt x="19211" y="80860"/>
                    <a:pt x="42416" y="80860"/>
                  </a:cubicBezTo>
                  <a:cubicBezTo>
                    <a:pt x="68809" y="80860"/>
                    <a:pt x="75009" y="59958"/>
                    <a:pt x="75009" y="57832"/>
                  </a:cubicBezTo>
                  <a:cubicBezTo>
                    <a:pt x="75009" y="55707"/>
                    <a:pt x="72706" y="55707"/>
                    <a:pt x="71998" y="55707"/>
                  </a:cubicBezTo>
                  <a:cubicBezTo>
                    <a:pt x="69695" y="55707"/>
                    <a:pt x="69518" y="56238"/>
                    <a:pt x="68632" y="58718"/>
                  </a:cubicBezTo>
                  <a:cubicBezTo>
                    <a:pt x="64735" y="69701"/>
                    <a:pt x="55347" y="75192"/>
                    <a:pt x="44542" y="75192"/>
                  </a:cubicBezTo>
                  <a:cubicBezTo>
                    <a:pt x="32319" y="75192"/>
                    <a:pt x="16377" y="66158"/>
                    <a:pt x="16377" y="40650"/>
                  </a:cubicBezTo>
                  <a:cubicBezTo>
                    <a:pt x="16377" y="18154"/>
                    <a:pt x="27359" y="5755"/>
                    <a:pt x="43833" y="5755"/>
                  </a:cubicBezTo>
                  <a:cubicBezTo>
                    <a:pt x="46136" y="5755"/>
                    <a:pt x="54638" y="5755"/>
                    <a:pt x="61015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03AA18A-D6FE-C023-C28A-85E3A30CCA43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270990" y="4598064"/>
              <a:ext cx="168278" cy="59213"/>
            </a:xfrm>
            <a:custGeom>
              <a:avLst/>
              <a:gdLst>
                <a:gd name="connsiteX0" fmla="*/ 159940 w 168278"/>
                <a:gd name="connsiteY0" fmla="*/ 10207 h 59213"/>
                <a:gd name="connsiteX1" fmla="*/ 168543 w 168278"/>
                <a:gd name="connsiteY1" fmla="*/ 5146 h 59213"/>
                <a:gd name="connsiteX2" fmla="*/ 160193 w 168278"/>
                <a:gd name="connsiteY2" fmla="*/ 85 h 59213"/>
                <a:gd name="connsiteX3" fmla="*/ 8615 w 168278"/>
                <a:gd name="connsiteY3" fmla="*/ 85 h 59213"/>
                <a:gd name="connsiteX4" fmla="*/ 264 w 168278"/>
                <a:gd name="connsiteY4" fmla="*/ 5146 h 59213"/>
                <a:gd name="connsiteX5" fmla="*/ 8868 w 168278"/>
                <a:gd name="connsiteY5" fmla="*/ 10207 h 59213"/>
                <a:gd name="connsiteX6" fmla="*/ 159940 w 168278"/>
                <a:gd name="connsiteY6" fmla="*/ 10207 h 59213"/>
                <a:gd name="connsiteX7" fmla="*/ 160193 w 168278"/>
                <a:gd name="connsiteY7" fmla="*/ 59299 h 59213"/>
                <a:gd name="connsiteX8" fmla="*/ 168543 w 168278"/>
                <a:gd name="connsiteY8" fmla="*/ 54238 h 59213"/>
                <a:gd name="connsiteX9" fmla="*/ 159940 w 168278"/>
                <a:gd name="connsiteY9" fmla="*/ 49177 h 59213"/>
                <a:gd name="connsiteX10" fmla="*/ 8868 w 168278"/>
                <a:gd name="connsiteY10" fmla="*/ 49177 h 59213"/>
                <a:gd name="connsiteX11" fmla="*/ 264 w 168278"/>
                <a:gd name="connsiteY11" fmla="*/ 54238 h 59213"/>
                <a:gd name="connsiteX12" fmla="*/ 8615 w 168278"/>
                <a:gd name="connsiteY12" fmla="*/ 59299 h 59213"/>
                <a:gd name="connsiteX13" fmla="*/ 160193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40" y="10207"/>
                  </a:moveTo>
                  <a:cubicBezTo>
                    <a:pt x="163735" y="10207"/>
                    <a:pt x="168543" y="10207"/>
                    <a:pt x="168543" y="5146"/>
                  </a:cubicBezTo>
                  <a:cubicBezTo>
                    <a:pt x="168543" y="85"/>
                    <a:pt x="163735" y="85"/>
                    <a:pt x="160193" y="85"/>
                  </a:cubicBezTo>
                  <a:lnTo>
                    <a:pt x="8615" y="85"/>
                  </a:lnTo>
                  <a:cubicBezTo>
                    <a:pt x="5072" y="85"/>
                    <a:pt x="264" y="85"/>
                    <a:pt x="264" y="5146"/>
                  </a:cubicBezTo>
                  <a:cubicBezTo>
                    <a:pt x="264" y="10207"/>
                    <a:pt x="5072" y="10207"/>
                    <a:pt x="8868" y="10207"/>
                  </a:cubicBezTo>
                  <a:lnTo>
                    <a:pt x="159940" y="10207"/>
                  </a:lnTo>
                  <a:close/>
                  <a:moveTo>
                    <a:pt x="160193" y="59299"/>
                  </a:moveTo>
                  <a:cubicBezTo>
                    <a:pt x="163735" y="59299"/>
                    <a:pt x="168543" y="59299"/>
                    <a:pt x="168543" y="54238"/>
                  </a:cubicBezTo>
                  <a:cubicBezTo>
                    <a:pt x="168543" y="49177"/>
                    <a:pt x="163735" y="49177"/>
                    <a:pt x="159940" y="49177"/>
                  </a:cubicBezTo>
                  <a:lnTo>
                    <a:pt x="8868" y="49177"/>
                  </a:lnTo>
                  <a:cubicBezTo>
                    <a:pt x="5072" y="49177"/>
                    <a:pt x="264" y="49177"/>
                    <a:pt x="264" y="54238"/>
                  </a:cubicBezTo>
                  <a:cubicBezTo>
                    <a:pt x="264" y="59299"/>
                    <a:pt x="5072" y="59299"/>
                    <a:pt x="8615" y="59299"/>
                  </a:cubicBezTo>
                  <a:lnTo>
                    <a:pt x="16019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EA1785C-7677-782D-397F-B03770997F1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536580" y="4522402"/>
              <a:ext cx="100967" cy="174099"/>
            </a:xfrm>
            <a:custGeom>
              <a:avLst/>
              <a:gdLst>
                <a:gd name="connsiteX0" fmla="*/ 101242 w 100967"/>
                <a:gd name="connsiteY0" fmla="*/ 117753 h 174099"/>
                <a:gd name="connsiteX1" fmla="*/ 53163 w 100967"/>
                <a:gd name="connsiteY1" fmla="*/ 62335 h 174099"/>
                <a:gd name="connsiteX2" fmla="*/ 21025 w 100967"/>
                <a:gd name="connsiteY2" fmla="*/ 75241 h 174099"/>
                <a:gd name="connsiteX3" fmla="*/ 21025 w 100967"/>
                <a:gd name="connsiteY3" fmla="*/ 25896 h 174099"/>
                <a:gd name="connsiteX4" fmla="*/ 42534 w 100967"/>
                <a:gd name="connsiteY4" fmla="*/ 29186 h 174099"/>
                <a:gd name="connsiteX5" fmla="*/ 91373 w 100967"/>
                <a:gd name="connsiteY5" fmla="*/ 2868 h 174099"/>
                <a:gd name="connsiteX6" fmla="*/ 88843 w 100967"/>
                <a:gd name="connsiteY6" fmla="*/ 85 h 174099"/>
                <a:gd name="connsiteX7" fmla="*/ 86818 w 100967"/>
                <a:gd name="connsiteY7" fmla="*/ 844 h 174099"/>
                <a:gd name="connsiteX8" fmla="*/ 52403 w 100967"/>
                <a:gd name="connsiteY8" fmla="*/ 8182 h 174099"/>
                <a:gd name="connsiteX9" fmla="*/ 18748 w 100967"/>
                <a:gd name="connsiteY9" fmla="*/ 1097 h 174099"/>
                <a:gd name="connsiteX10" fmla="*/ 15711 w 100967"/>
                <a:gd name="connsiteY10" fmla="*/ 338 h 174099"/>
                <a:gd name="connsiteX11" fmla="*/ 13181 w 100967"/>
                <a:gd name="connsiteY11" fmla="*/ 6411 h 174099"/>
                <a:gd name="connsiteX12" fmla="*/ 13181 w 100967"/>
                <a:gd name="connsiteY12" fmla="*/ 81314 h 174099"/>
                <a:gd name="connsiteX13" fmla="*/ 16723 w 100967"/>
                <a:gd name="connsiteY13" fmla="*/ 87893 h 174099"/>
                <a:gd name="connsiteX14" fmla="*/ 20013 w 100967"/>
                <a:gd name="connsiteY14" fmla="*/ 85616 h 174099"/>
                <a:gd name="connsiteX15" fmla="*/ 52657 w 100967"/>
                <a:gd name="connsiteY15" fmla="*/ 67902 h 174099"/>
                <a:gd name="connsiteX16" fmla="*/ 74166 w 100967"/>
                <a:gd name="connsiteY16" fmla="*/ 84098 h 174099"/>
                <a:gd name="connsiteX17" fmla="*/ 78721 w 100967"/>
                <a:gd name="connsiteY17" fmla="*/ 115982 h 174099"/>
                <a:gd name="connsiteX18" fmla="*/ 72648 w 100967"/>
                <a:gd name="connsiteY18" fmla="*/ 150650 h 174099"/>
                <a:gd name="connsiteX19" fmla="*/ 45571 w 100967"/>
                <a:gd name="connsiteY19" fmla="*/ 167098 h 174099"/>
                <a:gd name="connsiteX20" fmla="*/ 8373 w 100967"/>
                <a:gd name="connsiteY20" fmla="*/ 138757 h 174099"/>
                <a:gd name="connsiteX21" fmla="*/ 12674 w 100967"/>
                <a:gd name="connsiteY21" fmla="*/ 139263 h 174099"/>
                <a:gd name="connsiteX22" fmla="*/ 25327 w 100967"/>
                <a:gd name="connsiteY22" fmla="*/ 126863 h 174099"/>
                <a:gd name="connsiteX23" fmla="*/ 12674 w 100967"/>
                <a:gd name="connsiteY23" fmla="*/ 114464 h 174099"/>
                <a:gd name="connsiteX24" fmla="*/ 275 w 100967"/>
                <a:gd name="connsiteY24" fmla="*/ 127875 h 174099"/>
                <a:gd name="connsiteX25" fmla="*/ 46077 w 100967"/>
                <a:gd name="connsiteY25" fmla="*/ 174184 h 174099"/>
                <a:gd name="connsiteX26" fmla="*/ 101242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42" y="117753"/>
                  </a:moveTo>
                  <a:cubicBezTo>
                    <a:pt x="101242" y="87640"/>
                    <a:pt x="80492" y="62335"/>
                    <a:pt x="53163" y="62335"/>
                  </a:cubicBezTo>
                  <a:cubicBezTo>
                    <a:pt x="41016" y="62335"/>
                    <a:pt x="30135" y="66384"/>
                    <a:pt x="21025" y="75241"/>
                  </a:cubicBezTo>
                  <a:lnTo>
                    <a:pt x="21025" y="25896"/>
                  </a:lnTo>
                  <a:cubicBezTo>
                    <a:pt x="26086" y="27414"/>
                    <a:pt x="34437" y="29186"/>
                    <a:pt x="42534" y="29186"/>
                  </a:cubicBezTo>
                  <a:cubicBezTo>
                    <a:pt x="73660" y="29186"/>
                    <a:pt x="91373" y="6158"/>
                    <a:pt x="91373" y="2868"/>
                  </a:cubicBezTo>
                  <a:cubicBezTo>
                    <a:pt x="91373" y="1350"/>
                    <a:pt x="90614" y="85"/>
                    <a:pt x="88843" y="85"/>
                  </a:cubicBezTo>
                  <a:cubicBezTo>
                    <a:pt x="88590" y="85"/>
                    <a:pt x="88084" y="85"/>
                    <a:pt x="86818" y="844"/>
                  </a:cubicBezTo>
                  <a:cubicBezTo>
                    <a:pt x="81757" y="3121"/>
                    <a:pt x="69358" y="8182"/>
                    <a:pt x="52403" y="8182"/>
                  </a:cubicBezTo>
                  <a:cubicBezTo>
                    <a:pt x="42281" y="8182"/>
                    <a:pt x="30641" y="6411"/>
                    <a:pt x="18748" y="1097"/>
                  </a:cubicBezTo>
                  <a:cubicBezTo>
                    <a:pt x="16723" y="338"/>
                    <a:pt x="16217" y="338"/>
                    <a:pt x="15711" y="338"/>
                  </a:cubicBezTo>
                  <a:cubicBezTo>
                    <a:pt x="13181" y="338"/>
                    <a:pt x="13181" y="2362"/>
                    <a:pt x="13181" y="6411"/>
                  </a:cubicBezTo>
                  <a:lnTo>
                    <a:pt x="13181" y="81314"/>
                  </a:lnTo>
                  <a:cubicBezTo>
                    <a:pt x="13181" y="85869"/>
                    <a:pt x="13181" y="87893"/>
                    <a:pt x="16723" y="87893"/>
                  </a:cubicBezTo>
                  <a:cubicBezTo>
                    <a:pt x="18495" y="87893"/>
                    <a:pt x="19001" y="87134"/>
                    <a:pt x="20013" y="85616"/>
                  </a:cubicBezTo>
                  <a:cubicBezTo>
                    <a:pt x="22797" y="81567"/>
                    <a:pt x="32159" y="67902"/>
                    <a:pt x="52657" y="67902"/>
                  </a:cubicBezTo>
                  <a:cubicBezTo>
                    <a:pt x="65815" y="67902"/>
                    <a:pt x="72141" y="79543"/>
                    <a:pt x="74166" y="84098"/>
                  </a:cubicBezTo>
                  <a:cubicBezTo>
                    <a:pt x="78215" y="93461"/>
                    <a:pt x="78721" y="103330"/>
                    <a:pt x="78721" y="115982"/>
                  </a:cubicBezTo>
                  <a:cubicBezTo>
                    <a:pt x="78721" y="124839"/>
                    <a:pt x="78721" y="140022"/>
                    <a:pt x="72648" y="150650"/>
                  </a:cubicBezTo>
                  <a:cubicBezTo>
                    <a:pt x="66574" y="160519"/>
                    <a:pt x="57211" y="167098"/>
                    <a:pt x="45571" y="167098"/>
                  </a:cubicBezTo>
                  <a:cubicBezTo>
                    <a:pt x="27098" y="167098"/>
                    <a:pt x="12674" y="153687"/>
                    <a:pt x="8373" y="138757"/>
                  </a:cubicBezTo>
                  <a:cubicBezTo>
                    <a:pt x="9132" y="139010"/>
                    <a:pt x="9891" y="139263"/>
                    <a:pt x="12674" y="139263"/>
                  </a:cubicBezTo>
                  <a:cubicBezTo>
                    <a:pt x="21025" y="139263"/>
                    <a:pt x="25327" y="132936"/>
                    <a:pt x="25327" y="126863"/>
                  </a:cubicBezTo>
                  <a:cubicBezTo>
                    <a:pt x="25327" y="120790"/>
                    <a:pt x="21025" y="114464"/>
                    <a:pt x="12674" y="114464"/>
                  </a:cubicBezTo>
                  <a:cubicBezTo>
                    <a:pt x="9132" y="114464"/>
                    <a:pt x="275" y="116235"/>
                    <a:pt x="275" y="127875"/>
                  </a:cubicBezTo>
                  <a:cubicBezTo>
                    <a:pt x="275" y="149638"/>
                    <a:pt x="17735" y="174184"/>
                    <a:pt x="46077" y="174184"/>
                  </a:cubicBezTo>
                  <a:cubicBezTo>
                    <a:pt x="75431" y="174184"/>
                    <a:pt x="101242" y="149891"/>
                    <a:pt x="101242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2C0667B-0911-E9EC-7FF0-0B9F3EC6085E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672216" y="4664110"/>
              <a:ext cx="29606" cy="75662"/>
            </a:xfrm>
            <a:custGeom>
              <a:avLst/>
              <a:gdLst>
                <a:gd name="connsiteX0" fmla="*/ 29887 w 29606"/>
                <a:gd name="connsiteY0" fmla="*/ 26655 h 75662"/>
                <a:gd name="connsiteX1" fmla="*/ 13692 w 29606"/>
                <a:gd name="connsiteY1" fmla="*/ 85 h 75662"/>
                <a:gd name="connsiteX2" fmla="*/ 280 w 29606"/>
                <a:gd name="connsiteY2" fmla="*/ 13496 h 75662"/>
                <a:gd name="connsiteX3" fmla="*/ 13692 w 29606"/>
                <a:gd name="connsiteY3" fmla="*/ 26908 h 75662"/>
                <a:gd name="connsiteX4" fmla="*/ 22548 w 29606"/>
                <a:gd name="connsiteY4" fmla="*/ 23618 h 75662"/>
                <a:gd name="connsiteX5" fmla="*/ 23814 w 29606"/>
                <a:gd name="connsiteY5" fmla="*/ 22859 h 75662"/>
                <a:gd name="connsiteX6" fmla="*/ 24320 w 29606"/>
                <a:gd name="connsiteY6" fmla="*/ 26655 h 75662"/>
                <a:gd name="connsiteX7" fmla="*/ 7112 w 29606"/>
                <a:gd name="connsiteY7" fmla="*/ 68915 h 75662"/>
                <a:gd name="connsiteX8" fmla="*/ 4329 w 29606"/>
                <a:gd name="connsiteY8" fmla="*/ 72963 h 75662"/>
                <a:gd name="connsiteX9" fmla="*/ 6859 w 29606"/>
                <a:gd name="connsiteY9" fmla="*/ 75747 h 75662"/>
                <a:gd name="connsiteX10" fmla="*/ 29887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87" y="26655"/>
                  </a:moveTo>
                  <a:cubicBezTo>
                    <a:pt x="29887" y="9954"/>
                    <a:pt x="23561" y="85"/>
                    <a:pt x="13692" y="85"/>
                  </a:cubicBezTo>
                  <a:cubicBezTo>
                    <a:pt x="5341" y="85"/>
                    <a:pt x="280" y="6411"/>
                    <a:pt x="280" y="13496"/>
                  </a:cubicBezTo>
                  <a:cubicBezTo>
                    <a:pt x="280" y="20329"/>
                    <a:pt x="5341" y="26908"/>
                    <a:pt x="13692" y="26908"/>
                  </a:cubicBezTo>
                  <a:cubicBezTo>
                    <a:pt x="16728" y="26908"/>
                    <a:pt x="20018" y="25896"/>
                    <a:pt x="22548" y="23618"/>
                  </a:cubicBezTo>
                  <a:cubicBezTo>
                    <a:pt x="23308" y="23112"/>
                    <a:pt x="23561" y="22859"/>
                    <a:pt x="23814" y="22859"/>
                  </a:cubicBezTo>
                  <a:cubicBezTo>
                    <a:pt x="24067" y="22859"/>
                    <a:pt x="24320" y="23112"/>
                    <a:pt x="24320" y="26655"/>
                  </a:cubicBezTo>
                  <a:cubicBezTo>
                    <a:pt x="24320" y="45381"/>
                    <a:pt x="15463" y="60564"/>
                    <a:pt x="7112" y="68915"/>
                  </a:cubicBezTo>
                  <a:cubicBezTo>
                    <a:pt x="4329" y="71698"/>
                    <a:pt x="4329" y="72204"/>
                    <a:pt x="4329" y="72963"/>
                  </a:cubicBezTo>
                  <a:cubicBezTo>
                    <a:pt x="4329" y="74735"/>
                    <a:pt x="5594" y="75747"/>
                    <a:pt x="6859" y="75747"/>
                  </a:cubicBezTo>
                  <a:cubicBezTo>
                    <a:pt x="9643" y="75747"/>
                    <a:pt x="29887" y="56262"/>
                    <a:pt x="29887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6DBA459-98D5-7200-697A-27231F1A4821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857645" y="4579085"/>
              <a:ext cx="141961" cy="114632"/>
            </a:xfrm>
            <a:custGeom>
              <a:avLst/>
              <a:gdLst>
                <a:gd name="connsiteX0" fmla="*/ 110618 w 141961"/>
                <a:gd name="connsiteY0" fmla="*/ 52213 h 114632"/>
                <a:gd name="connsiteX1" fmla="*/ 68358 w 141961"/>
                <a:gd name="connsiteY1" fmla="*/ 85 h 114632"/>
                <a:gd name="connsiteX2" fmla="*/ 288 w 141961"/>
                <a:gd name="connsiteY2" fmla="*/ 71951 h 114632"/>
                <a:gd name="connsiteX3" fmla="*/ 41282 w 141961"/>
                <a:gd name="connsiteY3" fmla="*/ 114717 h 114632"/>
                <a:gd name="connsiteX4" fmla="*/ 94676 w 141961"/>
                <a:gd name="connsiteY4" fmla="*/ 93461 h 114632"/>
                <a:gd name="connsiteX5" fmla="*/ 117703 w 141961"/>
                <a:gd name="connsiteY5" fmla="*/ 114717 h 114632"/>
                <a:gd name="connsiteX6" fmla="*/ 138960 w 141961"/>
                <a:gd name="connsiteY6" fmla="*/ 96750 h 114632"/>
                <a:gd name="connsiteX7" fmla="*/ 135923 w 141961"/>
                <a:gd name="connsiteY7" fmla="*/ 94220 h 114632"/>
                <a:gd name="connsiteX8" fmla="*/ 132633 w 141961"/>
                <a:gd name="connsiteY8" fmla="*/ 96750 h 114632"/>
                <a:gd name="connsiteX9" fmla="*/ 118463 w 141961"/>
                <a:gd name="connsiteY9" fmla="*/ 109150 h 114632"/>
                <a:gd name="connsiteX10" fmla="*/ 110618 w 141961"/>
                <a:gd name="connsiteY10" fmla="*/ 83339 h 114632"/>
                <a:gd name="connsiteX11" fmla="*/ 113148 w 141961"/>
                <a:gd name="connsiteY11" fmla="*/ 74482 h 114632"/>
                <a:gd name="connsiteX12" fmla="*/ 142249 w 141961"/>
                <a:gd name="connsiteY12" fmla="*/ 15015 h 114632"/>
                <a:gd name="connsiteX13" fmla="*/ 139213 w 141961"/>
                <a:gd name="connsiteY13" fmla="*/ 12484 h 114632"/>
                <a:gd name="connsiteX14" fmla="*/ 135417 w 141961"/>
                <a:gd name="connsiteY14" fmla="*/ 17798 h 114632"/>
                <a:gd name="connsiteX15" fmla="*/ 110618 w 141961"/>
                <a:gd name="connsiteY15" fmla="*/ 67902 h 114632"/>
                <a:gd name="connsiteX16" fmla="*/ 110618 w 141961"/>
                <a:gd name="connsiteY16" fmla="*/ 52213 h 114632"/>
                <a:gd name="connsiteX17" fmla="*/ 93664 w 141961"/>
                <a:gd name="connsiteY17" fmla="*/ 86881 h 114632"/>
                <a:gd name="connsiteX18" fmla="*/ 41788 w 141961"/>
                <a:gd name="connsiteY18" fmla="*/ 109150 h 114632"/>
                <a:gd name="connsiteX19" fmla="*/ 19013 w 141961"/>
                <a:gd name="connsiteY19" fmla="*/ 81567 h 114632"/>
                <a:gd name="connsiteX20" fmla="*/ 33690 w 141961"/>
                <a:gd name="connsiteY20" fmla="*/ 28933 h 114632"/>
                <a:gd name="connsiteX21" fmla="*/ 68105 w 141961"/>
                <a:gd name="connsiteY21" fmla="*/ 5652 h 114632"/>
                <a:gd name="connsiteX22" fmla="*/ 93157 w 141961"/>
                <a:gd name="connsiteY22" fmla="*/ 58539 h 114632"/>
                <a:gd name="connsiteX23" fmla="*/ 93664 w 141961"/>
                <a:gd name="connsiteY23" fmla="*/ 868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961" h="114632">
                  <a:moveTo>
                    <a:pt x="110618" y="52213"/>
                  </a:moveTo>
                  <a:cubicBezTo>
                    <a:pt x="110618" y="12484"/>
                    <a:pt x="87084" y="85"/>
                    <a:pt x="68358" y="85"/>
                  </a:cubicBezTo>
                  <a:cubicBezTo>
                    <a:pt x="33690" y="85"/>
                    <a:pt x="288" y="36271"/>
                    <a:pt x="288" y="71951"/>
                  </a:cubicBezTo>
                  <a:cubicBezTo>
                    <a:pt x="288" y="95485"/>
                    <a:pt x="15471" y="114717"/>
                    <a:pt x="41282" y="114717"/>
                  </a:cubicBezTo>
                  <a:cubicBezTo>
                    <a:pt x="57224" y="114717"/>
                    <a:pt x="75444" y="108897"/>
                    <a:pt x="94676" y="93461"/>
                  </a:cubicBezTo>
                  <a:cubicBezTo>
                    <a:pt x="97965" y="106872"/>
                    <a:pt x="106316" y="114717"/>
                    <a:pt x="117703" y="114717"/>
                  </a:cubicBezTo>
                  <a:cubicBezTo>
                    <a:pt x="131115" y="114717"/>
                    <a:pt x="138960" y="100799"/>
                    <a:pt x="138960" y="96750"/>
                  </a:cubicBezTo>
                  <a:cubicBezTo>
                    <a:pt x="138960" y="94979"/>
                    <a:pt x="137441" y="94220"/>
                    <a:pt x="135923" y="94220"/>
                  </a:cubicBezTo>
                  <a:cubicBezTo>
                    <a:pt x="134152" y="94220"/>
                    <a:pt x="133393" y="94979"/>
                    <a:pt x="132633" y="96750"/>
                  </a:cubicBezTo>
                  <a:cubicBezTo>
                    <a:pt x="128078" y="109150"/>
                    <a:pt x="118969" y="109150"/>
                    <a:pt x="118463" y="109150"/>
                  </a:cubicBezTo>
                  <a:cubicBezTo>
                    <a:pt x="110618" y="109150"/>
                    <a:pt x="110618" y="89412"/>
                    <a:pt x="110618" y="83339"/>
                  </a:cubicBezTo>
                  <a:cubicBezTo>
                    <a:pt x="110618" y="78024"/>
                    <a:pt x="110618" y="77518"/>
                    <a:pt x="113148" y="74482"/>
                  </a:cubicBezTo>
                  <a:cubicBezTo>
                    <a:pt x="136935" y="44622"/>
                    <a:pt x="142249" y="15268"/>
                    <a:pt x="142249" y="15015"/>
                  </a:cubicBezTo>
                  <a:cubicBezTo>
                    <a:pt x="142249" y="14509"/>
                    <a:pt x="141996" y="12484"/>
                    <a:pt x="139213" y="12484"/>
                  </a:cubicBezTo>
                  <a:cubicBezTo>
                    <a:pt x="136682" y="12484"/>
                    <a:pt x="136682" y="13243"/>
                    <a:pt x="135417" y="17798"/>
                  </a:cubicBezTo>
                  <a:cubicBezTo>
                    <a:pt x="130862" y="33740"/>
                    <a:pt x="122511" y="52972"/>
                    <a:pt x="110618" y="67902"/>
                  </a:cubicBezTo>
                  <a:lnTo>
                    <a:pt x="110618" y="52213"/>
                  </a:lnTo>
                  <a:close/>
                  <a:moveTo>
                    <a:pt x="93664" y="86881"/>
                  </a:moveTo>
                  <a:cubicBezTo>
                    <a:pt x="71395" y="106366"/>
                    <a:pt x="51910" y="109150"/>
                    <a:pt x="41788" y="109150"/>
                  </a:cubicBezTo>
                  <a:cubicBezTo>
                    <a:pt x="26605" y="109150"/>
                    <a:pt x="19013" y="97762"/>
                    <a:pt x="19013" y="81567"/>
                  </a:cubicBezTo>
                  <a:cubicBezTo>
                    <a:pt x="19013" y="69168"/>
                    <a:pt x="25593" y="41838"/>
                    <a:pt x="33690" y="28933"/>
                  </a:cubicBezTo>
                  <a:cubicBezTo>
                    <a:pt x="45584" y="10460"/>
                    <a:pt x="59249" y="5652"/>
                    <a:pt x="68105" y="5652"/>
                  </a:cubicBezTo>
                  <a:cubicBezTo>
                    <a:pt x="93157" y="5652"/>
                    <a:pt x="93157" y="38802"/>
                    <a:pt x="93157" y="58539"/>
                  </a:cubicBezTo>
                  <a:cubicBezTo>
                    <a:pt x="93157" y="67902"/>
                    <a:pt x="93157" y="82579"/>
                    <a:pt x="93664" y="868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35187FD-6B2B-44C2-2C6D-09A7C0654D5D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094545" y="4598064"/>
              <a:ext cx="168278" cy="59213"/>
            </a:xfrm>
            <a:custGeom>
              <a:avLst/>
              <a:gdLst>
                <a:gd name="connsiteX0" fmla="*/ 159972 w 168278"/>
                <a:gd name="connsiteY0" fmla="*/ 10207 h 59213"/>
                <a:gd name="connsiteX1" fmla="*/ 168576 w 168278"/>
                <a:gd name="connsiteY1" fmla="*/ 5146 h 59213"/>
                <a:gd name="connsiteX2" fmla="*/ 160225 w 168278"/>
                <a:gd name="connsiteY2" fmla="*/ 85 h 59213"/>
                <a:gd name="connsiteX3" fmla="*/ 8648 w 168278"/>
                <a:gd name="connsiteY3" fmla="*/ 85 h 59213"/>
                <a:gd name="connsiteX4" fmla="*/ 297 w 168278"/>
                <a:gd name="connsiteY4" fmla="*/ 5146 h 59213"/>
                <a:gd name="connsiteX5" fmla="*/ 8901 w 168278"/>
                <a:gd name="connsiteY5" fmla="*/ 10207 h 59213"/>
                <a:gd name="connsiteX6" fmla="*/ 159972 w 168278"/>
                <a:gd name="connsiteY6" fmla="*/ 10207 h 59213"/>
                <a:gd name="connsiteX7" fmla="*/ 160225 w 168278"/>
                <a:gd name="connsiteY7" fmla="*/ 59299 h 59213"/>
                <a:gd name="connsiteX8" fmla="*/ 168576 w 168278"/>
                <a:gd name="connsiteY8" fmla="*/ 54238 h 59213"/>
                <a:gd name="connsiteX9" fmla="*/ 159972 w 168278"/>
                <a:gd name="connsiteY9" fmla="*/ 49177 h 59213"/>
                <a:gd name="connsiteX10" fmla="*/ 8901 w 168278"/>
                <a:gd name="connsiteY10" fmla="*/ 49177 h 59213"/>
                <a:gd name="connsiteX11" fmla="*/ 297 w 168278"/>
                <a:gd name="connsiteY11" fmla="*/ 54238 h 59213"/>
                <a:gd name="connsiteX12" fmla="*/ 8648 w 168278"/>
                <a:gd name="connsiteY12" fmla="*/ 59299 h 59213"/>
                <a:gd name="connsiteX13" fmla="*/ 160225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72" y="10207"/>
                  </a:moveTo>
                  <a:cubicBezTo>
                    <a:pt x="163768" y="10207"/>
                    <a:pt x="168576" y="10207"/>
                    <a:pt x="168576" y="5146"/>
                  </a:cubicBezTo>
                  <a:cubicBezTo>
                    <a:pt x="168576" y="85"/>
                    <a:pt x="163768" y="85"/>
                    <a:pt x="160225" y="85"/>
                  </a:cubicBezTo>
                  <a:lnTo>
                    <a:pt x="8648" y="85"/>
                  </a:lnTo>
                  <a:cubicBezTo>
                    <a:pt x="5105" y="85"/>
                    <a:pt x="297" y="85"/>
                    <a:pt x="297" y="5146"/>
                  </a:cubicBezTo>
                  <a:cubicBezTo>
                    <a:pt x="297" y="10207"/>
                    <a:pt x="5105" y="10207"/>
                    <a:pt x="8901" y="10207"/>
                  </a:cubicBezTo>
                  <a:lnTo>
                    <a:pt x="159972" y="10207"/>
                  </a:lnTo>
                  <a:close/>
                  <a:moveTo>
                    <a:pt x="160225" y="59299"/>
                  </a:moveTo>
                  <a:cubicBezTo>
                    <a:pt x="163768" y="59299"/>
                    <a:pt x="168576" y="59299"/>
                    <a:pt x="168576" y="54238"/>
                  </a:cubicBezTo>
                  <a:cubicBezTo>
                    <a:pt x="168576" y="49177"/>
                    <a:pt x="163768" y="49177"/>
                    <a:pt x="159972" y="49177"/>
                  </a:cubicBezTo>
                  <a:lnTo>
                    <a:pt x="8901" y="49177"/>
                  </a:lnTo>
                  <a:cubicBezTo>
                    <a:pt x="5105" y="49177"/>
                    <a:pt x="297" y="49177"/>
                    <a:pt x="297" y="54238"/>
                  </a:cubicBezTo>
                  <a:cubicBezTo>
                    <a:pt x="297" y="59299"/>
                    <a:pt x="5105" y="59299"/>
                    <a:pt x="8648" y="59299"/>
                  </a:cubicBezTo>
                  <a:lnTo>
                    <a:pt x="160225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3E1F118-FB47-B418-454B-0B17269618BC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357351" y="4522402"/>
              <a:ext cx="106534" cy="174099"/>
            </a:xfrm>
            <a:custGeom>
              <a:avLst/>
              <a:gdLst>
                <a:gd name="connsiteX0" fmla="*/ 106842 w 106534"/>
                <a:gd name="connsiteY0" fmla="*/ 87640 h 174099"/>
                <a:gd name="connsiteX1" fmla="*/ 96720 w 106534"/>
                <a:gd name="connsiteY1" fmla="*/ 28426 h 174099"/>
                <a:gd name="connsiteX2" fmla="*/ 53701 w 106534"/>
                <a:gd name="connsiteY2" fmla="*/ 85 h 174099"/>
                <a:gd name="connsiteX3" fmla="*/ 9670 w 106534"/>
                <a:gd name="connsiteY3" fmla="*/ 30198 h 174099"/>
                <a:gd name="connsiteX4" fmla="*/ 307 w 106534"/>
                <a:gd name="connsiteY4" fmla="*/ 87640 h 174099"/>
                <a:gd name="connsiteX5" fmla="*/ 11695 w 106534"/>
                <a:gd name="connsiteY5" fmla="*/ 148626 h 174099"/>
                <a:gd name="connsiteX6" fmla="*/ 53448 w 106534"/>
                <a:gd name="connsiteY6" fmla="*/ 174184 h 174099"/>
                <a:gd name="connsiteX7" fmla="*/ 97479 w 106534"/>
                <a:gd name="connsiteY7" fmla="*/ 144830 h 174099"/>
                <a:gd name="connsiteX8" fmla="*/ 106842 w 106534"/>
                <a:gd name="connsiteY8" fmla="*/ 87640 h 174099"/>
                <a:gd name="connsiteX9" fmla="*/ 53448 w 106534"/>
                <a:gd name="connsiteY9" fmla="*/ 168617 h 174099"/>
                <a:gd name="connsiteX10" fmla="*/ 24094 w 106534"/>
                <a:gd name="connsiteY10" fmla="*/ 137998 h 174099"/>
                <a:gd name="connsiteX11" fmla="*/ 21311 w 106534"/>
                <a:gd name="connsiteY11" fmla="*/ 84604 h 174099"/>
                <a:gd name="connsiteX12" fmla="*/ 23335 w 106534"/>
                <a:gd name="connsiteY12" fmla="*/ 38042 h 174099"/>
                <a:gd name="connsiteX13" fmla="*/ 53448 w 106534"/>
                <a:gd name="connsiteY13" fmla="*/ 5652 h 174099"/>
                <a:gd name="connsiteX14" fmla="*/ 83308 w 106534"/>
                <a:gd name="connsiteY14" fmla="*/ 35259 h 174099"/>
                <a:gd name="connsiteX15" fmla="*/ 85839 w 106534"/>
                <a:gd name="connsiteY15" fmla="*/ 84604 h 174099"/>
                <a:gd name="connsiteX16" fmla="*/ 83055 w 106534"/>
                <a:gd name="connsiteY16" fmla="*/ 136985 h 174099"/>
                <a:gd name="connsiteX17" fmla="*/ 53448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842" y="87640"/>
                  </a:moveTo>
                  <a:cubicBezTo>
                    <a:pt x="106842" y="67396"/>
                    <a:pt x="105577" y="47152"/>
                    <a:pt x="96720" y="28426"/>
                  </a:cubicBezTo>
                  <a:cubicBezTo>
                    <a:pt x="85079" y="4133"/>
                    <a:pt x="64329" y="85"/>
                    <a:pt x="53701" y="85"/>
                  </a:cubicBezTo>
                  <a:cubicBezTo>
                    <a:pt x="38518" y="85"/>
                    <a:pt x="20045" y="6664"/>
                    <a:pt x="9670" y="30198"/>
                  </a:cubicBezTo>
                  <a:cubicBezTo>
                    <a:pt x="1573" y="47658"/>
                    <a:pt x="307" y="67396"/>
                    <a:pt x="307" y="87640"/>
                  </a:cubicBezTo>
                  <a:cubicBezTo>
                    <a:pt x="307" y="106619"/>
                    <a:pt x="1320" y="129394"/>
                    <a:pt x="11695" y="148626"/>
                  </a:cubicBezTo>
                  <a:cubicBezTo>
                    <a:pt x="22576" y="169123"/>
                    <a:pt x="41049" y="174184"/>
                    <a:pt x="53448" y="174184"/>
                  </a:cubicBezTo>
                  <a:cubicBezTo>
                    <a:pt x="67113" y="174184"/>
                    <a:pt x="86345" y="168870"/>
                    <a:pt x="97479" y="144830"/>
                  </a:cubicBezTo>
                  <a:cubicBezTo>
                    <a:pt x="105577" y="127369"/>
                    <a:pt x="106842" y="107631"/>
                    <a:pt x="106842" y="87640"/>
                  </a:cubicBezTo>
                  <a:close/>
                  <a:moveTo>
                    <a:pt x="53448" y="168617"/>
                  </a:moveTo>
                  <a:cubicBezTo>
                    <a:pt x="43579" y="168617"/>
                    <a:pt x="28649" y="162290"/>
                    <a:pt x="24094" y="137998"/>
                  </a:cubicBezTo>
                  <a:cubicBezTo>
                    <a:pt x="21311" y="122814"/>
                    <a:pt x="21311" y="99534"/>
                    <a:pt x="21311" y="84604"/>
                  </a:cubicBezTo>
                  <a:cubicBezTo>
                    <a:pt x="21311" y="68408"/>
                    <a:pt x="21311" y="51707"/>
                    <a:pt x="23335" y="38042"/>
                  </a:cubicBezTo>
                  <a:cubicBezTo>
                    <a:pt x="28143" y="7929"/>
                    <a:pt x="47122" y="5652"/>
                    <a:pt x="53448" y="5652"/>
                  </a:cubicBezTo>
                  <a:cubicBezTo>
                    <a:pt x="61799" y="5652"/>
                    <a:pt x="78500" y="10207"/>
                    <a:pt x="83308" y="35259"/>
                  </a:cubicBezTo>
                  <a:cubicBezTo>
                    <a:pt x="85839" y="49430"/>
                    <a:pt x="85839" y="68662"/>
                    <a:pt x="85839" y="84604"/>
                  </a:cubicBezTo>
                  <a:cubicBezTo>
                    <a:pt x="85839" y="103583"/>
                    <a:pt x="85839" y="120790"/>
                    <a:pt x="83055" y="136985"/>
                  </a:cubicBezTo>
                  <a:cubicBezTo>
                    <a:pt x="79259" y="161025"/>
                    <a:pt x="64835" y="168617"/>
                    <a:pt x="53448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3F483450-4E0C-9076-9395-00802D28C9B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495771" y="4664110"/>
              <a:ext cx="26823" cy="26823"/>
            </a:xfrm>
            <a:custGeom>
              <a:avLst/>
              <a:gdLst>
                <a:gd name="connsiteX0" fmla="*/ 27136 w 26823"/>
                <a:gd name="connsiteY0" fmla="*/ 13496 h 26823"/>
                <a:gd name="connsiteX1" fmla="*/ 13724 w 26823"/>
                <a:gd name="connsiteY1" fmla="*/ 85 h 26823"/>
                <a:gd name="connsiteX2" fmla="*/ 312 w 26823"/>
                <a:gd name="connsiteY2" fmla="*/ 13496 h 26823"/>
                <a:gd name="connsiteX3" fmla="*/ 13724 w 26823"/>
                <a:gd name="connsiteY3" fmla="*/ 26908 h 26823"/>
                <a:gd name="connsiteX4" fmla="*/ 27136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136" y="13496"/>
                  </a:moveTo>
                  <a:cubicBezTo>
                    <a:pt x="27136" y="6158"/>
                    <a:pt x="21063" y="85"/>
                    <a:pt x="13724" y="85"/>
                  </a:cubicBezTo>
                  <a:cubicBezTo>
                    <a:pt x="6386" y="85"/>
                    <a:pt x="312" y="6158"/>
                    <a:pt x="312" y="13496"/>
                  </a:cubicBezTo>
                  <a:cubicBezTo>
                    <a:pt x="312" y="20835"/>
                    <a:pt x="6386" y="26908"/>
                    <a:pt x="13724" y="26908"/>
                  </a:cubicBezTo>
                  <a:cubicBezTo>
                    <a:pt x="21063" y="26908"/>
                    <a:pt x="27136" y="20835"/>
                    <a:pt x="27136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3F689BC-8EF2-FD83-5851-E5A9A09D1243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0554170" y="4522402"/>
              <a:ext cx="106534" cy="174099"/>
            </a:xfrm>
            <a:custGeom>
              <a:avLst/>
              <a:gdLst>
                <a:gd name="connsiteX0" fmla="*/ 106850 w 106534"/>
                <a:gd name="connsiteY0" fmla="*/ 87640 h 174099"/>
                <a:gd name="connsiteX1" fmla="*/ 96728 w 106534"/>
                <a:gd name="connsiteY1" fmla="*/ 28426 h 174099"/>
                <a:gd name="connsiteX2" fmla="*/ 53709 w 106534"/>
                <a:gd name="connsiteY2" fmla="*/ 85 h 174099"/>
                <a:gd name="connsiteX3" fmla="*/ 9678 w 106534"/>
                <a:gd name="connsiteY3" fmla="*/ 30198 h 174099"/>
                <a:gd name="connsiteX4" fmla="*/ 315 w 106534"/>
                <a:gd name="connsiteY4" fmla="*/ 87640 h 174099"/>
                <a:gd name="connsiteX5" fmla="*/ 11702 w 106534"/>
                <a:gd name="connsiteY5" fmla="*/ 148626 h 174099"/>
                <a:gd name="connsiteX6" fmla="*/ 53456 w 106534"/>
                <a:gd name="connsiteY6" fmla="*/ 174184 h 174099"/>
                <a:gd name="connsiteX7" fmla="*/ 97487 w 106534"/>
                <a:gd name="connsiteY7" fmla="*/ 144830 h 174099"/>
                <a:gd name="connsiteX8" fmla="*/ 106850 w 106534"/>
                <a:gd name="connsiteY8" fmla="*/ 87640 h 174099"/>
                <a:gd name="connsiteX9" fmla="*/ 53456 w 106534"/>
                <a:gd name="connsiteY9" fmla="*/ 168617 h 174099"/>
                <a:gd name="connsiteX10" fmla="*/ 24102 w 106534"/>
                <a:gd name="connsiteY10" fmla="*/ 137998 h 174099"/>
                <a:gd name="connsiteX11" fmla="*/ 21318 w 106534"/>
                <a:gd name="connsiteY11" fmla="*/ 84604 h 174099"/>
                <a:gd name="connsiteX12" fmla="*/ 23343 w 106534"/>
                <a:gd name="connsiteY12" fmla="*/ 38042 h 174099"/>
                <a:gd name="connsiteX13" fmla="*/ 53456 w 106534"/>
                <a:gd name="connsiteY13" fmla="*/ 5652 h 174099"/>
                <a:gd name="connsiteX14" fmla="*/ 83316 w 106534"/>
                <a:gd name="connsiteY14" fmla="*/ 35259 h 174099"/>
                <a:gd name="connsiteX15" fmla="*/ 85846 w 106534"/>
                <a:gd name="connsiteY15" fmla="*/ 84604 h 174099"/>
                <a:gd name="connsiteX16" fmla="*/ 83063 w 106534"/>
                <a:gd name="connsiteY16" fmla="*/ 136985 h 174099"/>
                <a:gd name="connsiteX17" fmla="*/ 53456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850" y="87640"/>
                  </a:moveTo>
                  <a:cubicBezTo>
                    <a:pt x="106850" y="67396"/>
                    <a:pt x="105584" y="47152"/>
                    <a:pt x="96728" y="28426"/>
                  </a:cubicBezTo>
                  <a:cubicBezTo>
                    <a:pt x="85087" y="4133"/>
                    <a:pt x="64337" y="85"/>
                    <a:pt x="53709" y="85"/>
                  </a:cubicBezTo>
                  <a:cubicBezTo>
                    <a:pt x="38526" y="85"/>
                    <a:pt x="20053" y="6664"/>
                    <a:pt x="9678" y="30198"/>
                  </a:cubicBezTo>
                  <a:cubicBezTo>
                    <a:pt x="1580" y="47658"/>
                    <a:pt x="315" y="67396"/>
                    <a:pt x="315" y="87640"/>
                  </a:cubicBezTo>
                  <a:cubicBezTo>
                    <a:pt x="315" y="106619"/>
                    <a:pt x="1327" y="129394"/>
                    <a:pt x="11702" y="148626"/>
                  </a:cubicBezTo>
                  <a:cubicBezTo>
                    <a:pt x="22584" y="169123"/>
                    <a:pt x="41056" y="174184"/>
                    <a:pt x="53456" y="174184"/>
                  </a:cubicBezTo>
                  <a:cubicBezTo>
                    <a:pt x="67121" y="174184"/>
                    <a:pt x="86353" y="168870"/>
                    <a:pt x="97487" y="144830"/>
                  </a:cubicBezTo>
                  <a:cubicBezTo>
                    <a:pt x="105584" y="127369"/>
                    <a:pt x="106850" y="107631"/>
                    <a:pt x="106850" y="87640"/>
                  </a:cubicBezTo>
                  <a:close/>
                  <a:moveTo>
                    <a:pt x="53456" y="168617"/>
                  </a:moveTo>
                  <a:cubicBezTo>
                    <a:pt x="43587" y="168617"/>
                    <a:pt x="28657" y="162290"/>
                    <a:pt x="24102" y="137998"/>
                  </a:cubicBezTo>
                  <a:cubicBezTo>
                    <a:pt x="21318" y="122814"/>
                    <a:pt x="21318" y="99534"/>
                    <a:pt x="21318" y="84604"/>
                  </a:cubicBezTo>
                  <a:cubicBezTo>
                    <a:pt x="21318" y="68408"/>
                    <a:pt x="21318" y="51707"/>
                    <a:pt x="23343" y="38042"/>
                  </a:cubicBezTo>
                  <a:cubicBezTo>
                    <a:pt x="28151" y="7929"/>
                    <a:pt x="47130" y="5652"/>
                    <a:pt x="53456" y="5652"/>
                  </a:cubicBezTo>
                  <a:cubicBezTo>
                    <a:pt x="61807" y="5652"/>
                    <a:pt x="78508" y="10207"/>
                    <a:pt x="83316" y="35259"/>
                  </a:cubicBezTo>
                  <a:cubicBezTo>
                    <a:pt x="85846" y="49430"/>
                    <a:pt x="85846" y="68662"/>
                    <a:pt x="85846" y="84604"/>
                  </a:cubicBezTo>
                  <a:cubicBezTo>
                    <a:pt x="85846" y="103583"/>
                    <a:pt x="85846" y="120790"/>
                    <a:pt x="83063" y="136985"/>
                  </a:cubicBezTo>
                  <a:cubicBezTo>
                    <a:pt x="79267" y="161025"/>
                    <a:pt x="64843" y="168617"/>
                    <a:pt x="53456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A2BDDD9-BA89-E897-0FA5-96D77930657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0683479" y="4522402"/>
              <a:ext cx="100967" cy="168531"/>
            </a:xfrm>
            <a:custGeom>
              <a:avLst/>
              <a:gdLst>
                <a:gd name="connsiteX0" fmla="*/ 19805 w 100967"/>
                <a:gd name="connsiteY0" fmla="*/ 149132 h 168531"/>
                <a:gd name="connsiteX1" fmla="*/ 46628 w 100967"/>
                <a:gd name="connsiteY1" fmla="*/ 123067 h 168531"/>
                <a:gd name="connsiteX2" fmla="*/ 101287 w 100967"/>
                <a:gd name="connsiteY2" fmla="*/ 49177 h 168531"/>
                <a:gd name="connsiteX3" fmla="*/ 47641 w 100967"/>
                <a:gd name="connsiteY3" fmla="*/ 85 h 168531"/>
                <a:gd name="connsiteX4" fmla="*/ 320 w 100967"/>
                <a:gd name="connsiteY4" fmla="*/ 45887 h 168531"/>
                <a:gd name="connsiteX5" fmla="*/ 13732 w 100967"/>
                <a:gd name="connsiteY5" fmla="*/ 60058 h 168531"/>
                <a:gd name="connsiteX6" fmla="*/ 26890 w 100967"/>
                <a:gd name="connsiteY6" fmla="*/ 46646 h 168531"/>
                <a:gd name="connsiteX7" fmla="*/ 13479 w 100967"/>
                <a:gd name="connsiteY7" fmla="*/ 33487 h 168531"/>
                <a:gd name="connsiteX8" fmla="*/ 10189 w 100967"/>
                <a:gd name="connsiteY8" fmla="*/ 33740 h 168531"/>
                <a:gd name="connsiteX9" fmla="*/ 44351 w 100967"/>
                <a:gd name="connsiteY9" fmla="*/ 7929 h 168531"/>
                <a:gd name="connsiteX10" fmla="*/ 78260 w 100967"/>
                <a:gd name="connsiteY10" fmla="*/ 49177 h 168531"/>
                <a:gd name="connsiteX11" fmla="*/ 51689 w 100967"/>
                <a:gd name="connsiteY11" fmla="*/ 105101 h 168531"/>
                <a:gd name="connsiteX12" fmla="*/ 3104 w 100967"/>
                <a:gd name="connsiteY12" fmla="*/ 159254 h 168531"/>
                <a:gd name="connsiteX13" fmla="*/ 320 w 100967"/>
                <a:gd name="connsiteY13" fmla="*/ 168617 h 168531"/>
                <a:gd name="connsiteX14" fmla="*/ 94202 w 100967"/>
                <a:gd name="connsiteY14" fmla="*/ 168617 h 168531"/>
                <a:gd name="connsiteX15" fmla="*/ 101287 w 100967"/>
                <a:gd name="connsiteY15" fmla="*/ 124586 h 168531"/>
                <a:gd name="connsiteX16" fmla="*/ 94961 w 100967"/>
                <a:gd name="connsiteY16" fmla="*/ 124586 h 168531"/>
                <a:gd name="connsiteX17" fmla="*/ 89394 w 100967"/>
                <a:gd name="connsiteY17" fmla="*/ 147107 h 168531"/>
                <a:gd name="connsiteX18" fmla="*/ 65354 w 100967"/>
                <a:gd name="connsiteY18" fmla="*/ 149132 h 168531"/>
                <a:gd name="connsiteX19" fmla="*/ 19805 w 100967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805" y="149132"/>
                  </a:moveTo>
                  <a:lnTo>
                    <a:pt x="46628" y="123067"/>
                  </a:lnTo>
                  <a:cubicBezTo>
                    <a:pt x="86104" y="88146"/>
                    <a:pt x="101287" y="74482"/>
                    <a:pt x="101287" y="49177"/>
                  </a:cubicBezTo>
                  <a:cubicBezTo>
                    <a:pt x="101287" y="20329"/>
                    <a:pt x="78513" y="85"/>
                    <a:pt x="47641" y="85"/>
                  </a:cubicBezTo>
                  <a:cubicBezTo>
                    <a:pt x="19046" y="85"/>
                    <a:pt x="320" y="23365"/>
                    <a:pt x="320" y="45887"/>
                  </a:cubicBezTo>
                  <a:cubicBezTo>
                    <a:pt x="320" y="60058"/>
                    <a:pt x="12973" y="60058"/>
                    <a:pt x="13732" y="60058"/>
                  </a:cubicBezTo>
                  <a:cubicBezTo>
                    <a:pt x="18034" y="60058"/>
                    <a:pt x="26890" y="57021"/>
                    <a:pt x="26890" y="46646"/>
                  </a:cubicBezTo>
                  <a:cubicBezTo>
                    <a:pt x="26890" y="40067"/>
                    <a:pt x="22336" y="33487"/>
                    <a:pt x="13479" y="33487"/>
                  </a:cubicBezTo>
                  <a:cubicBezTo>
                    <a:pt x="11454" y="33487"/>
                    <a:pt x="10948" y="33487"/>
                    <a:pt x="10189" y="33740"/>
                  </a:cubicBezTo>
                  <a:cubicBezTo>
                    <a:pt x="16009" y="17292"/>
                    <a:pt x="29674" y="7929"/>
                    <a:pt x="44351" y="7929"/>
                  </a:cubicBezTo>
                  <a:cubicBezTo>
                    <a:pt x="67379" y="7929"/>
                    <a:pt x="78260" y="28426"/>
                    <a:pt x="78260" y="49177"/>
                  </a:cubicBezTo>
                  <a:cubicBezTo>
                    <a:pt x="78260" y="69421"/>
                    <a:pt x="65607" y="89412"/>
                    <a:pt x="51689" y="105101"/>
                  </a:cubicBezTo>
                  <a:lnTo>
                    <a:pt x="3104" y="159254"/>
                  </a:lnTo>
                  <a:cubicBezTo>
                    <a:pt x="320" y="162037"/>
                    <a:pt x="320" y="162543"/>
                    <a:pt x="320" y="168617"/>
                  </a:cubicBezTo>
                  <a:lnTo>
                    <a:pt x="94202" y="168617"/>
                  </a:lnTo>
                  <a:lnTo>
                    <a:pt x="101287" y="124586"/>
                  </a:lnTo>
                  <a:lnTo>
                    <a:pt x="94961" y="124586"/>
                  </a:lnTo>
                  <a:cubicBezTo>
                    <a:pt x="93696" y="132177"/>
                    <a:pt x="91925" y="143312"/>
                    <a:pt x="89394" y="147107"/>
                  </a:cubicBezTo>
                  <a:cubicBezTo>
                    <a:pt x="87623" y="149132"/>
                    <a:pt x="70921" y="149132"/>
                    <a:pt x="65354" y="149132"/>
                  </a:cubicBezTo>
                  <a:lnTo>
                    <a:pt x="19805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2" name="组合 91" descr="\documentclass{article}&#10;\usepackage{amsmath}&#10;\pagestyle{empty}&#10;\begin{document}&#10;&#10;\begin{align*}&#10;\epsilon = 0,~\Delta = 1,~\beta=0.25,~\omega_\mathrm{c}=1,~\alpha=0.1&#10;\end{align*}&#10;&#10;\end{document}" title="IguanaTex Vector Display">
            <a:extLst>
              <a:ext uri="{FF2B5EF4-FFF2-40B4-BE49-F238E27FC236}">
                <a16:creationId xmlns:a16="http://schemas.microsoft.com/office/drawing/2014/main" id="{7A565591-2E37-DBF1-1371-5E3091F764A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6613" y="5733832"/>
            <a:ext cx="4481391" cy="230275"/>
            <a:chOff x="10627070" y="7727367"/>
            <a:chExt cx="4481391" cy="230275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AB76C99-BFB0-43F3-827A-3FDB8AD27D9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627070" y="7799486"/>
              <a:ext cx="83136" cy="111848"/>
            </a:xfrm>
            <a:custGeom>
              <a:avLst/>
              <a:gdLst>
                <a:gd name="connsiteX0" fmla="*/ 63571 w 83136"/>
                <a:gd name="connsiteY0" fmla="*/ 51960 h 111848"/>
                <a:gd name="connsiteX1" fmla="*/ 72163 w 83136"/>
                <a:gd name="connsiteY1" fmla="*/ 47658 h 111848"/>
                <a:gd name="connsiteX2" fmla="*/ 64835 w 83136"/>
                <a:gd name="connsiteY2" fmla="*/ 44116 h 111848"/>
                <a:gd name="connsiteX3" fmla="*/ 23898 w 83136"/>
                <a:gd name="connsiteY3" fmla="*/ 44116 h 111848"/>
                <a:gd name="connsiteX4" fmla="*/ 67109 w 83136"/>
                <a:gd name="connsiteY4" fmla="*/ 7929 h 111848"/>
                <a:gd name="connsiteX5" fmla="*/ 74943 w 83136"/>
                <a:gd name="connsiteY5" fmla="*/ 7929 h 111848"/>
                <a:gd name="connsiteX6" fmla="*/ 83282 w 83136"/>
                <a:gd name="connsiteY6" fmla="*/ 3627 h 111848"/>
                <a:gd name="connsiteX7" fmla="*/ 75701 w 83136"/>
                <a:gd name="connsiteY7" fmla="*/ 85 h 111848"/>
                <a:gd name="connsiteX8" fmla="*/ 66856 w 83136"/>
                <a:gd name="connsiteY8" fmla="*/ 85 h 111848"/>
                <a:gd name="connsiteX9" fmla="*/ 145 w 83136"/>
                <a:gd name="connsiteY9" fmla="*/ 64107 h 111848"/>
                <a:gd name="connsiteX10" fmla="*/ 45883 w 83136"/>
                <a:gd name="connsiteY10" fmla="*/ 111933 h 111848"/>
                <a:gd name="connsiteX11" fmla="*/ 78733 w 83136"/>
                <a:gd name="connsiteY11" fmla="*/ 99028 h 111848"/>
                <a:gd name="connsiteX12" fmla="*/ 76206 w 83136"/>
                <a:gd name="connsiteY12" fmla="*/ 95485 h 111848"/>
                <a:gd name="connsiteX13" fmla="*/ 72921 w 83136"/>
                <a:gd name="connsiteY13" fmla="*/ 97003 h 111848"/>
                <a:gd name="connsiteX14" fmla="*/ 46388 w 83136"/>
                <a:gd name="connsiteY14" fmla="*/ 106366 h 111848"/>
                <a:gd name="connsiteX15" fmla="*/ 19097 w 83136"/>
                <a:gd name="connsiteY15" fmla="*/ 73470 h 111848"/>
                <a:gd name="connsiteX16" fmla="*/ 21876 w 83136"/>
                <a:gd name="connsiteY16" fmla="*/ 51960 h 111848"/>
                <a:gd name="connsiteX17" fmla="*/ 63571 w 83136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36" h="111848">
                  <a:moveTo>
                    <a:pt x="63571" y="51960"/>
                  </a:moveTo>
                  <a:cubicBezTo>
                    <a:pt x="67614" y="51960"/>
                    <a:pt x="72163" y="51960"/>
                    <a:pt x="72163" y="47658"/>
                  </a:cubicBezTo>
                  <a:cubicBezTo>
                    <a:pt x="72163" y="44116"/>
                    <a:pt x="69131" y="44116"/>
                    <a:pt x="64835" y="44116"/>
                  </a:cubicBezTo>
                  <a:lnTo>
                    <a:pt x="23898" y="44116"/>
                  </a:lnTo>
                  <a:cubicBezTo>
                    <a:pt x="29963" y="22606"/>
                    <a:pt x="44114" y="7929"/>
                    <a:pt x="67109" y="7929"/>
                  </a:cubicBezTo>
                  <a:lnTo>
                    <a:pt x="74943" y="7929"/>
                  </a:lnTo>
                  <a:cubicBezTo>
                    <a:pt x="79238" y="7929"/>
                    <a:pt x="83282" y="7929"/>
                    <a:pt x="83282" y="3627"/>
                  </a:cubicBezTo>
                  <a:cubicBezTo>
                    <a:pt x="83282" y="85"/>
                    <a:pt x="79996" y="85"/>
                    <a:pt x="75701" y="85"/>
                  </a:cubicBezTo>
                  <a:lnTo>
                    <a:pt x="66856" y="85"/>
                  </a:lnTo>
                  <a:cubicBezTo>
                    <a:pt x="34006" y="85"/>
                    <a:pt x="145" y="25390"/>
                    <a:pt x="145" y="64107"/>
                  </a:cubicBezTo>
                  <a:cubicBezTo>
                    <a:pt x="145" y="91942"/>
                    <a:pt x="19097" y="111933"/>
                    <a:pt x="45883" y="111933"/>
                  </a:cubicBezTo>
                  <a:cubicBezTo>
                    <a:pt x="62308" y="111933"/>
                    <a:pt x="78733" y="101811"/>
                    <a:pt x="78733" y="99028"/>
                  </a:cubicBezTo>
                  <a:cubicBezTo>
                    <a:pt x="78733" y="98268"/>
                    <a:pt x="78480" y="95485"/>
                    <a:pt x="76206" y="95485"/>
                  </a:cubicBezTo>
                  <a:cubicBezTo>
                    <a:pt x="75701" y="95485"/>
                    <a:pt x="75195" y="95485"/>
                    <a:pt x="72921" y="97003"/>
                  </a:cubicBezTo>
                  <a:cubicBezTo>
                    <a:pt x="65087" y="102064"/>
                    <a:pt x="55738" y="106366"/>
                    <a:pt x="46388" y="106366"/>
                  </a:cubicBezTo>
                  <a:cubicBezTo>
                    <a:pt x="31732" y="106366"/>
                    <a:pt x="19097" y="95738"/>
                    <a:pt x="19097" y="73470"/>
                  </a:cubicBezTo>
                  <a:cubicBezTo>
                    <a:pt x="19097" y="64613"/>
                    <a:pt x="21118" y="54997"/>
                    <a:pt x="21876" y="51960"/>
                  </a:cubicBezTo>
                  <a:lnTo>
                    <a:pt x="63571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5FE329BC-D5C6-9842-96CF-84E446EF2CF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802106" y="7815682"/>
              <a:ext cx="168042" cy="59213"/>
            </a:xfrm>
            <a:custGeom>
              <a:avLst/>
              <a:gdLst>
                <a:gd name="connsiteX0" fmla="*/ 159602 w 168042"/>
                <a:gd name="connsiteY0" fmla="*/ 10207 h 59213"/>
                <a:gd name="connsiteX1" fmla="*/ 168194 w 168042"/>
                <a:gd name="connsiteY1" fmla="*/ 5146 h 59213"/>
                <a:gd name="connsiteX2" fmla="*/ 159855 w 168042"/>
                <a:gd name="connsiteY2" fmla="*/ 85 h 59213"/>
                <a:gd name="connsiteX3" fmla="*/ 8490 w 168042"/>
                <a:gd name="connsiteY3" fmla="*/ 85 h 59213"/>
                <a:gd name="connsiteX4" fmla="*/ 151 w 168042"/>
                <a:gd name="connsiteY4" fmla="*/ 5146 h 59213"/>
                <a:gd name="connsiteX5" fmla="*/ 8743 w 168042"/>
                <a:gd name="connsiteY5" fmla="*/ 10207 h 59213"/>
                <a:gd name="connsiteX6" fmla="*/ 159602 w 168042"/>
                <a:gd name="connsiteY6" fmla="*/ 10207 h 59213"/>
                <a:gd name="connsiteX7" fmla="*/ 159855 w 168042"/>
                <a:gd name="connsiteY7" fmla="*/ 59299 h 59213"/>
                <a:gd name="connsiteX8" fmla="*/ 168194 w 168042"/>
                <a:gd name="connsiteY8" fmla="*/ 54238 h 59213"/>
                <a:gd name="connsiteX9" fmla="*/ 159602 w 168042"/>
                <a:gd name="connsiteY9" fmla="*/ 49177 h 59213"/>
                <a:gd name="connsiteX10" fmla="*/ 8743 w 168042"/>
                <a:gd name="connsiteY10" fmla="*/ 49177 h 59213"/>
                <a:gd name="connsiteX11" fmla="*/ 151 w 168042"/>
                <a:gd name="connsiteY11" fmla="*/ 54238 h 59213"/>
                <a:gd name="connsiteX12" fmla="*/ 8490 w 168042"/>
                <a:gd name="connsiteY12" fmla="*/ 59299 h 59213"/>
                <a:gd name="connsiteX13" fmla="*/ 159855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602" y="10207"/>
                  </a:moveTo>
                  <a:cubicBezTo>
                    <a:pt x="163393" y="10207"/>
                    <a:pt x="168194" y="10207"/>
                    <a:pt x="168194" y="5146"/>
                  </a:cubicBezTo>
                  <a:cubicBezTo>
                    <a:pt x="168194" y="85"/>
                    <a:pt x="163393" y="85"/>
                    <a:pt x="159855" y="85"/>
                  </a:cubicBezTo>
                  <a:lnTo>
                    <a:pt x="8490" y="85"/>
                  </a:lnTo>
                  <a:cubicBezTo>
                    <a:pt x="4953" y="85"/>
                    <a:pt x="151" y="85"/>
                    <a:pt x="151" y="5146"/>
                  </a:cubicBezTo>
                  <a:cubicBezTo>
                    <a:pt x="151" y="10207"/>
                    <a:pt x="4953" y="10207"/>
                    <a:pt x="8743" y="10207"/>
                  </a:cubicBezTo>
                  <a:lnTo>
                    <a:pt x="159602" y="10207"/>
                  </a:lnTo>
                  <a:close/>
                  <a:moveTo>
                    <a:pt x="159855" y="59299"/>
                  </a:moveTo>
                  <a:cubicBezTo>
                    <a:pt x="163393" y="59299"/>
                    <a:pt x="168194" y="59299"/>
                    <a:pt x="168194" y="54238"/>
                  </a:cubicBezTo>
                  <a:cubicBezTo>
                    <a:pt x="168194" y="49177"/>
                    <a:pt x="163393" y="49177"/>
                    <a:pt x="159602" y="49177"/>
                  </a:cubicBezTo>
                  <a:lnTo>
                    <a:pt x="8743" y="49177"/>
                  </a:lnTo>
                  <a:cubicBezTo>
                    <a:pt x="4953" y="49177"/>
                    <a:pt x="151" y="49177"/>
                    <a:pt x="151" y="54238"/>
                  </a:cubicBezTo>
                  <a:cubicBezTo>
                    <a:pt x="151" y="59299"/>
                    <a:pt x="4953" y="59299"/>
                    <a:pt x="8490" y="59299"/>
                  </a:cubicBezTo>
                  <a:lnTo>
                    <a:pt x="159855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DB6522C-58BC-256B-BD24-3952A56FAA9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064544" y="7740020"/>
              <a:ext cx="106384" cy="174099"/>
            </a:xfrm>
            <a:custGeom>
              <a:avLst/>
              <a:gdLst>
                <a:gd name="connsiteX0" fmla="*/ 106547 w 106384"/>
                <a:gd name="connsiteY0" fmla="*/ 87640 h 174099"/>
                <a:gd name="connsiteX1" fmla="*/ 96439 w 106384"/>
                <a:gd name="connsiteY1" fmla="*/ 28426 h 174099"/>
                <a:gd name="connsiteX2" fmla="*/ 53481 w 106384"/>
                <a:gd name="connsiteY2" fmla="*/ 85 h 174099"/>
                <a:gd name="connsiteX3" fmla="*/ 9512 w 106384"/>
                <a:gd name="connsiteY3" fmla="*/ 30198 h 174099"/>
                <a:gd name="connsiteX4" fmla="*/ 162 w 106384"/>
                <a:gd name="connsiteY4" fmla="*/ 87640 h 174099"/>
                <a:gd name="connsiteX5" fmla="*/ 11533 w 106384"/>
                <a:gd name="connsiteY5" fmla="*/ 148626 h 174099"/>
                <a:gd name="connsiteX6" fmla="*/ 53228 w 106384"/>
                <a:gd name="connsiteY6" fmla="*/ 174184 h 174099"/>
                <a:gd name="connsiteX7" fmla="*/ 97197 w 106384"/>
                <a:gd name="connsiteY7" fmla="*/ 144830 h 174099"/>
                <a:gd name="connsiteX8" fmla="*/ 106547 w 106384"/>
                <a:gd name="connsiteY8" fmla="*/ 87640 h 174099"/>
                <a:gd name="connsiteX9" fmla="*/ 53228 w 106384"/>
                <a:gd name="connsiteY9" fmla="*/ 168617 h 174099"/>
                <a:gd name="connsiteX10" fmla="*/ 23915 w 106384"/>
                <a:gd name="connsiteY10" fmla="*/ 137998 h 174099"/>
                <a:gd name="connsiteX11" fmla="*/ 21136 w 106384"/>
                <a:gd name="connsiteY11" fmla="*/ 84604 h 174099"/>
                <a:gd name="connsiteX12" fmla="*/ 23157 w 106384"/>
                <a:gd name="connsiteY12" fmla="*/ 38042 h 174099"/>
                <a:gd name="connsiteX13" fmla="*/ 53228 w 106384"/>
                <a:gd name="connsiteY13" fmla="*/ 5652 h 174099"/>
                <a:gd name="connsiteX14" fmla="*/ 83046 w 106384"/>
                <a:gd name="connsiteY14" fmla="*/ 35259 h 174099"/>
                <a:gd name="connsiteX15" fmla="*/ 85573 w 106384"/>
                <a:gd name="connsiteY15" fmla="*/ 84604 h 174099"/>
                <a:gd name="connsiteX16" fmla="*/ 82793 w 106384"/>
                <a:gd name="connsiteY16" fmla="*/ 136985 h 174099"/>
                <a:gd name="connsiteX17" fmla="*/ 53228 w 10638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4" h="174099">
                  <a:moveTo>
                    <a:pt x="106547" y="87640"/>
                  </a:moveTo>
                  <a:cubicBezTo>
                    <a:pt x="106547" y="67396"/>
                    <a:pt x="105283" y="47152"/>
                    <a:pt x="96439" y="28426"/>
                  </a:cubicBezTo>
                  <a:cubicBezTo>
                    <a:pt x="84815" y="4133"/>
                    <a:pt x="64094" y="85"/>
                    <a:pt x="53481" y="85"/>
                  </a:cubicBezTo>
                  <a:cubicBezTo>
                    <a:pt x="38319" y="85"/>
                    <a:pt x="19872" y="6664"/>
                    <a:pt x="9512" y="30198"/>
                  </a:cubicBezTo>
                  <a:cubicBezTo>
                    <a:pt x="1425" y="47658"/>
                    <a:pt x="162" y="67396"/>
                    <a:pt x="162" y="87640"/>
                  </a:cubicBezTo>
                  <a:cubicBezTo>
                    <a:pt x="162" y="106619"/>
                    <a:pt x="1173" y="129394"/>
                    <a:pt x="11533" y="148626"/>
                  </a:cubicBezTo>
                  <a:cubicBezTo>
                    <a:pt x="22399" y="169123"/>
                    <a:pt x="40846" y="174184"/>
                    <a:pt x="53228" y="174184"/>
                  </a:cubicBezTo>
                  <a:cubicBezTo>
                    <a:pt x="66874" y="174184"/>
                    <a:pt x="86079" y="168870"/>
                    <a:pt x="97197" y="144830"/>
                  </a:cubicBezTo>
                  <a:cubicBezTo>
                    <a:pt x="105283" y="127369"/>
                    <a:pt x="106547" y="107631"/>
                    <a:pt x="106547" y="87640"/>
                  </a:cubicBezTo>
                  <a:close/>
                  <a:moveTo>
                    <a:pt x="53228" y="168617"/>
                  </a:moveTo>
                  <a:cubicBezTo>
                    <a:pt x="43373" y="168617"/>
                    <a:pt x="28464" y="162290"/>
                    <a:pt x="23915" y="137998"/>
                  </a:cubicBezTo>
                  <a:cubicBezTo>
                    <a:pt x="21136" y="122814"/>
                    <a:pt x="21136" y="99534"/>
                    <a:pt x="21136" y="84604"/>
                  </a:cubicBezTo>
                  <a:cubicBezTo>
                    <a:pt x="21136" y="68408"/>
                    <a:pt x="21136" y="51707"/>
                    <a:pt x="23157" y="38042"/>
                  </a:cubicBezTo>
                  <a:cubicBezTo>
                    <a:pt x="27958" y="7929"/>
                    <a:pt x="46911" y="5652"/>
                    <a:pt x="53228" y="5652"/>
                  </a:cubicBezTo>
                  <a:cubicBezTo>
                    <a:pt x="61567" y="5652"/>
                    <a:pt x="78245" y="10207"/>
                    <a:pt x="83046" y="35259"/>
                  </a:cubicBezTo>
                  <a:cubicBezTo>
                    <a:pt x="85573" y="49430"/>
                    <a:pt x="85573" y="68662"/>
                    <a:pt x="85573" y="84604"/>
                  </a:cubicBezTo>
                  <a:cubicBezTo>
                    <a:pt x="85573" y="103583"/>
                    <a:pt x="85573" y="120790"/>
                    <a:pt x="82793" y="136985"/>
                  </a:cubicBezTo>
                  <a:cubicBezTo>
                    <a:pt x="79003" y="161025"/>
                    <a:pt x="64599" y="168617"/>
                    <a:pt x="53228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5F24973F-FB22-B400-A132-C403DECDA06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202769" y="7881728"/>
              <a:ext cx="29565" cy="75662"/>
            </a:xfrm>
            <a:custGeom>
              <a:avLst/>
              <a:gdLst>
                <a:gd name="connsiteX0" fmla="*/ 29732 w 29565"/>
                <a:gd name="connsiteY0" fmla="*/ 26655 h 75662"/>
                <a:gd name="connsiteX1" fmla="*/ 13560 w 29565"/>
                <a:gd name="connsiteY1" fmla="*/ 85 h 75662"/>
                <a:gd name="connsiteX2" fmla="*/ 167 w 29565"/>
                <a:gd name="connsiteY2" fmla="*/ 13496 h 75662"/>
                <a:gd name="connsiteX3" fmla="*/ 13560 w 29565"/>
                <a:gd name="connsiteY3" fmla="*/ 26908 h 75662"/>
                <a:gd name="connsiteX4" fmla="*/ 22404 w 29565"/>
                <a:gd name="connsiteY4" fmla="*/ 23618 h 75662"/>
                <a:gd name="connsiteX5" fmla="*/ 23668 w 29565"/>
                <a:gd name="connsiteY5" fmla="*/ 22859 h 75662"/>
                <a:gd name="connsiteX6" fmla="*/ 24173 w 29565"/>
                <a:gd name="connsiteY6" fmla="*/ 26655 h 75662"/>
                <a:gd name="connsiteX7" fmla="*/ 6990 w 29565"/>
                <a:gd name="connsiteY7" fmla="*/ 68915 h 75662"/>
                <a:gd name="connsiteX8" fmla="*/ 4210 w 29565"/>
                <a:gd name="connsiteY8" fmla="*/ 72963 h 75662"/>
                <a:gd name="connsiteX9" fmla="*/ 6737 w 29565"/>
                <a:gd name="connsiteY9" fmla="*/ 75747 h 75662"/>
                <a:gd name="connsiteX10" fmla="*/ 29732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732" y="26655"/>
                  </a:moveTo>
                  <a:cubicBezTo>
                    <a:pt x="29732" y="9954"/>
                    <a:pt x="23415" y="85"/>
                    <a:pt x="13560" y="85"/>
                  </a:cubicBezTo>
                  <a:cubicBezTo>
                    <a:pt x="5221" y="85"/>
                    <a:pt x="167" y="6411"/>
                    <a:pt x="167" y="13496"/>
                  </a:cubicBezTo>
                  <a:cubicBezTo>
                    <a:pt x="167" y="20329"/>
                    <a:pt x="5221" y="26908"/>
                    <a:pt x="13560" y="26908"/>
                  </a:cubicBezTo>
                  <a:cubicBezTo>
                    <a:pt x="16592" y="26908"/>
                    <a:pt x="19877" y="25896"/>
                    <a:pt x="22404" y="23618"/>
                  </a:cubicBezTo>
                  <a:cubicBezTo>
                    <a:pt x="23162" y="23112"/>
                    <a:pt x="23415" y="22859"/>
                    <a:pt x="23668" y="22859"/>
                  </a:cubicBezTo>
                  <a:cubicBezTo>
                    <a:pt x="23920" y="22859"/>
                    <a:pt x="24173" y="23112"/>
                    <a:pt x="24173" y="26655"/>
                  </a:cubicBezTo>
                  <a:cubicBezTo>
                    <a:pt x="24173" y="45381"/>
                    <a:pt x="15329" y="60564"/>
                    <a:pt x="6990" y="68915"/>
                  </a:cubicBezTo>
                  <a:cubicBezTo>
                    <a:pt x="4210" y="71698"/>
                    <a:pt x="4210" y="72204"/>
                    <a:pt x="4210" y="72963"/>
                  </a:cubicBezTo>
                  <a:cubicBezTo>
                    <a:pt x="4210" y="74735"/>
                    <a:pt x="5474" y="75747"/>
                    <a:pt x="6737" y="75747"/>
                  </a:cubicBezTo>
                  <a:cubicBezTo>
                    <a:pt x="9517" y="75747"/>
                    <a:pt x="29732" y="56262"/>
                    <a:pt x="29732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CDD1A27-67E7-6A7B-3DE1-D04292E2937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389454" y="7727367"/>
              <a:ext cx="186489" cy="181184"/>
            </a:xfrm>
            <a:custGeom>
              <a:avLst/>
              <a:gdLst>
                <a:gd name="connsiteX0" fmla="*/ 99990 w 186489"/>
                <a:gd name="connsiteY0" fmla="*/ 4640 h 181184"/>
                <a:gd name="connsiteX1" fmla="*/ 93419 w 186489"/>
                <a:gd name="connsiteY1" fmla="*/ 85 h 181184"/>
                <a:gd name="connsiteX2" fmla="*/ 86849 w 186489"/>
                <a:gd name="connsiteY2" fmla="*/ 4640 h 181184"/>
                <a:gd name="connsiteX3" fmla="*/ 1438 w 186489"/>
                <a:gd name="connsiteY3" fmla="*/ 176208 h 181184"/>
                <a:gd name="connsiteX4" fmla="*/ 175 w 186489"/>
                <a:gd name="connsiteY4" fmla="*/ 179245 h 181184"/>
                <a:gd name="connsiteX5" fmla="*/ 5734 w 186489"/>
                <a:gd name="connsiteY5" fmla="*/ 181269 h 181184"/>
                <a:gd name="connsiteX6" fmla="*/ 181105 w 186489"/>
                <a:gd name="connsiteY6" fmla="*/ 181269 h 181184"/>
                <a:gd name="connsiteX7" fmla="*/ 186664 w 186489"/>
                <a:gd name="connsiteY7" fmla="*/ 179245 h 181184"/>
                <a:gd name="connsiteX8" fmla="*/ 185401 w 186489"/>
                <a:gd name="connsiteY8" fmla="*/ 176208 h 181184"/>
                <a:gd name="connsiteX9" fmla="*/ 99990 w 186489"/>
                <a:gd name="connsiteY9" fmla="*/ 4640 h 181184"/>
                <a:gd name="connsiteX10" fmla="*/ 85333 w 186489"/>
                <a:gd name="connsiteY10" fmla="*/ 25390 h 181184"/>
                <a:gd name="connsiteX11" fmla="*/ 153308 w 186489"/>
                <a:gd name="connsiteY11" fmla="*/ 162037 h 181184"/>
                <a:gd name="connsiteX12" fmla="*/ 17105 w 186489"/>
                <a:gd name="connsiteY12" fmla="*/ 162037 h 181184"/>
                <a:gd name="connsiteX13" fmla="*/ 85333 w 186489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489" h="181184">
                  <a:moveTo>
                    <a:pt x="99990" y="4640"/>
                  </a:moveTo>
                  <a:cubicBezTo>
                    <a:pt x="98221" y="1350"/>
                    <a:pt x="97715" y="85"/>
                    <a:pt x="93419" y="85"/>
                  </a:cubicBezTo>
                  <a:cubicBezTo>
                    <a:pt x="89124" y="85"/>
                    <a:pt x="88618" y="1350"/>
                    <a:pt x="86849" y="4640"/>
                  </a:cubicBezTo>
                  <a:lnTo>
                    <a:pt x="1438" y="176208"/>
                  </a:lnTo>
                  <a:cubicBezTo>
                    <a:pt x="175" y="178486"/>
                    <a:pt x="175" y="178992"/>
                    <a:pt x="175" y="179245"/>
                  </a:cubicBezTo>
                  <a:cubicBezTo>
                    <a:pt x="175" y="181269"/>
                    <a:pt x="1691" y="181269"/>
                    <a:pt x="5734" y="181269"/>
                  </a:cubicBezTo>
                  <a:lnTo>
                    <a:pt x="181105" y="181269"/>
                  </a:lnTo>
                  <a:cubicBezTo>
                    <a:pt x="185148" y="181269"/>
                    <a:pt x="186664" y="181269"/>
                    <a:pt x="186664" y="179245"/>
                  </a:cubicBezTo>
                  <a:cubicBezTo>
                    <a:pt x="186664" y="178992"/>
                    <a:pt x="186664" y="178486"/>
                    <a:pt x="185401" y="176208"/>
                  </a:cubicBezTo>
                  <a:lnTo>
                    <a:pt x="99990" y="4640"/>
                  </a:lnTo>
                  <a:close/>
                  <a:moveTo>
                    <a:pt x="85333" y="25390"/>
                  </a:moveTo>
                  <a:lnTo>
                    <a:pt x="153308" y="162037"/>
                  </a:lnTo>
                  <a:lnTo>
                    <a:pt x="17105" y="162037"/>
                  </a:lnTo>
                  <a:lnTo>
                    <a:pt x="85333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78A88DCB-D96D-06F6-95E7-6A3AF71F1BC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1672500" y="7815682"/>
              <a:ext cx="168042" cy="59213"/>
            </a:xfrm>
            <a:custGeom>
              <a:avLst/>
              <a:gdLst>
                <a:gd name="connsiteX0" fmla="*/ 159637 w 168042"/>
                <a:gd name="connsiteY0" fmla="*/ 10207 h 59213"/>
                <a:gd name="connsiteX1" fmla="*/ 168228 w 168042"/>
                <a:gd name="connsiteY1" fmla="*/ 5146 h 59213"/>
                <a:gd name="connsiteX2" fmla="*/ 159889 w 168042"/>
                <a:gd name="connsiteY2" fmla="*/ 85 h 59213"/>
                <a:gd name="connsiteX3" fmla="*/ 8525 w 168042"/>
                <a:gd name="connsiteY3" fmla="*/ 85 h 59213"/>
                <a:gd name="connsiteX4" fmla="*/ 186 w 168042"/>
                <a:gd name="connsiteY4" fmla="*/ 5146 h 59213"/>
                <a:gd name="connsiteX5" fmla="*/ 8777 w 168042"/>
                <a:gd name="connsiteY5" fmla="*/ 10207 h 59213"/>
                <a:gd name="connsiteX6" fmla="*/ 159637 w 168042"/>
                <a:gd name="connsiteY6" fmla="*/ 10207 h 59213"/>
                <a:gd name="connsiteX7" fmla="*/ 159889 w 168042"/>
                <a:gd name="connsiteY7" fmla="*/ 59299 h 59213"/>
                <a:gd name="connsiteX8" fmla="*/ 168228 w 168042"/>
                <a:gd name="connsiteY8" fmla="*/ 54238 h 59213"/>
                <a:gd name="connsiteX9" fmla="*/ 159637 w 168042"/>
                <a:gd name="connsiteY9" fmla="*/ 49177 h 59213"/>
                <a:gd name="connsiteX10" fmla="*/ 8777 w 168042"/>
                <a:gd name="connsiteY10" fmla="*/ 49177 h 59213"/>
                <a:gd name="connsiteX11" fmla="*/ 186 w 168042"/>
                <a:gd name="connsiteY11" fmla="*/ 54238 h 59213"/>
                <a:gd name="connsiteX12" fmla="*/ 8525 w 168042"/>
                <a:gd name="connsiteY12" fmla="*/ 59299 h 59213"/>
                <a:gd name="connsiteX13" fmla="*/ 159889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637" y="10207"/>
                  </a:moveTo>
                  <a:cubicBezTo>
                    <a:pt x="163427" y="10207"/>
                    <a:pt x="168228" y="10207"/>
                    <a:pt x="168228" y="5146"/>
                  </a:cubicBezTo>
                  <a:cubicBezTo>
                    <a:pt x="168228" y="85"/>
                    <a:pt x="163427" y="85"/>
                    <a:pt x="159889" y="85"/>
                  </a:cubicBezTo>
                  <a:lnTo>
                    <a:pt x="8525" y="85"/>
                  </a:lnTo>
                  <a:cubicBezTo>
                    <a:pt x="4987" y="85"/>
                    <a:pt x="186" y="85"/>
                    <a:pt x="186" y="5146"/>
                  </a:cubicBezTo>
                  <a:cubicBezTo>
                    <a:pt x="186" y="10207"/>
                    <a:pt x="4987" y="10207"/>
                    <a:pt x="8777" y="10207"/>
                  </a:cubicBezTo>
                  <a:lnTo>
                    <a:pt x="159637" y="10207"/>
                  </a:lnTo>
                  <a:close/>
                  <a:moveTo>
                    <a:pt x="159889" y="59299"/>
                  </a:moveTo>
                  <a:cubicBezTo>
                    <a:pt x="163427" y="59299"/>
                    <a:pt x="168228" y="59299"/>
                    <a:pt x="168228" y="54238"/>
                  </a:cubicBezTo>
                  <a:cubicBezTo>
                    <a:pt x="168228" y="49177"/>
                    <a:pt x="163427" y="49177"/>
                    <a:pt x="159637" y="49177"/>
                  </a:cubicBezTo>
                  <a:lnTo>
                    <a:pt x="8777" y="49177"/>
                  </a:lnTo>
                  <a:cubicBezTo>
                    <a:pt x="4987" y="49177"/>
                    <a:pt x="186" y="49177"/>
                    <a:pt x="186" y="54238"/>
                  </a:cubicBezTo>
                  <a:cubicBezTo>
                    <a:pt x="186" y="59299"/>
                    <a:pt x="4987" y="59299"/>
                    <a:pt x="8525" y="59299"/>
                  </a:cubicBezTo>
                  <a:lnTo>
                    <a:pt x="159889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6A0C7158-3A7F-BDE1-FDF1-377B10C1379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947572" y="7740020"/>
              <a:ext cx="83389" cy="168531"/>
            </a:xfrm>
            <a:custGeom>
              <a:avLst/>
              <a:gdLst>
                <a:gd name="connsiteX0" fmla="*/ 51999 w 83389"/>
                <a:gd name="connsiteY0" fmla="*/ 6664 h 168531"/>
                <a:gd name="connsiteX1" fmla="*/ 46187 w 83389"/>
                <a:gd name="connsiteY1" fmla="*/ 85 h 168531"/>
                <a:gd name="connsiteX2" fmla="*/ 196 w 83389"/>
                <a:gd name="connsiteY2" fmla="*/ 16280 h 168531"/>
                <a:gd name="connsiteX3" fmla="*/ 196 w 83389"/>
                <a:gd name="connsiteY3" fmla="*/ 24125 h 168531"/>
                <a:gd name="connsiteX4" fmla="*/ 33299 w 83389"/>
                <a:gd name="connsiteY4" fmla="*/ 17545 h 168531"/>
                <a:gd name="connsiteX5" fmla="*/ 33299 w 83389"/>
                <a:gd name="connsiteY5" fmla="*/ 148626 h 168531"/>
                <a:gd name="connsiteX6" fmla="*/ 9799 w 83389"/>
                <a:gd name="connsiteY6" fmla="*/ 160772 h 168531"/>
                <a:gd name="connsiteX7" fmla="*/ 1712 w 83389"/>
                <a:gd name="connsiteY7" fmla="*/ 160772 h 168531"/>
                <a:gd name="connsiteX8" fmla="*/ 1712 w 83389"/>
                <a:gd name="connsiteY8" fmla="*/ 168617 h 168531"/>
                <a:gd name="connsiteX9" fmla="*/ 42649 w 83389"/>
                <a:gd name="connsiteY9" fmla="*/ 167858 h 168531"/>
                <a:gd name="connsiteX10" fmla="*/ 83586 w 83389"/>
                <a:gd name="connsiteY10" fmla="*/ 168617 h 168531"/>
                <a:gd name="connsiteX11" fmla="*/ 83586 w 83389"/>
                <a:gd name="connsiteY11" fmla="*/ 160772 h 168531"/>
                <a:gd name="connsiteX12" fmla="*/ 75500 w 83389"/>
                <a:gd name="connsiteY12" fmla="*/ 160772 h 168531"/>
                <a:gd name="connsiteX13" fmla="*/ 51999 w 83389"/>
                <a:gd name="connsiteY13" fmla="*/ 148626 h 168531"/>
                <a:gd name="connsiteX14" fmla="*/ 51999 w 83389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9" h="168531">
                  <a:moveTo>
                    <a:pt x="51999" y="6664"/>
                  </a:moveTo>
                  <a:cubicBezTo>
                    <a:pt x="51999" y="591"/>
                    <a:pt x="51999" y="85"/>
                    <a:pt x="46187" y="85"/>
                  </a:cubicBezTo>
                  <a:cubicBezTo>
                    <a:pt x="30520" y="16280"/>
                    <a:pt x="8283" y="16280"/>
                    <a:pt x="196" y="16280"/>
                  </a:cubicBezTo>
                  <a:lnTo>
                    <a:pt x="196" y="24125"/>
                  </a:lnTo>
                  <a:cubicBezTo>
                    <a:pt x="5250" y="24125"/>
                    <a:pt x="20159" y="24125"/>
                    <a:pt x="33299" y="17545"/>
                  </a:cubicBezTo>
                  <a:lnTo>
                    <a:pt x="33299" y="148626"/>
                  </a:lnTo>
                  <a:cubicBezTo>
                    <a:pt x="33299" y="157735"/>
                    <a:pt x="32541" y="160772"/>
                    <a:pt x="9799" y="160772"/>
                  </a:cubicBezTo>
                  <a:lnTo>
                    <a:pt x="1712" y="160772"/>
                  </a:lnTo>
                  <a:lnTo>
                    <a:pt x="1712" y="168617"/>
                  </a:lnTo>
                  <a:cubicBezTo>
                    <a:pt x="10557" y="167858"/>
                    <a:pt x="32541" y="167858"/>
                    <a:pt x="42649" y="167858"/>
                  </a:cubicBezTo>
                  <a:cubicBezTo>
                    <a:pt x="52757" y="167858"/>
                    <a:pt x="74742" y="167858"/>
                    <a:pt x="83586" y="168617"/>
                  </a:cubicBezTo>
                  <a:lnTo>
                    <a:pt x="83586" y="160772"/>
                  </a:lnTo>
                  <a:lnTo>
                    <a:pt x="75500" y="160772"/>
                  </a:lnTo>
                  <a:cubicBezTo>
                    <a:pt x="52757" y="160772"/>
                    <a:pt x="51999" y="157989"/>
                    <a:pt x="51999" y="148626"/>
                  </a:cubicBezTo>
                  <a:lnTo>
                    <a:pt x="51999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F05DC3B-D45E-C1D8-FF3F-C6EF3E89E43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2073162" y="7881728"/>
              <a:ext cx="29565" cy="75662"/>
            </a:xfrm>
            <a:custGeom>
              <a:avLst/>
              <a:gdLst>
                <a:gd name="connsiteX0" fmla="*/ 29767 w 29565"/>
                <a:gd name="connsiteY0" fmla="*/ 26655 h 75662"/>
                <a:gd name="connsiteX1" fmla="*/ 13594 w 29565"/>
                <a:gd name="connsiteY1" fmla="*/ 85 h 75662"/>
                <a:gd name="connsiteX2" fmla="*/ 201 w 29565"/>
                <a:gd name="connsiteY2" fmla="*/ 13496 h 75662"/>
                <a:gd name="connsiteX3" fmla="*/ 13594 w 29565"/>
                <a:gd name="connsiteY3" fmla="*/ 26908 h 75662"/>
                <a:gd name="connsiteX4" fmla="*/ 22438 w 29565"/>
                <a:gd name="connsiteY4" fmla="*/ 23618 h 75662"/>
                <a:gd name="connsiteX5" fmla="*/ 23702 w 29565"/>
                <a:gd name="connsiteY5" fmla="*/ 22859 h 75662"/>
                <a:gd name="connsiteX6" fmla="*/ 24207 w 29565"/>
                <a:gd name="connsiteY6" fmla="*/ 26655 h 75662"/>
                <a:gd name="connsiteX7" fmla="*/ 7024 w 29565"/>
                <a:gd name="connsiteY7" fmla="*/ 68915 h 75662"/>
                <a:gd name="connsiteX8" fmla="*/ 4244 w 29565"/>
                <a:gd name="connsiteY8" fmla="*/ 72963 h 75662"/>
                <a:gd name="connsiteX9" fmla="*/ 6771 w 29565"/>
                <a:gd name="connsiteY9" fmla="*/ 75747 h 75662"/>
                <a:gd name="connsiteX10" fmla="*/ 29767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767" y="26655"/>
                  </a:moveTo>
                  <a:cubicBezTo>
                    <a:pt x="29767" y="9954"/>
                    <a:pt x="23449" y="85"/>
                    <a:pt x="13594" y="85"/>
                  </a:cubicBezTo>
                  <a:cubicBezTo>
                    <a:pt x="5255" y="85"/>
                    <a:pt x="201" y="6411"/>
                    <a:pt x="201" y="13496"/>
                  </a:cubicBezTo>
                  <a:cubicBezTo>
                    <a:pt x="201" y="20329"/>
                    <a:pt x="5255" y="26908"/>
                    <a:pt x="13594" y="26908"/>
                  </a:cubicBezTo>
                  <a:cubicBezTo>
                    <a:pt x="16627" y="26908"/>
                    <a:pt x="19912" y="25896"/>
                    <a:pt x="22438" y="23618"/>
                  </a:cubicBezTo>
                  <a:cubicBezTo>
                    <a:pt x="23197" y="23112"/>
                    <a:pt x="23449" y="22859"/>
                    <a:pt x="23702" y="22859"/>
                  </a:cubicBezTo>
                  <a:cubicBezTo>
                    <a:pt x="23955" y="22859"/>
                    <a:pt x="24207" y="23112"/>
                    <a:pt x="24207" y="26655"/>
                  </a:cubicBezTo>
                  <a:cubicBezTo>
                    <a:pt x="24207" y="45381"/>
                    <a:pt x="15363" y="60564"/>
                    <a:pt x="7024" y="68915"/>
                  </a:cubicBezTo>
                  <a:cubicBezTo>
                    <a:pt x="4244" y="71698"/>
                    <a:pt x="4244" y="72204"/>
                    <a:pt x="4244" y="72963"/>
                  </a:cubicBezTo>
                  <a:cubicBezTo>
                    <a:pt x="4244" y="74735"/>
                    <a:pt x="5508" y="75747"/>
                    <a:pt x="6771" y="75747"/>
                  </a:cubicBezTo>
                  <a:cubicBezTo>
                    <a:pt x="9551" y="75747"/>
                    <a:pt x="29767" y="56262"/>
                    <a:pt x="29767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41E9205-4886-95D8-B45D-CDB5EAE3A30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255520" y="7729897"/>
              <a:ext cx="137751" cy="227745"/>
            </a:xfrm>
            <a:custGeom>
              <a:avLst/>
              <a:gdLst>
                <a:gd name="connsiteX0" fmla="*/ 137960 w 137751"/>
                <a:gd name="connsiteY0" fmla="*/ 34753 h 227745"/>
                <a:gd name="connsiteX1" fmla="*/ 103594 w 137751"/>
                <a:gd name="connsiteY1" fmla="*/ 85 h 227745"/>
                <a:gd name="connsiteX2" fmla="*/ 73017 w 137751"/>
                <a:gd name="connsiteY2" fmla="*/ 10713 h 227745"/>
                <a:gd name="connsiteX3" fmla="*/ 40420 w 137751"/>
                <a:gd name="connsiteY3" fmla="*/ 64613 h 227745"/>
                <a:gd name="connsiteX4" fmla="*/ 241 w 137751"/>
                <a:gd name="connsiteY4" fmla="*/ 225300 h 227745"/>
                <a:gd name="connsiteX5" fmla="*/ 3273 w 137751"/>
                <a:gd name="connsiteY5" fmla="*/ 227831 h 227745"/>
                <a:gd name="connsiteX6" fmla="*/ 6306 w 137751"/>
                <a:gd name="connsiteY6" fmla="*/ 226565 h 227745"/>
                <a:gd name="connsiteX7" fmla="*/ 23994 w 137751"/>
                <a:gd name="connsiteY7" fmla="*/ 156723 h 227745"/>
                <a:gd name="connsiteX8" fmla="*/ 58361 w 137751"/>
                <a:gd name="connsiteY8" fmla="*/ 181269 h 227745"/>
                <a:gd name="connsiteX9" fmla="*/ 107131 w 137751"/>
                <a:gd name="connsiteY9" fmla="*/ 161278 h 227745"/>
                <a:gd name="connsiteX10" fmla="*/ 127347 w 137751"/>
                <a:gd name="connsiteY10" fmla="*/ 114717 h 227745"/>
                <a:gd name="connsiteX11" fmla="*/ 108900 w 137751"/>
                <a:gd name="connsiteY11" fmla="*/ 77012 h 227745"/>
                <a:gd name="connsiteX12" fmla="*/ 137960 w 137751"/>
                <a:gd name="connsiteY12" fmla="*/ 34753 h 227745"/>
                <a:gd name="connsiteX13" fmla="*/ 92475 w 137751"/>
                <a:gd name="connsiteY13" fmla="*/ 76759 h 227745"/>
                <a:gd name="connsiteX14" fmla="*/ 80346 w 137751"/>
                <a:gd name="connsiteY14" fmla="*/ 78531 h 227745"/>
                <a:gd name="connsiteX15" fmla="*/ 69227 w 137751"/>
                <a:gd name="connsiteY15" fmla="*/ 77518 h 227745"/>
                <a:gd name="connsiteX16" fmla="*/ 81609 w 137751"/>
                <a:gd name="connsiteY16" fmla="*/ 75494 h 227745"/>
                <a:gd name="connsiteX17" fmla="*/ 92475 w 137751"/>
                <a:gd name="connsiteY17" fmla="*/ 76759 h 227745"/>
                <a:gd name="connsiteX18" fmla="*/ 123809 w 137751"/>
                <a:gd name="connsiteY18" fmla="*/ 28933 h 227745"/>
                <a:gd name="connsiteX19" fmla="*/ 101067 w 137751"/>
                <a:gd name="connsiteY19" fmla="*/ 72710 h 227745"/>
                <a:gd name="connsiteX20" fmla="*/ 81609 w 137751"/>
                <a:gd name="connsiteY20" fmla="*/ 69674 h 227745"/>
                <a:gd name="connsiteX21" fmla="*/ 62152 w 137751"/>
                <a:gd name="connsiteY21" fmla="*/ 77771 h 227745"/>
                <a:gd name="connsiteX22" fmla="*/ 79588 w 137751"/>
                <a:gd name="connsiteY22" fmla="*/ 84098 h 227745"/>
                <a:gd name="connsiteX23" fmla="*/ 100309 w 137751"/>
                <a:gd name="connsiteY23" fmla="*/ 80808 h 227745"/>
                <a:gd name="connsiteX24" fmla="*/ 111427 w 137751"/>
                <a:gd name="connsiteY24" fmla="*/ 109403 h 227745"/>
                <a:gd name="connsiteX25" fmla="*/ 98792 w 137751"/>
                <a:gd name="connsiteY25" fmla="*/ 152928 h 227745"/>
                <a:gd name="connsiteX26" fmla="*/ 57603 w 137751"/>
                <a:gd name="connsiteY26" fmla="*/ 175702 h 227745"/>
                <a:gd name="connsiteX27" fmla="*/ 28796 w 137751"/>
                <a:gd name="connsiteY27" fmla="*/ 143059 h 227745"/>
                <a:gd name="connsiteX28" fmla="*/ 30059 w 137751"/>
                <a:gd name="connsiteY28" fmla="*/ 131924 h 227745"/>
                <a:gd name="connsiteX29" fmla="*/ 46232 w 137751"/>
                <a:gd name="connsiteY29" fmla="*/ 67902 h 227745"/>
                <a:gd name="connsiteX30" fmla="*/ 100309 w 137751"/>
                <a:gd name="connsiteY30" fmla="*/ 5905 h 227745"/>
                <a:gd name="connsiteX31" fmla="*/ 123809 w 137751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51" h="227745">
                  <a:moveTo>
                    <a:pt x="137960" y="34753"/>
                  </a:moveTo>
                  <a:cubicBezTo>
                    <a:pt x="137960" y="15774"/>
                    <a:pt x="124062" y="85"/>
                    <a:pt x="103594" y="85"/>
                  </a:cubicBezTo>
                  <a:cubicBezTo>
                    <a:pt x="88937" y="85"/>
                    <a:pt x="81862" y="4134"/>
                    <a:pt x="73017" y="10713"/>
                  </a:cubicBezTo>
                  <a:cubicBezTo>
                    <a:pt x="59119" y="20835"/>
                    <a:pt x="45221" y="45381"/>
                    <a:pt x="40420" y="64613"/>
                  </a:cubicBezTo>
                  <a:lnTo>
                    <a:pt x="241" y="225300"/>
                  </a:lnTo>
                  <a:cubicBezTo>
                    <a:pt x="-12" y="226312"/>
                    <a:pt x="1252" y="227831"/>
                    <a:pt x="3273" y="227831"/>
                  </a:cubicBezTo>
                  <a:cubicBezTo>
                    <a:pt x="5295" y="227831"/>
                    <a:pt x="6053" y="227325"/>
                    <a:pt x="6306" y="226565"/>
                  </a:cubicBezTo>
                  <a:lnTo>
                    <a:pt x="23994" y="156723"/>
                  </a:lnTo>
                  <a:cubicBezTo>
                    <a:pt x="28796" y="171906"/>
                    <a:pt x="39914" y="181269"/>
                    <a:pt x="58361" y="181269"/>
                  </a:cubicBezTo>
                  <a:cubicBezTo>
                    <a:pt x="76808" y="181269"/>
                    <a:pt x="95760" y="172412"/>
                    <a:pt x="107131" y="161278"/>
                  </a:cubicBezTo>
                  <a:cubicBezTo>
                    <a:pt x="119261" y="149638"/>
                    <a:pt x="127347" y="133443"/>
                    <a:pt x="127347" y="114717"/>
                  </a:cubicBezTo>
                  <a:cubicBezTo>
                    <a:pt x="127347" y="96497"/>
                    <a:pt x="117997" y="83339"/>
                    <a:pt x="108900" y="77012"/>
                  </a:cubicBezTo>
                  <a:cubicBezTo>
                    <a:pt x="123557" y="68662"/>
                    <a:pt x="137960" y="52972"/>
                    <a:pt x="137960" y="34753"/>
                  </a:cubicBezTo>
                  <a:close/>
                  <a:moveTo>
                    <a:pt x="92475" y="76759"/>
                  </a:moveTo>
                  <a:cubicBezTo>
                    <a:pt x="89190" y="78024"/>
                    <a:pt x="86410" y="78531"/>
                    <a:pt x="80346" y="78531"/>
                  </a:cubicBezTo>
                  <a:cubicBezTo>
                    <a:pt x="76808" y="78531"/>
                    <a:pt x="71754" y="78784"/>
                    <a:pt x="69227" y="77518"/>
                  </a:cubicBezTo>
                  <a:cubicBezTo>
                    <a:pt x="69732" y="74988"/>
                    <a:pt x="78829" y="75494"/>
                    <a:pt x="81609" y="75494"/>
                  </a:cubicBezTo>
                  <a:cubicBezTo>
                    <a:pt x="86916" y="75494"/>
                    <a:pt x="89190" y="75494"/>
                    <a:pt x="92475" y="76759"/>
                  </a:cubicBezTo>
                  <a:close/>
                  <a:moveTo>
                    <a:pt x="123809" y="28933"/>
                  </a:moveTo>
                  <a:cubicBezTo>
                    <a:pt x="123809" y="46646"/>
                    <a:pt x="114207" y="64866"/>
                    <a:pt x="101067" y="72710"/>
                  </a:cubicBezTo>
                  <a:cubicBezTo>
                    <a:pt x="94244" y="70180"/>
                    <a:pt x="89190" y="69674"/>
                    <a:pt x="81609" y="69674"/>
                  </a:cubicBezTo>
                  <a:cubicBezTo>
                    <a:pt x="76302" y="69674"/>
                    <a:pt x="62152" y="69421"/>
                    <a:pt x="62152" y="77771"/>
                  </a:cubicBezTo>
                  <a:cubicBezTo>
                    <a:pt x="61899" y="84857"/>
                    <a:pt x="75039" y="84098"/>
                    <a:pt x="79588" y="84098"/>
                  </a:cubicBezTo>
                  <a:cubicBezTo>
                    <a:pt x="88937" y="84098"/>
                    <a:pt x="92728" y="83845"/>
                    <a:pt x="100309" y="80808"/>
                  </a:cubicBezTo>
                  <a:cubicBezTo>
                    <a:pt x="109911" y="89918"/>
                    <a:pt x="111174" y="97762"/>
                    <a:pt x="111427" y="109403"/>
                  </a:cubicBezTo>
                  <a:cubicBezTo>
                    <a:pt x="111933" y="124080"/>
                    <a:pt x="105868" y="143059"/>
                    <a:pt x="98792" y="152928"/>
                  </a:cubicBezTo>
                  <a:cubicBezTo>
                    <a:pt x="88937" y="166592"/>
                    <a:pt x="72007" y="175702"/>
                    <a:pt x="57603" y="175702"/>
                  </a:cubicBezTo>
                  <a:cubicBezTo>
                    <a:pt x="38398" y="175702"/>
                    <a:pt x="28796" y="161025"/>
                    <a:pt x="28796" y="143059"/>
                  </a:cubicBezTo>
                  <a:cubicBezTo>
                    <a:pt x="28796" y="140528"/>
                    <a:pt x="28796" y="136732"/>
                    <a:pt x="30059" y="131924"/>
                  </a:cubicBezTo>
                  <a:lnTo>
                    <a:pt x="46232" y="67902"/>
                  </a:lnTo>
                  <a:cubicBezTo>
                    <a:pt x="51791" y="46140"/>
                    <a:pt x="69985" y="5905"/>
                    <a:pt x="100309" y="5905"/>
                  </a:cubicBezTo>
                  <a:cubicBezTo>
                    <a:pt x="114965" y="5905"/>
                    <a:pt x="123809" y="13749"/>
                    <a:pt x="123809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02742ABF-034E-6BBF-FA9E-6B1CCDE460D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488581" y="7815682"/>
              <a:ext cx="168042" cy="59213"/>
            </a:xfrm>
            <a:custGeom>
              <a:avLst/>
              <a:gdLst>
                <a:gd name="connsiteX0" fmla="*/ 159669 w 168042"/>
                <a:gd name="connsiteY0" fmla="*/ 10207 h 59213"/>
                <a:gd name="connsiteX1" fmla="*/ 168261 w 168042"/>
                <a:gd name="connsiteY1" fmla="*/ 5146 h 59213"/>
                <a:gd name="connsiteX2" fmla="*/ 159922 w 168042"/>
                <a:gd name="connsiteY2" fmla="*/ 85 h 59213"/>
                <a:gd name="connsiteX3" fmla="*/ 8557 w 168042"/>
                <a:gd name="connsiteY3" fmla="*/ 85 h 59213"/>
                <a:gd name="connsiteX4" fmla="*/ 218 w 168042"/>
                <a:gd name="connsiteY4" fmla="*/ 5146 h 59213"/>
                <a:gd name="connsiteX5" fmla="*/ 8810 w 168042"/>
                <a:gd name="connsiteY5" fmla="*/ 10207 h 59213"/>
                <a:gd name="connsiteX6" fmla="*/ 159669 w 168042"/>
                <a:gd name="connsiteY6" fmla="*/ 10207 h 59213"/>
                <a:gd name="connsiteX7" fmla="*/ 159922 w 168042"/>
                <a:gd name="connsiteY7" fmla="*/ 59299 h 59213"/>
                <a:gd name="connsiteX8" fmla="*/ 168261 w 168042"/>
                <a:gd name="connsiteY8" fmla="*/ 54238 h 59213"/>
                <a:gd name="connsiteX9" fmla="*/ 159669 w 168042"/>
                <a:gd name="connsiteY9" fmla="*/ 49177 h 59213"/>
                <a:gd name="connsiteX10" fmla="*/ 8810 w 168042"/>
                <a:gd name="connsiteY10" fmla="*/ 49177 h 59213"/>
                <a:gd name="connsiteX11" fmla="*/ 218 w 168042"/>
                <a:gd name="connsiteY11" fmla="*/ 54238 h 59213"/>
                <a:gd name="connsiteX12" fmla="*/ 8557 w 168042"/>
                <a:gd name="connsiteY12" fmla="*/ 59299 h 59213"/>
                <a:gd name="connsiteX13" fmla="*/ 159922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669" y="10207"/>
                  </a:moveTo>
                  <a:cubicBezTo>
                    <a:pt x="163459" y="10207"/>
                    <a:pt x="168261" y="10207"/>
                    <a:pt x="168261" y="5146"/>
                  </a:cubicBezTo>
                  <a:cubicBezTo>
                    <a:pt x="168261" y="85"/>
                    <a:pt x="163459" y="85"/>
                    <a:pt x="159922" y="85"/>
                  </a:cubicBezTo>
                  <a:lnTo>
                    <a:pt x="8557" y="85"/>
                  </a:lnTo>
                  <a:cubicBezTo>
                    <a:pt x="5019" y="85"/>
                    <a:pt x="218" y="85"/>
                    <a:pt x="218" y="5146"/>
                  </a:cubicBezTo>
                  <a:cubicBezTo>
                    <a:pt x="218" y="10207"/>
                    <a:pt x="5019" y="10207"/>
                    <a:pt x="8810" y="10207"/>
                  </a:cubicBezTo>
                  <a:lnTo>
                    <a:pt x="159669" y="10207"/>
                  </a:lnTo>
                  <a:close/>
                  <a:moveTo>
                    <a:pt x="159922" y="59299"/>
                  </a:moveTo>
                  <a:cubicBezTo>
                    <a:pt x="163459" y="59299"/>
                    <a:pt x="168261" y="59299"/>
                    <a:pt x="168261" y="54238"/>
                  </a:cubicBezTo>
                  <a:cubicBezTo>
                    <a:pt x="168261" y="49177"/>
                    <a:pt x="163459" y="49177"/>
                    <a:pt x="159669" y="49177"/>
                  </a:cubicBezTo>
                  <a:lnTo>
                    <a:pt x="8810" y="49177"/>
                  </a:lnTo>
                  <a:cubicBezTo>
                    <a:pt x="5019" y="49177"/>
                    <a:pt x="218" y="49177"/>
                    <a:pt x="218" y="54238"/>
                  </a:cubicBezTo>
                  <a:cubicBezTo>
                    <a:pt x="218" y="59299"/>
                    <a:pt x="5019" y="59299"/>
                    <a:pt x="8557" y="59299"/>
                  </a:cubicBezTo>
                  <a:lnTo>
                    <a:pt x="159922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AFD65EBB-6C3A-E9DA-37BD-308727E10C3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751019" y="7740020"/>
              <a:ext cx="106384" cy="174099"/>
            </a:xfrm>
            <a:custGeom>
              <a:avLst/>
              <a:gdLst>
                <a:gd name="connsiteX0" fmla="*/ 106613 w 106384"/>
                <a:gd name="connsiteY0" fmla="*/ 87640 h 174099"/>
                <a:gd name="connsiteX1" fmla="*/ 96506 w 106384"/>
                <a:gd name="connsiteY1" fmla="*/ 28426 h 174099"/>
                <a:gd name="connsiteX2" fmla="*/ 53547 w 106384"/>
                <a:gd name="connsiteY2" fmla="*/ 85 h 174099"/>
                <a:gd name="connsiteX3" fmla="*/ 9578 w 106384"/>
                <a:gd name="connsiteY3" fmla="*/ 30198 h 174099"/>
                <a:gd name="connsiteX4" fmla="*/ 228 w 106384"/>
                <a:gd name="connsiteY4" fmla="*/ 87640 h 174099"/>
                <a:gd name="connsiteX5" fmla="*/ 11600 w 106384"/>
                <a:gd name="connsiteY5" fmla="*/ 148626 h 174099"/>
                <a:gd name="connsiteX6" fmla="*/ 53295 w 106384"/>
                <a:gd name="connsiteY6" fmla="*/ 174184 h 174099"/>
                <a:gd name="connsiteX7" fmla="*/ 97264 w 106384"/>
                <a:gd name="connsiteY7" fmla="*/ 144830 h 174099"/>
                <a:gd name="connsiteX8" fmla="*/ 106613 w 106384"/>
                <a:gd name="connsiteY8" fmla="*/ 87640 h 174099"/>
                <a:gd name="connsiteX9" fmla="*/ 53295 w 106384"/>
                <a:gd name="connsiteY9" fmla="*/ 168617 h 174099"/>
                <a:gd name="connsiteX10" fmla="*/ 23982 w 106384"/>
                <a:gd name="connsiteY10" fmla="*/ 137998 h 174099"/>
                <a:gd name="connsiteX11" fmla="*/ 21202 w 106384"/>
                <a:gd name="connsiteY11" fmla="*/ 84604 h 174099"/>
                <a:gd name="connsiteX12" fmla="*/ 23224 w 106384"/>
                <a:gd name="connsiteY12" fmla="*/ 38042 h 174099"/>
                <a:gd name="connsiteX13" fmla="*/ 53295 w 106384"/>
                <a:gd name="connsiteY13" fmla="*/ 5652 h 174099"/>
                <a:gd name="connsiteX14" fmla="*/ 83113 w 106384"/>
                <a:gd name="connsiteY14" fmla="*/ 35259 h 174099"/>
                <a:gd name="connsiteX15" fmla="*/ 85640 w 106384"/>
                <a:gd name="connsiteY15" fmla="*/ 84604 h 174099"/>
                <a:gd name="connsiteX16" fmla="*/ 82860 w 106384"/>
                <a:gd name="connsiteY16" fmla="*/ 136985 h 174099"/>
                <a:gd name="connsiteX17" fmla="*/ 53295 w 10638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4" h="174099">
                  <a:moveTo>
                    <a:pt x="106613" y="87640"/>
                  </a:moveTo>
                  <a:cubicBezTo>
                    <a:pt x="106613" y="67396"/>
                    <a:pt x="105350" y="47152"/>
                    <a:pt x="96506" y="28426"/>
                  </a:cubicBezTo>
                  <a:cubicBezTo>
                    <a:pt x="84882" y="4133"/>
                    <a:pt x="64160" y="85"/>
                    <a:pt x="53547" y="85"/>
                  </a:cubicBezTo>
                  <a:cubicBezTo>
                    <a:pt x="38386" y="85"/>
                    <a:pt x="19939" y="6664"/>
                    <a:pt x="9578" y="30198"/>
                  </a:cubicBezTo>
                  <a:cubicBezTo>
                    <a:pt x="1492" y="47658"/>
                    <a:pt x="228" y="67396"/>
                    <a:pt x="228" y="87640"/>
                  </a:cubicBezTo>
                  <a:cubicBezTo>
                    <a:pt x="228" y="106619"/>
                    <a:pt x="1239" y="129394"/>
                    <a:pt x="11600" y="148626"/>
                  </a:cubicBezTo>
                  <a:cubicBezTo>
                    <a:pt x="22466" y="169123"/>
                    <a:pt x="40912" y="174184"/>
                    <a:pt x="53295" y="174184"/>
                  </a:cubicBezTo>
                  <a:cubicBezTo>
                    <a:pt x="66940" y="174184"/>
                    <a:pt x="86145" y="168870"/>
                    <a:pt x="97264" y="144830"/>
                  </a:cubicBezTo>
                  <a:cubicBezTo>
                    <a:pt x="105350" y="127369"/>
                    <a:pt x="106613" y="107631"/>
                    <a:pt x="106613" y="87640"/>
                  </a:cubicBezTo>
                  <a:close/>
                  <a:moveTo>
                    <a:pt x="53295" y="168617"/>
                  </a:moveTo>
                  <a:cubicBezTo>
                    <a:pt x="43439" y="168617"/>
                    <a:pt x="28530" y="162290"/>
                    <a:pt x="23982" y="137998"/>
                  </a:cubicBezTo>
                  <a:cubicBezTo>
                    <a:pt x="21202" y="122814"/>
                    <a:pt x="21202" y="99534"/>
                    <a:pt x="21202" y="84604"/>
                  </a:cubicBezTo>
                  <a:cubicBezTo>
                    <a:pt x="21202" y="68408"/>
                    <a:pt x="21202" y="51707"/>
                    <a:pt x="23224" y="38042"/>
                  </a:cubicBezTo>
                  <a:cubicBezTo>
                    <a:pt x="28025" y="7929"/>
                    <a:pt x="46977" y="5652"/>
                    <a:pt x="53295" y="5652"/>
                  </a:cubicBezTo>
                  <a:cubicBezTo>
                    <a:pt x="61634" y="5652"/>
                    <a:pt x="78311" y="10207"/>
                    <a:pt x="83113" y="35259"/>
                  </a:cubicBezTo>
                  <a:cubicBezTo>
                    <a:pt x="85640" y="49430"/>
                    <a:pt x="85640" y="68662"/>
                    <a:pt x="85640" y="84604"/>
                  </a:cubicBezTo>
                  <a:cubicBezTo>
                    <a:pt x="85640" y="103583"/>
                    <a:pt x="85640" y="120790"/>
                    <a:pt x="82860" y="136985"/>
                  </a:cubicBezTo>
                  <a:cubicBezTo>
                    <a:pt x="79070" y="161025"/>
                    <a:pt x="64666" y="168617"/>
                    <a:pt x="53295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7EA18C0-3627-3B33-1BE6-DEB9EFD7979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889244" y="7881728"/>
              <a:ext cx="26785" cy="26823"/>
            </a:xfrm>
            <a:custGeom>
              <a:avLst/>
              <a:gdLst>
                <a:gd name="connsiteX0" fmla="*/ 27019 w 26785"/>
                <a:gd name="connsiteY0" fmla="*/ 13496 h 26823"/>
                <a:gd name="connsiteX1" fmla="*/ 13626 w 26785"/>
                <a:gd name="connsiteY1" fmla="*/ 85 h 26823"/>
                <a:gd name="connsiteX2" fmla="*/ 233 w 26785"/>
                <a:gd name="connsiteY2" fmla="*/ 13496 h 26823"/>
                <a:gd name="connsiteX3" fmla="*/ 13626 w 26785"/>
                <a:gd name="connsiteY3" fmla="*/ 26908 h 26823"/>
                <a:gd name="connsiteX4" fmla="*/ 27019 w 2678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" h="26823">
                  <a:moveTo>
                    <a:pt x="27019" y="13496"/>
                  </a:moveTo>
                  <a:cubicBezTo>
                    <a:pt x="27019" y="6158"/>
                    <a:pt x="20955" y="85"/>
                    <a:pt x="13626" y="85"/>
                  </a:cubicBezTo>
                  <a:cubicBezTo>
                    <a:pt x="6298" y="85"/>
                    <a:pt x="233" y="6158"/>
                    <a:pt x="233" y="13496"/>
                  </a:cubicBezTo>
                  <a:cubicBezTo>
                    <a:pt x="233" y="20835"/>
                    <a:pt x="6298" y="26908"/>
                    <a:pt x="13626" y="26908"/>
                  </a:cubicBezTo>
                  <a:cubicBezTo>
                    <a:pt x="20955" y="26908"/>
                    <a:pt x="27019" y="20835"/>
                    <a:pt x="27019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121A46B-AE56-0B92-9175-2C679FC4D29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950340" y="7740020"/>
              <a:ext cx="100825" cy="168531"/>
            </a:xfrm>
            <a:custGeom>
              <a:avLst/>
              <a:gdLst>
                <a:gd name="connsiteX0" fmla="*/ 19694 w 100825"/>
                <a:gd name="connsiteY0" fmla="*/ 149132 h 168531"/>
                <a:gd name="connsiteX1" fmla="*/ 46480 w 100825"/>
                <a:gd name="connsiteY1" fmla="*/ 123067 h 168531"/>
                <a:gd name="connsiteX2" fmla="*/ 101062 w 100825"/>
                <a:gd name="connsiteY2" fmla="*/ 49177 h 168531"/>
                <a:gd name="connsiteX3" fmla="*/ 47490 w 100825"/>
                <a:gd name="connsiteY3" fmla="*/ 85 h 168531"/>
                <a:gd name="connsiteX4" fmla="*/ 236 w 100825"/>
                <a:gd name="connsiteY4" fmla="*/ 45887 h 168531"/>
                <a:gd name="connsiteX5" fmla="*/ 13629 w 100825"/>
                <a:gd name="connsiteY5" fmla="*/ 60058 h 168531"/>
                <a:gd name="connsiteX6" fmla="*/ 26769 w 100825"/>
                <a:gd name="connsiteY6" fmla="*/ 46646 h 168531"/>
                <a:gd name="connsiteX7" fmla="*/ 13376 w 100825"/>
                <a:gd name="connsiteY7" fmla="*/ 33487 h 168531"/>
                <a:gd name="connsiteX8" fmla="*/ 10091 w 100825"/>
                <a:gd name="connsiteY8" fmla="*/ 33740 h 168531"/>
                <a:gd name="connsiteX9" fmla="*/ 44205 w 100825"/>
                <a:gd name="connsiteY9" fmla="*/ 7929 h 168531"/>
                <a:gd name="connsiteX10" fmla="*/ 78066 w 100825"/>
                <a:gd name="connsiteY10" fmla="*/ 49177 h 168531"/>
                <a:gd name="connsiteX11" fmla="*/ 51533 w 100825"/>
                <a:gd name="connsiteY11" fmla="*/ 105101 h 168531"/>
                <a:gd name="connsiteX12" fmla="*/ 3016 w 100825"/>
                <a:gd name="connsiteY12" fmla="*/ 159254 h 168531"/>
                <a:gd name="connsiteX13" fmla="*/ 236 w 100825"/>
                <a:gd name="connsiteY13" fmla="*/ 168617 h 168531"/>
                <a:gd name="connsiteX14" fmla="*/ 93986 w 100825"/>
                <a:gd name="connsiteY14" fmla="*/ 168617 h 168531"/>
                <a:gd name="connsiteX15" fmla="*/ 101062 w 100825"/>
                <a:gd name="connsiteY15" fmla="*/ 124586 h 168531"/>
                <a:gd name="connsiteX16" fmla="*/ 94744 w 100825"/>
                <a:gd name="connsiteY16" fmla="*/ 124586 h 168531"/>
                <a:gd name="connsiteX17" fmla="*/ 89185 w 100825"/>
                <a:gd name="connsiteY17" fmla="*/ 147107 h 168531"/>
                <a:gd name="connsiteX18" fmla="*/ 65179 w 100825"/>
                <a:gd name="connsiteY18" fmla="*/ 149132 h 168531"/>
                <a:gd name="connsiteX19" fmla="*/ 19694 w 100825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25" h="168531">
                  <a:moveTo>
                    <a:pt x="19694" y="149132"/>
                  </a:moveTo>
                  <a:lnTo>
                    <a:pt x="46480" y="123067"/>
                  </a:lnTo>
                  <a:cubicBezTo>
                    <a:pt x="85900" y="88146"/>
                    <a:pt x="101062" y="74482"/>
                    <a:pt x="101062" y="49177"/>
                  </a:cubicBezTo>
                  <a:cubicBezTo>
                    <a:pt x="101062" y="20329"/>
                    <a:pt x="78319" y="85"/>
                    <a:pt x="47490" y="85"/>
                  </a:cubicBezTo>
                  <a:cubicBezTo>
                    <a:pt x="18936" y="85"/>
                    <a:pt x="236" y="23365"/>
                    <a:pt x="236" y="45887"/>
                  </a:cubicBezTo>
                  <a:cubicBezTo>
                    <a:pt x="236" y="60058"/>
                    <a:pt x="12871" y="60058"/>
                    <a:pt x="13629" y="60058"/>
                  </a:cubicBezTo>
                  <a:cubicBezTo>
                    <a:pt x="17925" y="60058"/>
                    <a:pt x="26769" y="57021"/>
                    <a:pt x="26769" y="46646"/>
                  </a:cubicBezTo>
                  <a:cubicBezTo>
                    <a:pt x="26769" y="40067"/>
                    <a:pt x="22221" y="33487"/>
                    <a:pt x="13376" y="33487"/>
                  </a:cubicBezTo>
                  <a:cubicBezTo>
                    <a:pt x="11355" y="33487"/>
                    <a:pt x="10849" y="33487"/>
                    <a:pt x="10091" y="33740"/>
                  </a:cubicBezTo>
                  <a:cubicBezTo>
                    <a:pt x="15903" y="17292"/>
                    <a:pt x="29549" y="7929"/>
                    <a:pt x="44205" y="7929"/>
                  </a:cubicBezTo>
                  <a:cubicBezTo>
                    <a:pt x="67201" y="7929"/>
                    <a:pt x="78066" y="28426"/>
                    <a:pt x="78066" y="49177"/>
                  </a:cubicBezTo>
                  <a:cubicBezTo>
                    <a:pt x="78066" y="69421"/>
                    <a:pt x="65432" y="89412"/>
                    <a:pt x="51533" y="105101"/>
                  </a:cubicBezTo>
                  <a:lnTo>
                    <a:pt x="3016" y="159254"/>
                  </a:lnTo>
                  <a:cubicBezTo>
                    <a:pt x="236" y="162037"/>
                    <a:pt x="236" y="162543"/>
                    <a:pt x="236" y="168617"/>
                  </a:cubicBezTo>
                  <a:lnTo>
                    <a:pt x="93986" y="168617"/>
                  </a:lnTo>
                  <a:lnTo>
                    <a:pt x="101062" y="124586"/>
                  </a:lnTo>
                  <a:lnTo>
                    <a:pt x="94744" y="124586"/>
                  </a:lnTo>
                  <a:cubicBezTo>
                    <a:pt x="93481" y="132177"/>
                    <a:pt x="91712" y="143312"/>
                    <a:pt x="89185" y="147107"/>
                  </a:cubicBezTo>
                  <a:cubicBezTo>
                    <a:pt x="87416" y="149132"/>
                    <a:pt x="70738" y="149132"/>
                    <a:pt x="65179" y="149132"/>
                  </a:cubicBezTo>
                  <a:lnTo>
                    <a:pt x="19694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2784E989-B665-D118-AEF6-03BCC9A4363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3076688" y="7740020"/>
              <a:ext cx="100825" cy="174099"/>
            </a:xfrm>
            <a:custGeom>
              <a:avLst/>
              <a:gdLst>
                <a:gd name="connsiteX0" fmla="*/ 101067 w 100825"/>
                <a:gd name="connsiteY0" fmla="*/ 117753 h 174099"/>
                <a:gd name="connsiteX1" fmla="*/ 53055 w 100825"/>
                <a:gd name="connsiteY1" fmla="*/ 62335 h 174099"/>
                <a:gd name="connsiteX2" fmla="*/ 20962 w 100825"/>
                <a:gd name="connsiteY2" fmla="*/ 75241 h 174099"/>
                <a:gd name="connsiteX3" fmla="*/ 20962 w 100825"/>
                <a:gd name="connsiteY3" fmla="*/ 25896 h 174099"/>
                <a:gd name="connsiteX4" fmla="*/ 42441 w 100825"/>
                <a:gd name="connsiteY4" fmla="*/ 29186 h 174099"/>
                <a:gd name="connsiteX5" fmla="*/ 91212 w 100825"/>
                <a:gd name="connsiteY5" fmla="*/ 2868 h 174099"/>
                <a:gd name="connsiteX6" fmla="*/ 88685 w 100825"/>
                <a:gd name="connsiteY6" fmla="*/ 85 h 174099"/>
                <a:gd name="connsiteX7" fmla="*/ 86663 w 100825"/>
                <a:gd name="connsiteY7" fmla="*/ 844 h 174099"/>
                <a:gd name="connsiteX8" fmla="*/ 52297 w 100825"/>
                <a:gd name="connsiteY8" fmla="*/ 8182 h 174099"/>
                <a:gd name="connsiteX9" fmla="*/ 18688 w 100825"/>
                <a:gd name="connsiteY9" fmla="*/ 1097 h 174099"/>
                <a:gd name="connsiteX10" fmla="*/ 15656 w 100825"/>
                <a:gd name="connsiteY10" fmla="*/ 338 h 174099"/>
                <a:gd name="connsiteX11" fmla="*/ 13129 w 100825"/>
                <a:gd name="connsiteY11" fmla="*/ 6411 h 174099"/>
                <a:gd name="connsiteX12" fmla="*/ 13129 w 100825"/>
                <a:gd name="connsiteY12" fmla="*/ 81314 h 174099"/>
                <a:gd name="connsiteX13" fmla="*/ 16666 w 100825"/>
                <a:gd name="connsiteY13" fmla="*/ 87893 h 174099"/>
                <a:gd name="connsiteX14" fmla="*/ 19951 w 100825"/>
                <a:gd name="connsiteY14" fmla="*/ 85616 h 174099"/>
                <a:gd name="connsiteX15" fmla="*/ 52549 w 100825"/>
                <a:gd name="connsiteY15" fmla="*/ 67902 h 174099"/>
                <a:gd name="connsiteX16" fmla="*/ 74028 w 100825"/>
                <a:gd name="connsiteY16" fmla="*/ 84098 h 174099"/>
                <a:gd name="connsiteX17" fmla="*/ 78577 w 100825"/>
                <a:gd name="connsiteY17" fmla="*/ 115982 h 174099"/>
                <a:gd name="connsiteX18" fmla="*/ 72512 w 100825"/>
                <a:gd name="connsiteY18" fmla="*/ 150650 h 174099"/>
                <a:gd name="connsiteX19" fmla="*/ 45474 w 100825"/>
                <a:gd name="connsiteY19" fmla="*/ 167098 h 174099"/>
                <a:gd name="connsiteX20" fmla="*/ 8327 w 100825"/>
                <a:gd name="connsiteY20" fmla="*/ 138757 h 174099"/>
                <a:gd name="connsiteX21" fmla="*/ 12623 w 100825"/>
                <a:gd name="connsiteY21" fmla="*/ 139263 h 174099"/>
                <a:gd name="connsiteX22" fmla="*/ 25258 w 100825"/>
                <a:gd name="connsiteY22" fmla="*/ 126863 h 174099"/>
                <a:gd name="connsiteX23" fmla="*/ 12623 w 100825"/>
                <a:gd name="connsiteY23" fmla="*/ 114464 h 174099"/>
                <a:gd name="connsiteX24" fmla="*/ 241 w 100825"/>
                <a:gd name="connsiteY24" fmla="*/ 127875 h 174099"/>
                <a:gd name="connsiteX25" fmla="*/ 45979 w 100825"/>
                <a:gd name="connsiteY25" fmla="*/ 174184 h 174099"/>
                <a:gd name="connsiteX26" fmla="*/ 101067 w 100825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25" h="174099">
                  <a:moveTo>
                    <a:pt x="101067" y="117753"/>
                  </a:moveTo>
                  <a:cubicBezTo>
                    <a:pt x="101067" y="87640"/>
                    <a:pt x="80346" y="62335"/>
                    <a:pt x="53055" y="62335"/>
                  </a:cubicBezTo>
                  <a:cubicBezTo>
                    <a:pt x="40925" y="62335"/>
                    <a:pt x="30059" y="66384"/>
                    <a:pt x="20962" y="75241"/>
                  </a:cubicBezTo>
                  <a:lnTo>
                    <a:pt x="20962" y="25896"/>
                  </a:lnTo>
                  <a:cubicBezTo>
                    <a:pt x="26016" y="27414"/>
                    <a:pt x="34355" y="29186"/>
                    <a:pt x="42441" y="29186"/>
                  </a:cubicBezTo>
                  <a:cubicBezTo>
                    <a:pt x="73523" y="29186"/>
                    <a:pt x="91212" y="6158"/>
                    <a:pt x="91212" y="2868"/>
                  </a:cubicBezTo>
                  <a:cubicBezTo>
                    <a:pt x="91212" y="1350"/>
                    <a:pt x="90454" y="85"/>
                    <a:pt x="88685" y="85"/>
                  </a:cubicBezTo>
                  <a:cubicBezTo>
                    <a:pt x="88432" y="85"/>
                    <a:pt x="87927" y="85"/>
                    <a:pt x="86663" y="844"/>
                  </a:cubicBezTo>
                  <a:cubicBezTo>
                    <a:pt x="81609" y="3121"/>
                    <a:pt x="69227" y="8182"/>
                    <a:pt x="52297" y="8182"/>
                  </a:cubicBezTo>
                  <a:cubicBezTo>
                    <a:pt x="42189" y="8182"/>
                    <a:pt x="30565" y="6411"/>
                    <a:pt x="18688" y="1097"/>
                  </a:cubicBezTo>
                  <a:cubicBezTo>
                    <a:pt x="16666" y="338"/>
                    <a:pt x="16161" y="338"/>
                    <a:pt x="15656" y="338"/>
                  </a:cubicBezTo>
                  <a:cubicBezTo>
                    <a:pt x="13129" y="338"/>
                    <a:pt x="13129" y="2362"/>
                    <a:pt x="13129" y="6411"/>
                  </a:cubicBezTo>
                  <a:lnTo>
                    <a:pt x="13129" y="81314"/>
                  </a:lnTo>
                  <a:cubicBezTo>
                    <a:pt x="13129" y="85869"/>
                    <a:pt x="13129" y="87893"/>
                    <a:pt x="16666" y="87893"/>
                  </a:cubicBezTo>
                  <a:cubicBezTo>
                    <a:pt x="18435" y="87893"/>
                    <a:pt x="18941" y="87134"/>
                    <a:pt x="19951" y="85616"/>
                  </a:cubicBezTo>
                  <a:cubicBezTo>
                    <a:pt x="22731" y="81567"/>
                    <a:pt x="32081" y="67902"/>
                    <a:pt x="52549" y="67902"/>
                  </a:cubicBezTo>
                  <a:cubicBezTo>
                    <a:pt x="65689" y="67902"/>
                    <a:pt x="72007" y="79543"/>
                    <a:pt x="74028" y="84098"/>
                  </a:cubicBezTo>
                  <a:cubicBezTo>
                    <a:pt x="78071" y="93461"/>
                    <a:pt x="78577" y="103330"/>
                    <a:pt x="78577" y="115982"/>
                  </a:cubicBezTo>
                  <a:cubicBezTo>
                    <a:pt x="78577" y="124839"/>
                    <a:pt x="78577" y="140022"/>
                    <a:pt x="72512" y="150650"/>
                  </a:cubicBezTo>
                  <a:cubicBezTo>
                    <a:pt x="66447" y="160519"/>
                    <a:pt x="57098" y="167098"/>
                    <a:pt x="45474" y="167098"/>
                  </a:cubicBezTo>
                  <a:cubicBezTo>
                    <a:pt x="27027" y="167098"/>
                    <a:pt x="12623" y="153687"/>
                    <a:pt x="8327" y="138757"/>
                  </a:cubicBezTo>
                  <a:cubicBezTo>
                    <a:pt x="9086" y="139010"/>
                    <a:pt x="9844" y="139263"/>
                    <a:pt x="12623" y="139263"/>
                  </a:cubicBezTo>
                  <a:cubicBezTo>
                    <a:pt x="20962" y="139263"/>
                    <a:pt x="25258" y="132936"/>
                    <a:pt x="25258" y="126863"/>
                  </a:cubicBezTo>
                  <a:cubicBezTo>
                    <a:pt x="25258" y="120790"/>
                    <a:pt x="20962" y="114464"/>
                    <a:pt x="12623" y="114464"/>
                  </a:cubicBezTo>
                  <a:cubicBezTo>
                    <a:pt x="9086" y="114464"/>
                    <a:pt x="241" y="116235"/>
                    <a:pt x="241" y="127875"/>
                  </a:cubicBezTo>
                  <a:cubicBezTo>
                    <a:pt x="241" y="149638"/>
                    <a:pt x="17677" y="174184"/>
                    <a:pt x="45979" y="174184"/>
                  </a:cubicBezTo>
                  <a:cubicBezTo>
                    <a:pt x="75292" y="174184"/>
                    <a:pt x="101067" y="149891"/>
                    <a:pt x="101067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6B7B0D6-F950-BBCC-AD8E-ACA9F24AD21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212134" y="7881728"/>
              <a:ext cx="29565" cy="75662"/>
            </a:xfrm>
            <a:custGeom>
              <a:avLst/>
              <a:gdLst>
                <a:gd name="connsiteX0" fmla="*/ 29812 w 29565"/>
                <a:gd name="connsiteY0" fmla="*/ 26655 h 75662"/>
                <a:gd name="connsiteX1" fmla="*/ 13639 w 29565"/>
                <a:gd name="connsiteY1" fmla="*/ 85 h 75662"/>
                <a:gd name="connsiteX2" fmla="*/ 246 w 29565"/>
                <a:gd name="connsiteY2" fmla="*/ 13496 h 75662"/>
                <a:gd name="connsiteX3" fmla="*/ 13639 w 29565"/>
                <a:gd name="connsiteY3" fmla="*/ 26908 h 75662"/>
                <a:gd name="connsiteX4" fmla="*/ 22483 w 29565"/>
                <a:gd name="connsiteY4" fmla="*/ 23618 h 75662"/>
                <a:gd name="connsiteX5" fmla="*/ 23747 w 29565"/>
                <a:gd name="connsiteY5" fmla="*/ 22859 h 75662"/>
                <a:gd name="connsiteX6" fmla="*/ 24252 w 29565"/>
                <a:gd name="connsiteY6" fmla="*/ 26655 h 75662"/>
                <a:gd name="connsiteX7" fmla="*/ 7069 w 29565"/>
                <a:gd name="connsiteY7" fmla="*/ 68915 h 75662"/>
                <a:gd name="connsiteX8" fmla="*/ 4289 w 29565"/>
                <a:gd name="connsiteY8" fmla="*/ 72963 h 75662"/>
                <a:gd name="connsiteX9" fmla="*/ 6816 w 29565"/>
                <a:gd name="connsiteY9" fmla="*/ 75747 h 75662"/>
                <a:gd name="connsiteX10" fmla="*/ 29812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812" y="26655"/>
                  </a:moveTo>
                  <a:cubicBezTo>
                    <a:pt x="29812" y="9954"/>
                    <a:pt x="23494" y="85"/>
                    <a:pt x="13639" y="85"/>
                  </a:cubicBezTo>
                  <a:cubicBezTo>
                    <a:pt x="5300" y="85"/>
                    <a:pt x="246" y="6411"/>
                    <a:pt x="246" y="13496"/>
                  </a:cubicBezTo>
                  <a:cubicBezTo>
                    <a:pt x="246" y="20329"/>
                    <a:pt x="5300" y="26908"/>
                    <a:pt x="13639" y="26908"/>
                  </a:cubicBezTo>
                  <a:cubicBezTo>
                    <a:pt x="16671" y="26908"/>
                    <a:pt x="19956" y="25896"/>
                    <a:pt x="22483" y="23618"/>
                  </a:cubicBezTo>
                  <a:cubicBezTo>
                    <a:pt x="23241" y="23112"/>
                    <a:pt x="23494" y="22859"/>
                    <a:pt x="23747" y="22859"/>
                  </a:cubicBezTo>
                  <a:cubicBezTo>
                    <a:pt x="24000" y="22859"/>
                    <a:pt x="24252" y="23112"/>
                    <a:pt x="24252" y="26655"/>
                  </a:cubicBezTo>
                  <a:cubicBezTo>
                    <a:pt x="24252" y="45381"/>
                    <a:pt x="15408" y="60564"/>
                    <a:pt x="7069" y="68915"/>
                  </a:cubicBezTo>
                  <a:cubicBezTo>
                    <a:pt x="4289" y="71698"/>
                    <a:pt x="4289" y="72204"/>
                    <a:pt x="4289" y="72963"/>
                  </a:cubicBezTo>
                  <a:cubicBezTo>
                    <a:pt x="4289" y="74735"/>
                    <a:pt x="5553" y="75747"/>
                    <a:pt x="6816" y="75747"/>
                  </a:cubicBezTo>
                  <a:cubicBezTo>
                    <a:pt x="9596" y="75747"/>
                    <a:pt x="29812" y="56262"/>
                    <a:pt x="29812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ACDC0C1D-A40F-CEDA-52C6-590345E1955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3389974" y="7796703"/>
              <a:ext cx="149848" cy="114632"/>
            </a:xfrm>
            <a:custGeom>
              <a:avLst/>
              <a:gdLst>
                <a:gd name="connsiteX0" fmla="*/ 150102 w 149848"/>
                <a:gd name="connsiteY0" fmla="*/ 17798 h 114632"/>
                <a:gd name="connsiteX1" fmla="*/ 139995 w 149848"/>
                <a:gd name="connsiteY1" fmla="*/ 85 h 114632"/>
                <a:gd name="connsiteX2" fmla="*/ 126602 w 149848"/>
                <a:gd name="connsiteY2" fmla="*/ 11978 h 114632"/>
                <a:gd name="connsiteX3" fmla="*/ 130392 w 149848"/>
                <a:gd name="connsiteY3" fmla="*/ 19570 h 114632"/>
                <a:gd name="connsiteX4" fmla="*/ 139237 w 149848"/>
                <a:gd name="connsiteY4" fmla="*/ 40826 h 114632"/>
                <a:gd name="connsiteX5" fmla="*/ 126602 w 149848"/>
                <a:gd name="connsiteY5" fmla="*/ 77012 h 114632"/>
                <a:gd name="connsiteX6" fmla="*/ 97794 w 149848"/>
                <a:gd name="connsiteY6" fmla="*/ 96497 h 114632"/>
                <a:gd name="connsiteX7" fmla="*/ 73283 w 149848"/>
                <a:gd name="connsiteY7" fmla="*/ 73723 h 114632"/>
                <a:gd name="connsiteX8" fmla="*/ 81875 w 149848"/>
                <a:gd name="connsiteY8" fmla="*/ 43863 h 114632"/>
                <a:gd name="connsiteX9" fmla="*/ 77326 w 149848"/>
                <a:gd name="connsiteY9" fmla="*/ 38295 h 114632"/>
                <a:gd name="connsiteX10" fmla="*/ 70503 w 149848"/>
                <a:gd name="connsiteY10" fmla="*/ 42597 h 114632"/>
                <a:gd name="connsiteX11" fmla="*/ 64691 w 149848"/>
                <a:gd name="connsiteY11" fmla="*/ 73216 h 114632"/>
                <a:gd name="connsiteX12" fmla="*/ 30325 w 149848"/>
                <a:gd name="connsiteY12" fmla="*/ 96497 h 114632"/>
                <a:gd name="connsiteX13" fmla="*/ 8340 w 149848"/>
                <a:gd name="connsiteY13" fmla="*/ 67396 h 114632"/>
                <a:gd name="connsiteX14" fmla="*/ 34115 w 149848"/>
                <a:gd name="connsiteY14" fmla="*/ 5905 h 114632"/>
                <a:gd name="connsiteX15" fmla="*/ 29314 w 149848"/>
                <a:gd name="connsiteY15" fmla="*/ 1097 h 114632"/>
                <a:gd name="connsiteX16" fmla="*/ 22744 w 149848"/>
                <a:gd name="connsiteY16" fmla="*/ 6664 h 114632"/>
                <a:gd name="connsiteX17" fmla="*/ 254 w 149848"/>
                <a:gd name="connsiteY17" fmla="*/ 78531 h 114632"/>
                <a:gd name="connsiteX18" fmla="*/ 26787 w 149848"/>
                <a:gd name="connsiteY18" fmla="*/ 114717 h 114632"/>
                <a:gd name="connsiteX19" fmla="*/ 65702 w 149848"/>
                <a:gd name="connsiteY19" fmla="*/ 88146 h 114632"/>
                <a:gd name="connsiteX20" fmla="*/ 93499 w 149848"/>
                <a:gd name="connsiteY20" fmla="*/ 114717 h 114632"/>
                <a:gd name="connsiteX21" fmla="*/ 134435 w 149848"/>
                <a:gd name="connsiteY21" fmla="*/ 80302 h 114632"/>
                <a:gd name="connsiteX22" fmla="*/ 150102 w 149848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48" h="114632">
                  <a:moveTo>
                    <a:pt x="150102" y="17798"/>
                  </a:moveTo>
                  <a:cubicBezTo>
                    <a:pt x="150102" y="6411"/>
                    <a:pt x="145554" y="85"/>
                    <a:pt x="139995" y="85"/>
                  </a:cubicBezTo>
                  <a:cubicBezTo>
                    <a:pt x="133425" y="85"/>
                    <a:pt x="126602" y="6158"/>
                    <a:pt x="126602" y="11978"/>
                  </a:cubicBezTo>
                  <a:cubicBezTo>
                    <a:pt x="126602" y="14509"/>
                    <a:pt x="127865" y="17292"/>
                    <a:pt x="130392" y="19570"/>
                  </a:cubicBezTo>
                  <a:cubicBezTo>
                    <a:pt x="134688" y="23365"/>
                    <a:pt x="139237" y="30198"/>
                    <a:pt x="139237" y="40826"/>
                  </a:cubicBezTo>
                  <a:cubicBezTo>
                    <a:pt x="139237" y="50948"/>
                    <a:pt x="134435" y="65372"/>
                    <a:pt x="126602" y="77012"/>
                  </a:cubicBezTo>
                  <a:cubicBezTo>
                    <a:pt x="119021" y="87893"/>
                    <a:pt x="109671" y="96497"/>
                    <a:pt x="97794" y="96497"/>
                  </a:cubicBezTo>
                  <a:cubicBezTo>
                    <a:pt x="83391" y="96497"/>
                    <a:pt x="75557" y="87387"/>
                    <a:pt x="73283" y="73723"/>
                  </a:cubicBezTo>
                  <a:cubicBezTo>
                    <a:pt x="76063" y="67143"/>
                    <a:pt x="81875" y="50948"/>
                    <a:pt x="81875" y="43863"/>
                  </a:cubicBezTo>
                  <a:cubicBezTo>
                    <a:pt x="81875" y="40826"/>
                    <a:pt x="80611" y="38295"/>
                    <a:pt x="77326" y="38295"/>
                  </a:cubicBezTo>
                  <a:cubicBezTo>
                    <a:pt x="75305" y="38295"/>
                    <a:pt x="72525" y="38802"/>
                    <a:pt x="70503" y="42597"/>
                  </a:cubicBezTo>
                  <a:cubicBezTo>
                    <a:pt x="67724" y="47658"/>
                    <a:pt x="64691" y="64107"/>
                    <a:pt x="64691" y="73216"/>
                  </a:cubicBezTo>
                  <a:cubicBezTo>
                    <a:pt x="56352" y="85110"/>
                    <a:pt x="46245" y="96497"/>
                    <a:pt x="30325" y="96497"/>
                  </a:cubicBezTo>
                  <a:cubicBezTo>
                    <a:pt x="13647" y="96497"/>
                    <a:pt x="8340" y="81567"/>
                    <a:pt x="8340" y="67396"/>
                  </a:cubicBezTo>
                  <a:cubicBezTo>
                    <a:pt x="8340" y="35765"/>
                    <a:pt x="34115" y="9195"/>
                    <a:pt x="34115" y="5905"/>
                  </a:cubicBezTo>
                  <a:cubicBezTo>
                    <a:pt x="34115" y="3121"/>
                    <a:pt x="32094" y="1097"/>
                    <a:pt x="29314" y="1097"/>
                  </a:cubicBezTo>
                  <a:cubicBezTo>
                    <a:pt x="26029" y="1097"/>
                    <a:pt x="24260" y="4387"/>
                    <a:pt x="22744" y="6664"/>
                  </a:cubicBezTo>
                  <a:cubicBezTo>
                    <a:pt x="9856" y="25390"/>
                    <a:pt x="254" y="55503"/>
                    <a:pt x="254" y="78531"/>
                  </a:cubicBezTo>
                  <a:cubicBezTo>
                    <a:pt x="254" y="95991"/>
                    <a:pt x="6066" y="114717"/>
                    <a:pt x="26787" y="114717"/>
                  </a:cubicBezTo>
                  <a:cubicBezTo>
                    <a:pt x="44728" y="114717"/>
                    <a:pt x="56605" y="102064"/>
                    <a:pt x="65702" y="88146"/>
                  </a:cubicBezTo>
                  <a:cubicBezTo>
                    <a:pt x="67976" y="102823"/>
                    <a:pt x="77831" y="114717"/>
                    <a:pt x="93499" y="114717"/>
                  </a:cubicBezTo>
                  <a:cubicBezTo>
                    <a:pt x="113209" y="114717"/>
                    <a:pt x="125338" y="99281"/>
                    <a:pt x="134435" y="80302"/>
                  </a:cubicBezTo>
                  <a:cubicBezTo>
                    <a:pt x="140500" y="67902"/>
                    <a:pt x="150102" y="33487"/>
                    <a:pt x="150102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392577DE-682C-021C-BB44-71CD77381B9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3552371" y="7867506"/>
              <a:ext cx="74646" cy="80773"/>
            </a:xfrm>
            <a:custGeom>
              <a:avLst/>
              <a:gdLst>
                <a:gd name="connsiteX0" fmla="*/ 60932 w 74646"/>
                <a:gd name="connsiteY0" fmla="*/ 8412 h 80773"/>
                <a:gd name="connsiteX1" fmla="*/ 55980 w 74646"/>
                <a:gd name="connsiteY1" fmla="*/ 16206 h 80773"/>
                <a:gd name="connsiteX2" fmla="*/ 64293 w 74646"/>
                <a:gd name="connsiteY2" fmla="*/ 24531 h 80773"/>
                <a:gd name="connsiteX3" fmla="*/ 72784 w 74646"/>
                <a:gd name="connsiteY3" fmla="*/ 15851 h 80773"/>
                <a:gd name="connsiteX4" fmla="*/ 43244 w 74646"/>
                <a:gd name="connsiteY4" fmla="*/ 86 h 80773"/>
                <a:gd name="connsiteX5" fmla="*/ 260 w 74646"/>
                <a:gd name="connsiteY5" fmla="*/ 40827 h 80773"/>
                <a:gd name="connsiteX6" fmla="*/ 42359 w 74646"/>
                <a:gd name="connsiteY6" fmla="*/ 80860 h 80773"/>
                <a:gd name="connsiteX7" fmla="*/ 74906 w 74646"/>
                <a:gd name="connsiteY7" fmla="*/ 57832 h 80773"/>
                <a:gd name="connsiteX8" fmla="*/ 71899 w 74646"/>
                <a:gd name="connsiteY8" fmla="*/ 55707 h 80773"/>
                <a:gd name="connsiteX9" fmla="*/ 68538 w 74646"/>
                <a:gd name="connsiteY9" fmla="*/ 58718 h 80773"/>
                <a:gd name="connsiteX10" fmla="*/ 44482 w 74646"/>
                <a:gd name="connsiteY10" fmla="*/ 75192 h 80773"/>
                <a:gd name="connsiteX11" fmla="*/ 16357 w 74646"/>
                <a:gd name="connsiteY11" fmla="*/ 40650 h 80773"/>
                <a:gd name="connsiteX12" fmla="*/ 43774 w 74646"/>
                <a:gd name="connsiteY12" fmla="*/ 5755 h 80773"/>
                <a:gd name="connsiteX13" fmla="*/ 60932 w 74646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46" h="80773">
                  <a:moveTo>
                    <a:pt x="60932" y="8412"/>
                  </a:moveTo>
                  <a:cubicBezTo>
                    <a:pt x="57748" y="9829"/>
                    <a:pt x="55980" y="12663"/>
                    <a:pt x="55980" y="16206"/>
                  </a:cubicBezTo>
                  <a:cubicBezTo>
                    <a:pt x="55980" y="20988"/>
                    <a:pt x="59340" y="24531"/>
                    <a:pt x="64293" y="24531"/>
                  </a:cubicBezTo>
                  <a:cubicBezTo>
                    <a:pt x="69069" y="24531"/>
                    <a:pt x="72784" y="21520"/>
                    <a:pt x="72784" y="15851"/>
                  </a:cubicBezTo>
                  <a:cubicBezTo>
                    <a:pt x="72784" y="86"/>
                    <a:pt x="48197" y="86"/>
                    <a:pt x="43244" y="86"/>
                  </a:cubicBezTo>
                  <a:cubicBezTo>
                    <a:pt x="16711" y="86"/>
                    <a:pt x="260" y="20457"/>
                    <a:pt x="260" y="40827"/>
                  </a:cubicBezTo>
                  <a:cubicBezTo>
                    <a:pt x="260" y="63147"/>
                    <a:pt x="19187" y="80860"/>
                    <a:pt x="42359" y="80860"/>
                  </a:cubicBezTo>
                  <a:cubicBezTo>
                    <a:pt x="68715" y="80860"/>
                    <a:pt x="74906" y="59958"/>
                    <a:pt x="74906" y="57832"/>
                  </a:cubicBezTo>
                  <a:cubicBezTo>
                    <a:pt x="74906" y="55707"/>
                    <a:pt x="72607" y="55707"/>
                    <a:pt x="71899" y="55707"/>
                  </a:cubicBezTo>
                  <a:cubicBezTo>
                    <a:pt x="69600" y="55707"/>
                    <a:pt x="69423" y="56238"/>
                    <a:pt x="68538" y="58718"/>
                  </a:cubicBezTo>
                  <a:cubicBezTo>
                    <a:pt x="64647" y="69701"/>
                    <a:pt x="55272" y="75192"/>
                    <a:pt x="44482" y="75192"/>
                  </a:cubicBezTo>
                  <a:cubicBezTo>
                    <a:pt x="32277" y="75192"/>
                    <a:pt x="16357" y="66158"/>
                    <a:pt x="16357" y="40650"/>
                  </a:cubicBezTo>
                  <a:cubicBezTo>
                    <a:pt x="16357" y="18154"/>
                    <a:pt x="27324" y="5755"/>
                    <a:pt x="43774" y="5755"/>
                  </a:cubicBezTo>
                  <a:cubicBezTo>
                    <a:pt x="46074" y="5755"/>
                    <a:pt x="54564" y="5755"/>
                    <a:pt x="60932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3A91F86D-EDDF-D28A-DBAF-D251A74DD20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3731059" y="7815682"/>
              <a:ext cx="168042" cy="59213"/>
            </a:xfrm>
            <a:custGeom>
              <a:avLst/>
              <a:gdLst>
                <a:gd name="connsiteX0" fmla="*/ 159718 w 168042"/>
                <a:gd name="connsiteY0" fmla="*/ 10207 h 59213"/>
                <a:gd name="connsiteX1" fmla="*/ 168310 w 168042"/>
                <a:gd name="connsiteY1" fmla="*/ 5146 h 59213"/>
                <a:gd name="connsiteX2" fmla="*/ 159971 w 168042"/>
                <a:gd name="connsiteY2" fmla="*/ 85 h 59213"/>
                <a:gd name="connsiteX3" fmla="*/ 8606 w 168042"/>
                <a:gd name="connsiteY3" fmla="*/ 85 h 59213"/>
                <a:gd name="connsiteX4" fmla="*/ 267 w 168042"/>
                <a:gd name="connsiteY4" fmla="*/ 5146 h 59213"/>
                <a:gd name="connsiteX5" fmla="*/ 8859 w 168042"/>
                <a:gd name="connsiteY5" fmla="*/ 10207 h 59213"/>
                <a:gd name="connsiteX6" fmla="*/ 159718 w 168042"/>
                <a:gd name="connsiteY6" fmla="*/ 10207 h 59213"/>
                <a:gd name="connsiteX7" fmla="*/ 159971 w 168042"/>
                <a:gd name="connsiteY7" fmla="*/ 59299 h 59213"/>
                <a:gd name="connsiteX8" fmla="*/ 168310 w 168042"/>
                <a:gd name="connsiteY8" fmla="*/ 54238 h 59213"/>
                <a:gd name="connsiteX9" fmla="*/ 159718 w 168042"/>
                <a:gd name="connsiteY9" fmla="*/ 49177 h 59213"/>
                <a:gd name="connsiteX10" fmla="*/ 8859 w 168042"/>
                <a:gd name="connsiteY10" fmla="*/ 49177 h 59213"/>
                <a:gd name="connsiteX11" fmla="*/ 267 w 168042"/>
                <a:gd name="connsiteY11" fmla="*/ 54238 h 59213"/>
                <a:gd name="connsiteX12" fmla="*/ 8606 w 168042"/>
                <a:gd name="connsiteY12" fmla="*/ 59299 h 59213"/>
                <a:gd name="connsiteX13" fmla="*/ 159971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718" y="10207"/>
                  </a:moveTo>
                  <a:cubicBezTo>
                    <a:pt x="163508" y="10207"/>
                    <a:pt x="168310" y="10207"/>
                    <a:pt x="168310" y="5146"/>
                  </a:cubicBezTo>
                  <a:cubicBezTo>
                    <a:pt x="168310" y="85"/>
                    <a:pt x="163508" y="85"/>
                    <a:pt x="159971" y="85"/>
                  </a:cubicBezTo>
                  <a:lnTo>
                    <a:pt x="8606" y="85"/>
                  </a:lnTo>
                  <a:cubicBezTo>
                    <a:pt x="5068" y="85"/>
                    <a:pt x="267" y="85"/>
                    <a:pt x="267" y="5146"/>
                  </a:cubicBezTo>
                  <a:cubicBezTo>
                    <a:pt x="267" y="10207"/>
                    <a:pt x="5068" y="10207"/>
                    <a:pt x="8859" y="10207"/>
                  </a:cubicBezTo>
                  <a:lnTo>
                    <a:pt x="159718" y="10207"/>
                  </a:lnTo>
                  <a:close/>
                  <a:moveTo>
                    <a:pt x="159971" y="59299"/>
                  </a:moveTo>
                  <a:cubicBezTo>
                    <a:pt x="163508" y="59299"/>
                    <a:pt x="168310" y="59299"/>
                    <a:pt x="168310" y="54238"/>
                  </a:cubicBezTo>
                  <a:cubicBezTo>
                    <a:pt x="168310" y="49177"/>
                    <a:pt x="163508" y="49177"/>
                    <a:pt x="159718" y="49177"/>
                  </a:cubicBezTo>
                  <a:lnTo>
                    <a:pt x="8859" y="49177"/>
                  </a:lnTo>
                  <a:cubicBezTo>
                    <a:pt x="5068" y="49177"/>
                    <a:pt x="267" y="49177"/>
                    <a:pt x="267" y="54238"/>
                  </a:cubicBezTo>
                  <a:cubicBezTo>
                    <a:pt x="267" y="59299"/>
                    <a:pt x="5068" y="59299"/>
                    <a:pt x="8606" y="59299"/>
                  </a:cubicBezTo>
                  <a:lnTo>
                    <a:pt x="159971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9FBD7CBC-3B6E-AA7B-F3D0-35961664D79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4006131" y="7740020"/>
              <a:ext cx="83389" cy="168531"/>
            </a:xfrm>
            <a:custGeom>
              <a:avLst/>
              <a:gdLst>
                <a:gd name="connsiteX0" fmla="*/ 52080 w 83389"/>
                <a:gd name="connsiteY0" fmla="*/ 6664 h 168531"/>
                <a:gd name="connsiteX1" fmla="*/ 46268 w 83389"/>
                <a:gd name="connsiteY1" fmla="*/ 85 h 168531"/>
                <a:gd name="connsiteX2" fmla="*/ 277 w 83389"/>
                <a:gd name="connsiteY2" fmla="*/ 16280 h 168531"/>
                <a:gd name="connsiteX3" fmla="*/ 277 w 83389"/>
                <a:gd name="connsiteY3" fmla="*/ 24125 h 168531"/>
                <a:gd name="connsiteX4" fmla="*/ 33381 w 83389"/>
                <a:gd name="connsiteY4" fmla="*/ 17545 h 168531"/>
                <a:gd name="connsiteX5" fmla="*/ 33381 w 83389"/>
                <a:gd name="connsiteY5" fmla="*/ 148626 h 168531"/>
                <a:gd name="connsiteX6" fmla="*/ 9880 w 83389"/>
                <a:gd name="connsiteY6" fmla="*/ 160772 h 168531"/>
                <a:gd name="connsiteX7" fmla="*/ 1794 w 83389"/>
                <a:gd name="connsiteY7" fmla="*/ 160772 h 168531"/>
                <a:gd name="connsiteX8" fmla="*/ 1794 w 83389"/>
                <a:gd name="connsiteY8" fmla="*/ 168617 h 168531"/>
                <a:gd name="connsiteX9" fmla="*/ 42730 w 83389"/>
                <a:gd name="connsiteY9" fmla="*/ 167858 h 168531"/>
                <a:gd name="connsiteX10" fmla="*/ 83667 w 83389"/>
                <a:gd name="connsiteY10" fmla="*/ 168617 h 168531"/>
                <a:gd name="connsiteX11" fmla="*/ 83667 w 83389"/>
                <a:gd name="connsiteY11" fmla="*/ 160772 h 168531"/>
                <a:gd name="connsiteX12" fmla="*/ 75581 w 83389"/>
                <a:gd name="connsiteY12" fmla="*/ 160772 h 168531"/>
                <a:gd name="connsiteX13" fmla="*/ 52080 w 83389"/>
                <a:gd name="connsiteY13" fmla="*/ 148626 h 168531"/>
                <a:gd name="connsiteX14" fmla="*/ 52080 w 83389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9" h="168531">
                  <a:moveTo>
                    <a:pt x="52080" y="6664"/>
                  </a:moveTo>
                  <a:cubicBezTo>
                    <a:pt x="52080" y="591"/>
                    <a:pt x="52080" y="85"/>
                    <a:pt x="46268" y="85"/>
                  </a:cubicBezTo>
                  <a:cubicBezTo>
                    <a:pt x="30601" y="16280"/>
                    <a:pt x="8364" y="16280"/>
                    <a:pt x="277" y="16280"/>
                  </a:cubicBezTo>
                  <a:lnTo>
                    <a:pt x="277" y="24125"/>
                  </a:lnTo>
                  <a:cubicBezTo>
                    <a:pt x="5331" y="24125"/>
                    <a:pt x="20240" y="24125"/>
                    <a:pt x="33381" y="17545"/>
                  </a:cubicBezTo>
                  <a:lnTo>
                    <a:pt x="33381" y="148626"/>
                  </a:lnTo>
                  <a:cubicBezTo>
                    <a:pt x="33381" y="157735"/>
                    <a:pt x="32622" y="160772"/>
                    <a:pt x="9880" y="160772"/>
                  </a:cubicBezTo>
                  <a:lnTo>
                    <a:pt x="1794" y="160772"/>
                  </a:lnTo>
                  <a:lnTo>
                    <a:pt x="1794" y="168617"/>
                  </a:lnTo>
                  <a:cubicBezTo>
                    <a:pt x="10638" y="167858"/>
                    <a:pt x="32622" y="167858"/>
                    <a:pt x="42730" y="167858"/>
                  </a:cubicBezTo>
                  <a:cubicBezTo>
                    <a:pt x="52838" y="167858"/>
                    <a:pt x="74823" y="167858"/>
                    <a:pt x="83667" y="168617"/>
                  </a:cubicBezTo>
                  <a:lnTo>
                    <a:pt x="83667" y="160772"/>
                  </a:lnTo>
                  <a:lnTo>
                    <a:pt x="75581" y="160772"/>
                  </a:lnTo>
                  <a:cubicBezTo>
                    <a:pt x="52838" y="160772"/>
                    <a:pt x="52080" y="157989"/>
                    <a:pt x="52080" y="148626"/>
                  </a:cubicBezTo>
                  <a:lnTo>
                    <a:pt x="52080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6F611353-FF68-D7AA-520C-7EDC5BDA74C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131721" y="7881728"/>
              <a:ext cx="29565" cy="75662"/>
            </a:xfrm>
            <a:custGeom>
              <a:avLst/>
              <a:gdLst>
                <a:gd name="connsiteX0" fmla="*/ 29848 w 29565"/>
                <a:gd name="connsiteY0" fmla="*/ 26655 h 75662"/>
                <a:gd name="connsiteX1" fmla="*/ 13675 w 29565"/>
                <a:gd name="connsiteY1" fmla="*/ 85 h 75662"/>
                <a:gd name="connsiteX2" fmla="*/ 282 w 29565"/>
                <a:gd name="connsiteY2" fmla="*/ 13496 h 75662"/>
                <a:gd name="connsiteX3" fmla="*/ 13675 w 29565"/>
                <a:gd name="connsiteY3" fmla="*/ 26908 h 75662"/>
                <a:gd name="connsiteX4" fmla="*/ 22520 w 29565"/>
                <a:gd name="connsiteY4" fmla="*/ 23618 h 75662"/>
                <a:gd name="connsiteX5" fmla="*/ 23783 w 29565"/>
                <a:gd name="connsiteY5" fmla="*/ 22859 h 75662"/>
                <a:gd name="connsiteX6" fmla="*/ 24289 w 29565"/>
                <a:gd name="connsiteY6" fmla="*/ 26655 h 75662"/>
                <a:gd name="connsiteX7" fmla="*/ 7105 w 29565"/>
                <a:gd name="connsiteY7" fmla="*/ 68915 h 75662"/>
                <a:gd name="connsiteX8" fmla="*/ 4326 w 29565"/>
                <a:gd name="connsiteY8" fmla="*/ 72963 h 75662"/>
                <a:gd name="connsiteX9" fmla="*/ 6853 w 29565"/>
                <a:gd name="connsiteY9" fmla="*/ 75747 h 75662"/>
                <a:gd name="connsiteX10" fmla="*/ 29848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848" y="26655"/>
                  </a:moveTo>
                  <a:cubicBezTo>
                    <a:pt x="29848" y="9954"/>
                    <a:pt x="23530" y="85"/>
                    <a:pt x="13675" y="85"/>
                  </a:cubicBezTo>
                  <a:cubicBezTo>
                    <a:pt x="5336" y="85"/>
                    <a:pt x="282" y="6411"/>
                    <a:pt x="282" y="13496"/>
                  </a:cubicBezTo>
                  <a:cubicBezTo>
                    <a:pt x="282" y="20329"/>
                    <a:pt x="5336" y="26908"/>
                    <a:pt x="13675" y="26908"/>
                  </a:cubicBezTo>
                  <a:cubicBezTo>
                    <a:pt x="16708" y="26908"/>
                    <a:pt x="19993" y="25896"/>
                    <a:pt x="22520" y="23618"/>
                  </a:cubicBezTo>
                  <a:cubicBezTo>
                    <a:pt x="23278" y="23112"/>
                    <a:pt x="23530" y="22859"/>
                    <a:pt x="23783" y="22859"/>
                  </a:cubicBezTo>
                  <a:cubicBezTo>
                    <a:pt x="24036" y="22859"/>
                    <a:pt x="24289" y="23112"/>
                    <a:pt x="24289" y="26655"/>
                  </a:cubicBezTo>
                  <a:cubicBezTo>
                    <a:pt x="24289" y="45381"/>
                    <a:pt x="15444" y="60564"/>
                    <a:pt x="7105" y="68915"/>
                  </a:cubicBezTo>
                  <a:cubicBezTo>
                    <a:pt x="4326" y="71698"/>
                    <a:pt x="4326" y="72204"/>
                    <a:pt x="4326" y="72963"/>
                  </a:cubicBezTo>
                  <a:cubicBezTo>
                    <a:pt x="4326" y="74735"/>
                    <a:pt x="5589" y="75747"/>
                    <a:pt x="6853" y="75747"/>
                  </a:cubicBezTo>
                  <a:cubicBezTo>
                    <a:pt x="9632" y="75747"/>
                    <a:pt x="29848" y="56262"/>
                    <a:pt x="2984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5923C38-B502-AC91-20BC-C7F9B04B148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4316890" y="7796703"/>
              <a:ext cx="141762" cy="114632"/>
            </a:xfrm>
            <a:custGeom>
              <a:avLst/>
              <a:gdLst>
                <a:gd name="connsiteX0" fmla="*/ 110466 w 141762"/>
                <a:gd name="connsiteY0" fmla="*/ 52213 h 114632"/>
                <a:gd name="connsiteX1" fmla="*/ 68265 w 141762"/>
                <a:gd name="connsiteY1" fmla="*/ 85 h 114632"/>
                <a:gd name="connsiteX2" fmla="*/ 290 w 141762"/>
                <a:gd name="connsiteY2" fmla="*/ 71951 h 114632"/>
                <a:gd name="connsiteX3" fmla="*/ 41227 w 141762"/>
                <a:gd name="connsiteY3" fmla="*/ 114717 h 114632"/>
                <a:gd name="connsiteX4" fmla="*/ 94546 w 141762"/>
                <a:gd name="connsiteY4" fmla="*/ 93461 h 114632"/>
                <a:gd name="connsiteX5" fmla="*/ 117541 w 141762"/>
                <a:gd name="connsiteY5" fmla="*/ 114717 h 114632"/>
                <a:gd name="connsiteX6" fmla="*/ 138767 w 141762"/>
                <a:gd name="connsiteY6" fmla="*/ 96750 h 114632"/>
                <a:gd name="connsiteX7" fmla="*/ 135735 w 141762"/>
                <a:gd name="connsiteY7" fmla="*/ 94220 h 114632"/>
                <a:gd name="connsiteX8" fmla="*/ 132450 w 141762"/>
                <a:gd name="connsiteY8" fmla="*/ 96750 h 114632"/>
                <a:gd name="connsiteX9" fmla="*/ 118299 w 141762"/>
                <a:gd name="connsiteY9" fmla="*/ 109150 h 114632"/>
                <a:gd name="connsiteX10" fmla="*/ 110466 w 141762"/>
                <a:gd name="connsiteY10" fmla="*/ 83339 h 114632"/>
                <a:gd name="connsiteX11" fmla="*/ 112992 w 141762"/>
                <a:gd name="connsiteY11" fmla="*/ 74482 h 114632"/>
                <a:gd name="connsiteX12" fmla="*/ 142052 w 141762"/>
                <a:gd name="connsiteY12" fmla="*/ 15015 h 114632"/>
                <a:gd name="connsiteX13" fmla="*/ 139020 w 141762"/>
                <a:gd name="connsiteY13" fmla="*/ 12484 h 114632"/>
                <a:gd name="connsiteX14" fmla="*/ 135230 w 141762"/>
                <a:gd name="connsiteY14" fmla="*/ 17798 h 114632"/>
                <a:gd name="connsiteX15" fmla="*/ 110466 w 141762"/>
                <a:gd name="connsiteY15" fmla="*/ 67902 h 114632"/>
                <a:gd name="connsiteX16" fmla="*/ 110466 w 141762"/>
                <a:gd name="connsiteY16" fmla="*/ 52213 h 114632"/>
                <a:gd name="connsiteX17" fmla="*/ 93535 w 141762"/>
                <a:gd name="connsiteY17" fmla="*/ 86881 h 114632"/>
                <a:gd name="connsiteX18" fmla="*/ 41732 w 141762"/>
                <a:gd name="connsiteY18" fmla="*/ 109150 h 114632"/>
                <a:gd name="connsiteX19" fmla="*/ 18990 w 141762"/>
                <a:gd name="connsiteY19" fmla="*/ 81567 h 114632"/>
                <a:gd name="connsiteX20" fmla="*/ 33646 w 141762"/>
                <a:gd name="connsiteY20" fmla="*/ 28933 h 114632"/>
                <a:gd name="connsiteX21" fmla="*/ 68013 w 141762"/>
                <a:gd name="connsiteY21" fmla="*/ 5652 h 114632"/>
                <a:gd name="connsiteX22" fmla="*/ 93030 w 141762"/>
                <a:gd name="connsiteY22" fmla="*/ 58539 h 114632"/>
                <a:gd name="connsiteX23" fmla="*/ 93535 w 141762"/>
                <a:gd name="connsiteY23" fmla="*/ 868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762" h="114632">
                  <a:moveTo>
                    <a:pt x="110466" y="52213"/>
                  </a:moveTo>
                  <a:cubicBezTo>
                    <a:pt x="110466" y="12484"/>
                    <a:pt x="86965" y="85"/>
                    <a:pt x="68265" y="85"/>
                  </a:cubicBezTo>
                  <a:cubicBezTo>
                    <a:pt x="33646" y="85"/>
                    <a:pt x="290" y="36271"/>
                    <a:pt x="290" y="71951"/>
                  </a:cubicBezTo>
                  <a:cubicBezTo>
                    <a:pt x="290" y="95485"/>
                    <a:pt x="15452" y="114717"/>
                    <a:pt x="41227" y="114717"/>
                  </a:cubicBezTo>
                  <a:cubicBezTo>
                    <a:pt x="57147" y="114717"/>
                    <a:pt x="75341" y="108897"/>
                    <a:pt x="94546" y="93461"/>
                  </a:cubicBezTo>
                  <a:cubicBezTo>
                    <a:pt x="97831" y="106872"/>
                    <a:pt x="106170" y="114717"/>
                    <a:pt x="117541" y="114717"/>
                  </a:cubicBezTo>
                  <a:cubicBezTo>
                    <a:pt x="130934" y="114717"/>
                    <a:pt x="138767" y="100799"/>
                    <a:pt x="138767" y="96750"/>
                  </a:cubicBezTo>
                  <a:cubicBezTo>
                    <a:pt x="138767" y="94979"/>
                    <a:pt x="137251" y="94220"/>
                    <a:pt x="135735" y="94220"/>
                  </a:cubicBezTo>
                  <a:cubicBezTo>
                    <a:pt x="133966" y="94220"/>
                    <a:pt x="133208" y="94979"/>
                    <a:pt x="132450" y="96750"/>
                  </a:cubicBezTo>
                  <a:cubicBezTo>
                    <a:pt x="127902" y="109150"/>
                    <a:pt x="118804" y="109150"/>
                    <a:pt x="118299" y="109150"/>
                  </a:cubicBezTo>
                  <a:cubicBezTo>
                    <a:pt x="110466" y="109150"/>
                    <a:pt x="110466" y="89412"/>
                    <a:pt x="110466" y="83339"/>
                  </a:cubicBezTo>
                  <a:cubicBezTo>
                    <a:pt x="110466" y="78024"/>
                    <a:pt x="110466" y="77518"/>
                    <a:pt x="112992" y="74482"/>
                  </a:cubicBezTo>
                  <a:cubicBezTo>
                    <a:pt x="136746" y="44622"/>
                    <a:pt x="142052" y="15268"/>
                    <a:pt x="142052" y="15015"/>
                  </a:cubicBezTo>
                  <a:cubicBezTo>
                    <a:pt x="142052" y="14509"/>
                    <a:pt x="141800" y="12484"/>
                    <a:pt x="139020" y="12484"/>
                  </a:cubicBezTo>
                  <a:cubicBezTo>
                    <a:pt x="136493" y="12484"/>
                    <a:pt x="136493" y="13243"/>
                    <a:pt x="135230" y="17798"/>
                  </a:cubicBezTo>
                  <a:cubicBezTo>
                    <a:pt x="130681" y="33740"/>
                    <a:pt x="122342" y="52972"/>
                    <a:pt x="110466" y="67902"/>
                  </a:cubicBezTo>
                  <a:lnTo>
                    <a:pt x="110466" y="52213"/>
                  </a:lnTo>
                  <a:close/>
                  <a:moveTo>
                    <a:pt x="93535" y="86881"/>
                  </a:moveTo>
                  <a:cubicBezTo>
                    <a:pt x="71298" y="106366"/>
                    <a:pt x="51840" y="109150"/>
                    <a:pt x="41732" y="109150"/>
                  </a:cubicBezTo>
                  <a:cubicBezTo>
                    <a:pt x="26571" y="109150"/>
                    <a:pt x="18990" y="97762"/>
                    <a:pt x="18990" y="81567"/>
                  </a:cubicBezTo>
                  <a:cubicBezTo>
                    <a:pt x="18990" y="69168"/>
                    <a:pt x="25560" y="41838"/>
                    <a:pt x="33646" y="28933"/>
                  </a:cubicBezTo>
                  <a:cubicBezTo>
                    <a:pt x="45523" y="10460"/>
                    <a:pt x="59168" y="5652"/>
                    <a:pt x="68013" y="5652"/>
                  </a:cubicBezTo>
                  <a:cubicBezTo>
                    <a:pt x="93030" y="5652"/>
                    <a:pt x="93030" y="38802"/>
                    <a:pt x="93030" y="58539"/>
                  </a:cubicBezTo>
                  <a:cubicBezTo>
                    <a:pt x="93030" y="67902"/>
                    <a:pt x="93030" y="82579"/>
                    <a:pt x="93535" y="868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522B9FE-B915-7E3F-CD80-F5A15D676DB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4553458" y="7815682"/>
              <a:ext cx="168042" cy="59213"/>
            </a:xfrm>
            <a:custGeom>
              <a:avLst/>
              <a:gdLst>
                <a:gd name="connsiteX0" fmla="*/ 159750 w 168042"/>
                <a:gd name="connsiteY0" fmla="*/ 10207 h 59213"/>
                <a:gd name="connsiteX1" fmla="*/ 168342 w 168042"/>
                <a:gd name="connsiteY1" fmla="*/ 5146 h 59213"/>
                <a:gd name="connsiteX2" fmla="*/ 160003 w 168042"/>
                <a:gd name="connsiteY2" fmla="*/ 85 h 59213"/>
                <a:gd name="connsiteX3" fmla="*/ 8638 w 168042"/>
                <a:gd name="connsiteY3" fmla="*/ 85 h 59213"/>
                <a:gd name="connsiteX4" fmla="*/ 299 w 168042"/>
                <a:gd name="connsiteY4" fmla="*/ 5146 h 59213"/>
                <a:gd name="connsiteX5" fmla="*/ 8891 w 168042"/>
                <a:gd name="connsiteY5" fmla="*/ 10207 h 59213"/>
                <a:gd name="connsiteX6" fmla="*/ 159750 w 168042"/>
                <a:gd name="connsiteY6" fmla="*/ 10207 h 59213"/>
                <a:gd name="connsiteX7" fmla="*/ 160003 w 168042"/>
                <a:gd name="connsiteY7" fmla="*/ 59299 h 59213"/>
                <a:gd name="connsiteX8" fmla="*/ 168342 w 168042"/>
                <a:gd name="connsiteY8" fmla="*/ 54238 h 59213"/>
                <a:gd name="connsiteX9" fmla="*/ 159750 w 168042"/>
                <a:gd name="connsiteY9" fmla="*/ 49177 h 59213"/>
                <a:gd name="connsiteX10" fmla="*/ 8891 w 168042"/>
                <a:gd name="connsiteY10" fmla="*/ 49177 h 59213"/>
                <a:gd name="connsiteX11" fmla="*/ 299 w 168042"/>
                <a:gd name="connsiteY11" fmla="*/ 54238 h 59213"/>
                <a:gd name="connsiteX12" fmla="*/ 8638 w 168042"/>
                <a:gd name="connsiteY12" fmla="*/ 59299 h 59213"/>
                <a:gd name="connsiteX13" fmla="*/ 160003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750" y="10207"/>
                  </a:moveTo>
                  <a:cubicBezTo>
                    <a:pt x="163541" y="10207"/>
                    <a:pt x="168342" y="10207"/>
                    <a:pt x="168342" y="5146"/>
                  </a:cubicBezTo>
                  <a:cubicBezTo>
                    <a:pt x="168342" y="85"/>
                    <a:pt x="163541" y="85"/>
                    <a:pt x="160003" y="85"/>
                  </a:cubicBezTo>
                  <a:lnTo>
                    <a:pt x="8638" y="85"/>
                  </a:lnTo>
                  <a:cubicBezTo>
                    <a:pt x="5101" y="85"/>
                    <a:pt x="299" y="85"/>
                    <a:pt x="299" y="5146"/>
                  </a:cubicBezTo>
                  <a:cubicBezTo>
                    <a:pt x="299" y="10207"/>
                    <a:pt x="5101" y="10207"/>
                    <a:pt x="8891" y="10207"/>
                  </a:cubicBezTo>
                  <a:lnTo>
                    <a:pt x="159750" y="10207"/>
                  </a:lnTo>
                  <a:close/>
                  <a:moveTo>
                    <a:pt x="160003" y="59299"/>
                  </a:moveTo>
                  <a:cubicBezTo>
                    <a:pt x="163541" y="59299"/>
                    <a:pt x="168342" y="59299"/>
                    <a:pt x="168342" y="54238"/>
                  </a:cubicBezTo>
                  <a:cubicBezTo>
                    <a:pt x="168342" y="49177"/>
                    <a:pt x="163541" y="49177"/>
                    <a:pt x="159750" y="49177"/>
                  </a:cubicBezTo>
                  <a:lnTo>
                    <a:pt x="8891" y="49177"/>
                  </a:lnTo>
                  <a:cubicBezTo>
                    <a:pt x="5101" y="49177"/>
                    <a:pt x="299" y="49177"/>
                    <a:pt x="299" y="54238"/>
                  </a:cubicBezTo>
                  <a:cubicBezTo>
                    <a:pt x="299" y="59299"/>
                    <a:pt x="5101" y="59299"/>
                    <a:pt x="8638" y="59299"/>
                  </a:cubicBezTo>
                  <a:lnTo>
                    <a:pt x="16000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5691359B-93AB-5A57-1BDA-6F74DF4FE23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4815895" y="7740020"/>
              <a:ext cx="106384" cy="174099"/>
            </a:xfrm>
            <a:custGeom>
              <a:avLst/>
              <a:gdLst>
                <a:gd name="connsiteX0" fmla="*/ 106695 w 106384"/>
                <a:gd name="connsiteY0" fmla="*/ 87640 h 174099"/>
                <a:gd name="connsiteX1" fmla="*/ 96587 w 106384"/>
                <a:gd name="connsiteY1" fmla="*/ 28426 h 174099"/>
                <a:gd name="connsiteX2" fmla="*/ 53629 w 106384"/>
                <a:gd name="connsiteY2" fmla="*/ 85 h 174099"/>
                <a:gd name="connsiteX3" fmla="*/ 9660 w 106384"/>
                <a:gd name="connsiteY3" fmla="*/ 30198 h 174099"/>
                <a:gd name="connsiteX4" fmla="*/ 310 w 106384"/>
                <a:gd name="connsiteY4" fmla="*/ 87640 h 174099"/>
                <a:gd name="connsiteX5" fmla="*/ 11681 w 106384"/>
                <a:gd name="connsiteY5" fmla="*/ 148626 h 174099"/>
                <a:gd name="connsiteX6" fmla="*/ 53376 w 106384"/>
                <a:gd name="connsiteY6" fmla="*/ 174184 h 174099"/>
                <a:gd name="connsiteX7" fmla="*/ 97345 w 106384"/>
                <a:gd name="connsiteY7" fmla="*/ 144830 h 174099"/>
                <a:gd name="connsiteX8" fmla="*/ 106695 w 106384"/>
                <a:gd name="connsiteY8" fmla="*/ 87640 h 174099"/>
                <a:gd name="connsiteX9" fmla="*/ 53376 w 106384"/>
                <a:gd name="connsiteY9" fmla="*/ 168617 h 174099"/>
                <a:gd name="connsiteX10" fmla="*/ 24063 w 106384"/>
                <a:gd name="connsiteY10" fmla="*/ 137998 h 174099"/>
                <a:gd name="connsiteX11" fmla="*/ 21284 w 106384"/>
                <a:gd name="connsiteY11" fmla="*/ 84604 h 174099"/>
                <a:gd name="connsiteX12" fmla="*/ 23305 w 106384"/>
                <a:gd name="connsiteY12" fmla="*/ 38042 h 174099"/>
                <a:gd name="connsiteX13" fmla="*/ 53376 w 106384"/>
                <a:gd name="connsiteY13" fmla="*/ 5652 h 174099"/>
                <a:gd name="connsiteX14" fmla="*/ 83194 w 106384"/>
                <a:gd name="connsiteY14" fmla="*/ 35259 h 174099"/>
                <a:gd name="connsiteX15" fmla="*/ 85721 w 106384"/>
                <a:gd name="connsiteY15" fmla="*/ 84604 h 174099"/>
                <a:gd name="connsiteX16" fmla="*/ 82941 w 106384"/>
                <a:gd name="connsiteY16" fmla="*/ 136985 h 174099"/>
                <a:gd name="connsiteX17" fmla="*/ 53376 w 10638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4" h="174099">
                  <a:moveTo>
                    <a:pt x="106695" y="87640"/>
                  </a:moveTo>
                  <a:cubicBezTo>
                    <a:pt x="106695" y="67396"/>
                    <a:pt x="105431" y="47152"/>
                    <a:pt x="96587" y="28426"/>
                  </a:cubicBezTo>
                  <a:cubicBezTo>
                    <a:pt x="84963" y="4133"/>
                    <a:pt x="64242" y="85"/>
                    <a:pt x="53629" y="85"/>
                  </a:cubicBezTo>
                  <a:cubicBezTo>
                    <a:pt x="38467" y="85"/>
                    <a:pt x="20020" y="6664"/>
                    <a:pt x="9660" y="30198"/>
                  </a:cubicBezTo>
                  <a:cubicBezTo>
                    <a:pt x="1573" y="47658"/>
                    <a:pt x="310" y="67396"/>
                    <a:pt x="310" y="87640"/>
                  </a:cubicBezTo>
                  <a:cubicBezTo>
                    <a:pt x="310" y="106619"/>
                    <a:pt x="1321" y="129394"/>
                    <a:pt x="11681" y="148626"/>
                  </a:cubicBezTo>
                  <a:cubicBezTo>
                    <a:pt x="22547" y="169123"/>
                    <a:pt x="40994" y="174184"/>
                    <a:pt x="53376" y="174184"/>
                  </a:cubicBezTo>
                  <a:cubicBezTo>
                    <a:pt x="67022" y="174184"/>
                    <a:pt x="86226" y="168870"/>
                    <a:pt x="97345" y="144830"/>
                  </a:cubicBezTo>
                  <a:cubicBezTo>
                    <a:pt x="105431" y="127369"/>
                    <a:pt x="106695" y="107631"/>
                    <a:pt x="106695" y="87640"/>
                  </a:cubicBezTo>
                  <a:close/>
                  <a:moveTo>
                    <a:pt x="53376" y="168617"/>
                  </a:moveTo>
                  <a:cubicBezTo>
                    <a:pt x="43521" y="168617"/>
                    <a:pt x="28612" y="162290"/>
                    <a:pt x="24063" y="137998"/>
                  </a:cubicBezTo>
                  <a:cubicBezTo>
                    <a:pt x="21284" y="122814"/>
                    <a:pt x="21284" y="99534"/>
                    <a:pt x="21284" y="84604"/>
                  </a:cubicBezTo>
                  <a:cubicBezTo>
                    <a:pt x="21284" y="68408"/>
                    <a:pt x="21284" y="51707"/>
                    <a:pt x="23305" y="38042"/>
                  </a:cubicBezTo>
                  <a:cubicBezTo>
                    <a:pt x="28106" y="7929"/>
                    <a:pt x="47059" y="5652"/>
                    <a:pt x="53376" y="5652"/>
                  </a:cubicBezTo>
                  <a:cubicBezTo>
                    <a:pt x="61715" y="5652"/>
                    <a:pt x="78393" y="10207"/>
                    <a:pt x="83194" y="35259"/>
                  </a:cubicBezTo>
                  <a:cubicBezTo>
                    <a:pt x="85721" y="49430"/>
                    <a:pt x="85721" y="68662"/>
                    <a:pt x="85721" y="84604"/>
                  </a:cubicBezTo>
                  <a:cubicBezTo>
                    <a:pt x="85721" y="103583"/>
                    <a:pt x="85721" y="120790"/>
                    <a:pt x="82941" y="136985"/>
                  </a:cubicBezTo>
                  <a:cubicBezTo>
                    <a:pt x="79151" y="161025"/>
                    <a:pt x="64747" y="168617"/>
                    <a:pt x="53376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F35F2056-CD99-FEF0-7A8B-938DAC79379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4954120" y="7881728"/>
              <a:ext cx="26785" cy="26823"/>
            </a:xfrm>
            <a:custGeom>
              <a:avLst/>
              <a:gdLst>
                <a:gd name="connsiteX0" fmla="*/ 27101 w 26785"/>
                <a:gd name="connsiteY0" fmla="*/ 13496 h 26823"/>
                <a:gd name="connsiteX1" fmla="*/ 13708 w 26785"/>
                <a:gd name="connsiteY1" fmla="*/ 85 h 26823"/>
                <a:gd name="connsiteX2" fmla="*/ 315 w 26785"/>
                <a:gd name="connsiteY2" fmla="*/ 13496 h 26823"/>
                <a:gd name="connsiteX3" fmla="*/ 13708 w 26785"/>
                <a:gd name="connsiteY3" fmla="*/ 26908 h 26823"/>
                <a:gd name="connsiteX4" fmla="*/ 27101 w 2678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" h="26823">
                  <a:moveTo>
                    <a:pt x="27101" y="13496"/>
                  </a:moveTo>
                  <a:cubicBezTo>
                    <a:pt x="27101" y="6158"/>
                    <a:pt x="21036" y="85"/>
                    <a:pt x="13708" y="85"/>
                  </a:cubicBezTo>
                  <a:cubicBezTo>
                    <a:pt x="6380" y="85"/>
                    <a:pt x="315" y="6158"/>
                    <a:pt x="315" y="13496"/>
                  </a:cubicBezTo>
                  <a:cubicBezTo>
                    <a:pt x="315" y="20835"/>
                    <a:pt x="6380" y="26908"/>
                    <a:pt x="13708" y="26908"/>
                  </a:cubicBezTo>
                  <a:cubicBezTo>
                    <a:pt x="21036" y="26908"/>
                    <a:pt x="27101" y="20835"/>
                    <a:pt x="27101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7DDB8E67-8190-5249-298A-7FB85925780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5025072" y="7740020"/>
              <a:ext cx="83389" cy="168531"/>
            </a:xfrm>
            <a:custGeom>
              <a:avLst/>
              <a:gdLst>
                <a:gd name="connsiteX0" fmla="*/ 52120 w 83389"/>
                <a:gd name="connsiteY0" fmla="*/ 6664 h 168531"/>
                <a:gd name="connsiteX1" fmla="*/ 46308 w 83389"/>
                <a:gd name="connsiteY1" fmla="*/ 85 h 168531"/>
                <a:gd name="connsiteX2" fmla="*/ 318 w 83389"/>
                <a:gd name="connsiteY2" fmla="*/ 16280 h 168531"/>
                <a:gd name="connsiteX3" fmla="*/ 318 w 83389"/>
                <a:gd name="connsiteY3" fmla="*/ 24125 h 168531"/>
                <a:gd name="connsiteX4" fmla="*/ 33421 w 83389"/>
                <a:gd name="connsiteY4" fmla="*/ 17545 h 168531"/>
                <a:gd name="connsiteX5" fmla="*/ 33421 w 83389"/>
                <a:gd name="connsiteY5" fmla="*/ 148626 h 168531"/>
                <a:gd name="connsiteX6" fmla="*/ 9920 w 83389"/>
                <a:gd name="connsiteY6" fmla="*/ 160772 h 168531"/>
                <a:gd name="connsiteX7" fmla="*/ 1834 w 83389"/>
                <a:gd name="connsiteY7" fmla="*/ 160772 h 168531"/>
                <a:gd name="connsiteX8" fmla="*/ 1834 w 83389"/>
                <a:gd name="connsiteY8" fmla="*/ 168617 h 168531"/>
                <a:gd name="connsiteX9" fmla="*/ 42771 w 83389"/>
                <a:gd name="connsiteY9" fmla="*/ 167858 h 168531"/>
                <a:gd name="connsiteX10" fmla="*/ 83707 w 83389"/>
                <a:gd name="connsiteY10" fmla="*/ 168617 h 168531"/>
                <a:gd name="connsiteX11" fmla="*/ 83707 w 83389"/>
                <a:gd name="connsiteY11" fmla="*/ 160772 h 168531"/>
                <a:gd name="connsiteX12" fmla="*/ 75621 w 83389"/>
                <a:gd name="connsiteY12" fmla="*/ 160772 h 168531"/>
                <a:gd name="connsiteX13" fmla="*/ 52120 w 83389"/>
                <a:gd name="connsiteY13" fmla="*/ 148626 h 168531"/>
                <a:gd name="connsiteX14" fmla="*/ 52120 w 83389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9" h="168531">
                  <a:moveTo>
                    <a:pt x="52120" y="6664"/>
                  </a:moveTo>
                  <a:cubicBezTo>
                    <a:pt x="52120" y="591"/>
                    <a:pt x="52120" y="85"/>
                    <a:pt x="46308" y="85"/>
                  </a:cubicBezTo>
                  <a:cubicBezTo>
                    <a:pt x="30641" y="16280"/>
                    <a:pt x="8404" y="16280"/>
                    <a:pt x="318" y="16280"/>
                  </a:cubicBezTo>
                  <a:lnTo>
                    <a:pt x="318" y="24125"/>
                  </a:lnTo>
                  <a:cubicBezTo>
                    <a:pt x="5372" y="24125"/>
                    <a:pt x="20281" y="24125"/>
                    <a:pt x="33421" y="17545"/>
                  </a:cubicBezTo>
                  <a:lnTo>
                    <a:pt x="33421" y="148626"/>
                  </a:lnTo>
                  <a:cubicBezTo>
                    <a:pt x="33421" y="157735"/>
                    <a:pt x="32663" y="160772"/>
                    <a:pt x="9920" y="160772"/>
                  </a:cubicBezTo>
                  <a:lnTo>
                    <a:pt x="1834" y="160772"/>
                  </a:lnTo>
                  <a:lnTo>
                    <a:pt x="1834" y="168617"/>
                  </a:lnTo>
                  <a:cubicBezTo>
                    <a:pt x="10678" y="167858"/>
                    <a:pt x="32663" y="167858"/>
                    <a:pt x="42771" y="167858"/>
                  </a:cubicBezTo>
                  <a:cubicBezTo>
                    <a:pt x="52878" y="167858"/>
                    <a:pt x="74863" y="167858"/>
                    <a:pt x="83707" y="168617"/>
                  </a:cubicBezTo>
                  <a:lnTo>
                    <a:pt x="83707" y="160772"/>
                  </a:lnTo>
                  <a:lnTo>
                    <a:pt x="75621" y="160772"/>
                  </a:lnTo>
                  <a:cubicBezTo>
                    <a:pt x="52878" y="160772"/>
                    <a:pt x="52120" y="157989"/>
                    <a:pt x="52120" y="148626"/>
                  </a:cubicBezTo>
                  <a:lnTo>
                    <a:pt x="52120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05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7CBC35-02A7-D485-83EC-0CC095531C39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6690517" y="890807"/>
            <a:ext cx="4231990" cy="41993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FD141D-DCAD-61E0-2438-2E23ED1E0535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023781" y="942938"/>
            <a:ext cx="4231990" cy="4095047"/>
          </a:xfrm>
          <a:prstGeom prst="rect">
            <a:avLst/>
          </a:prstGeom>
        </p:spPr>
      </p:pic>
      <p:grpSp>
        <p:nvGrpSpPr>
          <p:cNvPr id="95" name="组合 94" descr="\documentclass{article}&#10;\usepackage{amsmath}&#10;\pagestyle{empty}&#10;\begin{document}&#10;&#10;\begin{align*}&#10;\epsilon = 0,~\Delta = 1,~\beta=0.25,~\omega_\mathrm{c}=0.25,~\alpha=0.4&#10;\end{align*}&#10;&#10;\end{document}" title="IguanaTex Vector Display">
            <a:extLst>
              <a:ext uri="{FF2B5EF4-FFF2-40B4-BE49-F238E27FC236}">
                <a16:creationId xmlns:a16="http://schemas.microsoft.com/office/drawing/2014/main" id="{95677592-4296-E49D-8F2D-6CF88F82370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27100" y="5727700"/>
            <a:ext cx="4811568" cy="230275"/>
            <a:chOff x="4444106" y="7703581"/>
            <a:chExt cx="4811568" cy="230275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FD032636-770F-285C-90A7-94223EC50FD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444106" y="7775700"/>
              <a:ext cx="83035" cy="111848"/>
            </a:xfrm>
            <a:custGeom>
              <a:avLst/>
              <a:gdLst>
                <a:gd name="connsiteX0" fmla="*/ 63488 w 83035"/>
                <a:gd name="connsiteY0" fmla="*/ 51960 h 111848"/>
                <a:gd name="connsiteX1" fmla="*/ 72069 w 83035"/>
                <a:gd name="connsiteY1" fmla="*/ 47658 h 111848"/>
                <a:gd name="connsiteX2" fmla="*/ 64750 w 83035"/>
                <a:gd name="connsiteY2" fmla="*/ 44116 h 111848"/>
                <a:gd name="connsiteX3" fmla="*/ 23863 w 83035"/>
                <a:gd name="connsiteY3" fmla="*/ 44116 h 111848"/>
                <a:gd name="connsiteX4" fmla="*/ 67021 w 83035"/>
                <a:gd name="connsiteY4" fmla="*/ 7929 h 111848"/>
                <a:gd name="connsiteX5" fmla="*/ 74845 w 83035"/>
                <a:gd name="connsiteY5" fmla="*/ 7929 h 111848"/>
                <a:gd name="connsiteX6" fmla="*/ 83174 w 83035"/>
                <a:gd name="connsiteY6" fmla="*/ 3627 h 111848"/>
                <a:gd name="connsiteX7" fmla="*/ 75602 w 83035"/>
                <a:gd name="connsiteY7" fmla="*/ 85 h 111848"/>
                <a:gd name="connsiteX8" fmla="*/ 66769 w 83035"/>
                <a:gd name="connsiteY8" fmla="*/ 85 h 111848"/>
                <a:gd name="connsiteX9" fmla="*/ 138 w 83035"/>
                <a:gd name="connsiteY9" fmla="*/ 64107 h 111848"/>
                <a:gd name="connsiteX10" fmla="*/ 45821 w 83035"/>
                <a:gd name="connsiteY10" fmla="*/ 111933 h 111848"/>
                <a:gd name="connsiteX11" fmla="*/ 78631 w 83035"/>
                <a:gd name="connsiteY11" fmla="*/ 99028 h 111848"/>
                <a:gd name="connsiteX12" fmla="*/ 76107 w 83035"/>
                <a:gd name="connsiteY12" fmla="*/ 95485 h 111848"/>
                <a:gd name="connsiteX13" fmla="*/ 72826 w 83035"/>
                <a:gd name="connsiteY13" fmla="*/ 97003 h 111848"/>
                <a:gd name="connsiteX14" fmla="*/ 46325 w 83035"/>
                <a:gd name="connsiteY14" fmla="*/ 106366 h 111848"/>
                <a:gd name="connsiteX15" fmla="*/ 19067 w 83035"/>
                <a:gd name="connsiteY15" fmla="*/ 73470 h 111848"/>
                <a:gd name="connsiteX16" fmla="*/ 21844 w 83035"/>
                <a:gd name="connsiteY16" fmla="*/ 51960 h 111848"/>
                <a:gd name="connsiteX17" fmla="*/ 63488 w 83035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035" h="111848">
                  <a:moveTo>
                    <a:pt x="63488" y="51960"/>
                  </a:moveTo>
                  <a:cubicBezTo>
                    <a:pt x="67526" y="51960"/>
                    <a:pt x="72069" y="51960"/>
                    <a:pt x="72069" y="47658"/>
                  </a:cubicBezTo>
                  <a:cubicBezTo>
                    <a:pt x="72069" y="44116"/>
                    <a:pt x="69040" y="44116"/>
                    <a:pt x="64750" y="44116"/>
                  </a:cubicBezTo>
                  <a:lnTo>
                    <a:pt x="23863" y="44116"/>
                  </a:lnTo>
                  <a:cubicBezTo>
                    <a:pt x="29920" y="22606"/>
                    <a:pt x="44054" y="7929"/>
                    <a:pt x="67021" y="7929"/>
                  </a:cubicBezTo>
                  <a:lnTo>
                    <a:pt x="74845" y="7929"/>
                  </a:lnTo>
                  <a:cubicBezTo>
                    <a:pt x="79136" y="7929"/>
                    <a:pt x="83174" y="7929"/>
                    <a:pt x="83174" y="3627"/>
                  </a:cubicBezTo>
                  <a:cubicBezTo>
                    <a:pt x="83174" y="85"/>
                    <a:pt x="79893" y="85"/>
                    <a:pt x="75602" y="85"/>
                  </a:cubicBezTo>
                  <a:lnTo>
                    <a:pt x="66769" y="85"/>
                  </a:lnTo>
                  <a:cubicBezTo>
                    <a:pt x="33958" y="85"/>
                    <a:pt x="138" y="25390"/>
                    <a:pt x="138" y="64107"/>
                  </a:cubicBezTo>
                  <a:cubicBezTo>
                    <a:pt x="138" y="91942"/>
                    <a:pt x="19067" y="111933"/>
                    <a:pt x="45821" y="111933"/>
                  </a:cubicBezTo>
                  <a:cubicBezTo>
                    <a:pt x="62226" y="111933"/>
                    <a:pt x="78631" y="101811"/>
                    <a:pt x="78631" y="99028"/>
                  </a:cubicBezTo>
                  <a:cubicBezTo>
                    <a:pt x="78631" y="98268"/>
                    <a:pt x="78379" y="95485"/>
                    <a:pt x="76107" y="95485"/>
                  </a:cubicBezTo>
                  <a:cubicBezTo>
                    <a:pt x="75602" y="95485"/>
                    <a:pt x="75098" y="95485"/>
                    <a:pt x="72826" y="97003"/>
                  </a:cubicBezTo>
                  <a:cubicBezTo>
                    <a:pt x="65002" y="102064"/>
                    <a:pt x="55664" y="106366"/>
                    <a:pt x="46325" y="106366"/>
                  </a:cubicBezTo>
                  <a:cubicBezTo>
                    <a:pt x="31687" y="106366"/>
                    <a:pt x="19067" y="95738"/>
                    <a:pt x="19067" y="73470"/>
                  </a:cubicBezTo>
                  <a:cubicBezTo>
                    <a:pt x="19067" y="64613"/>
                    <a:pt x="21087" y="54997"/>
                    <a:pt x="21844" y="51960"/>
                  </a:cubicBezTo>
                  <a:lnTo>
                    <a:pt x="63488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EA4AC67A-3296-D61E-466D-2DE80B39CFD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618929" y="7791896"/>
              <a:ext cx="167838" cy="59213"/>
            </a:xfrm>
            <a:custGeom>
              <a:avLst/>
              <a:gdLst>
                <a:gd name="connsiteX0" fmla="*/ 159402 w 167838"/>
                <a:gd name="connsiteY0" fmla="*/ 10207 h 59213"/>
                <a:gd name="connsiteX1" fmla="*/ 167984 w 167838"/>
                <a:gd name="connsiteY1" fmla="*/ 5146 h 59213"/>
                <a:gd name="connsiteX2" fmla="*/ 159655 w 167838"/>
                <a:gd name="connsiteY2" fmla="*/ 85 h 59213"/>
                <a:gd name="connsiteX3" fmla="*/ 8474 w 167838"/>
                <a:gd name="connsiteY3" fmla="*/ 85 h 59213"/>
                <a:gd name="connsiteX4" fmla="*/ 145 w 167838"/>
                <a:gd name="connsiteY4" fmla="*/ 5146 h 59213"/>
                <a:gd name="connsiteX5" fmla="*/ 8726 w 167838"/>
                <a:gd name="connsiteY5" fmla="*/ 10207 h 59213"/>
                <a:gd name="connsiteX6" fmla="*/ 159402 w 167838"/>
                <a:gd name="connsiteY6" fmla="*/ 10207 h 59213"/>
                <a:gd name="connsiteX7" fmla="*/ 159655 w 167838"/>
                <a:gd name="connsiteY7" fmla="*/ 59299 h 59213"/>
                <a:gd name="connsiteX8" fmla="*/ 167984 w 167838"/>
                <a:gd name="connsiteY8" fmla="*/ 54238 h 59213"/>
                <a:gd name="connsiteX9" fmla="*/ 159402 w 167838"/>
                <a:gd name="connsiteY9" fmla="*/ 49177 h 59213"/>
                <a:gd name="connsiteX10" fmla="*/ 8726 w 167838"/>
                <a:gd name="connsiteY10" fmla="*/ 49177 h 59213"/>
                <a:gd name="connsiteX11" fmla="*/ 145 w 167838"/>
                <a:gd name="connsiteY11" fmla="*/ 54238 h 59213"/>
                <a:gd name="connsiteX12" fmla="*/ 8474 w 167838"/>
                <a:gd name="connsiteY12" fmla="*/ 59299 h 59213"/>
                <a:gd name="connsiteX13" fmla="*/ 159655 w 1678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838" h="59213">
                  <a:moveTo>
                    <a:pt x="159402" y="10207"/>
                  </a:moveTo>
                  <a:cubicBezTo>
                    <a:pt x="163188" y="10207"/>
                    <a:pt x="167984" y="10207"/>
                    <a:pt x="167984" y="5146"/>
                  </a:cubicBezTo>
                  <a:cubicBezTo>
                    <a:pt x="167984" y="85"/>
                    <a:pt x="163188" y="85"/>
                    <a:pt x="159655" y="85"/>
                  </a:cubicBezTo>
                  <a:lnTo>
                    <a:pt x="8474" y="85"/>
                  </a:lnTo>
                  <a:cubicBezTo>
                    <a:pt x="4940" y="85"/>
                    <a:pt x="145" y="85"/>
                    <a:pt x="145" y="5146"/>
                  </a:cubicBezTo>
                  <a:cubicBezTo>
                    <a:pt x="145" y="10207"/>
                    <a:pt x="4940" y="10207"/>
                    <a:pt x="8726" y="10207"/>
                  </a:cubicBezTo>
                  <a:lnTo>
                    <a:pt x="159402" y="10207"/>
                  </a:lnTo>
                  <a:close/>
                  <a:moveTo>
                    <a:pt x="159655" y="59299"/>
                  </a:moveTo>
                  <a:cubicBezTo>
                    <a:pt x="163188" y="59299"/>
                    <a:pt x="167984" y="59299"/>
                    <a:pt x="167984" y="54238"/>
                  </a:cubicBezTo>
                  <a:cubicBezTo>
                    <a:pt x="167984" y="49177"/>
                    <a:pt x="163188" y="49177"/>
                    <a:pt x="159402" y="49177"/>
                  </a:cubicBezTo>
                  <a:lnTo>
                    <a:pt x="8726" y="49177"/>
                  </a:lnTo>
                  <a:cubicBezTo>
                    <a:pt x="4940" y="49177"/>
                    <a:pt x="145" y="49177"/>
                    <a:pt x="145" y="54238"/>
                  </a:cubicBezTo>
                  <a:cubicBezTo>
                    <a:pt x="145" y="59299"/>
                    <a:pt x="4940" y="59299"/>
                    <a:pt x="8474" y="59299"/>
                  </a:cubicBezTo>
                  <a:lnTo>
                    <a:pt x="159655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D0EDFB6D-5962-214D-9164-D45A1011348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4881048" y="7716234"/>
              <a:ext cx="106255" cy="174099"/>
            </a:xfrm>
            <a:custGeom>
              <a:avLst/>
              <a:gdLst>
                <a:gd name="connsiteX0" fmla="*/ 106411 w 106255"/>
                <a:gd name="connsiteY0" fmla="*/ 87640 h 174099"/>
                <a:gd name="connsiteX1" fmla="*/ 96316 w 106255"/>
                <a:gd name="connsiteY1" fmla="*/ 28426 h 174099"/>
                <a:gd name="connsiteX2" fmla="*/ 53410 w 106255"/>
                <a:gd name="connsiteY2" fmla="*/ 85 h 174099"/>
                <a:gd name="connsiteX3" fmla="*/ 9494 w 106255"/>
                <a:gd name="connsiteY3" fmla="*/ 30198 h 174099"/>
                <a:gd name="connsiteX4" fmla="*/ 156 w 106255"/>
                <a:gd name="connsiteY4" fmla="*/ 87640 h 174099"/>
                <a:gd name="connsiteX5" fmla="*/ 11513 w 106255"/>
                <a:gd name="connsiteY5" fmla="*/ 148626 h 174099"/>
                <a:gd name="connsiteX6" fmla="*/ 53157 w 106255"/>
                <a:gd name="connsiteY6" fmla="*/ 174184 h 174099"/>
                <a:gd name="connsiteX7" fmla="*/ 97073 w 106255"/>
                <a:gd name="connsiteY7" fmla="*/ 144830 h 174099"/>
                <a:gd name="connsiteX8" fmla="*/ 106411 w 106255"/>
                <a:gd name="connsiteY8" fmla="*/ 87640 h 174099"/>
                <a:gd name="connsiteX9" fmla="*/ 53157 w 106255"/>
                <a:gd name="connsiteY9" fmla="*/ 168617 h 174099"/>
                <a:gd name="connsiteX10" fmla="*/ 23880 w 106255"/>
                <a:gd name="connsiteY10" fmla="*/ 137998 h 174099"/>
                <a:gd name="connsiteX11" fmla="*/ 21104 w 106255"/>
                <a:gd name="connsiteY11" fmla="*/ 84604 h 174099"/>
                <a:gd name="connsiteX12" fmla="*/ 23123 w 106255"/>
                <a:gd name="connsiteY12" fmla="*/ 38042 h 174099"/>
                <a:gd name="connsiteX13" fmla="*/ 53157 w 106255"/>
                <a:gd name="connsiteY13" fmla="*/ 5652 h 174099"/>
                <a:gd name="connsiteX14" fmla="*/ 82939 w 106255"/>
                <a:gd name="connsiteY14" fmla="*/ 35259 h 174099"/>
                <a:gd name="connsiteX15" fmla="*/ 85463 w 106255"/>
                <a:gd name="connsiteY15" fmla="*/ 84604 h 174099"/>
                <a:gd name="connsiteX16" fmla="*/ 82687 w 106255"/>
                <a:gd name="connsiteY16" fmla="*/ 136985 h 174099"/>
                <a:gd name="connsiteX17" fmla="*/ 53157 w 106255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255" h="174099">
                  <a:moveTo>
                    <a:pt x="106411" y="87640"/>
                  </a:moveTo>
                  <a:cubicBezTo>
                    <a:pt x="106411" y="67396"/>
                    <a:pt x="105149" y="47152"/>
                    <a:pt x="96316" y="28426"/>
                  </a:cubicBezTo>
                  <a:cubicBezTo>
                    <a:pt x="84706" y="4133"/>
                    <a:pt x="64010" y="85"/>
                    <a:pt x="53410" y="85"/>
                  </a:cubicBezTo>
                  <a:cubicBezTo>
                    <a:pt x="38266" y="85"/>
                    <a:pt x="19842" y="6664"/>
                    <a:pt x="9494" y="30198"/>
                  </a:cubicBezTo>
                  <a:cubicBezTo>
                    <a:pt x="1418" y="47658"/>
                    <a:pt x="156" y="67396"/>
                    <a:pt x="156" y="87640"/>
                  </a:cubicBezTo>
                  <a:cubicBezTo>
                    <a:pt x="156" y="106619"/>
                    <a:pt x="1165" y="129394"/>
                    <a:pt x="11513" y="148626"/>
                  </a:cubicBezTo>
                  <a:cubicBezTo>
                    <a:pt x="22366" y="169123"/>
                    <a:pt x="40790" y="174184"/>
                    <a:pt x="53157" y="174184"/>
                  </a:cubicBezTo>
                  <a:cubicBezTo>
                    <a:pt x="66786" y="174184"/>
                    <a:pt x="85968" y="168870"/>
                    <a:pt x="97073" y="144830"/>
                  </a:cubicBezTo>
                  <a:cubicBezTo>
                    <a:pt x="105149" y="127369"/>
                    <a:pt x="106411" y="107631"/>
                    <a:pt x="106411" y="87640"/>
                  </a:cubicBezTo>
                  <a:close/>
                  <a:moveTo>
                    <a:pt x="53157" y="168617"/>
                  </a:moveTo>
                  <a:cubicBezTo>
                    <a:pt x="43314" y="168617"/>
                    <a:pt x="28423" y="162290"/>
                    <a:pt x="23880" y="137998"/>
                  </a:cubicBezTo>
                  <a:cubicBezTo>
                    <a:pt x="21104" y="122814"/>
                    <a:pt x="21104" y="99534"/>
                    <a:pt x="21104" y="84604"/>
                  </a:cubicBezTo>
                  <a:cubicBezTo>
                    <a:pt x="21104" y="68408"/>
                    <a:pt x="21104" y="51707"/>
                    <a:pt x="23123" y="38042"/>
                  </a:cubicBezTo>
                  <a:cubicBezTo>
                    <a:pt x="27918" y="7929"/>
                    <a:pt x="46848" y="5652"/>
                    <a:pt x="53157" y="5652"/>
                  </a:cubicBezTo>
                  <a:cubicBezTo>
                    <a:pt x="61486" y="5652"/>
                    <a:pt x="78144" y="10207"/>
                    <a:pt x="82939" y="35259"/>
                  </a:cubicBezTo>
                  <a:cubicBezTo>
                    <a:pt x="85463" y="49430"/>
                    <a:pt x="85463" y="68662"/>
                    <a:pt x="85463" y="84604"/>
                  </a:cubicBezTo>
                  <a:cubicBezTo>
                    <a:pt x="85463" y="103583"/>
                    <a:pt x="85463" y="120790"/>
                    <a:pt x="82687" y="136985"/>
                  </a:cubicBezTo>
                  <a:cubicBezTo>
                    <a:pt x="78901" y="161025"/>
                    <a:pt x="64515" y="168617"/>
                    <a:pt x="53157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BE250B7A-4201-DE51-3B4E-D5631BD2C5CD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019105" y="7857942"/>
              <a:ext cx="29529" cy="75662"/>
            </a:xfrm>
            <a:custGeom>
              <a:avLst/>
              <a:gdLst>
                <a:gd name="connsiteX0" fmla="*/ 29690 w 29529"/>
                <a:gd name="connsiteY0" fmla="*/ 26655 h 75662"/>
                <a:gd name="connsiteX1" fmla="*/ 13537 w 29529"/>
                <a:gd name="connsiteY1" fmla="*/ 85 h 75662"/>
                <a:gd name="connsiteX2" fmla="*/ 161 w 29529"/>
                <a:gd name="connsiteY2" fmla="*/ 13496 h 75662"/>
                <a:gd name="connsiteX3" fmla="*/ 13537 w 29529"/>
                <a:gd name="connsiteY3" fmla="*/ 26908 h 75662"/>
                <a:gd name="connsiteX4" fmla="*/ 22371 w 29529"/>
                <a:gd name="connsiteY4" fmla="*/ 23618 h 75662"/>
                <a:gd name="connsiteX5" fmla="*/ 23633 w 29529"/>
                <a:gd name="connsiteY5" fmla="*/ 22859 h 75662"/>
                <a:gd name="connsiteX6" fmla="*/ 24138 w 29529"/>
                <a:gd name="connsiteY6" fmla="*/ 26655 h 75662"/>
                <a:gd name="connsiteX7" fmla="*/ 6975 w 29529"/>
                <a:gd name="connsiteY7" fmla="*/ 68915 h 75662"/>
                <a:gd name="connsiteX8" fmla="*/ 4199 w 29529"/>
                <a:gd name="connsiteY8" fmla="*/ 72963 h 75662"/>
                <a:gd name="connsiteX9" fmla="*/ 6723 w 29529"/>
                <a:gd name="connsiteY9" fmla="*/ 75747 h 75662"/>
                <a:gd name="connsiteX10" fmla="*/ 29690 w 2952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9" h="75662">
                  <a:moveTo>
                    <a:pt x="29690" y="26655"/>
                  </a:moveTo>
                  <a:cubicBezTo>
                    <a:pt x="29690" y="9954"/>
                    <a:pt x="23380" y="85"/>
                    <a:pt x="13537" y="85"/>
                  </a:cubicBezTo>
                  <a:cubicBezTo>
                    <a:pt x="5208" y="85"/>
                    <a:pt x="161" y="6411"/>
                    <a:pt x="161" y="13496"/>
                  </a:cubicBezTo>
                  <a:cubicBezTo>
                    <a:pt x="161" y="20329"/>
                    <a:pt x="5208" y="26908"/>
                    <a:pt x="13537" y="26908"/>
                  </a:cubicBezTo>
                  <a:cubicBezTo>
                    <a:pt x="16566" y="26908"/>
                    <a:pt x="19847" y="25896"/>
                    <a:pt x="22371" y="23618"/>
                  </a:cubicBezTo>
                  <a:cubicBezTo>
                    <a:pt x="23128" y="23112"/>
                    <a:pt x="23380" y="22859"/>
                    <a:pt x="23633" y="22859"/>
                  </a:cubicBezTo>
                  <a:cubicBezTo>
                    <a:pt x="23885" y="22859"/>
                    <a:pt x="24138" y="23112"/>
                    <a:pt x="24138" y="26655"/>
                  </a:cubicBezTo>
                  <a:cubicBezTo>
                    <a:pt x="24138" y="45381"/>
                    <a:pt x="15304" y="60564"/>
                    <a:pt x="6975" y="68915"/>
                  </a:cubicBezTo>
                  <a:cubicBezTo>
                    <a:pt x="4199" y="71698"/>
                    <a:pt x="4199" y="72204"/>
                    <a:pt x="4199" y="72963"/>
                  </a:cubicBezTo>
                  <a:cubicBezTo>
                    <a:pt x="4199" y="74735"/>
                    <a:pt x="5461" y="75747"/>
                    <a:pt x="6723" y="75747"/>
                  </a:cubicBezTo>
                  <a:cubicBezTo>
                    <a:pt x="9499" y="75747"/>
                    <a:pt x="29690" y="56262"/>
                    <a:pt x="29690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EE905AA0-FC62-9530-EFA2-9D07B0C7C7AD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205563" y="7703581"/>
              <a:ext cx="186262" cy="181184"/>
            </a:xfrm>
            <a:custGeom>
              <a:avLst/>
              <a:gdLst>
                <a:gd name="connsiteX0" fmla="*/ 99862 w 186262"/>
                <a:gd name="connsiteY0" fmla="*/ 4640 h 181184"/>
                <a:gd name="connsiteX1" fmla="*/ 93300 w 186262"/>
                <a:gd name="connsiteY1" fmla="*/ 85 h 181184"/>
                <a:gd name="connsiteX2" fmla="*/ 86738 w 186262"/>
                <a:gd name="connsiteY2" fmla="*/ 4640 h 181184"/>
                <a:gd name="connsiteX3" fmla="*/ 1430 w 186262"/>
                <a:gd name="connsiteY3" fmla="*/ 176208 h 181184"/>
                <a:gd name="connsiteX4" fmla="*/ 168 w 186262"/>
                <a:gd name="connsiteY4" fmla="*/ 179245 h 181184"/>
                <a:gd name="connsiteX5" fmla="*/ 5721 w 186262"/>
                <a:gd name="connsiteY5" fmla="*/ 181269 h 181184"/>
                <a:gd name="connsiteX6" fmla="*/ 180879 w 186262"/>
                <a:gd name="connsiteY6" fmla="*/ 181269 h 181184"/>
                <a:gd name="connsiteX7" fmla="*/ 186431 w 186262"/>
                <a:gd name="connsiteY7" fmla="*/ 179245 h 181184"/>
                <a:gd name="connsiteX8" fmla="*/ 185169 w 186262"/>
                <a:gd name="connsiteY8" fmla="*/ 176208 h 181184"/>
                <a:gd name="connsiteX9" fmla="*/ 99862 w 186262"/>
                <a:gd name="connsiteY9" fmla="*/ 4640 h 181184"/>
                <a:gd name="connsiteX10" fmla="*/ 85223 w 186262"/>
                <a:gd name="connsiteY10" fmla="*/ 25390 h 181184"/>
                <a:gd name="connsiteX11" fmla="*/ 153116 w 186262"/>
                <a:gd name="connsiteY11" fmla="*/ 162037 h 181184"/>
                <a:gd name="connsiteX12" fmla="*/ 17078 w 186262"/>
                <a:gd name="connsiteY12" fmla="*/ 162037 h 181184"/>
                <a:gd name="connsiteX13" fmla="*/ 85223 w 186262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262" h="181184">
                  <a:moveTo>
                    <a:pt x="99862" y="4640"/>
                  </a:moveTo>
                  <a:cubicBezTo>
                    <a:pt x="98095" y="1350"/>
                    <a:pt x="97590" y="85"/>
                    <a:pt x="93300" y="85"/>
                  </a:cubicBezTo>
                  <a:cubicBezTo>
                    <a:pt x="89009" y="85"/>
                    <a:pt x="88504" y="1350"/>
                    <a:pt x="86738" y="4640"/>
                  </a:cubicBezTo>
                  <a:lnTo>
                    <a:pt x="1430" y="176208"/>
                  </a:lnTo>
                  <a:cubicBezTo>
                    <a:pt x="168" y="178486"/>
                    <a:pt x="168" y="178992"/>
                    <a:pt x="168" y="179245"/>
                  </a:cubicBezTo>
                  <a:cubicBezTo>
                    <a:pt x="168" y="181269"/>
                    <a:pt x="1683" y="181269"/>
                    <a:pt x="5721" y="181269"/>
                  </a:cubicBezTo>
                  <a:lnTo>
                    <a:pt x="180879" y="181269"/>
                  </a:lnTo>
                  <a:cubicBezTo>
                    <a:pt x="184917" y="181269"/>
                    <a:pt x="186431" y="181269"/>
                    <a:pt x="186431" y="179245"/>
                  </a:cubicBezTo>
                  <a:cubicBezTo>
                    <a:pt x="186431" y="178992"/>
                    <a:pt x="186431" y="178486"/>
                    <a:pt x="185169" y="176208"/>
                  </a:cubicBezTo>
                  <a:lnTo>
                    <a:pt x="99862" y="4640"/>
                  </a:lnTo>
                  <a:close/>
                  <a:moveTo>
                    <a:pt x="85223" y="25390"/>
                  </a:moveTo>
                  <a:lnTo>
                    <a:pt x="153116" y="162037"/>
                  </a:lnTo>
                  <a:lnTo>
                    <a:pt x="17078" y="162037"/>
                  </a:lnTo>
                  <a:lnTo>
                    <a:pt x="85223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049E3F9B-6C79-905C-1CCA-B1458AC1421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488265" y="7791896"/>
              <a:ext cx="167838" cy="59213"/>
            </a:xfrm>
            <a:custGeom>
              <a:avLst/>
              <a:gdLst>
                <a:gd name="connsiteX0" fmla="*/ 159437 w 167838"/>
                <a:gd name="connsiteY0" fmla="*/ 10207 h 59213"/>
                <a:gd name="connsiteX1" fmla="*/ 168018 w 167838"/>
                <a:gd name="connsiteY1" fmla="*/ 5146 h 59213"/>
                <a:gd name="connsiteX2" fmla="*/ 159689 w 167838"/>
                <a:gd name="connsiteY2" fmla="*/ 85 h 59213"/>
                <a:gd name="connsiteX3" fmla="*/ 8508 w 167838"/>
                <a:gd name="connsiteY3" fmla="*/ 85 h 59213"/>
                <a:gd name="connsiteX4" fmla="*/ 179 w 167838"/>
                <a:gd name="connsiteY4" fmla="*/ 5146 h 59213"/>
                <a:gd name="connsiteX5" fmla="*/ 8761 w 167838"/>
                <a:gd name="connsiteY5" fmla="*/ 10207 h 59213"/>
                <a:gd name="connsiteX6" fmla="*/ 159437 w 167838"/>
                <a:gd name="connsiteY6" fmla="*/ 10207 h 59213"/>
                <a:gd name="connsiteX7" fmla="*/ 159689 w 167838"/>
                <a:gd name="connsiteY7" fmla="*/ 59299 h 59213"/>
                <a:gd name="connsiteX8" fmla="*/ 168018 w 167838"/>
                <a:gd name="connsiteY8" fmla="*/ 54238 h 59213"/>
                <a:gd name="connsiteX9" fmla="*/ 159437 w 167838"/>
                <a:gd name="connsiteY9" fmla="*/ 49177 h 59213"/>
                <a:gd name="connsiteX10" fmla="*/ 8761 w 167838"/>
                <a:gd name="connsiteY10" fmla="*/ 49177 h 59213"/>
                <a:gd name="connsiteX11" fmla="*/ 179 w 167838"/>
                <a:gd name="connsiteY11" fmla="*/ 54238 h 59213"/>
                <a:gd name="connsiteX12" fmla="*/ 8508 w 167838"/>
                <a:gd name="connsiteY12" fmla="*/ 59299 h 59213"/>
                <a:gd name="connsiteX13" fmla="*/ 159689 w 1678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838" h="59213">
                  <a:moveTo>
                    <a:pt x="159437" y="10207"/>
                  </a:moveTo>
                  <a:cubicBezTo>
                    <a:pt x="163222" y="10207"/>
                    <a:pt x="168018" y="10207"/>
                    <a:pt x="168018" y="5146"/>
                  </a:cubicBezTo>
                  <a:cubicBezTo>
                    <a:pt x="168018" y="85"/>
                    <a:pt x="163222" y="85"/>
                    <a:pt x="159689" y="85"/>
                  </a:cubicBezTo>
                  <a:lnTo>
                    <a:pt x="8508" y="85"/>
                  </a:lnTo>
                  <a:cubicBezTo>
                    <a:pt x="4975" y="85"/>
                    <a:pt x="179" y="85"/>
                    <a:pt x="179" y="5146"/>
                  </a:cubicBezTo>
                  <a:cubicBezTo>
                    <a:pt x="179" y="10207"/>
                    <a:pt x="4975" y="10207"/>
                    <a:pt x="8761" y="10207"/>
                  </a:cubicBezTo>
                  <a:lnTo>
                    <a:pt x="159437" y="10207"/>
                  </a:lnTo>
                  <a:close/>
                  <a:moveTo>
                    <a:pt x="159689" y="59299"/>
                  </a:moveTo>
                  <a:cubicBezTo>
                    <a:pt x="163222" y="59299"/>
                    <a:pt x="168018" y="59299"/>
                    <a:pt x="168018" y="54238"/>
                  </a:cubicBezTo>
                  <a:cubicBezTo>
                    <a:pt x="168018" y="49177"/>
                    <a:pt x="163222" y="49177"/>
                    <a:pt x="159437" y="49177"/>
                  </a:cubicBezTo>
                  <a:lnTo>
                    <a:pt x="8761" y="49177"/>
                  </a:lnTo>
                  <a:cubicBezTo>
                    <a:pt x="4975" y="49177"/>
                    <a:pt x="179" y="49177"/>
                    <a:pt x="179" y="54238"/>
                  </a:cubicBezTo>
                  <a:cubicBezTo>
                    <a:pt x="179" y="59299"/>
                    <a:pt x="4975" y="59299"/>
                    <a:pt x="8508" y="59299"/>
                  </a:cubicBezTo>
                  <a:lnTo>
                    <a:pt x="159689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142CA747-B918-8401-54CF-5E3BB99F82B8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763004" y="7716234"/>
              <a:ext cx="83288" cy="168531"/>
            </a:xfrm>
            <a:custGeom>
              <a:avLst/>
              <a:gdLst>
                <a:gd name="connsiteX0" fmla="*/ 51930 w 83288"/>
                <a:gd name="connsiteY0" fmla="*/ 6664 h 168531"/>
                <a:gd name="connsiteX1" fmla="*/ 46125 w 83288"/>
                <a:gd name="connsiteY1" fmla="*/ 85 h 168531"/>
                <a:gd name="connsiteX2" fmla="*/ 190 w 83288"/>
                <a:gd name="connsiteY2" fmla="*/ 16280 h 168531"/>
                <a:gd name="connsiteX3" fmla="*/ 190 w 83288"/>
                <a:gd name="connsiteY3" fmla="*/ 24125 h 168531"/>
                <a:gd name="connsiteX4" fmla="*/ 33253 w 83288"/>
                <a:gd name="connsiteY4" fmla="*/ 17545 h 168531"/>
                <a:gd name="connsiteX5" fmla="*/ 33253 w 83288"/>
                <a:gd name="connsiteY5" fmla="*/ 148626 h 168531"/>
                <a:gd name="connsiteX6" fmla="*/ 9781 w 83288"/>
                <a:gd name="connsiteY6" fmla="*/ 160772 h 168531"/>
                <a:gd name="connsiteX7" fmla="*/ 1704 w 83288"/>
                <a:gd name="connsiteY7" fmla="*/ 160772 h 168531"/>
                <a:gd name="connsiteX8" fmla="*/ 1704 w 83288"/>
                <a:gd name="connsiteY8" fmla="*/ 168617 h 168531"/>
                <a:gd name="connsiteX9" fmla="*/ 42591 w 83288"/>
                <a:gd name="connsiteY9" fmla="*/ 167858 h 168531"/>
                <a:gd name="connsiteX10" fmla="*/ 83478 w 83288"/>
                <a:gd name="connsiteY10" fmla="*/ 168617 h 168531"/>
                <a:gd name="connsiteX11" fmla="*/ 83478 w 83288"/>
                <a:gd name="connsiteY11" fmla="*/ 160772 h 168531"/>
                <a:gd name="connsiteX12" fmla="*/ 75402 w 83288"/>
                <a:gd name="connsiteY12" fmla="*/ 160772 h 168531"/>
                <a:gd name="connsiteX13" fmla="*/ 51930 w 83288"/>
                <a:gd name="connsiteY13" fmla="*/ 148626 h 168531"/>
                <a:gd name="connsiteX14" fmla="*/ 51930 w 83288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288" h="168531">
                  <a:moveTo>
                    <a:pt x="51930" y="6664"/>
                  </a:moveTo>
                  <a:cubicBezTo>
                    <a:pt x="51930" y="591"/>
                    <a:pt x="51930" y="85"/>
                    <a:pt x="46125" y="85"/>
                  </a:cubicBezTo>
                  <a:cubicBezTo>
                    <a:pt x="30477" y="16280"/>
                    <a:pt x="8266" y="16280"/>
                    <a:pt x="190" y="16280"/>
                  </a:cubicBezTo>
                  <a:lnTo>
                    <a:pt x="190" y="24125"/>
                  </a:lnTo>
                  <a:cubicBezTo>
                    <a:pt x="5238" y="24125"/>
                    <a:pt x="20129" y="24125"/>
                    <a:pt x="33253" y="17545"/>
                  </a:cubicBezTo>
                  <a:lnTo>
                    <a:pt x="33253" y="148626"/>
                  </a:lnTo>
                  <a:cubicBezTo>
                    <a:pt x="33253" y="157735"/>
                    <a:pt x="32496" y="160772"/>
                    <a:pt x="9781" y="160772"/>
                  </a:cubicBezTo>
                  <a:lnTo>
                    <a:pt x="1704" y="160772"/>
                  </a:lnTo>
                  <a:lnTo>
                    <a:pt x="1704" y="168617"/>
                  </a:lnTo>
                  <a:cubicBezTo>
                    <a:pt x="10538" y="167858"/>
                    <a:pt x="32496" y="167858"/>
                    <a:pt x="42591" y="167858"/>
                  </a:cubicBezTo>
                  <a:cubicBezTo>
                    <a:pt x="52687" y="167858"/>
                    <a:pt x="74645" y="167858"/>
                    <a:pt x="83478" y="168617"/>
                  </a:cubicBezTo>
                  <a:lnTo>
                    <a:pt x="83478" y="160772"/>
                  </a:lnTo>
                  <a:lnTo>
                    <a:pt x="75402" y="160772"/>
                  </a:lnTo>
                  <a:cubicBezTo>
                    <a:pt x="52687" y="160772"/>
                    <a:pt x="51930" y="157989"/>
                    <a:pt x="51930" y="148626"/>
                  </a:cubicBezTo>
                  <a:lnTo>
                    <a:pt x="51930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0BA3021-A573-D64E-A12E-685D9C15B15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888441" y="7857942"/>
              <a:ext cx="29529" cy="75662"/>
            </a:xfrm>
            <a:custGeom>
              <a:avLst/>
              <a:gdLst>
                <a:gd name="connsiteX0" fmla="*/ 29724 w 29529"/>
                <a:gd name="connsiteY0" fmla="*/ 26655 h 75662"/>
                <a:gd name="connsiteX1" fmla="*/ 13572 w 29529"/>
                <a:gd name="connsiteY1" fmla="*/ 85 h 75662"/>
                <a:gd name="connsiteX2" fmla="*/ 195 w 29529"/>
                <a:gd name="connsiteY2" fmla="*/ 13496 h 75662"/>
                <a:gd name="connsiteX3" fmla="*/ 13572 w 29529"/>
                <a:gd name="connsiteY3" fmla="*/ 26908 h 75662"/>
                <a:gd name="connsiteX4" fmla="*/ 22405 w 29529"/>
                <a:gd name="connsiteY4" fmla="*/ 23618 h 75662"/>
                <a:gd name="connsiteX5" fmla="*/ 23667 w 29529"/>
                <a:gd name="connsiteY5" fmla="*/ 22859 h 75662"/>
                <a:gd name="connsiteX6" fmla="*/ 24172 w 29529"/>
                <a:gd name="connsiteY6" fmla="*/ 26655 h 75662"/>
                <a:gd name="connsiteX7" fmla="*/ 7009 w 29529"/>
                <a:gd name="connsiteY7" fmla="*/ 68915 h 75662"/>
                <a:gd name="connsiteX8" fmla="*/ 4233 w 29529"/>
                <a:gd name="connsiteY8" fmla="*/ 72963 h 75662"/>
                <a:gd name="connsiteX9" fmla="*/ 6757 w 29529"/>
                <a:gd name="connsiteY9" fmla="*/ 75747 h 75662"/>
                <a:gd name="connsiteX10" fmla="*/ 29724 w 2952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9" h="75662">
                  <a:moveTo>
                    <a:pt x="29724" y="26655"/>
                  </a:moveTo>
                  <a:cubicBezTo>
                    <a:pt x="29724" y="9954"/>
                    <a:pt x="23415" y="85"/>
                    <a:pt x="13572" y="85"/>
                  </a:cubicBezTo>
                  <a:cubicBezTo>
                    <a:pt x="5243" y="85"/>
                    <a:pt x="195" y="6411"/>
                    <a:pt x="195" y="13496"/>
                  </a:cubicBezTo>
                  <a:cubicBezTo>
                    <a:pt x="195" y="20329"/>
                    <a:pt x="5243" y="26908"/>
                    <a:pt x="13572" y="26908"/>
                  </a:cubicBezTo>
                  <a:cubicBezTo>
                    <a:pt x="16600" y="26908"/>
                    <a:pt x="19881" y="25896"/>
                    <a:pt x="22405" y="23618"/>
                  </a:cubicBezTo>
                  <a:cubicBezTo>
                    <a:pt x="23162" y="23112"/>
                    <a:pt x="23415" y="22859"/>
                    <a:pt x="23667" y="22859"/>
                  </a:cubicBezTo>
                  <a:cubicBezTo>
                    <a:pt x="23919" y="22859"/>
                    <a:pt x="24172" y="23112"/>
                    <a:pt x="24172" y="26655"/>
                  </a:cubicBezTo>
                  <a:cubicBezTo>
                    <a:pt x="24172" y="45381"/>
                    <a:pt x="15338" y="60564"/>
                    <a:pt x="7009" y="68915"/>
                  </a:cubicBezTo>
                  <a:cubicBezTo>
                    <a:pt x="4233" y="71698"/>
                    <a:pt x="4233" y="72204"/>
                    <a:pt x="4233" y="72963"/>
                  </a:cubicBezTo>
                  <a:cubicBezTo>
                    <a:pt x="4233" y="74735"/>
                    <a:pt x="5495" y="75747"/>
                    <a:pt x="6757" y="75747"/>
                  </a:cubicBezTo>
                  <a:cubicBezTo>
                    <a:pt x="9533" y="75747"/>
                    <a:pt x="29724" y="56262"/>
                    <a:pt x="29724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6CB05AC0-382D-37BF-0ECA-877044AB9E1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070577" y="7706111"/>
              <a:ext cx="137583" cy="227745"/>
            </a:xfrm>
            <a:custGeom>
              <a:avLst/>
              <a:gdLst>
                <a:gd name="connsiteX0" fmla="*/ 137786 w 137583"/>
                <a:gd name="connsiteY0" fmla="*/ 34753 h 227745"/>
                <a:gd name="connsiteX1" fmla="*/ 103462 w 137583"/>
                <a:gd name="connsiteY1" fmla="*/ 85 h 227745"/>
                <a:gd name="connsiteX2" fmla="*/ 72923 w 137583"/>
                <a:gd name="connsiteY2" fmla="*/ 10713 h 227745"/>
                <a:gd name="connsiteX3" fmla="*/ 40364 w 137583"/>
                <a:gd name="connsiteY3" fmla="*/ 64613 h 227745"/>
                <a:gd name="connsiteX4" fmla="*/ 235 w 137583"/>
                <a:gd name="connsiteY4" fmla="*/ 225300 h 227745"/>
                <a:gd name="connsiteX5" fmla="*/ 3263 w 137583"/>
                <a:gd name="connsiteY5" fmla="*/ 227831 h 227745"/>
                <a:gd name="connsiteX6" fmla="*/ 6292 w 137583"/>
                <a:gd name="connsiteY6" fmla="*/ 226565 h 227745"/>
                <a:gd name="connsiteX7" fmla="*/ 23959 w 137583"/>
                <a:gd name="connsiteY7" fmla="*/ 156723 h 227745"/>
                <a:gd name="connsiteX8" fmla="*/ 58284 w 137583"/>
                <a:gd name="connsiteY8" fmla="*/ 181269 h 227745"/>
                <a:gd name="connsiteX9" fmla="*/ 106995 w 137583"/>
                <a:gd name="connsiteY9" fmla="*/ 161278 h 227745"/>
                <a:gd name="connsiteX10" fmla="*/ 127186 w 137583"/>
                <a:gd name="connsiteY10" fmla="*/ 114717 h 227745"/>
                <a:gd name="connsiteX11" fmla="*/ 108762 w 137583"/>
                <a:gd name="connsiteY11" fmla="*/ 77012 h 227745"/>
                <a:gd name="connsiteX12" fmla="*/ 137786 w 137583"/>
                <a:gd name="connsiteY12" fmla="*/ 34753 h 227745"/>
                <a:gd name="connsiteX13" fmla="*/ 92357 w 137583"/>
                <a:gd name="connsiteY13" fmla="*/ 76759 h 227745"/>
                <a:gd name="connsiteX14" fmla="*/ 80242 w 137583"/>
                <a:gd name="connsiteY14" fmla="*/ 78531 h 227745"/>
                <a:gd name="connsiteX15" fmla="*/ 69137 w 137583"/>
                <a:gd name="connsiteY15" fmla="*/ 77518 h 227745"/>
                <a:gd name="connsiteX16" fmla="*/ 81504 w 137583"/>
                <a:gd name="connsiteY16" fmla="*/ 75494 h 227745"/>
                <a:gd name="connsiteX17" fmla="*/ 92357 w 137583"/>
                <a:gd name="connsiteY17" fmla="*/ 76759 h 227745"/>
                <a:gd name="connsiteX18" fmla="*/ 123653 w 137583"/>
                <a:gd name="connsiteY18" fmla="*/ 28933 h 227745"/>
                <a:gd name="connsiteX19" fmla="*/ 100938 w 137583"/>
                <a:gd name="connsiteY19" fmla="*/ 72710 h 227745"/>
                <a:gd name="connsiteX20" fmla="*/ 81504 w 137583"/>
                <a:gd name="connsiteY20" fmla="*/ 69674 h 227745"/>
                <a:gd name="connsiteX21" fmla="*/ 62070 w 137583"/>
                <a:gd name="connsiteY21" fmla="*/ 77771 h 227745"/>
                <a:gd name="connsiteX22" fmla="*/ 79485 w 137583"/>
                <a:gd name="connsiteY22" fmla="*/ 84098 h 227745"/>
                <a:gd name="connsiteX23" fmla="*/ 100181 w 137583"/>
                <a:gd name="connsiteY23" fmla="*/ 80808 h 227745"/>
                <a:gd name="connsiteX24" fmla="*/ 111286 w 137583"/>
                <a:gd name="connsiteY24" fmla="*/ 109403 h 227745"/>
                <a:gd name="connsiteX25" fmla="*/ 98666 w 137583"/>
                <a:gd name="connsiteY25" fmla="*/ 152928 h 227745"/>
                <a:gd name="connsiteX26" fmla="*/ 57527 w 137583"/>
                <a:gd name="connsiteY26" fmla="*/ 175702 h 227745"/>
                <a:gd name="connsiteX27" fmla="*/ 28755 w 137583"/>
                <a:gd name="connsiteY27" fmla="*/ 143059 h 227745"/>
                <a:gd name="connsiteX28" fmla="*/ 30017 w 137583"/>
                <a:gd name="connsiteY28" fmla="*/ 131924 h 227745"/>
                <a:gd name="connsiteX29" fmla="*/ 46169 w 137583"/>
                <a:gd name="connsiteY29" fmla="*/ 67902 h 227745"/>
                <a:gd name="connsiteX30" fmla="*/ 100181 w 137583"/>
                <a:gd name="connsiteY30" fmla="*/ 5905 h 227745"/>
                <a:gd name="connsiteX31" fmla="*/ 123653 w 137583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583" h="227745">
                  <a:moveTo>
                    <a:pt x="137786" y="34753"/>
                  </a:moveTo>
                  <a:cubicBezTo>
                    <a:pt x="137786" y="15774"/>
                    <a:pt x="123905" y="85"/>
                    <a:pt x="103462" y="85"/>
                  </a:cubicBezTo>
                  <a:cubicBezTo>
                    <a:pt x="88823" y="85"/>
                    <a:pt x="81756" y="4134"/>
                    <a:pt x="72923" y="10713"/>
                  </a:cubicBezTo>
                  <a:cubicBezTo>
                    <a:pt x="59041" y="20835"/>
                    <a:pt x="45160" y="45381"/>
                    <a:pt x="40364" y="64613"/>
                  </a:cubicBezTo>
                  <a:lnTo>
                    <a:pt x="235" y="225300"/>
                  </a:lnTo>
                  <a:cubicBezTo>
                    <a:pt x="-18" y="226312"/>
                    <a:pt x="1244" y="227831"/>
                    <a:pt x="3263" y="227831"/>
                  </a:cubicBezTo>
                  <a:cubicBezTo>
                    <a:pt x="5282" y="227831"/>
                    <a:pt x="6040" y="227325"/>
                    <a:pt x="6292" y="226565"/>
                  </a:cubicBezTo>
                  <a:lnTo>
                    <a:pt x="23959" y="156723"/>
                  </a:lnTo>
                  <a:cubicBezTo>
                    <a:pt x="28755" y="171906"/>
                    <a:pt x="39860" y="181269"/>
                    <a:pt x="58284" y="181269"/>
                  </a:cubicBezTo>
                  <a:cubicBezTo>
                    <a:pt x="76708" y="181269"/>
                    <a:pt x="95638" y="172412"/>
                    <a:pt x="106995" y="161278"/>
                  </a:cubicBezTo>
                  <a:cubicBezTo>
                    <a:pt x="119110" y="149638"/>
                    <a:pt x="127186" y="133443"/>
                    <a:pt x="127186" y="114717"/>
                  </a:cubicBezTo>
                  <a:cubicBezTo>
                    <a:pt x="127186" y="96497"/>
                    <a:pt x="117848" y="83339"/>
                    <a:pt x="108762" y="77012"/>
                  </a:cubicBezTo>
                  <a:cubicBezTo>
                    <a:pt x="123400" y="68662"/>
                    <a:pt x="137786" y="52972"/>
                    <a:pt x="137786" y="34753"/>
                  </a:cubicBezTo>
                  <a:close/>
                  <a:moveTo>
                    <a:pt x="92357" y="76759"/>
                  </a:moveTo>
                  <a:cubicBezTo>
                    <a:pt x="89075" y="78024"/>
                    <a:pt x="86299" y="78531"/>
                    <a:pt x="80242" y="78531"/>
                  </a:cubicBezTo>
                  <a:cubicBezTo>
                    <a:pt x="76708" y="78531"/>
                    <a:pt x="71661" y="78784"/>
                    <a:pt x="69137" y="77518"/>
                  </a:cubicBezTo>
                  <a:cubicBezTo>
                    <a:pt x="69642" y="74988"/>
                    <a:pt x="78728" y="75494"/>
                    <a:pt x="81504" y="75494"/>
                  </a:cubicBezTo>
                  <a:cubicBezTo>
                    <a:pt x="86804" y="75494"/>
                    <a:pt x="89075" y="75494"/>
                    <a:pt x="92357" y="76759"/>
                  </a:cubicBezTo>
                  <a:close/>
                  <a:moveTo>
                    <a:pt x="123653" y="28933"/>
                  </a:moveTo>
                  <a:cubicBezTo>
                    <a:pt x="123653" y="46646"/>
                    <a:pt x="114062" y="64866"/>
                    <a:pt x="100938" y="72710"/>
                  </a:cubicBezTo>
                  <a:cubicBezTo>
                    <a:pt x="94123" y="70180"/>
                    <a:pt x="89075" y="69674"/>
                    <a:pt x="81504" y="69674"/>
                  </a:cubicBezTo>
                  <a:cubicBezTo>
                    <a:pt x="76204" y="69674"/>
                    <a:pt x="62070" y="69421"/>
                    <a:pt x="62070" y="77771"/>
                  </a:cubicBezTo>
                  <a:cubicBezTo>
                    <a:pt x="61817" y="84857"/>
                    <a:pt x="74942" y="84098"/>
                    <a:pt x="79485" y="84098"/>
                  </a:cubicBezTo>
                  <a:cubicBezTo>
                    <a:pt x="88823" y="84098"/>
                    <a:pt x="92609" y="83845"/>
                    <a:pt x="100181" y="80808"/>
                  </a:cubicBezTo>
                  <a:cubicBezTo>
                    <a:pt x="109771" y="89918"/>
                    <a:pt x="111033" y="97762"/>
                    <a:pt x="111286" y="109403"/>
                  </a:cubicBezTo>
                  <a:cubicBezTo>
                    <a:pt x="111790" y="124080"/>
                    <a:pt x="105733" y="143059"/>
                    <a:pt x="98666" y="152928"/>
                  </a:cubicBezTo>
                  <a:cubicBezTo>
                    <a:pt x="88823" y="166592"/>
                    <a:pt x="71913" y="175702"/>
                    <a:pt x="57527" y="175702"/>
                  </a:cubicBezTo>
                  <a:cubicBezTo>
                    <a:pt x="38345" y="175702"/>
                    <a:pt x="28755" y="161025"/>
                    <a:pt x="28755" y="143059"/>
                  </a:cubicBezTo>
                  <a:cubicBezTo>
                    <a:pt x="28755" y="140528"/>
                    <a:pt x="28755" y="136732"/>
                    <a:pt x="30017" y="131924"/>
                  </a:cubicBezTo>
                  <a:lnTo>
                    <a:pt x="46169" y="67902"/>
                  </a:lnTo>
                  <a:cubicBezTo>
                    <a:pt x="51722" y="46140"/>
                    <a:pt x="69894" y="5905"/>
                    <a:pt x="100181" y="5905"/>
                  </a:cubicBezTo>
                  <a:cubicBezTo>
                    <a:pt x="114819" y="5905"/>
                    <a:pt x="123653" y="13749"/>
                    <a:pt x="123653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34A85358-807A-BA8C-124C-AF4A626E563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303355" y="7791896"/>
              <a:ext cx="167838" cy="59213"/>
            </a:xfrm>
            <a:custGeom>
              <a:avLst/>
              <a:gdLst>
                <a:gd name="connsiteX0" fmla="*/ 159469 w 167838"/>
                <a:gd name="connsiteY0" fmla="*/ 10207 h 59213"/>
                <a:gd name="connsiteX1" fmla="*/ 168050 w 167838"/>
                <a:gd name="connsiteY1" fmla="*/ 5146 h 59213"/>
                <a:gd name="connsiteX2" fmla="*/ 159721 w 167838"/>
                <a:gd name="connsiteY2" fmla="*/ 85 h 59213"/>
                <a:gd name="connsiteX3" fmla="*/ 8540 w 167838"/>
                <a:gd name="connsiteY3" fmla="*/ 85 h 59213"/>
                <a:gd name="connsiteX4" fmla="*/ 212 w 167838"/>
                <a:gd name="connsiteY4" fmla="*/ 5146 h 59213"/>
                <a:gd name="connsiteX5" fmla="*/ 8793 w 167838"/>
                <a:gd name="connsiteY5" fmla="*/ 10207 h 59213"/>
                <a:gd name="connsiteX6" fmla="*/ 159469 w 167838"/>
                <a:gd name="connsiteY6" fmla="*/ 10207 h 59213"/>
                <a:gd name="connsiteX7" fmla="*/ 159721 w 167838"/>
                <a:gd name="connsiteY7" fmla="*/ 59299 h 59213"/>
                <a:gd name="connsiteX8" fmla="*/ 168050 w 167838"/>
                <a:gd name="connsiteY8" fmla="*/ 54238 h 59213"/>
                <a:gd name="connsiteX9" fmla="*/ 159469 w 167838"/>
                <a:gd name="connsiteY9" fmla="*/ 49177 h 59213"/>
                <a:gd name="connsiteX10" fmla="*/ 8793 w 167838"/>
                <a:gd name="connsiteY10" fmla="*/ 49177 h 59213"/>
                <a:gd name="connsiteX11" fmla="*/ 212 w 167838"/>
                <a:gd name="connsiteY11" fmla="*/ 54238 h 59213"/>
                <a:gd name="connsiteX12" fmla="*/ 8540 w 167838"/>
                <a:gd name="connsiteY12" fmla="*/ 59299 h 59213"/>
                <a:gd name="connsiteX13" fmla="*/ 159721 w 1678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838" h="59213">
                  <a:moveTo>
                    <a:pt x="159469" y="10207"/>
                  </a:moveTo>
                  <a:cubicBezTo>
                    <a:pt x="163255" y="10207"/>
                    <a:pt x="168050" y="10207"/>
                    <a:pt x="168050" y="5146"/>
                  </a:cubicBezTo>
                  <a:cubicBezTo>
                    <a:pt x="168050" y="85"/>
                    <a:pt x="163255" y="85"/>
                    <a:pt x="159721" y="85"/>
                  </a:cubicBezTo>
                  <a:lnTo>
                    <a:pt x="8540" y="85"/>
                  </a:lnTo>
                  <a:cubicBezTo>
                    <a:pt x="5007" y="85"/>
                    <a:pt x="212" y="85"/>
                    <a:pt x="212" y="5146"/>
                  </a:cubicBezTo>
                  <a:cubicBezTo>
                    <a:pt x="212" y="10207"/>
                    <a:pt x="5007" y="10207"/>
                    <a:pt x="8793" y="10207"/>
                  </a:cubicBezTo>
                  <a:lnTo>
                    <a:pt x="159469" y="10207"/>
                  </a:lnTo>
                  <a:close/>
                  <a:moveTo>
                    <a:pt x="159721" y="59299"/>
                  </a:moveTo>
                  <a:cubicBezTo>
                    <a:pt x="163255" y="59299"/>
                    <a:pt x="168050" y="59299"/>
                    <a:pt x="168050" y="54238"/>
                  </a:cubicBezTo>
                  <a:cubicBezTo>
                    <a:pt x="168050" y="49177"/>
                    <a:pt x="163255" y="49177"/>
                    <a:pt x="159469" y="49177"/>
                  </a:cubicBezTo>
                  <a:lnTo>
                    <a:pt x="8793" y="49177"/>
                  </a:lnTo>
                  <a:cubicBezTo>
                    <a:pt x="5007" y="49177"/>
                    <a:pt x="212" y="49177"/>
                    <a:pt x="212" y="54238"/>
                  </a:cubicBezTo>
                  <a:cubicBezTo>
                    <a:pt x="212" y="59299"/>
                    <a:pt x="5007" y="59299"/>
                    <a:pt x="8540" y="59299"/>
                  </a:cubicBezTo>
                  <a:lnTo>
                    <a:pt x="159721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E351FD86-1753-E83D-FDA3-04050D4EFBEF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65474" y="7716234"/>
              <a:ext cx="106255" cy="174099"/>
            </a:xfrm>
            <a:custGeom>
              <a:avLst/>
              <a:gdLst>
                <a:gd name="connsiteX0" fmla="*/ 106478 w 106255"/>
                <a:gd name="connsiteY0" fmla="*/ 87640 h 174099"/>
                <a:gd name="connsiteX1" fmla="*/ 96382 w 106255"/>
                <a:gd name="connsiteY1" fmla="*/ 28426 h 174099"/>
                <a:gd name="connsiteX2" fmla="*/ 53476 w 106255"/>
                <a:gd name="connsiteY2" fmla="*/ 85 h 174099"/>
                <a:gd name="connsiteX3" fmla="*/ 9560 w 106255"/>
                <a:gd name="connsiteY3" fmla="*/ 30198 h 174099"/>
                <a:gd name="connsiteX4" fmla="*/ 222 w 106255"/>
                <a:gd name="connsiteY4" fmla="*/ 87640 h 174099"/>
                <a:gd name="connsiteX5" fmla="*/ 11580 w 106255"/>
                <a:gd name="connsiteY5" fmla="*/ 148626 h 174099"/>
                <a:gd name="connsiteX6" fmla="*/ 53224 w 106255"/>
                <a:gd name="connsiteY6" fmla="*/ 174184 h 174099"/>
                <a:gd name="connsiteX7" fmla="*/ 97139 w 106255"/>
                <a:gd name="connsiteY7" fmla="*/ 144830 h 174099"/>
                <a:gd name="connsiteX8" fmla="*/ 106478 w 106255"/>
                <a:gd name="connsiteY8" fmla="*/ 87640 h 174099"/>
                <a:gd name="connsiteX9" fmla="*/ 53224 w 106255"/>
                <a:gd name="connsiteY9" fmla="*/ 168617 h 174099"/>
                <a:gd name="connsiteX10" fmla="*/ 23947 w 106255"/>
                <a:gd name="connsiteY10" fmla="*/ 137998 h 174099"/>
                <a:gd name="connsiteX11" fmla="*/ 21170 w 106255"/>
                <a:gd name="connsiteY11" fmla="*/ 84604 h 174099"/>
                <a:gd name="connsiteX12" fmla="*/ 23189 w 106255"/>
                <a:gd name="connsiteY12" fmla="*/ 38042 h 174099"/>
                <a:gd name="connsiteX13" fmla="*/ 53224 w 106255"/>
                <a:gd name="connsiteY13" fmla="*/ 5652 h 174099"/>
                <a:gd name="connsiteX14" fmla="*/ 83006 w 106255"/>
                <a:gd name="connsiteY14" fmla="*/ 35259 h 174099"/>
                <a:gd name="connsiteX15" fmla="*/ 85529 w 106255"/>
                <a:gd name="connsiteY15" fmla="*/ 84604 h 174099"/>
                <a:gd name="connsiteX16" fmla="*/ 82753 w 106255"/>
                <a:gd name="connsiteY16" fmla="*/ 136985 h 174099"/>
                <a:gd name="connsiteX17" fmla="*/ 53224 w 106255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255" h="174099">
                  <a:moveTo>
                    <a:pt x="106478" y="87640"/>
                  </a:moveTo>
                  <a:cubicBezTo>
                    <a:pt x="106478" y="67396"/>
                    <a:pt x="105216" y="47152"/>
                    <a:pt x="96382" y="28426"/>
                  </a:cubicBezTo>
                  <a:cubicBezTo>
                    <a:pt x="84772" y="4133"/>
                    <a:pt x="64076" y="85"/>
                    <a:pt x="53476" y="85"/>
                  </a:cubicBezTo>
                  <a:cubicBezTo>
                    <a:pt x="38333" y="85"/>
                    <a:pt x="19908" y="6664"/>
                    <a:pt x="9560" y="30198"/>
                  </a:cubicBezTo>
                  <a:cubicBezTo>
                    <a:pt x="1484" y="47658"/>
                    <a:pt x="222" y="67396"/>
                    <a:pt x="222" y="87640"/>
                  </a:cubicBezTo>
                  <a:cubicBezTo>
                    <a:pt x="222" y="106619"/>
                    <a:pt x="1232" y="129394"/>
                    <a:pt x="11580" y="148626"/>
                  </a:cubicBezTo>
                  <a:cubicBezTo>
                    <a:pt x="22432" y="169123"/>
                    <a:pt x="40857" y="174184"/>
                    <a:pt x="53224" y="174184"/>
                  </a:cubicBezTo>
                  <a:cubicBezTo>
                    <a:pt x="66853" y="174184"/>
                    <a:pt x="86034" y="168870"/>
                    <a:pt x="97139" y="144830"/>
                  </a:cubicBezTo>
                  <a:cubicBezTo>
                    <a:pt x="105216" y="127369"/>
                    <a:pt x="106478" y="107631"/>
                    <a:pt x="106478" y="87640"/>
                  </a:cubicBezTo>
                  <a:close/>
                  <a:moveTo>
                    <a:pt x="53224" y="168617"/>
                  </a:moveTo>
                  <a:cubicBezTo>
                    <a:pt x="43381" y="168617"/>
                    <a:pt x="28490" y="162290"/>
                    <a:pt x="23947" y="137998"/>
                  </a:cubicBezTo>
                  <a:cubicBezTo>
                    <a:pt x="21170" y="122814"/>
                    <a:pt x="21170" y="99534"/>
                    <a:pt x="21170" y="84604"/>
                  </a:cubicBezTo>
                  <a:cubicBezTo>
                    <a:pt x="21170" y="68408"/>
                    <a:pt x="21170" y="51707"/>
                    <a:pt x="23189" y="38042"/>
                  </a:cubicBezTo>
                  <a:cubicBezTo>
                    <a:pt x="27985" y="7929"/>
                    <a:pt x="46914" y="5652"/>
                    <a:pt x="53224" y="5652"/>
                  </a:cubicBezTo>
                  <a:cubicBezTo>
                    <a:pt x="61553" y="5652"/>
                    <a:pt x="78210" y="10207"/>
                    <a:pt x="83006" y="35259"/>
                  </a:cubicBezTo>
                  <a:cubicBezTo>
                    <a:pt x="85529" y="49430"/>
                    <a:pt x="85529" y="68662"/>
                    <a:pt x="85529" y="84604"/>
                  </a:cubicBezTo>
                  <a:cubicBezTo>
                    <a:pt x="85529" y="103583"/>
                    <a:pt x="85529" y="120790"/>
                    <a:pt x="82753" y="136985"/>
                  </a:cubicBezTo>
                  <a:cubicBezTo>
                    <a:pt x="78967" y="161025"/>
                    <a:pt x="64581" y="168617"/>
                    <a:pt x="53224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D783F31B-AB4F-CFE1-2162-C426385E5665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703531" y="7857942"/>
              <a:ext cx="26753" cy="26823"/>
            </a:xfrm>
            <a:custGeom>
              <a:avLst/>
              <a:gdLst>
                <a:gd name="connsiteX0" fmla="*/ 26980 w 26753"/>
                <a:gd name="connsiteY0" fmla="*/ 13496 h 26823"/>
                <a:gd name="connsiteX1" fmla="*/ 13604 w 26753"/>
                <a:gd name="connsiteY1" fmla="*/ 85 h 26823"/>
                <a:gd name="connsiteX2" fmla="*/ 227 w 26753"/>
                <a:gd name="connsiteY2" fmla="*/ 13496 h 26823"/>
                <a:gd name="connsiteX3" fmla="*/ 13604 w 26753"/>
                <a:gd name="connsiteY3" fmla="*/ 26908 h 26823"/>
                <a:gd name="connsiteX4" fmla="*/ 26980 w 2675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53" h="26823">
                  <a:moveTo>
                    <a:pt x="26980" y="13496"/>
                  </a:moveTo>
                  <a:cubicBezTo>
                    <a:pt x="26980" y="6158"/>
                    <a:pt x="20923" y="85"/>
                    <a:pt x="13604" y="85"/>
                  </a:cubicBezTo>
                  <a:cubicBezTo>
                    <a:pt x="6284" y="85"/>
                    <a:pt x="227" y="6158"/>
                    <a:pt x="227" y="13496"/>
                  </a:cubicBezTo>
                  <a:cubicBezTo>
                    <a:pt x="227" y="20835"/>
                    <a:pt x="6284" y="26908"/>
                    <a:pt x="13604" y="26908"/>
                  </a:cubicBezTo>
                  <a:cubicBezTo>
                    <a:pt x="20923" y="26908"/>
                    <a:pt x="26980" y="20835"/>
                    <a:pt x="26980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A555BC53-7883-DAE6-B0DA-1620562C355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764553" y="7716234"/>
              <a:ext cx="100703" cy="168531"/>
            </a:xfrm>
            <a:custGeom>
              <a:avLst/>
              <a:gdLst>
                <a:gd name="connsiteX0" fmla="*/ 19664 w 100703"/>
                <a:gd name="connsiteY0" fmla="*/ 149132 h 168531"/>
                <a:gd name="connsiteX1" fmla="*/ 46417 w 100703"/>
                <a:gd name="connsiteY1" fmla="*/ 123067 h 168531"/>
                <a:gd name="connsiteX2" fmla="*/ 100933 w 100703"/>
                <a:gd name="connsiteY2" fmla="*/ 49177 h 168531"/>
                <a:gd name="connsiteX3" fmla="*/ 47427 w 100703"/>
                <a:gd name="connsiteY3" fmla="*/ 85 h 168531"/>
                <a:gd name="connsiteX4" fmla="*/ 230 w 100703"/>
                <a:gd name="connsiteY4" fmla="*/ 45887 h 168531"/>
                <a:gd name="connsiteX5" fmla="*/ 13606 w 100703"/>
                <a:gd name="connsiteY5" fmla="*/ 60058 h 168531"/>
                <a:gd name="connsiteX6" fmla="*/ 26731 w 100703"/>
                <a:gd name="connsiteY6" fmla="*/ 46646 h 168531"/>
                <a:gd name="connsiteX7" fmla="*/ 13354 w 100703"/>
                <a:gd name="connsiteY7" fmla="*/ 33487 h 168531"/>
                <a:gd name="connsiteX8" fmla="*/ 10073 w 100703"/>
                <a:gd name="connsiteY8" fmla="*/ 33740 h 168531"/>
                <a:gd name="connsiteX9" fmla="*/ 44145 w 100703"/>
                <a:gd name="connsiteY9" fmla="*/ 7929 h 168531"/>
                <a:gd name="connsiteX10" fmla="*/ 77966 w 100703"/>
                <a:gd name="connsiteY10" fmla="*/ 49177 h 168531"/>
                <a:gd name="connsiteX11" fmla="*/ 51465 w 100703"/>
                <a:gd name="connsiteY11" fmla="*/ 105101 h 168531"/>
                <a:gd name="connsiteX12" fmla="*/ 3006 w 100703"/>
                <a:gd name="connsiteY12" fmla="*/ 159254 h 168531"/>
                <a:gd name="connsiteX13" fmla="*/ 230 w 100703"/>
                <a:gd name="connsiteY13" fmla="*/ 168617 h 168531"/>
                <a:gd name="connsiteX14" fmla="*/ 93866 w 100703"/>
                <a:gd name="connsiteY14" fmla="*/ 168617 h 168531"/>
                <a:gd name="connsiteX15" fmla="*/ 100933 w 100703"/>
                <a:gd name="connsiteY15" fmla="*/ 124586 h 168531"/>
                <a:gd name="connsiteX16" fmla="*/ 94623 w 100703"/>
                <a:gd name="connsiteY16" fmla="*/ 124586 h 168531"/>
                <a:gd name="connsiteX17" fmla="*/ 89071 w 100703"/>
                <a:gd name="connsiteY17" fmla="*/ 147107 h 168531"/>
                <a:gd name="connsiteX18" fmla="*/ 65094 w 100703"/>
                <a:gd name="connsiteY18" fmla="*/ 149132 h 168531"/>
                <a:gd name="connsiteX19" fmla="*/ 19664 w 100703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703" h="168531">
                  <a:moveTo>
                    <a:pt x="19664" y="149132"/>
                  </a:moveTo>
                  <a:lnTo>
                    <a:pt x="46417" y="123067"/>
                  </a:lnTo>
                  <a:cubicBezTo>
                    <a:pt x="85790" y="88146"/>
                    <a:pt x="100933" y="74482"/>
                    <a:pt x="100933" y="49177"/>
                  </a:cubicBezTo>
                  <a:cubicBezTo>
                    <a:pt x="100933" y="20329"/>
                    <a:pt x="78218" y="85"/>
                    <a:pt x="47427" y="85"/>
                  </a:cubicBezTo>
                  <a:cubicBezTo>
                    <a:pt x="18907" y="85"/>
                    <a:pt x="230" y="23365"/>
                    <a:pt x="230" y="45887"/>
                  </a:cubicBezTo>
                  <a:cubicBezTo>
                    <a:pt x="230" y="60058"/>
                    <a:pt x="12849" y="60058"/>
                    <a:pt x="13606" y="60058"/>
                  </a:cubicBezTo>
                  <a:cubicBezTo>
                    <a:pt x="17897" y="60058"/>
                    <a:pt x="26731" y="57021"/>
                    <a:pt x="26731" y="46646"/>
                  </a:cubicBezTo>
                  <a:cubicBezTo>
                    <a:pt x="26731" y="40067"/>
                    <a:pt x="22188" y="33487"/>
                    <a:pt x="13354" y="33487"/>
                  </a:cubicBezTo>
                  <a:cubicBezTo>
                    <a:pt x="11335" y="33487"/>
                    <a:pt x="10830" y="33487"/>
                    <a:pt x="10073" y="33740"/>
                  </a:cubicBezTo>
                  <a:cubicBezTo>
                    <a:pt x="15878" y="17292"/>
                    <a:pt x="29507" y="7929"/>
                    <a:pt x="44145" y="7929"/>
                  </a:cubicBezTo>
                  <a:cubicBezTo>
                    <a:pt x="67113" y="7929"/>
                    <a:pt x="77966" y="28426"/>
                    <a:pt x="77966" y="49177"/>
                  </a:cubicBezTo>
                  <a:cubicBezTo>
                    <a:pt x="77966" y="69421"/>
                    <a:pt x="65346" y="89412"/>
                    <a:pt x="51465" y="105101"/>
                  </a:cubicBezTo>
                  <a:lnTo>
                    <a:pt x="3006" y="159254"/>
                  </a:lnTo>
                  <a:cubicBezTo>
                    <a:pt x="230" y="162037"/>
                    <a:pt x="230" y="162543"/>
                    <a:pt x="230" y="168617"/>
                  </a:cubicBezTo>
                  <a:lnTo>
                    <a:pt x="93866" y="168617"/>
                  </a:lnTo>
                  <a:lnTo>
                    <a:pt x="100933" y="124586"/>
                  </a:lnTo>
                  <a:lnTo>
                    <a:pt x="94623" y="124586"/>
                  </a:lnTo>
                  <a:cubicBezTo>
                    <a:pt x="93361" y="132177"/>
                    <a:pt x="91595" y="143312"/>
                    <a:pt x="89071" y="147107"/>
                  </a:cubicBezTo>
                  <a:cubicBezTo>
                    <a:pt x="87304" y="149132"/>
                    <a:pt x="70646" y="149132"/>
                    <a:pt x="65094" y="149132"/>
                  </a:cubicBezTo>
                  <a:lnTo>
                    <a:pt x="19664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DA5A9133-1646-797E-DAAA-B636A5965BA0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890748" y="7716234"/>
              <a:ext cx="100703" cy="174099"/>
            </a:xfrm>
            <a:custGeom>
              <a:avLst/>
              <a:gdLst>
                <a:gd name="connsiteX0" fmla="*/ 100938 w 100703"/>
                <a:gd name="connsiteY0" fmla="*/ 117753 h 174099"/>
                <a:gd name="connsiteX1" fmla="*/ 52984 w 100703"/>
                <a:gd name="connsiteY1" fmla="*/ 62335 h 174099"/>
                <a:gd name="connsiteX2" fmla="*/ 20931 w 100703"/>
                <a:gd name="connsiteY2" fmla="*/ 75241 h 174099"/>
                <a:gd name="connsiteX3" fmla="*/ 20931 w 100703"/>
                <a:gd name="connsiteY3" fmla="*/ 25896 h 174099"/>
                <a:gd name="connsiteX4" fmla="*/ 42384 w 100703"/>
                <a:gd name="connsiteY4" fmla="*/ 29186 h 174099"/>
                <a:gd name="connsiteX5" fmla="*/ 91095 w 100703"/>
                <a:gd name="connsiteY5" fmla="*/ 2868 h 174099"/>
                <a:gd name="connsiteX6" fmla="*/ 88571 w 100703"/>
                <a:gd name="connsiteY6" fmla="*/ 85 h 174099"/>
                <a:gd name="connsiteX7" fmla="*/ 86552 w 100703"/>
                <a:gd name="connsiteY7" fmla="*/ 844 h 174099"/>
                <a:gd name="connsiteX8" fmla="*/ 52227 w 100703"/>
                <a:gd name="connsiteY8" fmla="*/ 8182 h 174099"/>
                <a:gd name="connsiteX9" fmla="*/ 18659 w 100703"/>
                <a:gd name="connsiteY9" fmla="*/ 1097 h 174099"/>
                <a:gd name="connsiteX10" fmla="*/ 15631 w 100703"/>
                <a:gd name="connsiteY10" fmla="*/ 338 h 174099"/>
                <a:gd name="connsiteX11" fmla="*/ 13107 w 100703"/>
                <a:gd name="connsiteY11" fmla="*/ 6411 h 174099"/>
                <a:gd name="connsiteX12" fmla="*/ 13107 w 100703"/>
                <a:gd name="connsiteY12" fmla="*/ 81314 h 174099"/>
                <a:gd name="connsiteX13" fmla="*/ 16640 w 100703"/>
                <a:gd name="connsiteY13" fmla="*/ 87893 h 174099"/>
                <a:gd name="connsiteX14" fmla="*/ 19921 w 100703"/>
                <a:gd name="connsiteY14" fmla="*/ 85616 h 174099"/>
                <a:gd name="connsiteX15" fmla="*/ 52479 w 100703"/>
                <a:gd name="connsiteY15" fmla="*/ 67902 h 174099"/>
                <a:gd name="connsiteX16" fmla="*/ 73932 w 100703"/>
                <a:gd name="connsiteY16" fmla="*/ 84098 h 174099"/>
                <a:gd name="connsiteX17" fmla="*/ 78475 w 100703"/>
                <a:gd name="connsiteY17" fmla="*/ 115982 h 174099"/>
                <a:gd name="connsiteX18" fmla="*/ 72418 w 100703"/>
                <a:gd name="connsiteY18" fmla="*/ 150650 h 174099"/>
                <a:gd name="connsiteX19" fmla="*/ 45412 w 100703"/>
                <a:gd name="connsiteY19" fmla="*/ 167098 h 174099"/>
                <a:gd name="connsiteX20" fmla="*/ 8311 w 100703"/>
                <a:gd name="connsiteY20" fmla="*/ 138757 h 174099"/>
                <a:gd name="connsiteX21" fmla="*/ 12602 w 100703"/>
                <a:gd name="connsiteY21" fmla="*/ 139263 h 174099"/>
                <a:gd name="connsiteX22" fmla="*/ 25221 w 100703"/>
                <a:gd name="connsiteY22" fmla="*/ 126863 h 174099"/>
                <a:gd name="connsiteX23" fmla="*/ 12602 w 100703"/>
                <a:gd name="connsiteY23" fmla="*/ 114464 h 174099"/>
                <a:gd name="connsiteX24" fmla="*/ 235 w 100703"/>
                <a:gd name="connsiteY24" fmla="*/ 127875 h 174099"/>
                <a:gd name="connsiteX25" fmla="*/ 45917 w 100703"/>
                <a:gd name="connsiteY25" fmla="*/ 174184 h 174099"/>
                <a:gd name="connsiteX26" fmla="*/ 100938 w 10070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703" h="174099">
                  <a:moveTo>
                    <a:pt x="100938" y="117753"/>
                  </a:moveTo>
                  <a:cubicBezTo>
                    <a:pt x="100938" y="87640"/>
                    <a:pt x="80242" y="62335"/>
                    <a:pt x="52984" y="62335"/>
                  </a:cubicBezTo>
                  <a:cubicBezTo>
                    <a:pt x="40869" y="62335"/>
                    <a:pt x="30017" y="66384"/>
                    <a:pt x="20931" y="75241"/>
                  </a:cubicBezTo>
                  <a:lnTo>
                    <a:pt x="20931" y="25896"/>
                  </a:lnTo>
                  <a:cubicBezTo>
                    <a:pt x="25978" y="27414"/>
                    <a:pt x="34307" y="29186"/>
                    <a:pt x="42384" y="29186"/>
                  </a:cubicBezTo>
                  <a:cubicBezTo>
                    <a:pt x="73428" y="29186"/>
                    <a:pt x="91095" y="6158"/>
                    <a:pt x="91095" y="2868"/>
                  </a:cubicBezTo>
                  <a:cubicBezTo>
                    <a:pt x="91095" y="1350"/>
                    <a:pt x="90338" y="85"/>
                    <a:pt x="88571" y="85"/>
                  </a:cubicBezTo>
                  <a:cubicBezTo>
                    <a:pt x="88318" y="85"/>
                    <a:pt x="87814" y="85"/>
                    <a:pt x="86552" y="844"/>
                  </a:cubicBezTo>
                  <a:cubicBezTo>
                    <a:pt x="81504" y="3121"/>
                    <a:pt x="69137" y="8182"/>
                    <a:pt x="52227" y="8182"/>
                  </a:cubicBezTo>
                  <a:cubicBezTo>
                    <a:pt x="42131" y="8182"/>
                    <a:pt x="30521" y="6411"/>
                    <a:pt x="18659" y="1097"/>
                  </a:cubicBezTo>
                  <a:cubicBezTo>
                    <a:pt x="16640" y="338"/>
                    <a:pt x="16135" y="338"/>
                    <a:pt x="15631" y="338"/>
                  </a:cubicBezTo>
                  <a:cubicBezTo>
                    <a:pt x="13107" y="338"/>
                    <a:pt x="13107" y="2362"/>
                    <a:pt x="13107" y="6411"/>
                  </a:cubicBezTo>
                  <a:lnTo>
                    <a:pt x="13107" y="81314"/>
                  </a:lnTo>
                  <a:cubicBezTo>
                    <a:pt x="13107" y="85869"/>
                    <a:pt x="13107" y="87893"/>
                    <a:pt x="16640" y="87893"/>
                  </a:cubicBezTo>
                  <a:cubicBezTo>
                    <a:pt x="18407" y="87893"/>
                    <a:pt x="18912" y="87134"/>
                    <a:pt x="19921" y="85616"/>
                  </a:cubicBezTo>
                  <a:cubicBezTo>
                    <a:pt x="22697" y="81567"/>
                    <a:pt x="32036" y="67902"/>
                    <a:pt x="52479" y="67902"/>
                  </a:cubicBezTo>
                  <a:cubicBezTo>
                    <a:pt x="65604" y="67902"/>
                    <a:pt x="71913" y="79543"/>
                    <a:pt x="73932" y="84098"/>
                  </a:cubicBezTo>
                  <a:cubicBezTo>
                    <a:pt x="77971" y="93461"/>
                    <a:pt x="78475" y="103330"/>
                    <a:pt x="78475" y="115982"/>
                  </a:cubicBezTo>
                  <a:cubicBezTo>
                    <a:pt x="78475" y="124839"/>
                    <a:pt x="78475" y="140022"/>
                    <a:pt x="72418" y="150650"/>
                  </a:cubicBezTo>
                  <a:cubicBezTo>
                    <a:pt x="66361" y="160519"/>
                    <a:pt x="57022" y="167098"/>
                    <a:pt x="45412" y="167098"/>
                  </a:cubicBezTo>
                  <a:cubicBezTo>
                    <a:pt x="26988" y="167098"/>
                    <a:pt x="12602" y="153687"/>
                    <a:pt x="8311" y="138757"/>
                  </a:cubicBezTo>
                  <a:cubicBezTo>
                    <a:pt x="9068" y="139010"/>
                    <a:pt x="9826" y="139263"/>
                    <a:pt x="12602" y="139263"/>
                  </a:cubicBezTo>
                  <a:cubicBezTo>
                    <a:pt x="20931" y="139263"/>
                    <a:pt x="25221" y="132936"/>
                    <a:pt x="25221" y="126863"/>
                  </a:cubicBezTo>
                  <a:cubicBezTo>
                    <a:pt x="25221" y="120790"/>
                    <a:pt x="20931" y="114464"/>
                    <a:pt x="12602" y="114464"/>
                  </a:cubicBezTo>
                  <a:cubicBezTo>
                    <a:pt x="9068" y="114464"/>
                    <a:pt x="235" y="116235"/>
                    <a:pt x="235" y="127875"/>
                  </a:cubicBezTo>
                  <a:cubicBezTo>
                    <a:pt x="235" y="149638"/>
                    <a:pt x="17650" y="174184"/>
                    <a:pt x="45917" y="174184"/>
                  </a:cubicBezTo>
                  <a:cubicBezTo>
                    <a:pt x="75194" y="174184"/>
                    <a:pt x="100938" y="149891"/>
                    <a:pt x="100938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EBD76911-B0FA-F08E-C1B1-2461558F7B7A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026029" y="7857942"/>
              <a:ext cx="29529" cy="75662"/>
            </a:xfrm>
            <a:custGeom>
              <a:avLst/>
              <a:gdLst>
                <a:gd name="connsiteX0" fmla="*/ 29769 w 29529"/>
                <a:gd name="connsiteY0" fmla="*/ 26655 h 75662"/>
                <a:gd name="connsiteX1" fmla="*/ 13616 w 29529"/>
                <a:gd name="connsiteY1" fmla="*/ 85 h 75662"/>
                <a:gd name="connsiteX2" fmla="*/ 240 w 29529"/>
                <a:gd name="connsiteY2" fmla="*/ 13496 h 75662"/>
                <a:gd name="connsiteX3" fmla="*/ 13616 w 29529"/>
                <a:gd name="connsiteY3" fmla="*/ 26908 h 75662"/>
                <a:gd name="connsiteX4" fmla="*/ 22450 w 29529"/>
                <a:gd name="connsiteY4" fmla="*/ 23618 h 75662"/>
                <a:gd name="connsiteX5" fmla="*/ 23712 w 29529"/>
                <a:gd name="connsiteY5" fmla="*/ 22859 h 75662"/>
                <a:gd name="connsiteX6" fmla="*/ 24217 w 29529"/>
                <a:gd name="connsiteY6" fmla="*/ 26655 h 75662"/>
                <a:gd name="connsiteX7" fmla="*/ 7054 w 29529"/>
                <a:gd name="connsiteY7" fmla="*/ 68915 h 75662"/>
                <a:gd name="connsiteX8" fmla="*/ 4278 w 29529"/>
                <a:gd name="connsiteY8" fmla="*/ 72963 h 75662"/>
                <a:gd name="connsiteX9" fmla="*/ 6802 w 29529"/>
                <a:gd name="connsiteY9" fmla="*/ 75747 h 75662"/>
                <a:gd name="connsiteX10" fmla="*/ 29769 w 2952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9" h="75662">
                  <a:moveTo>
                    <a:pt x="29769" y="26655"/>
                  </a:moveTo>
                  <a:cubicBezTo>
                    <a:pt x="29769" y="9954"/>
                    <a:pt x="23460" y="85"/>
                    <a:pt x="13616" y="85"/>
                  </a:cubicBezTo>
                  <a:cubicBezTo>
                    <a:pt x="5288" y="85"/>
                    <a:pt x="240" y="6411"/>
                    <a:pt x="240" y="13496"/>
                  </a:cubicBezTo>
                  <a:cubicBezTo>
                    <a:pt x="240" y="20329"/>
                    <a:pt x="5288" y="26908"/>
                    <a:pt x="13616" y="26908"/>
                  </a:cubicBezTo>
                  <a:cubicBezTo>
                    <a:pt x="16645" y="26908"/>
                    <a:pt x="19926" y="25896"/>
                    <a:pt x="22450" y="23618"/>
                  </a:cubicBezTo>
                  <a:cubicBezTo>
                    <a:pt x="23207" y="23112"/>
                    <a:pt x="23460" y="22859"/>
                    <a:pt x="23712" y="22859"/>
                  </a:cubicBezTo>
                  <a:cubicBezTo>
                    <a:pt x="23964" y="22859"/>
                    <a:pt x="24217" y="23112"/>
                    <a:pt x="24217" y="26655"/>
                  </a:cubicBezTo>
                  <a:cubicBezTo>
                    <a:pt x="24217" y="45381"/>
                    <a:pt x="15383" y="60564"/>
                    <a:pt x="7054" y="68915"/>
                  </a:cubicBezTo>
                  <a:cubicBezTo>
                    <a:pt x="4278" y="71698"/>
                    <a:pt x="4278" y="72204"/>
                    <a:pt x="4278" y="72963"/>
                  </a:cubicBezTo>
                  <a:cubicBezTo>
                    <a:pt x="4278" y="74735"/>
                    <a:pt x="5540" y="75747"/>
                    <a:pt x="6802" y="75747"/>
                  </a:cubicBezTo>
                  <a:cubicBezTo>
                    <a:pt x="9578" y="75747"/>
                    <a:pt x="29769" y="56262"/>
                    <a:pt x="2976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646E1DC7-2AAC-2E10-F5EE-DF529A69116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203653" y="7772917"/>
              <a:ext cx="149666" cy="114632"/>
            </a:xfrm>
            <a:custGeom>
              <a:avLst/>
              <a:gdLst>
                <a:gd name="connsiteX0" fmla="*/ 149914 w 149666"/>
                <a:gd name="connsiteY0" fmla="*/ 17798 h 114632"/>
                <a:gd name="connsiteX1" fmla="*/ 139819 w 149666"/>
                <a:gd name="connsiteY1" fmla="*/ 85 h 114632"/>
                <a:gd name="connsiteX2" fmla="*/ 126442 w 149666"/>
                <a:gd name="connsiteY2" fmla="*/ 11978 h 114632"/>
                <a:gd name="connsiteX3" fmla="*/ 130228 w 149666"/>
                <a:gd name="connsiteY3" fmla="*/ 19570 h 114632"/>
                <a:gd name="connsiteX4" fmla="*/ 139061 w 149666"/>
                <a:gd name="connsiteY4" fmla="*/ 40826 h 114632"/>
                <a:gd name="connsiteX5" fmla="*/ 126442 w 149666"/>
                <a:gd name="connsiteY5" fmla="*/ 77012 h 114632"/>
                <a:gd name="connsiteX6" fmla="*/ 97670 w 149666"/>
                <a:gd name="connsiteY6" fmla="*/ 96497 h 114632"/>
                <a:gd name="connsiteX7" fmla="*/ 73188 w 149666"/>
                <a:gd name="connsiteY7" fmla="*/ 73723 h 114632"/>
                <a:gd name="connsiteX8" fmla="*/ 81769 w 149666"/>
                <a:gd name="connsiteY8" fmla="*/ 43863 h 114632"/>
                <a:gd name="connsiteX9" fmla="*/ 77226 w 149666"/>
                <a:gd name="connsiteY9" fmla="*/ 38295 h 114632"/>
                <a:gd name="connsiteX10" fmla="*/ 70412 w 149666"/>
                <a:gd name="connsiteY10" fmla="*/ 42597 h 114632"/>
                <a:gd name="connsiteX11" fmla="*/ 64607 w 149666"/>
                <a:gd name="connsiteY11" fmla="*/ 73216 h 114632"/>
                <a:gd name="connsiteX12" fmla="*/ 30282 w 149666"/>
                <a:gd name="connsiteY12" fmla="*/ 96497 h 114632"/>
                <a:gd name="connsiteX13" fmla="*/ 8324 w 149666"/>
                <a:gd name="connsiteY13" fmla="*/ 67396 h 114632"/>
                <a:gd name="connsiteX14" fmla="*/ 34068 w 149666"/>
                <a:gd name="connsiteY14" fmla="*/ 5905 h 114632"/>
                <a:gd name="connsiteX15" fmla="*/ 29272 w 149666"/>
                <a:gd name="connsiteY15" fmla="*/ 1097 h 114632"/>
                <a:gd name="connsiteX16" fmla="*/ 22710 w 149666"/>
                <a:gd name="connsiteY16" fmla="*/ 6664 h 114632"/>
                <a:gd name="connsiteX17" fmla="*/ 248 w 149666"/>
                <a:gd name="connsiteY17" fmla="*/ 78531 h 114632"/>
                <a:gd name="connsiteX18" fmla="*/ 26748 w 149666"/>
                <a:gd name="connsiteY18" fmla="*/ 114717 h 114632"/>
                <a:gd name="connsiteX19" fmla="*/ 65616 w 149666"/>
                <a:gd name="connsiteY19" fmla="*/ 88146 h 114632"/>
                <a:gd name="connsiteX20" fmla="*/ 93379 w 149666"/>
                <a:gd name="connsiteY20" fmla="*/ 114717 h 114632"/>
                <a:gd name="connsiteX21" fmla="*/ 134266 w 149666"/>
                <a:gd name="connsiteY21" fmla="*/ 80302 h 114632"/>
                <a:gd name="connsiteX22" fmla="*/ 149914 w 149666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666" h="114632">
                  <a:moveTo>
                    <a:pt x="149914" y="17798"/>
                  </a:moveTo>
                  <a:cubicBezTo>
                    <a:pt x="149914" y="6411"/>
                    <a:pt x="145371" y="85"/>
                    <a:pt x="139819" y="85"/>
                  </a:cubicBezTo>
                  <a:cubicBezTo>
                    <a:pt x="133256" y="85"/>
                    <a:pt x="126442" y="6158"/>
                    <a:pt x="126442" y="11978"/>
                  </a:cubicBezTo>
                  <a:cubicBezTo>
                    <a:pt x="126442" y="14509"/>
                    <a:pt x="127704" y="17292"/>
                    <a:pt x="130228" y="19570"/>
                  </a:cubicBezTo>
                  <a:cubicBezTo>
                    <a:pt x="134518" y="23365"/>
                    <a:pt x="139061" y="30198"/>
                    <a:pt x="139061" y="40826"/>
                  </a:cubicBezTo>
                  <a:cubicBezTo>
                    <a:pt x="139061" y="50948"/>
                    <a:pt x="134266" y="65372"/>
                    <a:pt x="126442" y="77012"/>
                  </a:cubicBezTo>
                  <a:cubicBezTo>
                    <a:pt x="118870" y="87893"/>
                    <a:pt x="109532" y="96497"/>
                    <a:pt x="97670" y="96497"/>
                  </a:cubicBezTo>
                  <a:cubicBezTo>
                    <a:pt x="83283" y="96497"/>
                    <a:pt x="75459" y="87387"/>
                    <a:pt x="73188" y="73723"/>
                  </a:cubicBezTo>
                  <a:cubicBezTo>
                    <a:pt x="75964" y="67143"/>
                    <a:pt x="81769" y="50948"/>
                    <a:pt x="81769" y="43863"/>
                  </a:cubicBezTo>
                  <a:cubicBezTo>
                    <a:pt x="81769" y="40826"/>
                    <a:pt x="80507" y="38295"/>
                    <a:pt x="77226" y="38295"/>
                  </a:cubicBezTo>
                  <a:cubicBezTo>
                    <a:pt x="75207" y="38295"/>
                    <a:pt x="72431" y="38802"/>
                    <a:pt x="70412" y="42597"/>
                  </a:cubicBezTo>
                  <a:cubicBezTo>
                    <a:pt x="67635" y="47658"/>
                    <a:pt x="64607" y="64107"/>
                    <a:pt x="64607" y="73216"/>
                  </a:cubicBezTo>
                  <a:cubicBezTo>
                    <a:pt x="56278" y="85110"/>
                    <a:pt x="46182" y="96497"/>
                    <a:pt x="30282" y="96497"/>
                  </a:cubicBezTo>
                  <a:cubicBezTo>
                    <a:pt x="13624" y="96497"/>
                    <a:pt x="8324" y="81567"/>
                    <a:pt x="8324" y="67396"/>
                  </a:cubicBezTo>
                  <a:cubicBezTo>
                    <a:pt x="8324" y="35765"/>
                    <a:pt x="34068" y="9195"/>
                    <a:pt x="34068" y="5905"/>
                  </a:cubicBezTo>
                  <a:cubicBezTo>
                    <a:pt x="34068" y="3121"/>
                    <a:pt x="32049" y="1097"/>
                    <a:pt x="29272" y="1097"/>
                  </a:cubicBezTo>
                  <a:cubicBezTo>
                    <a:pt x="25991" y="1097"/>
                    <a:pt x="24224" y="4387"/>
                    <a:pt x="22710" y="6664"/>
                  </a:cubicBezTo>
                  <a:cubicBezTo>
                    <a:pt x="9838" y="25390"/>
                    <a:pt x="248" y="55503"/>
                    <a:pt x="248" y="78531"/>
                  </a:cubicBezTo>
                  <a:cubicBezTo>
                    <a:pt x="248" y="95991"/>
                    <a:pt x="6052" y="114717"/>
                    <a:pt x="26748" y="114717"/>
                  </a:cubicBezTo>
                  <a:cubicBezTo>
                    <a:pt x="44668" y="114717"/>
                    <a:pt x="56530" y="102064"/>
                    <a:pt x="65616" y="88146"/>
                  </a:cubicBezTo>
                  <a:cubicBezTo>
                    <a:pt x="67888" y="102823"/>
                    <a:pt x="77731" y="114717"/>
                    <a:pt x="93379" y="114717"/>
                  </a:cubicBezTo>
                  <a:cubicBezTo>
                    <a:pt x="113065" y="114717"/>
                    <a:pt x="125180" y="99281"/>
                    <a:pt x="134266" y="80302"/>
                  </a:cubicBezTo>
                  <a:cubicBezTo>
                    <a:pt x="140323" y="67902"/>
                    <a:pt x="149914" y="33487"/>
                    <a:pt x="149914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664C794-C562-68E9-D71E-A4C35543B4F6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365852" y="7843720"/>
              <a:ext cx="74555" cy="80773"/>
            </a:xfrm>
            <a:custGeom>
              <a:avLst/>
              <a:gdLst>
                <a:gd name="connsiteX0" fmla="*/ 60852 w 74555"/>
                <a:gd name="connsiteY0" fmla="*/ 8412 h 80773"/>
                <a:gd name="connsiteX1" fmla="*/ 55905 w 74555"/>
                <a:gd name="connsiteY1" fmla="*/ 16206 h 80773"/>
                <a:gd name="connsiteX2" fmla="*/ 64209 w 74555"/>
                <a:gd name="connsiteY2" fmla="*/ 24531 h 80773"/>
                <a:gd name="connsiteX3" fmla="*/ 72689 w 74555"/>
                <a:gd name="connsiteY3" fmla="*/ 15851 h 80773"/>
                <a:gd name="connsiteX4" fmla="*/ 43185 w 74555"/>
                <a:gd name="connsiteY4" fmla="*/ 86 h 80773"/>
                <a:gd name="connsiteX5" fmla="*/ 254 w 74555"/>
                <a:gd name="connsiteY5" fmla="*/ 40827 h 80773"/>
                <a:gd name="connsiteX6" fmla="*/ 42302 w 74555"/>
                <a:gd name="connsiteY6" fmla="*/ 80860 h 80773"/>
                <a:gd name="connsiteX7" fmla="*/ 74809 w 74555"/>
                <a:gd name="connsiteY7" fmla="*/ 57832 h 80773"/>
                <a:gd name="connsiteX8" fmla="*/ 71806 w 74555"/>
                <a:gd name="connsiteY8" fmla="*/ 55707 h 80773"/>
                <a:gd name="connsiteX9" fmla="*/ 68449 w 74555"/>
                <a:gd name="connsiteY9" fmla="*/ 58718 h 80773"/>
                <a:gd name="connsiteX10" fmla="*/ 44422 w 74555"/>
                <a:gd name="connsiteY10" fmla="*/ 75192 h 80773"/>
                <a:gd name="connsiteX11" fmla="*/ 16331 w 74555"/>
                <a:gd name="connsiteY11" fmla="*/ 40650 h 80773"/>
                <a:gd name="connsiteX12" fmla="*/ 43715 w 74555"/>
                <a:gd name="connsiteY12" fmla="*/ 5755 h 80773"/>
                <a:gd name="connsiteX13" fmla="*/ 60852 w 74555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555" h="80773">
                  <a:moveTo>
                    <a:pt x="60852" y="8412"/>
                  </a:moveTo>
                  <a:cubicBezTo>
                    <a:pt x="57672" y="9829"/>
                    <a:pt x="55905" y="12663"/>
                    <a:pt x="55905" y="16206"/>
                  </a:cubicBezTo>
                  <a:cubicBezTo>
                    <a:pt x="55905" y="20988"/>
                    <a:pt x="59262" y="24531"/>
                    <a:pt x="64209" y="24531"/>
                  </a:cubicBezTo>
                  <a:cubicBezTo>
                    <a:pt x="68979" y="24531"/>
                    <a:pt x="72689" y="21520"/>
                    <a:pt x="72689" y="15851"/>
                  </a:cubicBezTo>
                  <a:cubicBezTo>
                    <a:pt x="72689" y="86"/>
                    <a:pt x="48132" y="86"/>
                    <a:pt x="43185" y="86"/>
                  </a:cubicBezTo>
                  <a:cubicBezTo>
                    <a:pt x="16684" y="86"/>
                    <a:pt x="254" y="20457"/>
                    <a:pt x="254" y="40827"/>
                  </a:cubicBezTo>
                  <a:cubicBezTo>
                    <a:pt x="254" y="63147"/>
                    <a:pt x="19158" y="80860"/>
                    <a:pt x="42302" y="80860"/>
                  </a:cubicBezTo>
                  <a:cubicBezTo>
                    <a:pt x="68626" y="80860"/>
                    <a:pt x="74809" y="59958"/>
                    <a:pt x="74809" y="57832"/>
                  </a:cubicBezTo>
                  <a:cubicBezTo>
                    <a:pt x="74809" y="55707"/>
                    <a:pt x="72513" y="55707"/>
                    <a:pt x="71806" y="55707"/>
                  </a:cubicBezTo>
                  <a:cubicBezTo>
                    <a:pt x="69509" y="55707"/>
                    <a:pt x="69333" y="56238"/>
                    <a:pt x="68449" y="58718"/>
                  </a:cubicBezTo>
                  <a:cubicBezTo>
                    <a:pt x="64562" y="69701"/>
                    <a:pt x="55199" y="75192"/>
                    <a:pt x="44422" y="75192"/>
                  </a:cubicBezTo>
                  <a:cubicBezTo>
                    <a:pt x="32231" y="75192"/>
                    <a:pt x="16331" y="66158"/>
                    <a:pt x="16331" y="40650"/>
                  </a:cubicBezTo>
                  <a:cubicBezTo>
                    <a:pt x="16331" y="18154"/>
                    <a:pt x="27285" y="5755"/>
                    <a:pt x="43715" y="5755"/>
                  </a:cubicBezTo>
                  <a:cubicBezTo>
                    <a:pt x="46012" y="5755"/>
                    <a:pt x="54492" y="5755"/>
                    <a:pt x="60852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DAD06B97-FC81-64B9-DE3B-87C23138CAFA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544323" y="7791896"/>
              <a:ext cx="167838" cy="59213"/>
            </a:xfrm>
            <a:custGeom>
              <a:avLst/>
              <a:gdLst>
                <a:gd name="connsiteX0" fmla="*/ 159518 w 167838"/>
                <a:gd name="connsiteY0" fmla="*/ 10207 h 59213"/>
                <a:gd name="connsiteX1" fmla="*/ 168099 w 167838"/>
                <a:gd name="connsiteY1" fmla="*/ 5146 h 59213"/>
                <a:gd name="connsiteX2" fmla="*/ 159770 w 167838"/>
                <a:gd name="connsiteY2" fmla="*/ 85 h 59213"/>
                <a:gd name="connsiteX3" fmla="*/ 8589 w 167838"/>
                <a:gd name="connsiteY3" fmla="*/ 85 h 59213"/>
                <a:gd name="connsiteX4" fmla="*/ 261 w 167838"/>
                <a:gd name="connsiteY4" fmla="*/ 5146 h 59213"/>
                <a:gd name="connsiteX5" fmla="*/ 8842 w 167838"/>
                <a:gd name="connsiteY5" fmla="*/ 10207 h 59213"/>
                <a:gd name="connsiteX6" fmla="*/ 159518 w 167838"/>
                <a:gd name="connsiteY6" fmla="*/ 10207 h 59213"/>
                <a:gd name="connsiteX7" fmla="*/ 159770 w 167838"/>
                <a:gd name="connsiteY7" fmla="*/ 59299 h 59213"/>
                <a:gd name="connsiteX8" fmla="*/ 168099 w 167838"/>
                <a:gd name="connsiteY8" fmla="*/ 54238 h 59213"/>
                <a:gd name="connsiteX9" fmla="*/ 159518 w 167838"/>
                <a:gd name="connsiteY9" fmla="*/ 49177 h 59213"/>
                <a:gd name="connsiteX10" fmla="*/ 8842 w 167838"/>
                <a:gd name="connsiteY10" fmla="*/ 49177 h 59213"/>
                <a:gd name="connsiteX11" fmla="*/ 261 w 167838"/>
                <a:gd name="connsiteY11" fmla="*/ 54238 h 59213"/>
                <a:gd name="connsiteX12" fmla="*/ 8589 w 167838"/>
                <a:gd name="connsiteY12" fmla="*/ 59299 h 59213"/>
                <a:gd name="connsiteX13" fmla="*/ 159770 w 1678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838" h="59213">
                  <a:moveTo>
                    <a:pt x="159518" y="10207"/>
                  </a:moveTo>
                  <a:cubicBezTo>
                    <a:pt x="163304" y="10207"/>
                    <a:pt x="168099" y="10207"/>
                    <a:pt x="168099" y="5146"/>
                  </a:cubicBezTo>
                  <a:cubicBezTo>
                    <a:pt x="168099" y="85"/>
                    <a:pt x="163304" y="85"/>
                    <a:pt x="159770" y="85"/>
                  </a:cubicBezTo>
                  <a:lnTo>
                    <a:pt x="8589" y="85"/>
                  </a:lnTo>
                  <a:cubicBezTo>
                    <a:pt x="5056" y="85"/>
                    <a:pt x="261" y="85"/>
                    <a:pt x="261" y="5146"/>
                  </a:cubicBezTo>
                  <a:cubicBezTo>
                    <a:pt x="261" y="10207"/>
                    <a:pt x="5056" y="10207"/>
                    <a:pt x="8842" y="10207"/>
                  </a:cubicBezTo>
                  <a:lnTo>
                    <a:pt x="159518" y="10207"/>
                  </a:lnTo>
                  <a:close/>
                  <a:moveTo>
                    <a:pt x="159770" y="59299"/>
                  </a:moveTo>
                  <a:cubicBezTo>
                    <a:pt x="163304" y="59299"/>
                    <a:pt x="168099" y="59299"/>
                    <a:pt x="168099" y="54238"/>
                  </a:cubicBezTo>
                  <a:cubicBezTo>
                    <a:pt x="168099" y="49177"/>
                    <a:pt x="163304" y="49177"/>
                    <a:pt x="159518" y="49177"/>
                  </a:cubicBezTo>
                  <a:lnTo>
                    <a:pt x="8842" y="49177"/>
                  </a:lnTo>
                  <a:cubicBezTo>
                    <a:pt x="5056" y="49177"/>
                    <a:pt x="261" y="49177"/>
                    <a:pt x="261" y="54238"/>
                  </a:cubicBezTo>
                  <a:cubicBezTo>
                    <a:pt x="261" y="59299"/>
                    <a:pt x="5056" y="59299"/>
                    <a:pt x="8589" y="59299"/>
                  </a:cubicBezTo>
                  <a:lnTo>
                    <a:pt x="15977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18D661C4-A0EE-7C8A-0B56-DA23F70010A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806442" y="7716234"/>
              <a:ext cx="106255" cy="174099"/>
            </a:xfrm>
            <a:custGeom>
              <a:avLst/>
              <a:gdLst>
                <a:gd name="connsiteX0" fmla="*/ 106527 w 106255"/>
                <a:gd name="connsiteY0" fmla="*/ 87640 h 174099"/>
                <a:gd name="connsiteX1" fmla="*/ 96431 w 106255"/>
                <a:gd name="connsiteY1" fmla="*/ 28426 h 174099"/>
                <a:gd name="connsiteX2" fmla="*/ 53525 w 106255"/>
                <a:gd name="connsiteY2" fmla="*/ 85 h 174099"/>
                <a:gd name="connsiteX3" fmla="*/ 9609 w 106255"/>
                <a:gd name="connsiteY3" fmla="*/ 30198 h 174099"/>
                <a:gd name="connsiteX4" fmla="*/ 271 w 106255"/>
                <a:gd name="connsiteY4" fmla="*/ 87640 h 174099"/>
                <a:gd name="connsiteX5" fmla="*/ 11629 w 106255"/>
                <a:gd name="connsiteY5" fmla="*/ 148626 h 174099"/>
                <a:gd name="connsiteX6" fmla="*/ 53273 w 106255"/>
                <a:gd name="connsiteY6" fmla="*/ 174184 h 174099"/>
                <a:gd name="connsiteX7" fmla="*/ 97188 w 106255"/>
                <a:gd name="connsiteY7" fmla="*/ 144830 h 174099"/>
                <a:gd name="connsiteX8" fmla="*/ 106527 w 106255"/>
                <a:gd name="connsiteY8" fmla="*/ 87640 h 174099"/>
                <a:gd name="connsiteX9" fmla="*/ 53273 w 106255"/>
                <a:gd name="connsiteY9" fmla="*/ 168617 h 174099"/>
                <a:gd name="connsiteX10" fmla="*/ 23996 w 106255"/>
                <a:gd name="connsiteY10" fmla="*/ 137998 h 174099"/>
                <a:gd name="connsiteX11" fmla="*/ 21219 w 106255"/>
                <a:gd name="connsiteY11" fmla="*/ 84604 h 174099"/>
                <a:gd name="connsiteX12" fmla="*/ 23238 w 106255"/>
                <a:gd name="connsiteY12" fmla="*/ 38042 h 174099"/>
                <a:gd name="connsiteX13" fmla="*/ 53273 w 106255"/>
                <a:gd name="connsiteY13" fmla="*/ 5652 h 174099"/>
                <a:gd name="connsiteX14" fmla="*/ 83055 w 106255"/>
                <a:gd name="connsiteY14" fmla="*/ 35259 h 174099"/>
                <a:gd name="connsiteX15" fmla="*/ 85578 w 106255"/>
                <a:gd name="connsiteY15" fmla="*/ 84604 h 174099"/>
                <a:gd name="connsiteX16" fmla="*/ 82802 w 106255"/>
                <a:gd name="connsiteY16" fmla="*/ 136985 h 174099"/>
                <a:gd name="connsiteX17" fmla="*/ 53273 w 106255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255" h="174099">
                  <a:moveTo>
                    <a:pt x="106527" y="87640"/>
                  </a:moveTo>
                  <a:cubicBezTo>
                    <a:pt x="106527" y="67396"/>
                    <a:pt x="105265" y="47152"/>
                    <a:pt x="96431" y="28426"/>
                  </a:cubicBezTo>
                  <a:cubicBezTo>
                    <a:pt x="84821" y="4133"/>
                    <a:pt x="64125" y="85"/>
                    <a:pt x="53525" y="85"/>
                  </a:cubicBezTo>
                  <a:cubicBezTo>
                    <a:pt x="38382" y="85"/>
                    <a:pt x="19957" y="6664"/>
                    <a:pt x="9609" y="30198"/>
                  </a:cubicBezTo>
                  <a:cubicBezTo>
                    <a:pt x="1533" y="47658"/>
                    <a:pt x="271" y="67396"/>
                    <a:pt x="271" y="87640"/>
                  </a:cubicBezTo>
                  <a:cubicBezTo>
                    <a:pt x="271" y="106619"/>
                    <a:pt x="1281" y="129394"/>
                    <a:pt x="11629" y="148626"/>
                  </a:cubicBezTo>
                  <a:cubicBezTo>
                    <a:pt x="22481" y="169123"/>
                    <a:pt x="40906" y="174184"/>
                    <a:pt x="53273" y="174184"/>
                  </a:cubicBezTo>
                  <a:cubicBezTo>
                    <a:pt x="66902" y="174184"/>
                    <a:pt x="86083" y="168870"/>
                    <a:pt x="97188" y="144830"/>
                  </a:cubicBezTo>
                  <a:cubicBezTo>
                    <a:pt x="105265" y="127369"/>
                    <a:pt x="106527" y="107631"/>
                    <a:pt x="106527" y="87640"/>
                  </a:cubicBezTo>
                  <a:close/>
                  <a:moveTo>
                    <a:pt x="53273" y="168617"/>
                  </a:moveTo>
                  <a:cubicBezTo>
                    <a:pt x="43430" y="168617"/>
                    <a:pt x="28539" y="162290"/>
                    <a:pt x="23996" y="137998"/>
                  </a:cubicBezTo>
                  <a:cubicBezTo>
                    <a:pt x="21219" y="122814"/>
                    <a:pt x="21219" y="99534"/>
                    <a:pt x="21219" y="84604"/>
                  </a:cubicBezTo>
                  <a:cubicBezTo>
                    <a:pt x="21219" y="68408"/>
                    <a:pt x="21219" y="51707"/>
                    <a:pt x="23238" y="38042"/>
                  </a:cubicBezTo>
                  <a:cubicBezTo>
                    <a:pt x="28034" y="7929"/>
                    <a:pt x="46963" y="5652"/>
                    <a:pt x="53273" y="5652"/>
                  </a:cubicBezTo>
                  <a:cubicBezTo>
                    <a:pt x="61602" y="5652"/>
                    <a:pt x="78259" y="10207"/>
                    <a:pt x="83055" y="35259"/>
                  </a:cubicBezTo>
                  <a:cubicBezTo>
                    <a:pt x="85578" y="49430"/>
                    <a:pt x="85578" y="68662"/>
                    <a:pt x="85578" y="84604"/>
                  </a:cubicBezTo>
                  <a:cubicBezTo>
                    <a:pt x="85578" y="103583"/>
                    <a:pt x="85578" y="120790"/>
                    <a:pt x="82802" y="136985"/>
                  </a:cubicBezTo>
                  <a:cubicBezTo>
                    <a:pt x="79016" y="161025"/>
                    <a:pt x="64630" y="168617"/>
                    <a:pt x="53273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ACE7FDC5-D20D-20B8-B942-9436E9DB8612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944499" y="7857942"/>
              <a:ext cx="26753" cy="26823"/>
            </a:xfrm>
            <a:custGeom>
              <a:avLst/>
              <a:gdLst>
                <a:gd name="connsiteX0" fmla="*/ 27029 w 26753"/>
                <a:gd name="connsiteY0" fmla="*/ 13496 h 26823"/>
                <a:gd name="connsiteX1" fmla="*/ 13653 w 26753"/>
                <a:gd name="connsiteY1" fmla="*/ 85 h 26823"/>
                <a:gd name="connsiteX2" fmla="*/ 276 w 26753"/>
                <a:gd name="connsiteY2" fmla="*/ 13496 h 26823"/>
                <a:gd name="connsiteX3" fmla="*/ 13653 w 26753"/>
                <a:gd name="connsiteY3" fmla="*/ 26908 h 26823"/>
                <a:gd name="connsiteX4" fmla="*/ 27029 w 2675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53" h="26823">
                  <a:moveTo>
                    <a:pt x="27029" y="13496"/>
                  </a:moveTo>
                  <a:cubicBezTo>
                    <a:pt x="27029" y="6158"/>
                    <a:pt x="20972" y="85"/>
                    <a:pt x="13653" y="85"/>
                  </a:cubicBezTo>
                  <a:cubicBezTo>
                    <a:pt x="6333" y="85"/>
                    <a:pt x="276" y="6158"/>
                    <a:pt x="276" y="13496"/>
                  </a:cubicBezTo>
                  <a:cubicBezTo>
                    <a:pt x="276" y="20835"/>
                    <a:pt x="6333" y="26908"/>
                    <a:pt x="13653" y="26908"/>
                  </a:cubicBezTo>
                  <a:cubicBezTo>
                    <a:pt x="20972" y="26908"/>
                    <a:pt x="27029" y="20835"/>
                    <a:pt x="27029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5C6E8FE-7797-13D3-205C-64A54F4DF87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005521" y="7716234"/>
              <a:ext cx="100703" cy="168531"/>
            </a:xfrm>
            <a:custGeom>
              <a:avLst/>
              <a:gdLst>
                <a:gd name="connsiteX0" fmla="*/ 19713 w 100703"/>
                <a:gd name="connsiteY0" fmla="*/ 149132 h 168531"/>
                <a:gd name="connsiteX1" fmla="*/ 46466 w 100703"/>
                <a:gd name="connsiteY1" fmla="*/ 123067 h 168531"/>
                <a:gd name="connsiteX2" fmla="*/ 100982 w 100703"/>
                <a:gd name="connsiteY2" fmla="*/ 49177 h 168531"/>
                <a:gd name="connsiteX3" fmla="*/ 47476 w 100703"/>
                <a:gd name="connsiteY3" fmla="*/ 85 h 168531"/>
                <a:gd name="connsiteX4" fmla="*/ 279 w 100703"/>
                <a:gd name="connsiteY4" fmla="*/ 45887 h 168531"/>
                <a:gd name="connsiteX5" fmla="*/ 13655 w 100703"/>
                <a:gd name="connsiteY5" fmla="*/ 60058 h 168531"/>
                <a:gd name="connsiteX6" fmla="*/ 26780 w 100703"/>
                <a:gd name="connsiteY6" fmla="*/ 46646 h 168531"/>
                <a:gd name="connsiteX7" fmla="*/ 13403 w 100703"/>
                <a:gd name="connsiteY7" fmla="*/ 33487 h 168531"/>
                <a:gd name="connsiteX8" fmla="*/ 10122 w 100703"/>
                <a:gd name="connsiteY8" fmla="*/ 33740 h 168531"/>
                <a:gd name="connsiteX9" fmla="*/ 44194 w 100703"/>
                <a:gd name="connsiteY9" fmla="*/ 7929 h 168531"/>
                <a:gd name="connsiteX10" fmla="*/ 78015 w 100703"/>
                <a:gd name="connsiteY10" fmla="*/ 49177 h 168531"/>
                <a:gd name="connsiteX11" fmla="*/ 51514 w 100703"/>
                <a:gd name="connsiteY11" fmla="*/ 105101 h 168531"/>
                <a:gd name="connsiteX12" fmla="*/ 3055 w 100703"/>
                <a:gd name="connsiteY12" fmla="*/ 159254 h 168531"/>
                <a:gd name="connsiteX13" fmla="*/ 279 w 100703"/>
                <a:gd name="connsiteY13" fmla="*/ 168617 h 168531"/>
                <a:gd name="connsiteX14" fmla="*/ 93915 w 100703"/>
                <a:gd name="connsiteY14" fmla="*/ 168617 h 168531"/>
                <a:gd name="connsiteX15" fmla="*/ 100982 w 100703"/>
                <a:gd name="connsiteY15" fmla="*/ 124586 h 168531"/>
                <a:gd name="connsiteX16" fmla="*/ 94672 w 100703"/>
                <a:gd name="connsiteY16" fmla="*/ 124586 h 168531"/>
                <a:gd name="connsiteX17" fmla="*/ 89120 w 100703"/>
                <a:gd name="connsiteY17" fmla="*/ 147107 h 168531"/>
                <a:gd name="connsiteX18" fmla="*/ 65143 w 100703"/>
                <a:gd name="connsiteY18" fmla="*/ 149132 h 168531"/>
                <a:gd name="connsiteX19" fmla="*/ 19713 w 100703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703" h="168531">
                  <a:moveTo>
                    <a:pt x="19713" y="149132"/>
                  </a:moveTo>
                  <a:lnTo>
                    <a:pt x="46466" y="123067"/>
                  </a:lnTo>
                  <a:cubicBezTo>
                    <a:pt x="85839" y="88146"/>
                    <a:pt x="100982" y="74482"/>
                    <a:pt x="100982" y="49177"/>
                  </a:cubicBezTo>
                  <a:cubicBezTo>
                    <a:pt x="100982" y="20329"/>
                    <a:pt x="78267" y="85"/>
                    <a:pt x="47476" y="85"/>
                  </a:cubicBezTo>
                  <a:cubicBezTo>
                    <a:pt x="18956" y="85"/>
                    <a:pt x="279" y="23365"/>
                    <a:pt x="279" y="45887"/>
                  </a:cubicBezTo>
                  <a:cubicBezTo>
                    <a:pt x="279" y="60058"/>
                    <a:pt x="12898" y="60058"/>
                    <a:pt x="13655" y="60058"/>
                  </a:cubicBezTo>
                  <a:cubicBezTo>
                    <a:pt x="17946" y="60058"/>
                    <a:pt x="26780" y="57021"/>
                    <a:pt x="26780" y="46646"/>
                  </a:cubicBezTo>
                  <a:cubicBezTo>
                    <a:pt x="26780" y="40067"/>
                    <a:pt x="22237" y="33487"/>
                    <a:pt x="13403" y="33487"/>
                  </a:cubicBezTo>
                  <a:cubicBezTo>
                    <a:pt x="11384" y="33487"/>
                    <a:pt x="10879" y="33487"/>
                    <a:pt x="10122" y="33740"/>
                  </a:cubicBezTo>
                  <a:cubicBezTo>
                    <a:pt x="15927" y="17292"/>
                    <a:pt x="29556" y="7929"/>
                    <a:pt x="44194" y="7929"/>
                  </a:cubicBezTo>
                  <a:cubicBezTo>
                    <a:pt x="67162" y="7929"/>
                    <a:pt x="78015" y="28426"/>
                    <a:pt x="78015" y="49177"/>
                  </a:cubicBezTo>
                  <a:cubicBezTo>
                    <a:pt x="78015" y="69421"/>
                    <a:pt x="65395" y="89412"/>
                    <a:pt x="51514" y="105101"/>
                  </a:cubicBezTo>
                  <a:lnTo>
                    <a:pt x="3055" y="159254"/>
                  </a:lnTo>
                  <a:cubicBezTo>
                    <a:pt x="279" y="162037"/>
                    <a:pt x="279" y="162543"/>
                    <a:pt x="279" y="168617"/>
                  </a:cubicBezTo>
                  <a:lnTo>
                    <a:pt x="93915" y="168617"/>
                  </a:lnTo>
                  <a:lnTo>
                    <a:pt x="100982" y="124586"/>
                  </a:lnTo>
                  <a:lnTo>
                    <a:pt x="94672" y="124586"/>
                  </a:lnTo>
                  <a:cubicBezTo>
                    <a:pt x="93410" y="132177"/>
                    <a:pt x="91644" y="143312"/>
                    <a:pt x="89120" y="147107"/>
                  </a:cubicBezTo>
                  <a:cubicBezTo>
                    <a:pt x="87353" y="149132"/>
                    <a:pt x="70695" y="149132"/>
                    <a:pt x="65143" y="149132"/>
                  </a:cubicBezTo>
                  <a:lnTo>
                    <a:pt x="19713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BE8843A-9F5A-1418-0DC0-AE10D6DEA161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8131716" y="7716234"/>
              <a:ext cx="100703" cy="174099"/>
            </a:xfrm>
            <a:custGeom>
              <a:avLst/>
              <a:gdLst>
                <a:gd name="connsiteX0" fmla="*/ 100987 w 100703"/>
                <a:gd name="connsiteY0" fmla="*/ 117753 h 174099"/>
                <a:gd name="connsiteX1" fmla="*/ 53033 w 100703"/>
                <a:gd name="connsiteY1" fmla="*/ 62335 h 174099"/>
                <a:gd name="connsiteX2" fmla="*/ 20980 w 100703"/>
                <a:gd name="connsiteY2" fmla="*/ 75241 h 174099"/>
                <a:gd name="connsiteX3" fmla="*/ 20980 w 100703"/>
                <a:gd name="connsiteY3" fmla="*/ 25896 h 174099"/>
                <a:gd name="connsiteX4" fmla="*/ 42433 w 100703"/>
                <a:gd name="connsiteY4" fmla="*/ 29186 h 174099"/>
                <a:gd name="connsiteX5" fmla="*/ 91144 w 100703"/>
                <a:gd name="connsiteY5" fmla="*/ 2868 h 174099"/>
                <a:gd name="connsiteX6" fmla="*/ 88620 w 100703"/>
                <a:gd name="connsiteY6" fmla="*/ 85 h 174099"/>
                <a:gd name="connsiteX7" fmla="*/ 86601 w 100703"/>
                <a:gd name="connsiteY7" fmla="*/ 844 h 174099"/>
                <a:gd name="connsiteX8" fmla="*/ 52276 w 100703"/>
                <a:gd name="connsiteY8" fmla="*/ 8182 h 174099"/>
                <a:gd name="connsiteX9" fmla="*/ 18708 w 100703"/>
                <a:gd name="connsiteY9" fmla="*/ 1097 h 174099"/>
                <a:gd name="connsiteX10" fmla="*/ 15680 w 100703"/>
                <a:gd name="connsiteY10" fmla="*/ 338 h 174099"/>
                <a:gd name="connsiteX11" fmla="*/ 13156 w 100703"/>
                <a:gd name="connsiteY11" fmla="*/ 6411 h 174099"/>
                <a:gd name="connsiteX12" fmla="*/ 13156 w 100703"/>
                <a:gd name="connsiteY12" fmla="*/ 81314 h 174099"/>
                <a:gd name="connsiteX13" fmla="*/ 16689 w 100703"/>
                <a:gd name="connsiteY13" fmla="*/ 87893 h 174099"/>
                <a:gd name="connsiteX14" fmla="*/ 19970 w 100703"/>
                <a:gd name="connsiteY14" fmla="*/ 85616 h 174099"/>
                <a:gd name="connsiteX15" fmla="*/ 52528 w 100703"/>
                <a:gd name="connsiteY15" fmla="*/ 67902 h 174099"/>
                <a:gd name="connsiteX16" fmla="*/ 73981 w 100703"/>
                <a:gd name="connsiteY16" fmla="*/ 84098 h 174099"/>
                <a:gd name="connsiteX17" fmla="*/ 78524 w 100703"/>
                <a:gd name="connsiteY17" fmla="*/ 115982 h 174099"/>
                <a:gd name="connsiteX18" fmla="*/ 72467 w 100703"/>
                <a:gd name="connsiteY18" fmla="*/ 150650 h 174099"/>
                <a:gd name="connsiteX19" fmla="*/ 45461 w 100703"/>
                <a:gd name="connsiteY19" fmla="*/ 167098 h 174099"/>
                <a:gd name="connsiteX20" fmla="*/ 8360 w 100703"/>
                <a:gd name="connsiteY20" fmla="*/ 138757 h 174099"/>
                <a:gd name="connsiteX21" fmla="*/ 12651 w 100703"/>
                <a:gd name="connsiteY21" fmla="*/ 139263 h 174099"/>
                <a:gd name="connsiteX22" fmla="*/ 25270 w 100703"/>
                <a:gd name="connsiteY22" fmla="*/ 126863 h 174099"/>
                <a:gd name="connsiteX23" fmla="*/ 12651 w 100703"/>
                <a:gd name="connsiteY23" fmla="*/ 114464 h 174099"/>
                <a:gd name="connsiteX24" fmla="*/ 284 w 100703"/>
                <a:gd name="connsiteY24" fmla="*/ 127875 h 174099"/>
                <a:gd name="connsiteX25" fmla="*/ 45966 w 100703"/>
                <a:gd name="connsiteY25" fmla="*/ 174184 h 174099"/>
                <a:gd name="connsiteX26" fmla="*/ 100987 w 10070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703" h="174099">
                  <a:moveTo>
                    <a:pt x="100987" y="117753"/>
                  </a:moveTo>
                  <a:cubicBezTo>
                    <a:pt x="100987" y="87640"/>
                    <a:pt x="80291" y="62335"/>
                    <a:pt x="53033" y="62335"/>
                  </a:cubicBezTo>
                  <a:cubicBezTo>
                    <a:pt x="40918" y="62335"/>
                    <a:pt x="30066" y="66384"/>
                    <a:pt x="20980" y="75241"/>
                  </a:cubicBezTo>
                  <a:lnTo>
                    <a:pt x="20980" y="25896"/>
                  </a:lnTo>
                  <a:cubicBezTo>
                    <a:pt x="26027" y="27414"/>
                    <a:pt x="34356" y="29186"/>
                    <a:pt x="42433" y="29186"/>
                  </a:cubicBezTo>
                  <a:cubicBezTo>
                    <a:pt x="73477" y="29186"/>
                    <a:pt x="91144" y="6158"/>
                    <a:pt x="91144" y="2868"/>
                  </a:cubicBezTo>
                  <a:cubicBezTo>
                    <a:pt x="91144" y="1350"/>
                    <a:pt x="90387" y="85"/>
                    <a:pt x="88620" y="85"/>
                  </a:cubicBezTo>
                  <a:cubicBezTo>
                    <a:pt x="88367" y="85"/>
                    <a:pt x="87863" y="85"/>
                    <a:pt x="86601" y="844"/>
                  </a:cubicBezTo>
                  <a:cubicBezTo>
                    <a:pt x="81553" y="3121"/>
                    <a:pt x="69186" y="8182"/>
                    <a:pt x="52276" y="8182"/>
                  </a:cubicBezTo>
                  <a:cubicBezTo>
                    <a:pt x="42180" y="8182"/>
                    <a:pt x="30570" y="6411"/>
                    <a:pt x="18708" y="1097"/>
                  </a:cubicBezTo>
                  <a:cubicBezTo>
                    <a:pt x="16689" y="338"/>
                    <a:pt x="16184" y="338"/>
                    <a:pt x="15680" y="338"/>
                  </a:cubicBezTo>
                  <a:cubicBezTo>
                    <a:pt x="13156" y="338"/>
                    <a:pt x="13156" y="2362"/>
                    <a:pt x="13156" y="6411"/>
                  </a:cubicBezTo>
                  <a:lnTo>
                    <a:pt x="13156" y="81314"/>
                  </a:lnTo>
                  <a:cubicBezTo>
                    <a:pt x="13156" y="85869"/>
                    <a:pt x="13156" y="87893"/>
                    <a:pt x="16689" y="87893"/>
                  </a:cubicBezTo>
                  <a:cubicBezTo>
                    <a:pt x="18456" y="87893"/>
                    <a:pt x="18961" y="87134"/>
                    <a:pt x="19970" y="85616"/>
                  </a:cubicBezTo>
                  <a:cubicBezTo>
                    <a:pt x="22746" y="81567"/>
                    <a:pt x="32085" y="67902"/>
                    <a:pt x="52528" y="67902"/>
                  </a:cubicBezTo>
                  <a:cubicBezTo>
                    <a:pt x="65652" y="67902"/>
                    <a:pt x="71962" y="79543"/>
                    <a:pt x="73981" y="84098"/>
                  </a:cubicBezTo>
                  <a:cubicBezTo>
                    <a:pt x="78020" y="93461"/>
                    <a:pt x="78524" y="103330"/>
                    <a:pt x="78524" y="115982"/>
                  </a:cubicBezTo>
                  <a:cubicBezTo>
                    <a:pt x="78524" y="124839"/>
                    <a:pt x="78524" y="140022"/>
                    <a:pt x="72467" y="150650"/>
                  </a:cubicBezTo>
                  <a:cubicBezTo>
                    <a:pt x="66410" y="160519"/>
                    <a:pt x="57071" y="167098"/>
                    <a:pt x="45461" y="167098"/>
                  </a:cubicBezTo>
                  <a:cubicBezTo>
                    <a:pt x="27037" y="167098"/>
                    <a:pt x="12651" y="153687"/>
                    <a:pt x="8360" y="138757"/>
                  </a:cubicBezTo>
                  <a:cubicBezTo>
                    <a:pt x="9117" y="139010"/>
                    <a:pt x="9875" y="139263"/>
                    <a:pt x="12651" y="139263"/>
                  </a:cubicBezTo>
                  <a:cubicBezTo>
                    <a:pt x="20980" y="139263"/>
                    <a:pt x="25270" y="132936"/>
                    <a:pt x="25270" y="126863"/>
                  </a:cubicBezTo>
                  <a:cubicBezTo>
                    <a:pt x="25270" y="120790"/>
                    <a:pt x="20980" y="114464"/>
                    <a:pt x="12651" y="114464"/>
                  </a:cubicBezTo>
                  <a:cubicBezTo>
                    <a:pt x="9117" y="114464"/>
                    <a:pt x="284" y="116235"/>
                    <a:pt x="284" y="127875"/>
                  </a:cubicBezTo>
                  <a:cubicBezTo>
                    <a:pt x="284" y="149638"/>
                    <a:pt x="17699" y="174184"/>
                    <a:pt x="45966" y="174184"/>
                  </a:cubicBezTo>
                  <a:cubicBezTo>
                    <a:pt x="75243" y="174184"/>
                    <a:pt x="100987" y="149891"/>
                    <a:pt x="100987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90A9D0F5-1734-CCFE-4A95-2E82BAFB55A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266997" y="7857942"/>
              <a:ext cx="29529" cy="75662"/>
            </a:xfrm>
            <a:custGeom>
              <a:avLst/>
              <a:gdLst>
                <a:gd name="connsiteX0" fmla="*/ 29818 w 29529"/>
                <a:gd name="connsiteY0" fmla="*/ 26655 h 75662"/>
                <a:gd name="connsiteX1" fmla="*/ 13665 w 29529"/>
                <a:gd name="connsiteY1" fmla="*/ 85 h 75662"/>
                <a:gd name="connsiteX2" fmla="*/ 289 w 29529"/>
                <a:gd name="connsiteY2" fmla="*/ 13496 h 75662"/>
                <a:gd name="connsiteX3" fmla="*/ 13665 w 29529"/>
                <a:gd name="connsiteY3" fmla="*/ 26908 h 75662"/>
                <a:gd name="connsiteX4" fmla="*/ 22499 w 29529"/>
                <a:gd name="connsiteY4" fmla="*/ 23618 h 75662"/>
                <a:gd name="connsiteX5" fmla="*/ 23761 w 29529"/>
                <a:gd name="connsiteY5" fmla="*/ 22859 h 75662"/>
                <a:gd name="connsiteX6" fmla="*/ 24266 w 29529"/>
                <a:gd name="connsiteY6" fmla="*/ 26655 h 75662"/>
                <a:gd name="connsiteX7" fmla="*/ 7103 w 29529"/>
                <a:gd name="connsiteY7" fmla="*/ 68915 h 75662"/>
                <a:gd name="connsiteX8" fmla="*/ 4327 w 29529"/>
                <a:gd name="connsiteY8" fmla="*/ 72963 h 75662"/>
                <a:gd name="connsiteX9" fmla="*/ 6851 w 29529"/>
                <a:gd name="connsiteY9" fmla="*/ 75747 h 75662"/>
                <a:gd name="connsiteX10" fmla="*/ 29818 w 2952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9" h="75662">
                  <a:moveTo>
                    <a:pt x="29818" y="26655"/>
                  </a:moveTo>
                  <a:cubicBezTo>
                    <a:pt x="29818" y="9954"/>
                    <a:pt x="23509" y="85"/>
                    <a:pt x="13665" y="85"/>
                  </a:cubicBezTo>
                  <a:cubicBezTo>
                    <a:pt x="5337" y="85"/>
                    <a:pt x="289" y="6411"/>
                    <a:pt x="289" y="13496"/>
                  </a:cubicBezTo>
                  <a:cubicBezTo>
                    <a:pt x="289" y="20329"/>
                    <a:pt x="5337" y="26908"/>
                    <a:pt x="13665" y="26908"/>
                  </a:cubicBezTo>
                  <a:cubicBezTo>
                    <a:pt x="16694" y="26908"/>
                    <a:pt x="19975" y="25896"/>
                    <a:pt x="22499" y="23618"/>
                  </a:cubicBezTo>
                  <a:cubicBezTo>
                    <a:pt x="23256" y="23112"/>
                    <a:pt x="23509" y="22859"/>
                    <a:pt x="23761" y="22859"/>
                  </a:cubicBezTo>
                  <a:cubicBezTo>
                    <a:pt x="24013" y="22859"/>
                    <a:pt x="24266" y="23112"/>
                    <a:pt x="24266" y="26655"/>
                  </a:cubicBezTo>
                  <a:cubicBezTo>
                    <a:pt x="24266" y="45381"/>
                    <a:pt x="15432" y="60564"/>
                    <a:pt x="7103" y="68915"/>
                  </a:cubicBezTo>
                  <a:cubicBezTo>
                    <a:pt x="4327" y="71698"/>
                    <a:pt x="4327" y="72204"/>
                    <a:pt x="4327" y="72963"/>
                  </a:cubicBezTo>
                  <a:cubicBezTo>
                    <a:pt x="4327" y="74735"/>
                    <a:pt x="5589" y="75747"/>
                    <a:pt x="6851" y="75747"/>
                  </a:cubicBezTo>
                  <a:cubicBezTo>
                    <a:pt x="9627" y="75747"/>
                    <a:pt x="29818" y="56262"/>
                    <a:pt x="2981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3C0C14EA-6E9B-FCB1-2CF3-B462C0C80E98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8451941" y="7772917"/>
              <a:ext cx="141590" cy="114632"/>
            </a:xfrm>
            <a:custGeom>
              <a:avLst/>
              <a:gdLst>
                <a:gd name="connsiteX0" fmla="*/ 110338 w 141590"/>
                <a:gd name="connsiteY0" fmla="*/ 52213 h 114632"/>
                <a:gd name="connsiteX1" fmla="*/ 68189 w 141590"/>
                <a:gd name="connsiteY1" fmla="*/ 85 h 114632"/>
                <a:gd name="connsiteX2" fmla="*/ 297 w 141590"/>
                <a:gd name="connsiteY2" fmla="*/ 71951 h 114632"/>
                <a:gd name="connsiteX3" fmla="*/ 41184 w 141590"/>
                <a:gd name="connsiteY3" fmla="*/ 114717 h 114632"/>
                <a:gd name="connsiteX4" fmla="*/ 94438 w 141590"/>
                <a:gd name="connsiteY4" fmla="*/ 93461 h 114632"/>
                <a:gd name="connsiteX5" fmla="*/ 117405 w 141590"/>
                <a:gd name="connsiteY5" fmla="*/ 114717 h 114632"/>
                <a:gd name="connsiteX6" fmla="*/ 138606 w 141590"/>
                <a:gd name="connsiteY6" fmla="*/ 96750 h 114632"/>
                <a:gd name="connsiteX7" fmla="*/ 135577 w 141590"/>
                <a:gd name="connsiteY7" fmla="*/ 94220 h 114632"/>
                <a:gd name="connsiteX8" fmla="*/ 132296 w 141590"/>
                <a:gd name="connsiteY8" fmla="*/ 96750 h 114632"/>
                <a:gd name="connsiteX9" fmla="*/ 118162 w 141590"/>
                <a:gd name="connsiteY9" fmla="*/ 109150 h 114632"/>
                <a:gd name="connsiteX10" fmla="*/ 110338 w 141590"/>
                <a:gd name="connsiteY10" fmla="*/ 83339 h 114632"/>
                <a:gd name="connsiteX11" fmla="*/ 112862 w 141590"/>
                <a:gd name="connsiteY11" fmla="*/ 74482 h 114632"/>
                <a:gd name="connsiteX12" fmla="*/ 141887 w 141590"/>
                <a:gd name="connsiteY12" fmla="*/ 15015 h 114632"/>
                <a:gd name="connsiteX13" fmla="*/ 138858 w 141590"/>
                <a:gd name="connsiteY13" fmla="*/ 12484 h 114632"/>
                <a:gd name="connsiteX14" fmla="*/ 135072 w 141590"/>
                <a:gd name="connsiteY14" fmla="*/ 17798 h 114632"/>
                <a:gd name="connsiteX15" fmla="*/ 110338 w 141590"/>
                <a:gd name="connsiteY15" fmla="*/ 67902 h 114632"/>
                <a:gd name="connsiteX16" fmla="*/ 110338 w 141590"/>
                <a:gd name="connsiteY16" fmla="*/ 52213 h 114632"/>
                <a:gd name="connsiteX17" fmla="*/ 93428 w 141590"/>
                <a:gd name="connsiteY17" fmla="*/ 86881 h 114632"/>
                <a:gd name="connsiteX18" fmla="*/ 41688 w 141590"/>
                <a:gd name="connsiteY18" fmla="*/ 109150 h 114632"/>
                <a:gd name="connsiteX19" fmla="*/ 18973 w 141590"/>
                <a:gd name="connsiteY19" fmla="*/ 81567 h 114632"/>
                <a:gd name="connsiteX20" fmla="*/ 33612 w 141590"/>
                <a:gd name="connsiteY20" fmla="*/ 28933 h 114632"/>
                <a:gd name="connsiteX21" fmla="*/ 67937 w 141590"/>
                <a:gd name="connsiteY21" fmla="*/ 5652 h 114632"/>
                <a:gd name="connsiteX22" fmla="*/ 92923 w 141590"/>
                <a:gd name="connsiteY22" fmla="*/ 58539 h 114632"/>
                <a:gd name="connsiteX23" fmla="*/ 93428 w 141590"/>
                <a:gd name="connsiteY23" fmla="*/ 868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590" h="114632">
                  <a:moveTo>
                    <a:pt x="110338" y="52213"/>
                  </a:moveTo>
                  <a:cubicBezTo>
                    <a:pt x="110338" y="12484"/>
                    <a:pt x="86866" y="85"/>
                    <a:pt x="68189" y="85"/>
                  </a:cubicBezTo>
                  <a:cubicBezTo>
                    <a:pt x="33612" y="85"/>
                    <a:pt x="297" y="36271"/>
                    <a:pt x="297" y="71951"/>
                  </a:cubicBezTo>
                  <a:cubicBezTo>
                    <a:pt x="297" y="95485"/>
                    <a:pt x="15440" y="114717"/>
                    <a:pt x="41184" y="114717"/>
                  </a:cubicBezTo>
                  <a:cubicBezTo>
                    <a:pt x="57084" y="114717"/>
                    <a:pt x="75256" y="108897"/>
                    <a:pt x="94438" y="93461"/>
                  </a:cubicBezTo>
                  <a:cubicBezTo>
                    <a:pt x="97719" y="106872"/>
                    <a:pt x="106047" y="114717"/>
                    <a:pt x="117405" y="114717"/>
                  </a:cubicBezTo>
                  <a:cubicBezTo>
                    <a:pt x="130781" y="114717"/>
                    <a:pt x="138606" y="100799"/>
                    <a:pt x="138606" y="96750"/>
                  </a:cubicBezTo>
                  <a:cubicBezTo>
                    <a:pt x="138606" y="94979"/>
                    <a:pt x="137091" y="94220"/>
                    <a:pt x="135577" y="94220"/>
                  </a:cubicBezTo>
                  <a:cubicBezTo>
                    <a:pt x="133810" y="94220"/>
                    <a:pt x="133053" y="94979"/>
                    <a:pt x="132296" y="96750"/>
                  </a:cubicBezTo>
                  <a:cubicBezTo>
                    <a:pt x="127753" y="109150"/>
                    <a:pt x="118667" y="109150"/>
                    <a:pt x="118162" y="109150"/>
                  </a:cubicBezTo>
                  <a:cubicBezTo>
                    <a:pt x="110338" y="109150"/>
                    <a:pt x="110338" y="89412"/>
                    <a:pt x="110338" y="83339"/>
                  </a:cubicBezTo>
                  <a:cubicBezTo>
                    <a:pt x="110338" y="78024"/>
                    <a:pt x="110338" y="77518"/>
                    <a:pt x="112862" y="74482"/>
                  </a:cubicBezTo>
                  <a:cubicBezTo>
                    <a:pt x="136586" y="44622"/>
                    <a:pt x="141887" y="15268"/>
                    <a:pt x="141887" y="15015"/>
                  </a:cubicBezTo>
                  <a:cubicBezTo>
                    <a:pt x="141887" y="14509"/>
                    <a:pt x="141634" y="12484"/>
                    <a:pt x="138858" y="12484"/>
                  </a:cubicBezTo>
                  <a:cubicBezTo>
                    <a:pt x="136334" y="12484"/>
                    <a:pt x="136334" y="13243"/>
                    <a:pt x="135072" y="17798"/>
                  </a:cubicBezTo>
                  <a:cubicBezTo>
                    <a:pt x="130529" y="33740"/>
                    <a:pt x="122200" y="52972"/>
                    <a:pt x="110338" y="67902"/>
                  </a:cubicBezTo>
                  <a:lnTo>
                    <a:pt x="110338" y="52213"/>
                  </a:lnTo>
                  <a:close/>
                  <a:moveTo>
                    <a:pt x="93428" y="86881"/>
                  </a:moveTo>
                  <a:cubicBezTo>
                    <a:pt x="71218" y="106366"/>
                    <a:pt x="51784" y="109150"/>
                    <a:pt x="41688" y="109150"/>
                  </a:cubicBezTo>
                  <a:cubicBezTo>
                    <a:pt x="26545" y="109150"/>
                    <a:pt x="18973" y="97762"/>
                    <a:pt x="18973" y="81567"/>
                  </a:cubicBezTo>
                  <a:cubicBezTo>
                    <a:pt x="18973" y="69168"/>
                    <a:pt x="25535" y="41838"/>
                    <a:pt x="33612" y="28933"/>
                  </a:cubicBezTo>
                  <a:cubicBezTo>
                    <a:pt x="45474" y="10460"/>
                    <a:pt x="59103" y="5652"/>
                    <a:pt x="67937" y="5652"/>
                  </a:cubicBezTo>
                  <a:cubicBezTo>
                    <a:pt x="92923" y="5652"/>
                    <a:pt x="92923" y="38802"/>
                    <a:pt x="92923" y="58539"/>
                  </a:cubicBezTo>
                  <a:cubicBezTo>
                    <a:pt x="92923" y="67902"/>
                    <a:pt x="92923" y="82579"/>
                    <a:pt x="93428" y="868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59702EF7-CFFF-2644-1410-D7AF6AD4B1F4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688221" y="7791896"/>
              <a:ext cx="167838" cy="59213"/>
            </a:xfrm>
            <a:custGeom>
              <a:avLst/>
              <a:gdLst>
                <a:gd name="connsiteX0" fmla="*/ 159563 w 167838"/>
                <a:gd name="connsiteY0" fmla="*/ 10207 h 59213"/>
                <a:gd name="connsiteX1" fmla="*/ 168144 w 167838"/>
                <a:gd name="connsiteY1" fmla="*/ 5146 h 59213"/>
                <a:gd name="connsiteX2" fmla="*/ 159815 w 167838"/>
                <a:gd name="connsiteY2" fmla="*/ 85 h 59213"/>
                <a:gd name="connsiteX3" fmla="*/ 8635 w 167838"/>
                <a:gd name="connsiteY3" fmla="*/ 85 h 59213"/>
                <a:gd name="connsiteX4" fmla="*/ 306 w 167838"/>
                <a:gd name="connsiteY4" fmla="*/ 5146 h 59213"/>
                <a:gd name="connsiteX5" fmla="*/ 8887 w 167838"/>
                <a:gd name="connsiteY5" fmla="*/ 10207 h 59213"/>
                <a:gd name="connsiteX6" fmla="*/ 159563 w 167838"/>
                <a:gd name="connsiteY6" fmla="*/ 10207 h 59213"/>
                <a:gd name="connsiteX7" fmla="*/ 159815 w 167838"/>
                <a:gd name="connsiteY7" fmla="*/ 59299 h 59213"/>
                <a:gd name="connsiteX8" fmla="*/ 168144 w 167838"/>
                <a:gd name="connsiteY8" fmla="*/ 54238 h 59213"/>
                <a:gd name="connsiteX9" fmla="*/ 159563 w 167838"/>
                <a:gd name="connsiteY9" fmla="*/ 49177 h 59213"/>
                <a:gd name="connsiteX10" fmla="*/ 8887 w 167838"/>
                <a:gd name="connsiteY10" fmla="*/ 49177 h 59213"/>
                <a:gd name="connsiteX11" fmla="*/ 306 w 167838"/>
                <a:gd name="connsiteY11" fmla="*/ 54238 h 59213"/>
                <a:gd name="connsiteX12" fmla="*/ 8635 w 167838"/>
                <a:gd name="connsiteY12" fmla="*/ 59299 h 59213"/>
                <a:gd name="connsiteX13" fmla="*/ 159815 w 16783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838" h="59213">
                  <a:moveTo>
                    <a:pt x="159563" y="10207"/>
                  </a:moveTo>
                  <a:cubicBezTo>
                    <a:pt x="163349" y="10207"/>
                    <a:pt x="168144" y="10207"/>
                    <a:pt x="168144" y="5146"/>
                  </a:cubicBezTo>
                  <a:cubicBezTo>
                    <a:pt x="168144" y="85"/>
                    <a:pt x="163349" y="85"/>
                    <a:pt x="159815" y="85"/>
                  </a:cubicBezTo>
                  <a:lnTo>
                    <a:pt x="8635" y="85"/>
                  </a:lnTo>
                  <a:cubicBezTo>
                    <a:pt x="5101" y="85"/>
                    <a:pt x="306" y="85"/>
                    <a:pt x="306" y="5146"/>
                  </a:cubicBezTo>
                  <a:cubicBezTo>
                    <a:pt x="306" y="10207"/>
                    <a:pt x="5101" y="10207"/>
                    <a:pt x="8887" y="10207"/>
                  </a:cubicBezTo>
                  <a:lnTo>
                    <a:pt x="159563" y="10207"/>
                  </a:lnTo>
                  <a:close/>
                  <a:moveTo>
                    <a:pt x="159815" y="59299"/>
                  </a:moveTo>
                  <a:cubicBezTo>
                    <a:pt x="163349" y="59299"/>
                    <a:pt x="168144" y="59299"/>
                    <a:pt x="168144" y="54238"/>
                  </a:cubicBezTo>
                  <a:cubicBezTo>
                    <a:pt x="168144" y="49177"/>
                    <a:pt x="163349" y="49177"/>
                    <a:pt x="159563" y="49177"/>
                  </a:cubicBezTo>
                  <a:lnTo>
                    <a:pt x="8887" y="49177"/>
                  </a:lnTo>
                  <a:cubicBezTo>
                    <a:pt x="5101" y="49177"/>
                    <a:pt x="306" y="49177"/>
                    <a:pt x="306" y="54238"/>
                  </a:cubicBezTo>
                  <a:cubicBezTo>
                    <a:pt x="306" y="59299"/>
                    <a:pt x="5101" y="59299"/>
                    <a:pt x="8635" y="59299"/>
                  </a:cubicBezTo>
                  <a:lnTo>
                    <a:pt x="159815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9E31A541-49E0-04F3-D162-0AEC4AF5A27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950339" y="7716234"/>
              <a:ext cx="106255" cy="174099"/>
            </a:xfrm>
            <a:custGeom>
              <a:avLst/>
              <a:gdLst>
                <a:gd name="connsiteX0" fmla="*/ 106572 w 106255"/>
                <a:gd name="connsiteY0" fmla="*/ 87640 h 174099"/>
                <a:gd name="connsiteX1" fmla="*/ 96476 w 106255"/>
                <a:gd name="connsiteY1" fmla="*/ 28426 h 174099"/>
                <a:gd name="connsiteX2" fmla="*/ 53570 w 106255"/>
                <a:gd name="connsiteY2" fmla="*/ 85 h 174099"/>
                <a:gd name="connsiteX3" fmla="*/ 9655 w 106255"/>
                <a:gd name="connsiteY3" fmla="*/ 30198 h 174099"/>
                <a:gd name="connsiteX4" fmla="*/ 316 w 106255"/>
                <a:gd name="connsiteY4" fmla="*/ 87640 h 174099"/>
                <a:gd name="connsiteX5" fmla="*/ 11674 w 106255"/>
                <a:gd name="connsiteY5" fmla="*/ 148626 h 174099"/>
                <a:gd name="connsiteX6" fmla="*/ 53318 w 106255"/>
                <a:gd name="connsiteY6" fmla="*/ 174184 h 174099"/>
                <a:gd name="connsiteX7" fmla="*/ 97234 w 106255"/>
                <a:gd name="connsiteY7" fmla="*/ 144830 h 174099"/>
                <a:gd name="connsiteX8" fmla="*/ 106572 w 106255"/>
                <a:gd name="connsiteY8" fmla="*/ 87640 h 174099"/>
                <a:gd name="connsiteX9" fmla="*/ 53318 w 106255"/>
                <a:gd name="connsiteY9" fmla="*/ 168617 h 174099"/>
                <a:gd name="connsiteX10" fmla="*/ 24041 w 106255"/>
                <a:gd name="connsiteY10" fmla="*/ 137998 h 174099"/>
                <a:gd name="connsiteX11" fmla="*/ 21264 w 106255"/>
                <a:gd name="connsiteY11" fmla="*/ 84604 h 174099"/>
                <a:gd name="connsiteX12" fmla="*/ 23284 w 106255"/>
                <a:gd name="connsiteY12" fmla="*/ 38042 h 174099"/>
                <a:gd name="connsiteX13" fmla="*/ 53318 w 106255"/>
                <a:gd name="connsiteY13" fmla="*/ 5652 h 174099"/>
                <a:gd name="connsiteX14" fmla="*/ 83100 w 106255"/>
                <a:gd name="connsiteY14" fmla="*/ 35259 h 174099"/>
                <a:gd name="connsiteX15" fmla="*/ 85624 w 106255"/>
                <a:gd name="connsiteY15" fmla="*/ 84604 h 174099"/>
                <a:gd name="connsiteX16" fmla="*/ 82847 w 106255"/>
                <a:gd name="connsiteY16" fmla="*/ 136985 h 174099"/>
                <a:gd name="connsiteX17" fmla="*/ 53318 w 106255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255" h="174099">
                  <a:moveTo>
                    <a:pt x="106572" y="87640"/>
                  </a:moveTo>
                  <a:cubicBezTo>
                    <a:pt x="106572" y="67396"/>
                    <a:pt x="105310" y="47152"/>
                    <a:pt x="96476" y="28426"/>
                  </a:cubicBezTo>
                  <a:cubicBezTo>
                    <a:pt x="84866" y="4133"/>
                    <a:pt x="64171" y="85"/>
                    <a:pt x="53570" y="85"/>
                  </a:cubicBezTo>
                  <a:cubicBezTo>
                    <a:pt x="38427" y="85"/>
                    <a:pt x="20003" y="6664"/>
                    <a:pt x="9655" y="30198"/>
                  </a:cubicBezTo>
                  <a:cubicBezTo>
                    <a:pt x="1578" y="47658"/>
                    <a:pt x="316" y="67396"/>
                    <a:pt x="316" y="87640"/>
                  </a:cubicBezTo>
                  <a:cubicBezTo>
                    <a:pt x="316" y="106619"/>
                    <a:pt x="1326" y="129394"/>
                    <a:pt x="11674" y="148626"/>
                  </a:cubicBezTo>
                  <a:cubicBezTo>
                    <a:pt x="22526" y="169123"/>
                    <a:pt x="40951" y="174184"/>
                    <a:pt x="53318" y="174184"/>
                  </a:cubicBezTo>
                  <a:cubicBezTo>
                    <a:pt x="66947" y="174184"/>
                    <a:pt x="86128" y="168870"/>
                    <a:pt x="97234" y="144830"/>
                  </a:cubicBezTo>
                  <a:cubicBezTo>
                    <a:pt x="105310" y="127369"/>
                    <a:pt x="106572" y="107631"/>
                    <a:pt x="106572" y="87640"/>
                  </a:cubicBezTo>
                  <a:close/>
                  <a:moveTo>
                    <a:pt x="53318" y="168617"/>
                  </a:moveTo>
                  <a:cubicBezTo>
                    <a:pt x="43475" y="168617"/>
                    <a:pt x="28584" y="162290"/>
                    <a:pt x="24041" y="137998"/>
                  </a:cubicBezTo>
                  <a:cubicBezTo>
                    <a:pt x="21264" y="122814"/>
                    <a:pt x="21264" y="99534"/>
                    <a:pt x="21264" y="84604"/>
                  </a:cubicBezTo>
                  <a:cubicBezTo>
                    <a:pt x="21264" y="68408"/>
                    <a:pt x="21264" y="51707"/>
                    <a:pt x="23284" y="38042"/>
                  </a:cubicBezTo>
                  <a:cubicBezTo>
                    <a:pt x="28079" y="7929"/>
                    <a:pt x="47008" y="5652"/>
                    <a:pt x="53318" y="5652"/>
                  </a:cubicBezTo>
                  <a:cubicBezTo>
                    <a:pt x="61647" y="5652"/>
                    <a:pt x="78304" y="10207"/>
                    <a:pt x="83100" y="35259"/>
                  </a:cubicBezTo>
                  <a:cubicBezTo>
                    <a:pt x="85624" y="49430"/>
                    <a:pt x="85624" y="68662"/>
                    <a:pt x="85624" y="84604"/>
                  </a:cubicBezTo>
                  <a:cubicBezTo>
                    <a:pt x="85624" y="103583"/>
                    <a:pt x="85624" y="120790"/>
                    <a:pt x="82847" y="136985"/>
                  </a:cubicBezTo>
                  <a:cubicBezTo>
                    <a:pt x="79062" y="161025"/>
                    <a:pt x="64675" y="168617"/>
                    <a:pt x="53318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8D3DE292-91B1-516B-D6EB-80E030BA937A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9088396" y="7857942"/>
              <a:ext cx="26753" cy="26823"/>
            </a:xfrm>
            <a:custGeom>
              <a:avLst/>
              <a:gdLst>
                <a:gd name="connsiteX0" fmla="*/ 27074 w 26753"/>
                <a:gd name="connsiteY0" fmla="*/ 13496 h 26823"/>
                <a:gd name="connsiteX1" fmla="*/ 13698 w 26753"/>
                <a:gd name="connsiteY1" fmla="*/ 85 h 26823"/>
                <a:gd name="connsiteX2" fmla="*/ 321 w 26753"/>
                <a:gd name="connsiteY2" fmla="*/ 13496 h 26823"/>
                <a:gd name="connsiteX3" fmla="*/ 13698 w 26753"/>
                <a:gd name="connsiteY3" fmla="*/ 26908 h 26823"/>
                <a:gd name="connsiteX4" fmla="*/ 27074 w 2675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53" h="26823">
                  <a:moveTo>
                    <a:pt x="27074" y="13496"/>
                  </a:moveTo>
                  <a:cubicBezTo>
                    <a:pt x="27074" y="6158"/>
                    <a:pt x="21017" y="85"/>
                    <a:pt x="13698" y="85"/>
                  </a:cubicBezTo>
                  <a:cubicBezTo>
                    <a:pt x="6379" y="85"/>
                    <a:pt x="321" y="6158"/>
                    <a:pt x="321" y="13496"/>
                  </a:cubicBezTo>
                  <a:cubicBezTo>
                    <a:pt x="321" y="20835"/>
                    <a:pt x="6379" y="26908"/>
                    <a:pt x="13698" y="26908"/>
                  </a:cubicBezTo>
                  <a:cubicBezTo>
                    <a:pt x="21017" y="26908"/>
                    <a:pt x="27074" y="20835"/>
                    <a:pt x="27074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1588215E-B6AF-3394-C752-337D29A5E66B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9143866" y="7713450"/>
              <a:ext cx="111808" cy="171315"/>
            </a:xfrm>
            <a:custGeom>
              <a:avLst/>
              <a:gdLst>
                <a:gd name="connsiteX0" fmla="*/ 67459 w 111808"/>
                <a:gd name="connsiteY0" fmla="*/ 129647 h 171315"/>
                <a:gd name="connsiteX1" fmla="*/ 67459 w 111808"/>
                <a:gd name="connsiteY1" fmla="*/ 151662 h 171315"/>
                <a:gd name="connsiteX2" fmla="*/ 48278 w 111808"/>
                <a:gd name="connsiteY2" fmla="*/ 163556 h 171315"/>
                <a:gd name="connsiteX3" fmla="*/ 42978 w 111808"/>
                <a:gd name="connsiteY3" fmla="*/ 163556 h 171315"/>
                <a:gd name="connsiteX4" fmla="*/ 42978 w 111808"/>
                <a:gd name="connsiteY4" fmla="*/ 171400 h 171315"/>
                <a:gd name="connsiteX5" fmla="*/ 77050 w 111808"/>
                <a:gd name="connsiteY5" fmla="*/ 170641 h 171315"/>
                <a:gd name="connsiteX6" fmla="*/ 111375 w 111808"/>
                <a:gd name="connsiteY6" fmla="*/ 171400 h 171315"/>
                <a:gd name="connsiteX7" fmla="*/ 111375 w 111808"/>
                <a:gd name="connsiteY7" fmla="*/ 163556 h 171315"/>
                <a:gd name="connsiteX8" fmla="*/ 106075 w 111808"/>
                <a:gd name="connsiteY8" fmla="*/ 163556 h 171315"/>
                <a:gd name="connsiteX9" fmla="*/ 86893 w 111808"/>
                <a:gd name="connsiteY9" fmla="*/ 151662 h 171315"/>
                <a:gd name="connsiteX10" fmla="*/ 86893 w 111808"/>
                <a:gd name="connsiteY10" fmla="*/ 129647 h 171315"/>
                <a:gd name="connsiteX11" fmla="*/ 112132 w 111808"/>
                <a:gd name="connsiteY11" fmla="*/ 129647 h 171315"/>
                <a:gd name="connsiteX12" fmla="*/ 112132 w 111808"/>
                <a:gd name="connsiteY12" fmla="*/ 121802 h 171315"/>
                <a:gd name="connsiteX13" fmla="*/ 86893 w 111808"/>
                <a:gd name="connsiteY13" fmla="*/ 121802 h 171315"/>
                <a:gd name="connsiteX14" fmla="*/ 86893 w 111808"/>
                <a:gd name="connsiteY14" fmla="*/ 6664 h 171315"/>
                <a:gd name="connsiteX15" fmla="*/ 82855 w 111808"/>
                <a:gd name="connsiteY15" fmla="*/ 85 h 171315"/>
                <a:gd name="connsiteX16" fmla="*/ 77807 w 111808"/>
                <a:gd name="connsiteY16" fmla="*/ 3121 h 171315"/>
                <a:gd name="connsiteX17" fmla="*/ 324 w 111808"/>
                <a:gd name="connsiteY17" fmla="*/ 121802 h 171315"/>
                <a:gd name="connsiteX18" fmla="*/ 324 w 111808"/>
                <a:gd name="connsiteY18" fmla="*/ 129647 h 171315"/>
                <a:gd name="connsiteX19" fmla="*/ 67459 w 111808"/>
                <a:gd name="connsiteY19" fmla="*/ 129647 h 171315"/>
                <a:gd name="connsiteX20" fmla="*/ 68974 w 111808"/>
                <a:gd name="connsiteY20" fmla="*/ 121802 h 171315"/>
                <a:gd name="connsiteX21" fmla="*/ 7391 w 111808"/>
                <a:gd name="connsiteY21" fmla="*/ 121802 h 171315"/>
                <a:gd name="connsiteX22" fmla="*/ 68974 w 111808"/>
                <a:gd name="connsiteY22" fmla="*/ 27414 h 171315"/>
                <a:gd name="connsiteX23" fmla="*/ 68974 w 111808"/>
                <a:gd name="connsiteY23" fmla="*/ 121802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808" h="171315">
                  <a:moveTo>
                    <a:pt x="67459" y="129647"/>
                  </a:moveTo>
                  <a:lnTo>
                    <a:pt x="67459" y="151662"/>
                  </a:lnTo>
                  <a:cubicBezTo>
                    <a:pt x="67459" y="160772"/>
                    <a:pt x="66955" y="163556"/>
                    <a:pt x="48278" y="163556"/>
                  </a:cubicBezTo>
                  <a:lnTo>
                    <a:pt x="42978" y="163556"/>
                  </a:lnTo>
                  <a:lnTo>
                    <a:pt x="42978" y="171400"/>
                  </a:lnTo>
                  <a:cubicBezTo>
                    <a:pt x="53326" y="170641"/>
                    <a:pt x="66450" y="170641"/>
                    <a:pt x="77050" y="170641"/>
                  </a:cubicBezTo>
                  <a:cubicBezTo>
                    <a:pt x="87650" y="170641"/>
                    <a:pt x="101027" y="170641"/>
                    <a:pt x="111375" y="171400"/>
                  </a:cubicBezTo>
                  <a:lnTo>
                    <a:pt x="111375" y="163556"/>
                  </a:lnTo>
                  <a:lnTo>
                    <a:pt x="106075" y="163556"/>
                  </a:lnTo>
                  <a:cubicBezTo>
                    <a:pt x="87398" y="163556"/>
                    <a:pt x="86893" y="160772"/>
                    <a:pt x="86893" y="151662"/>
                  </a:cubicBezTo>
                  <a:lnTo>
                    <a:pt x="86893" y="129647"/>
                  </a:lnTo>
                  <a:lnTo>
                    <a:pt x="112132" y="129647"/>
                  </a:lnTo>
                  <a:lnTo>
                    <a:pt x="112132" y="121802"/>
                  </a:lnTo>
                  <a:lnTo>
                    <a:pt x="86893" y="121802"/>
                  </a:lnTo>
                  <a:lnTo>
                    <a:pt x="86893" y="6664"/>
                  </a:lnTo>
                  <a:cubicBezTo>
                    <a:pt x="86893" y="1603"/>
                    <a:pt x="86893" y="85"/>
                    <a:pt x="82855" y="85"/>
                  </a:cubicBezTo>
                  <a:cubicBezTo>
                    <a:pt x="80584" y="85"/>
                    <a:pt x="79826" y="85"/>
                    <a:pt x="77807" y="3121"/>
                  </a:cubicBezTo>
                  <a:lnTo>
                    <a:pt x="324" y="121802"/>
                  </a:lnTo>
                  <a:lnTo>
                    <a:pt x="324" y="129647"/>
                  </a:lnTo>
                  <a:lnTo>
                    <a:pt x="67459" y="129647"/>
                  </a:lnTo>
                  <a:close/>
                  <a:moveTo>
                    <a:pt x="68974" y="121802"/>
                  </a:moveTo>
                  <a:lnTo>
                    <a:pt x="7391" y="121802"/>
                  </a:lnTo>
                  <a:lnTo>
                    <a:pt x="68974" y="27414"/>
                  </a:lnTo>
                  <a:lnTo>
                    <a:pt x="68974" y="1218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51" name="组合 150" descr="\documentclass{article}&#10;\usepackage{amsmath}&#10;\pagestyle{empty}&#10;\begin{document}&#10;&#10;\begin{align*}&#10;\epsilon = 1,~\Delta = 1,~\beta=0.25,~\omega_\mathrm{c}=1,~\alpha=0.4&#10;\end{align*}&#10;&#10;\end{document}" title="IguanaTex Vector Display">
            <a:extLst>
              <a:ext uri="{FF2B5EF4-FFF2-40B4-BE49-F238E27FC236}">
                <a16:creationId xmlns:a16="http://schemas.microsoft.com/office/drawing/2014/main" id="{858DC67D-CDD4-AA69-A1B1-ECD63C466E8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5600" y="5727700"/>
            <a:ext cx="4494531" cy="230275"/>
            <a:chOff x="10387336" y="7703581"/>
            <a:chExt cx="4494531" cy="230275"/>
          </a:xfrm>
        </p:grpSpPr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159338C3-D96E-7987-4A35-2EB73F0FFAF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387336" y="7775700"/>
              <a:ext cx="83136" cy="111848"/>
            </a:xfrm>
            <a:custGeom>
              <a:avLst/>
              <a:gdLst>
                <a:gd name="connsiteX0" fmla="*/ 63571 w 83136"/>
                <a:gd name="connsiteY0" fmla="*/ 51960 h 111848"/>
                <a:gd name="connsiteX1" fmla="*/ 72163 w 83136"/>
                <a:gd name="connsiteY1" fmla="*/ 47658 h 111848"/>
                <a:gd name="connsiteX2" fmla="*/ 64835 w 83136"/>
                <a:gd name="connsiteY2" fmla="*/ 44116 h 111848"/>
                <a:gd name="connsiteX3" fmla="*/ 23898 w 83136"/>
                <a:gd name="connsiteY3" fmla="*/ 44116 h 111848"/>
                <a:gd name="connsiteX4" fmla="*/ 67109 w 83136"/>
                <a:gd name="connsiteY4" fmla="*/ 7929 h 111848"/>
                <a:gd name="connsiteX5" fmla="*/ 74943 w 83136"/>
                <a:gd name="connsiteY5" fmla="*/ 7929 h 111848"/>
                <a:gd name="connsiteX6" fmla="*/ 83282 w 83136"/>
                <a:gd name="connsiteY6" fmla="*/ 3627 h 111848"/>
                <a:gd name="connsiteX7" fmla="*/ 75701 w 83136"/>
                <a:gd name="connsiteY7" fmla="*/ 85 h 111848"/>
                <a:gd name="connsiteX8" fmla="*/ 66856 w 83136"/>
                <a:gd name="connsiteY8" fmla="*/ 85 h 111848"/>
                <a:gd name="connsiteX9" fmla="*/ 145 w 83136"/>
                <a:gd name="connsiteY9" fmla="*/ 64107 h 111848"/>
                <a:gd name="connsiteX10" fmla="*/ 45883 w 83136"/>
                <a:gd name="connsiteY10" fmla="*/ 111933 h 111848"/>
                <a:gd name="connsiteX11" fmla="*/ 78733 w 83136"/>
                <a:gd name="connsiteY11" fmla="*/ 99028 h 111848"/>
                <a:gd name="connsiteX12" fmla="*/ 76206 w 83136"/>
                <a:gd name="connsiteY12" fmla="*/ 95485 h 111848"/>
                <a:gd name="connsiteX13" fmla="*/ 72921 w 83136"/>
                <a:gd name="connsiteY13" fmla="*/ 97003 h 111848"/>
                <a:gd name="connsiteX14" fmla="*/ 46388 w 83136"/>
                <a:gd name="connsiteY14" fmla="*/ 106366 h 111848"/>
                <a:gd name="connsiteX15" fmla="*/ 19097 w 83136"/>
                <a:gd name="connsiteY15" fmla="*/ 73470 h 111848"/>
                <a:gd name="connsiteX16" fmla="*/ 21876 w 83136"/>
                <a:gd name="connsiteY16" fmla="*/ 51960 h 111848"/>
                <a:gd name="connsiteX17" fmla="*/ 63571 w 83136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36" h="111848">
                  <a:moveTo>
                    <a:pt x="63571" y="51960"/>
                  </a:moveTo>
                  <a:cubicBezTo>
                    <a:pt x="67614" y="51960"/>
                    <a:pt x="72163" y="51960"/>
                    <a:pt x="72163" y="47658"/>
                  </a:cubicBezTo>
                  <a:cubicBezTo>
                    <a:pt x="72163" y="44116"/>
                    <a:pt x="69131" y="44116"/>
                    <a:pt x="64835" y="44116"/>
                  </a:cubicBezTo>
                  <a:lnTo>
                    <a:pt x="23898" y="44116"/>
                  </a:lnTo>
                  <a:cubicBezTo>
                    <a:pt x="29963" y="22606"/>
                    <a:pt x="44114" y="7929"/>
                    <a:pt x="67109" y="7929"/>
                  </a:cubicBezTo>
                  <a:lnTo>
                    <a:pt x="74943" y="7929"/>
                  </a:lnTo>
                  <a:cubicBezTo>
                    <a:pt x="79238" y="7929"/>
                    <a:pt x="83282" y="7929"/>
                    <a:pt x="83282" y="3627"/>
                  </a:cubicBezTo>
                  <a:cubicBezTo>
                    <a:pt x="83282" y="85"/>
                    <a:pt x="79996" y="85"/>
                    <a:pt x="75701" y="85"/>
                  </a:cubicBezTo>
                  <a:lnTo>
                    <a:pt x="66856" y="85"/>
                  </a:lnTo>
                  <a:cubicBezTo>
                    <a:pt x="34006" y="85"/>
                    <a:pt x="145" y="25390"/>
                    <a:pt x="145" y="64107"/>
                  </a:cubicBezTo>
                  <a:cubicBezTo>
                    <a:pt x="145" y="91942"/>
                    <a:pt x="19097" y="111933"/>
                    <a:pt x="45883" y="111933"/>
                  </a:cubicBezTo>
                  <a:cubicBezTo>
                    <a:pt x="62308" y="111933"/>
                    <a:pt x="78733" y="101811"/>
                    <a:pt x="78733" y="99028"/>
                  </a:cubicBezTo>
                  <a:cubicBezTo>
                    <a:pt x="78733" y="98268"/>
                    <a:pt x="78480" y="95485"/>
                    <a:pt x="76206" y="95485"/>
                  </a:cubicBezTo>
                  <a:cubicBezTo>
                    <a:pt x="75701" y="95485"/>
                    <a:pt x="75195" y="95485"/>
                    <a:pt x="72921" y="97003"/>
                  </a:cubicBezTo>
                  <a:cubicBezTo>
                    <a:pt x="65087" y="102064"/>
                    <a:pt x="55738" y="106366"/>
                    <a:pt x="46388" y="106366"/>
                  </a:cubicBezTo>
                  <a:cubicBezTo>
                    <a:pt x="31732" y="106366"/>
                    <a:pt x="19097" y="95738"/>
                    <a:pt x="19097" y="73470"/>
                  </a:cubicBezTo>
                  <a:cubicBezTo>
                    <a:pt x="19097" y="64613"/>
                    <a:pt x="21118" y="54997"/>
                    <a:pt x="21876" y="51960"/>
                  </a:cubicBezTo>
                  <a:lnTo>
                    <a:pt x="63571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000375F-D0C4-454C-2443-33C067E875F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562372" y="7791896"/>
              <a:ext cx="168042" cy="59213"/>
            </a:xfrm>
            <a:custGeom>
              <a:avLst/>
              <a:gdLst>
                <a:gd name="connsiteX0" fmla="*/ 159602 w 168042"/>
                <a:gd name="connsiteY0" fmla="*/ 10207 h 59213"/>
                <a:gd name="connsiteX1" fmla="*/ 168194 w 168042"/>
                <a:gd name="connsiteY1" fmla="*/ 5146 h 59213"/>
                <a:gd name="connsiteX2" fmla="*/ 159855 w 168042"/>
                <a:gd name="connsiteY2" fmla="*/ 85 h 59213"/>
                <a:gd name="connsiteX3" fmla="*/ 8490 w 168042"/>
                <a:gd name="connsiteY3" fmla="*/ 85 h 59213"/>
                <a:gd name="connsiteX4" fmla="*/ 151 w 168042"/>
                <a:gd name="connsiteY4" fmla="*/ 5146 h 59213"/>
                <a:gd name="connsiteX5" fmla="*/ 8743 w 168042"/>
                <a:gd name="connsiteY5" fmla="*/ 10207 h 59213"/>
                <a:gd name="connsiteX6" fmla="*/ 159602 w 168042"/>
                <a:gd name="connsiteY6" fmla="*/ 10207 h 59213"/>
                <a:gd name="connsiteX7" fmla="*/ 159855 w 168042"/>
                <a:gd name="connsiteY7" fmla="*/ 59299 h 59213"/>
                <a:gd name="connsiteX8" fmla="*/ 168194 w 168042"/>
                <a:gd name="connsiteY8" fmla="*/ 54238 h 59213"/>
                <a:gd name="connsiteX9" fmla="*/ 159602 w 168042"/>
                <a:gd name="connsiteY9" fmla="*/ 49177 h 59213"/>
                <a:gd name="connsiteX10" fmla="*/ 8743 w 168042"/>
                <a:gd name="connsiteY10" fmla="*/ 49177 h 59213"/>
                <a:gd name="connsiteX11" fmla="*/ 151 w 168042"/>
                <a:gd name="connsiteY11" fmla="*/ 54238 h 59213"/>
                <a:gd name="connsiteX12" fmla="*/ 8490 w 168042"/>
                <a:gd name="connsiteY12" fmla="*/ 59299 h 59213"/>
                <a:gd name="connsiteX13" fmla="*/ 159855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602" y="10207"/>
                  </a:moveTo>
                  <a:cubicBezTo>
                    <a:pt x="163393" y="10207"/>
                    <a:pt x="168194" y="10207"/>
                    <a:pt x="168194" y="5146"/>
                  </a:cubicBezTo>
                  <a:cubicBezTo>
                    <a:pt x="168194" y="85"/>
                    <a:pt x="163393" y="85"/>
                    <a:pt x="159855" y="85"/>
                  </a:cubicBezTo>
                  <a:lnTo>
                    <a:pt x="8490" y="85"/>
                  </a:lnTo>
                  <a:cubicBezTo>
                    <a:pt x="4953" y="85"/>
                    <a:pt x="151" y="85"/>
                    <a:pt x="151" y="5146"/>
                  </a:cubicBezTo>
                  <a:cubicBezTo>
                    <a:pt x="151" y="10207"/>
                    <a:pt x="4953" y="10207"/>
                    <a:pt x="8743" y="10207"/>
                  </a:cubicBezTo>
                  <a:lnTo>
                    <a:pt x="159602" y="10207"/>
                  </a:lnTo>
                  <a:close/>
                  <a:moveTo>
                    <a:pt x="159855" y="59299"/>
                  </a:moveTo>
                  <a:cubicBezTo>
                    <a:pt x="163393" y="59299"/>
                    <a:pt x="168194" y="59299"/>
                    <a:pt x="168194" y="54238"/>
                  </a:cubicBezTo>
                  <a:cubicBezTo>
                    <a:pt x="168194" y="49177"/>
                    <a:pt x="163393" y="49177"/>
                    <a:pt x="159602" y="49177"/>
                  </a:cubicBezTo>
                  <a:lnTo>
                    <a:pt x="8743" y="49177"/>
                  </a:lnTo>
                  <a:cubicBezTo>
                    <a:pt x="4953" y="49177"/>
                    <a:pt x="151" y="49177"/>
                    <a:pt x="151" y="54238"/>
                  </a:cubicBezTo>
                  <a:cubicBezTo>
                    <a:pt x="151" y="59299"/>
                    <a:pt x="4953" y="59299"/>
                    <a:pt x="8490" y="59299"/>
                  </a:cubicBezTo>
                  <a:lnTo>
                    <a:pt x="159855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5C6D3E9-3A84-241C-59D4-8E96DFAB4B9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837444" y="7716234"/>
              <a:ext cx="83389" cy="168531"/>
            </a:xfrm>
            <a:custGeom>
              <a:avLst/>
              <a:gdLst>
                <a:gd name="connsiteX0" fmla="*/ 51965 w 83389"/>
                <a:gd name="connsiteY0" fmla="*/ 6664 h 168531"/>
                <a:gd name="connsiteX1" fmla="*/ 46153 w 83389"/>
                <a:gd name="connsiteY1" fmla="*/ 85 h 168531"/>
                <a:gd name="connsiteX2" fmla="*/ 162 w 83389"/>
                <a:gd name="connsiteY2" fmla="*/ 16280 h 168531"/>
                <a:gd name="connsiteX3" fmla="*/ 162 w 83389"/>
                <a:gd name="connsiteY3" fmla="*/ 24125 h 168531"/>
                <a:gd name="connsiteX4" fmla="*/ 33265 w 83389"/>
                <a:gd name="connsiteY4" fmla="*/ 17545 h 168531"/>
                <a:gd name="connsiteX5" fmla="*/ 33265 w 83389"/>
                <a:gd name="connsiteY5" fmla="*/ 148626 h 168531"/>
                <a:gd name="connsiteX6" fmla="*/ 9764 w 83389"/>
                <a:gd name="connsiteY6" fmla="*/ 160772 h 168531"/>
                <a:gd name="connsiteX7" fmla="*/ 1678 w 83389"/>
                <a:gd name="connsiteY7" fmla="*/ 160772 h 168531"/>
                <a:gd name="connsiteX8" fmla="*/ 1678 w 83389"/>
                <a:gd name="connsiteY8" fmla="*/ 168617 h 168531"/>
                <a:gd name="connsiteX9" fmla="*/ 42615 w 83389"/>
                <a:gd name="connsiteY9" fmla="*/ 167858 h 168531"/>
                <a:gd name="connsiteX10" fmla="*/ 83552 w 83389"/>
                <a:gd name="connsiteY10" fmla="*/ 168617 h 168531"/>
                <a:gd name="connsiteX11" fmla="*/ 83552 w 83389"/>
                <a:gd name="connsiteY11" fmla="*/ 160772 h 168531"/>
                <a:gd name="connsiteX12" fmla="*/ 75465 w 83389"/>
                <a:gd name="connsiteY12" fmla="*/ 160772 h 168531"/>
                <a:gd name="connsiteX13" fmla="*/ 51965 w 83389"/>
                <a:gd name="connsiteY13" fmla="*/ 148626 h 168531"/>
                <a:gd name="connsiteX14" fmla="*/ 51965 w 83389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9" h="168531">
                  <a:moveTo>
                    <a:pt x="51965" y="6664"/>
                  </a:moveTo>
                  <a:cubicBezTo>
                    <a:pt x="51965" y="591"/>
                    <a:pt x="51965" y="85"/>
                    <a:pt x="46153" y="85"/>
                  </a:cubicBezTo>
                  <a:cubicBezTo>
                    <a:pt x="30485" y="16280"/>
                    <a:pt x="8248" y="16280"/>
                    <a:pt x="162" y="16280"/>
                  </a:cubicBezTo>
                  <a:lnTo>
                    <a:pt x="162" y="24125"/>
                  </a:lnTo>
                  <a:cubicBezTo>
                    <a:pt x="5216" y="24125"/>
                    <a:pt x="20125" y="24125"/>
                    <a:pt x="33265" y="17545"/>
                  </a:cubicBezTo>
                  <a:lnTo>
                    <a:pt x="33265" y="148626"/>
                  </a:lnTo>
                  <a:cubicBezTo>
                    <a:pt x="33265" y="157735"/>
                    <a:pt x="32507" y="160772"/>
                    <a:pt x="9764" y="160772"/>
                  </a:cubicBezTo>
                  <a:lnTo>
                    <a:pt x="1678" y="160772"/>
                  </a:lnTo>
                  <a:lnTo>
                    <a:pt x="1678" y="168617"/>
                  </a:lnTo>
                  <a:cubicBezTo>
                    <a:pt x="10522" y="167858"/>
                    <a:pt x="32507" y="167858"/>
                    <a:pt x="42615" y="167858"/>
                  </a:cubicBezTo>
                  <a:cubicBezTo>
                    <a:pt x="52723" y="167858"/>
                    <a:pt x="74707" y="167858"/>
                    <a:pt x="83552" y="168617"/>
                  </a:cubicBezTo>
                  <a:lnTo>
                    <a:pt x="83552" y="160772"/>
                  </a:lnTo>
                  <a:lnTo>
                    <a:pt x="75465" y="160772"/>
                  </a:lnTo>
                  <a:cubicBezTo>
                    <a:pt x="52723" y="160772"/>
                    <a:pt x="51965" y="157989"/>
                    <a:pt x="51965" y="148626"/>
                  </a:cubicBezTo>
                  <a:lnTo>
                    <a:pt x="51965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91CEFCE5-CD56-D0E5-14E9-53D936AF270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963035" y="7857942"/>
              <a:ext cx="29565" cy="75662"/>
            </a:xfrm>
            <a:custGeom>
              <a:avLst/>
              <a:gdLst>
                <a:gd name="connsiteX0" fmla="*/ 29732 w 29565"/>
                <a:gd name="connsiteY0" fmla="*/ 26655 h 75662"/>
                <a:gd name="connsiteX1" fmla="*/ 13560 w 29565"/>
                <a:gd name="connsiteY1" fmla="*/ 85 h 75662"/>
                <a:gd name="connsiteX2" fmla="*/ 167 w 29565"/>
                <a:gd name="connsiteY2" fmla="*/ 13496 h 75662"/>
                <a:gd name="connsiteX3" fmla="*/ 13560 w 29565"/>
                <a:gd name="connsiteY3" fmla="*/ 26908 h 75662"/>
                <a:gd name="connsiteX4" fmla="*/ 22404 w 29565"/>
                <a:gd name="connsiteY4" fmla="*/ 23618 h 75662"/>
                <a:gd name="connsiteX5" fmla="*/ 23668 w 29565"/>
                <a:gd name="connsiteY5" fmla="*/ 22859 h 75662"/>
                <a:gd name="connsiteX6" fmla="*/ 24173 w 29565"/>
                <a:gd name="connsiteY6" fmla="*/ 26655 h 75662"/>
                <a:gd name="connsiteX7" fmla="*/ 6990 w 29565"/>
                <a:gd name="connsiteY7" fmla="*/ 68915 h 75662"/>
                <a:gd name="connsiteX8" fmla="*/ 4210 w 29565"/>
                <a:gd name="connsiteY8" fmla="*/ 72963 h 75662"/>
                <a:gd name="connsiteX9" fmla="*/ 6737 w 29565"/>
                <a:gd name="connsiteY9" fmla="*/ 75747 h 75662"/>
                <a:gd name="connsiteX10" fmla="*/ 29732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732" y="26655"/>
                  </a:moveTo>
                  <a:cubicBezTo>
                    <a:pt x="29732" y="9954"/>
                    <a:pt x="23415" y="85"/>
                    <a:pt x="13560" y="85"/>
                  </a:cubicBezTo>
                  <a:cubicBezTo>
                    <a:pt x="5221" y="85"/>
                    <a:pt x="167" y="6411"/>
                    <a:pt x="167" y="13496"/>
                  </a:cubicBezTo>
                  <a:cubicBezTo>
                    <a:pt x="167" y="20329"/>
                    <a:pt x="5221" y="26908"/>
                    <a:pt x="13560" y="26908"/>
                  </a:cubicBezTo>
                  <a:cubicBezTo>
                    <a:pt x="16592" y="26908"/>
                    <a:pt x="19877" y="25896"/>
                    <a:pt x="22404" y="23618"/>
                  </a:cubicBezTo>
                  <a:cubicBezTo>
                    <a:pt x="23162" y="23112"/>
                    <a:pt x="23415" y="22859"/>
                    <a:pt x="23668" y="22859"/>
                  </a:cubicBezTo>
                  <a:cubicBezTo>
                    <a:pt x="23920" y="22859"/>
                    <a:pt x="24173" y="23112"/>
                    <a:pt x="24173" y="26655"/>
                  </a:cubicBezTo>
                  <a:cubicBezTo>
                    <a:pt x="24173" y="45381"/>
                    <a:pt x="15329" y="60564"/>
                    <a:pt x="6990" y="68915"/>
                  </a:cubicBezTo>
                  <a:cubicBezTo>
                    <a:pt x="4210" y="71698"/>
                    <a:pt x="4210" y="72204"/>
                    <a:pt x="4210" y="72963"/>
                  </a:cubicBezTo>
                  <a:cubicBezTo>
                    <a:pt x="4210" y="74735"/>
                    <a:pt x="5474" y="75747"/>
                    <a:pt x="6737" y="75747"/>
                  </a:cubicBezTo>
                  <a:cubicBezTo>
                    <a:pt x="9517" y="75747"/>
                    <a:pt x="29732" y="56262"/>
                    <a:pt x="29732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DC2370DB-5F5B-0039-E9E4-5D79860B439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149720" y="7703581"/>
              <a:ext cx="186489" cy="181184"/>
            </a:xfrm>
            <a:custGeom>
              <a:avLst/>
              <a:gdLst>
                <a:gd name="connsiteX0" fmla="*/ 99990 w 186489"/>
                <a:gd name="connsiteY0" fmla="*/ 4640 h 181184"/>
                <a:gd name="connsiteX1" fmla="*/ 93419 w 186489"/>
                <a:gd name="connsiteY1" fmla="*/ 85 h 181184"/>
                <a:gd name="connsiteX2" fmla="*/ 86849 w 186489"/>
                <a:gd name="connsiteY2" fmla="*/ 4640 h 181184"/>
                <a:gd name="connsiteX3" fmla="*/ 1438 w 186489"/>
                <a:gd name="connsiteY3" fmla="*/ 176208 h 181184"/>
                <a:gd name="connsiteX4" fmla="*/ 175 w 186489"/>
                <a:gd name="connsiteY4" fmla="*/ 179245 h 181184"/>
                <a:gd name="connsiteX5" fmla="*/ 5734 w 186489"/>
                <a:gd name="connsiteY5" fmla="*/ 181269 h 181184"/>
                <a:gd name="connsiteX6" fmla="*/ 181105 w 186489"/>
                <a:gd name="connsiteY6" fmla="*/ 181269 h 181184"/>
                <a:gd name="connsiteX7" fmla="*/ 186664 w 186489"/>
                <a:gd name="connsiteY7" fmla="*/ 179245 h 181184"/>
                <a:gd name="connsiteX8" fmla="*/ 185401 w 186489"/>
                <a:gd name="connsiteY8" fmla="*/ 176208 h 181184"/>
                <a:gd name="connsiteX9" fmla="*/ 99990 w 186489"/>
                <a:gd name="connsiteY9" fmla="*/ 4640 h 181184"/>
                <a:gd name="connsiteX10" fmla="*/ 85333 w 186489"/>
                <a:gd name="connsiteY10" fmla="*/ 25390 h 181184"/>
                <a:gd name="connsiteX11" fmla="*/ 153308 w 186489"/>
                <a:gd name="connsiteY11" fmla="*/ 162037 h 181184"/>
                <a:gd name="connsiteX12" fmla="*/ 17105 w 186489"/>
                <a:gd name="connsiteY12" fmla="*/ 162037 h 181184"/>
                <a:gd name="connsiteX13" fmla="*/ 85333 w 186489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489" h="181184">
                  <a:moveTo>
                    <a:pt x="99990" y="4640"/>
                  </a:moveTo>
                  <a:cubicBezTo>
                    <a:pt x="98221" y="1350"/>
                    <a:pt x="97715" y="85"/>
                    <a:pt x="93419" y="85"/>
                  </a:cubicBezTo>
                  <a:cubicBezTo>
                    <a:pt x="89124" y="85"/>
                    <a:pt x="88618" y="1350"/>
                    <a:pt x="86849" y="4640"/>
                  </a:cubicBezTo>
                  <a:lnTo>
                    <a:pt x="1438" y="176208"/>
                  </a:lnTo>
                  <a:cubicBezTo>
                    <a:pt x="175" y="178486"/>
                    <a:pt x="175" y="178992"/>
                    <a:pt x="175" y="179245"/>
                  </a:cubicBezTo>
                  <a:cubicBezTo>
                    <a:pt x="175" y="181269"/>
                    <a:pt x="1691" y="181269"/>
                    <a:pt x="5734" y="181269"/>
                  </a:cubicBezTo>
                  <a:lnTo>
                    <a:pt x="181105" y="181269"/>
                  </a:lnTo>
                  <a:cubicBezTo>
                    <a:pt x="185148" y="181269"/>
                    <a:pt x="186664" y="181269"/>
                    <a:pt x="186664" y="179245"/>
                  </a:cubicBezTo>
                  <a:cubicBezTo>
                    <a:pt x="186664" y="178992"/>
                    <a:pt x="186664" y="178486"/>
                    <a:pt x="185401" y="176208"/>
                  </a:cubicBezTo>
                  <a:lnTo>
                    <a:pt x="99990" y="4640"/>
                  </a:lnTo>
                  <a:close/>
                  <a:moveTo>
                    <a:pt x="85333" y="25390"/>
                  </a:moveTo>
                  <a:lnTo>
                    <a:pt x="153308" y="162037"/>
                  </a:lnTo>
                  <a:lnTo>
                    <a:pt x="17105" y="162037"/>
                  </a:lnTo>
                  <a:lnTo>
                    <a:pt x="85333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7D2C071D-920A-59BB-4E2D-97BA1461756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1432766" y="7791896"/>
              <a:ext cx="168042" cy="59213"/>
            </a:xfrm>
            <a:custGeom>
              <a:avLst/>
              <a:gdLst>
                <a:gd name="connsiteX0" fmla="*/ 159637 w 168042"/>
                <a:gd name="connsiteY0" fmla="*/ 10207 h 59213"/>
                <a:gd name="connsiteX1" fmla="*/ 168228 w 168042"/>
                <a:gd name="connsiteY1" fmla="*/ 5146 h 59213"/>
                <a:gd name="connsiteX2" fmla="*/ 159889 w 168042"/>
                <a:gd name="connsiteY2" fmla="*/ 85 h 59213"/>
                <a:gd name="connsiteX3" fmla="*/ 8525 w 168042"/>
                <a:gd name="connsiteY3" fmla="*/ 85 h 59213"/>
                <a:gd name="connsiteX4" fmla="*/ 186 w 168042"/>
                <a:gd name="connsiteY4" fmla="*/ 5146 h 59213"/>
                <a:gd name="connsiteX5" fmla="*/ 8777 w 168042"/>
                <a:gd name="connsiteY5" fmla="*/ 10207 h 59213"/>
                <a:gd name="connsiteX6" fmla="*/ 159637 w 168042"/>
                <a:gd name="connsiteY6" fmla="*/ 10207 h 59213"/>
                <a:gd name="connsiteX7" fmla="*/ 159889 w 168042"/>
                <a:gd name="connsiteY7" fmla="*/ 59299 h 59213"/>
                <a:gd name="connsiteX8" fmla="*/ 168228 w 168042"/>
                <a:gd name="connsiteY8" fmla="*/ 54238 h 59213"/>
                <a:gd name="connsiteX9" fmla="*/ 159637 w 168042"/>
                <a:gd name="connsiteY9" fmla="*/ 49177 h 59213"/>
                <a:gd name="connsiteX10" fmla="*/ 8777 w 168042"/>
                <a:gd name="connsiteY10" fmla="*/ 49177 h 59213"/>
                <a:gd name="connsiteX11" fmla="*/ 186 w 168042"/>
                <a:gd name="connsiteY11" fmla="*/ 54238 h 59213"/>
                <a:gd name="connsiteX12" fmla="*/ 8525 w 168042"/>
                <a:gd name="connsiteY12" fmla="*/ 59299 h 59213"/>
                <a:gd name="connsiteX13" fmla="*/ 159889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637" y="10207"/>
                  </a:moveTo>
                  <a:cubicBezTo>
                    <a:pt x="163427" y="10207"/>
                    <a:pt x="168228" y="10207"/>
                    <a:pt x="168228" y="5146"/>
                  </a:cubicBezTo>
                  <a:cubicBezTo>
                    <a:pt x="168228" y="85"/>
                    <a:pt x="163427" y="85"/>
                    <a:pt x="159889" y="85"/>
                  </a:cubicBezTo>
                  <a:lnTo>
                    <a:pt x="8525" y="85"/>
                  </a:lnTo>
                  <a:cubicBezTo>
                    <a:pt x="4987" y="85"/>
                    <a:pt x="186" y="85"/>
                    <a:pt x="186" y="5146"/>
                  </a:cubicBezTo>
                  <a:cubicBezTo>
                    <a:pt x="186" y="10207"/>
                    <a:pt x="4987" y="10207"/>
                    <a:pt x="8777" y="10207"/>
                  </a:cubicBezTo>
                  <a:lnTo>
                    <a:pt x="159637" y="10207"/>
                  </a:lnTo>
                  <a:close/>
                  <a:moveTo>
                    <a:pt x="159889" y="59299"/>
                  </a:moveTo>
                  <a:cubicBezTo>
                    <a:pt x="163427" y="59299"/>
                    <a:pt x="168228" y="59299"/>
                    <a:pt x="168228" y="54238"/>
                  </a:cubicBezTo>
                  <a:cubicBezTo>
                    <a:pt x="168228" y="49177"/>
                    <a:pt x="163427" y="49177"/>
                    <a:pt x="159637" y="49177"/>
                  </a:cubicBezTo>
                  <a:lnTo>
                    <a:pt x="8777" y="49177"/>
                  </a:lnTo>
                  <a:cubicBezTo>
                    <a:pt x="4987" y="49177"/>
                    <a:pt x="186" y="49177"/>
                    <a:pt x="186" y="54238"/>
                  </a:cubicBezTo>
                  <a:cubicBezTo>
                    <a:pt x="186" y="59299"/>
                    <a:pt x="4987" y="59299"/>
                    <a:pt x="8525" y="59299"/>
                  </a:cubicBezTo>
                  <a:lnTo>
                    <a:pt x="159889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5D5B8A49-414D-78EF-5B90-C2341A6B33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707838" y="7716234"/>
              <a:ext cx="83389" cy="168531"/>
            </a:xfrm>
            <a:custGeom>
              <a:avLst/>
              <a:gdLst>
                <a:gd name="connsiteX0" fmla="*/ 51999 w 83389"/>
                <a:gd name="connsiteY0" fmla="*/ 6664 h 168531"/>
                <a:gd name="connsiteX1" fmla="*/ 46187 w 83389"/>
                <a:gd name="connsiteY1" fmla="*/ 85 h 168531"/>
                <a:gd name="connsiteX2" fmla="*/ 196 w 83389"/>
                <a:gd name="connsiteY2" fmla="*/ 16280 h 168531"/>
                <a:gd name="connsiteX3" fmla="*/ 196 w 83389"/>
                <a:gd name="connsiteY3" fmla="*/ 24125 h 168531"/>
                <a:gd name="connsiteX4" fmla="*/ 33299 w 83389"/>
                <a:gd name="connsiteY4" fmla="*/ 17545 h 168531"/>
                <a:gd name="connsiteX5" fmla="*/ 33299 w 83389"/>
                <a:gd name="connsiteY5" fmla="*/ 148626 h 168531"/>
                <a:gd name="connsiteX6" fmla="*/ 9799 w 83389"/>
                <a:gd name="connsiteY6" fmla="*/ 160772 h 168531"/>
                <a:gd name="connsiteX7" fmla="*/ 1712 w 83389"/>
                <a:gd name="connsiteY7" fmla="*/ 160772 h 168531"/>
                <a:gd name="connsiteX8" fmla="*/ 1712 w 83389"/>
                <a:gd name="connsiteY8" fmla="*/ 168617 h 168531"/>
                <a:gd name="connsiteX9" fmla="*/ 42649 w 83389"/>
                <a:gd name="connsiteY9" fmla="*/ 167858 h 168531"/>
                <a:gd name="connsiteX10" fmla="*/ 83586 w 83389"/>
                <a:gd name="connsiteY10" fmla="*/ 168617 h 168531"/>
                <a:gd name="connsiteX11" fmla="*/ 83586 w 83389"/>
                <a:gd name="connsiteY11" fmla="*/ 160772 h 168531"/>
                <a:gd name="connsiteX12" fmla="*/ 75500 w 83389"/>
                <a:gd name="connsiteY12" fmla="*/ 160772 h 168531"/>
                <a:gd name="connsiteX13" fmla="*/ 51999 w 83389"/>
                <a:gd name="connsiteY13" fmla="*/ 148626 h 168531"/>
                <a:gd name="connsiteX14" fmla="*/ 51999 w 83389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9" h="168531">
                  <a:moveTo>
                    <a:pt x="51999" y="6664"/>
                  </a:moveTo>
                  <a:cubicBezTo>
                    <a:pt x="51999" y="591"/>
                    <a:pt x="51999" y="85"/>
                    <a:pt x="46187" y="85"/>
                  </a:cubicBezTo>
                  <a:cubicBezTo>
                    <a:pt x="30520" y="16280"/>
                    <a:pt x="8283" y="16280"/>
                    <a:pt x="196" y="16280"/>
                  </a:cubicBezTo>
                  <a:lnTo>
                    <a:pt x="196" y="24125"/>
                  </a:lnTo>
                  <a:cubicBezTo>
                    <a:pt x="5250" y="24125"/>
                    <a:pt x="20159" y="24125"/>
                    <a:pt x="33299" y="17545"/>
                  </a:cubicBezTo>
                  <a:lnTo>
                    <a:pt x="33299" y="148626"/>
                  </a:lnTo>
                  <a:cubicBezTo>
                    <a:pt x="33299" y="157735"/>
                    <a:pt x="32541" y="160772"/>
                    <a:pt x="9799" y="160772"/>
                  </a:cubicBezTo>
                  <a:lnTo>
                    <a:pt x="1712" y="160772"/>
                  </a:lnTo>
                  <a:lnTo>
                    <a:pt x="1712" y="168617"/>
                  </a:lnTo>
                  <a:cubicBezTo>
                    <a:pt x="10557" y="167858"/>
                    <a:pt x="32541" y="167858"/>
                    <a:pt x="42649" y="167858"/>
                  </a:cubicBezTo>
                  <a:cubicBezTo>
                    <a:pt x="52757" y="167858"/>
                    <a:pt x="74742" y="167858"/>
                    <a:pt x="83586" y="168617"/>
                  </a:cubicBezTo>
                  <a:lnTo>
                    <a:pt x="83586" y="160772"/>
                  </a:lnTo>
                  <a:lnTo>
                    <a:pt x="75500" y="160772"/>
                  </a:lnTo>
                  <a:cubicBezTo>
                    <a:pt x="52757" y="160772"/>
                    <a:pt x="51999" y="157989"/>
                    <a:pt x="51999" y="148626"/>
                  </a:cubicBezTo>
                  <a:lnTo>
                    <a:pt x="51999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6263A7D-5AD9-8FD6-42A6-09AFBFE116A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833428" y="7857942"/>
              <a:ext cx="29565" cy="75662"/>
            </a:xfrm>
            <a:custGeom>
              <a:avLst/>
              <a:gdLst>
                <a:gd name="connsiteX0" fmla="*/ 29767 w 29565"/>
                <a:gd name="connsiteY0" fmla="*/ 26655 h 75662"/>
                <a:gd name="connsiteX1" fmla="*/ 13594 w 29565"/>
                <a:gd name="connsiteY1" fmla="*/ 85 h 75662"/>
                <a:gd name="connsiteX2" fmla="*/ 201 w 29565"/>
                <a:gd name="connsiteY2" fmla="*/ 13496 h 75662"/>
                <a:gd name="connsiteX3" fmla="*/ 13594 w 29565"/>
                <a:gd name="connsiteY3" fmla="*/ 26908 h 75662"/>
                <a:gd name="connsiteX4" fmla="*/ 22438 w 29565"/>
                <a:gd name="connsiteY4" fmla="*/ 23618 h 75662"/>
                <a:gd name="connsiteX5" fmla="*/ 23702 w 29565"/>
                <a:gd name="connsiteY5" fmla="*/ 22859 h 75662"/>
                <a:gd name="connsiteX6" fmla="*/ 24207 w 29565"/>
                <a:gd name="connsiteY6" fmla="*/ 26655 h 75662"/>
                <a:gd name="connsiteX7" fmla="*/ 7024 w 29565"/>
                <a:gd name="connsiteY7" fmla="*/ 68915 h 75662"/>
                <a:gd name="connsiteX8" fmla="*/ 4244 w 29565"/>
                <a:gd name="connsiteY8" fmla="*/ 72963 h 75662"/>
                <a:gd name="connsiteX9" fmla="*/ 6771 w 29565"/>
                <a:gd name="connsiteY9" fmla="*/ 75747 h 75662"/>
                <a:gd name="connsiteX10" fmla="*/ 29767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767" y="26655"/>
                  </a:moveTo>
                  <a:cubicBezTo>
                    <a:pt x="29767" y="9954"/>
                    <a:pt x="23449" y="85"/>
                    <a:pt x="13594" y="85"/>
                  </a:cubicBezTo>
                  <a:cubicBezTo>
                    <a:pt x="5255" y="85"/>
                    <a:pt x="201" y="6411"/>
                    <a:pt x="201" y="13496"/>
                  </a:cubicBezTo>
                  <a:cubicBezTo>
                    <a:pt x="201" y="20329"/>
                    <a:pt x="5255" y="26908"/>
                    <a:pt x="13594" y="26908"/>
                  </a:cubicBezTo>
                  <a:cubicBezTo>
                    <a:pt x="16627" y="26908"/>
                    <a:pt x="19912" y="25896"/>
                    <a:pt x="22438" y="23618"/>
                  </a:cubicBezTo>
                  <a:cubicBezTo>
                    <a:pt x="23197" y="23112"/>
                    <a:pt x="23449" y="22859"/>
                    <a:pt x="23702" y="22859"/>
                  </a:cubicBezTo>
                  <a:cubicBezTo>
                    <a:pt x="23955" y="22859"/>
                    <a:pt x="24207" y="23112"/>
                    <a:pt x="24207" y="26655"/>
                  </a:cubicBezTo>
                  <a:cubicBezTo>
                    <a:pt x="24207" y="45381"/>
                    <a:pt x="15363" y="60564"/>
                    <a:pt x="7024" y="68915"/>
                  </a:cubicBezTo>
                  <a:cubicBezTo>
                    <a:pt x="4244" y="71698"/>
                    <a:pt x="4244" y="72204"/>
                    <a:pt x="4244" y="72963"/>
                  </a:cubicBezTo>
                  <a:cubicBezTo>
                    <a:pt x="4244" y="74735"/>
                    <a:pt x="5508" y="75747"/>
                    <a:pt x="6771" y="75747"/>
                  </a:cubicBezTo>
                  <a:cubicBezTo>
                    <a:pt x="9551" y="75747"/>
                    <a:pt x="29767" y="56262"/>
                    <a:pt x="29767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60C6D3B1-CC95-7A60-BE97-8403AEB41F9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015786" y="7706111"/>
              <a:ext cx="137751" cy="227745"/>
            </a:xfrm>
            <a:custGeom>
              <a:avLst/>
              <a:gdLst>
                <a:gd name="connsiteX0" fmla="*/ 137960 w 137751"/>
                <a:gd name="connsiteY0" fmla="*/ 34753 h 227745"/>
                <a:gd name="connsiteX1" fmla="*/ 103594 w 137751"/>
                <a:gd name="connsiteY1" fmla="*/ 85 h 227745"/>
                <a:gd name="connsiteX2" fmla="*/ 73017 w 137751"/>
                <a:gd name="connsiteY2" fmla="*/ 10713 h 227745"/>
                <a:gd name="connsiteX3" fmla="*/ 40420 w 137751"/>
                <a:gd name="connsiteY3" fmla="*/ 64613 h 227745"/>
                <a:gd name="connsiteX4" fmla="*/ 241 w 137751"/>
                <a:gd name="connsiteY4" fmla="*/ 225300 h 227745"/>
                <a:gd name="connsiteX5" fmla="*/ 3273 w 137751"/>
                <a:gd name="connsiteY5" fmla="*/ 227831 h 227745"/>
                <a:gd name="connsiteX6" fmla="*/ 6306 w 137751"/>
                <a:gd name="connsiteY6" fmla="*/ 226565 h 227745"/>
                <a:gd name="connsiteX7" fmla="*/ 23994 w 137751"/>
                <a:gd name="connsiteY7" fmla="*/ 156723 h 227745"/>
                <a:gd name="connsiteX8" fmla="*/ 58361 w 137751"/>
                <a:gd name="connsiteY8" fmla="*/ 181269 h 227745"/>
                <a:gd name="connsiteX9" fmla="*/ 107131 w 137751"/>
                <a:gd name="connsiteY9" fmla="*/ 161278 h 227745"/>
                <a:gd name="connsiteX10" fmla="*/ 127347 w 137751"/>
                <a:gd name="connsiteY10" fmla="*/ 114717 h 227745"/>
                <a:gd name="connsiteX11" fmla="*/ 108900 w 137751"/>
                <a:gd name="connsiteY11" fmla="*/ 77012 h 227745"/>
                <a:gd name="connsiteX12" fmla="*/ 137960 w 137751"/>
                <a:gd name="connsiteY12" fmla="*/ 34753 h 227745"/>
                <a:gd name="connsiteX13" fmla="*/ 92475 w 137751"/>
                <a:gd name="connsiteY13" fmla="*/ 76759 h 227745"/>
                <a:gd name="connsiteX14" fmla="*/ 80346 w 137751"/>
                <a:gd name="connsiteY14" fmla="*/ 78531 h 227745"/>
                <a:gd name="connsiteX15" fmla="*/ 69227 w 137751"/>
                <a:gd name="connsiteY15" fmla="*/ 77518 h 227745"/>
                <a:gd name="connsiteX16" fmla="*/ 81609 w 137751"/>
                <a:gd name="connsiteY16" fmla="*/ 75494 h 227745"/>
                <a:gd name="connsiteX17" fmla="*/ 92475 w 137751"/>
                <a:gd name="connsiteY17" fmla="*/ 76759 h 227745"/>
                <a:gd name="connsiteX18" fmla="*/ 123809 w 137751"/>
                <a:gd name="connsiteY18" fmla="*/ 28933 h 227745"/>
                <a:gd name="connsiteX19" fmla="*/ 101067 w 137751"/>
                <a:gd name="connsiteY19" fmla="*/ 72710 h 227745"/>
                <a:gd name="connsiteX20" fmla="*/ 81609 w 137751"/>
                <a:gd name="connsiteY20" fmla="*/ 69674 h 227745"/>
                <a:gd name="connsiteX21" fmla="*/ 62152 w 137751"/>
                <a:gd name="connsiteY21" fmla="*/ 77771 h 227745"/>
                <a:gd name="connsiteX22" fmla="*/ 79588 w 137751"/>
                <a:gd name="connsiteY22" fmla="*/ 84098 h 227745"/>
                <a:gd name="connsiteX23" fmla="*/ 100309 w 137751"/>
                <a:gd name="connsiteY23" fmla="*/ 80808 h 227745"/>
                <a:gd name="connsiteX24" fmla="*/ 111427 w 137751"/>
                <a:gd name="connsiteY24" fmla="*/ 109403 h 227745"/>
                <a:gd name="connsiteX25" fmla="*/ 98792 w 137751"/>
                <a:gd name="connsiteY25" fmla="*/ 152928 h 227745"/>
                <a:gd name="connsiteX26" fmla="*/ 57603 w 137751"/>
                <a:gd name="connsiteY26" fmla="*/ 175702 h 227745"/>
                <a:gd name="connsiteX27" fmla="*/ 28796 w 137751"/>
                <a:gd name="connsiteY27" fmla="*/ 143059 h 227745"/>
                <a:gd name="connsiteX28" fmla="*/ 30059 w 137751"/>
                <a:gd name="connsiteY28" fmla="*/ 131924 h 227745"/>
                <a:gd name="connsiteX29" fmla="*/ 46232 w 137751"/>
                <a:gd name="connsiteY29" fmla="*/ 67902 h 227745"/>
                <a:gd name="connsiteX30" fmla="*/ 100309 w 137751"/>
                <a:gd name="connsiteY30" fmla="*/ 5905 h 227745"/>
                <a:gd name="connsiteX31" fmla="*/ 123809 w 137751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51" h="227745">
                  <a:moveTo>
                    <a:pt x="137960" y="34753"/>
                  </a:moveTo>
                  <a:cubicBezTo>
                    <a:pt x="137960" y="15774"/>
                    <a:pt x="124062" y="85"/>
                    <a:pt x="103594" y="85"/>
                  </a:cubicBezTo>
                  <a:cubicBezTo>
                    <a:pt x="88937" y="85"/>
                    <a:pt x="81862" y="4134"/>
                    <a:pt x="73017" y="10713"/>
                  </a:cubicBezTo>
                  <a:cubicBezTo>
                    <a:pt x="59119" y="20835"/>
                    <a:pt x="45221" y="45381"/>
                    <a:pt x="40420" y="64613"/>
                  </a:cubicBezTo>
                  <a:lnTo>
                    <a:pt x="241" y="225300"/>
                  </a:lnTo>
                  <a:cubicBezTo>
                    <a:pt x="-12" y="226312"/>
                    <a:pt x="1252" y="227831"/>
                    <a:pt x="3273" y="227831"/>
                  </a:cubicBezTo>
                  <a:cubicBezTo>
                    <a:pt x="5295" y="227831"/>
                    <a:pt x="6053" y="227325"/>
                    <a:pt x="6306" y="226565"/>
                  </a:cubicBezTo>
                  <a:lnTo>
                    <a:pt x="23994" y="156723"/>
                  </a:lnTo>
                  <a:cubicBezTo>
                    <a:pt x="28796" y="171906"/>
                    <a:pt x="39914" y="181269"/>
                    <a:pt x="58361" y="181269"/>
                  </a:cubicBezTo>
                  <a:cubicBezTo>
                    <a:pt x="76808" y="181269"/>
                    <a:pt x="95760" y="172412"/>
                    <a:pt x="107131" y="161278"/>
                  </a:cubicBezTo>
                  <a:cubicBezTo>
                    <a:pt x="119261" y="149638"/>
                    <a:pt x="127347" y="133443"/>
                    <a:pt x="127347" y="114717"/>
                  </a:cubicBezTo>
                  <a:cubicBezTo>
                    <a:pt x="127347" y="96497"/>
                    <a:pt x="117997" y="83339"/>
                    <a:pt x="108900" y="77012"/>
                  </a:cubicBezTo>
                  <a:cubicBezTo>
                    <a:pt x="123557" y="68662"/>
                    <a:pt x="137960" y="52972"/>
                    <a:pt x="137960" y="34753"/>
                  </a:cubicBezTo>
                  <a:close/>
                  <a:moveTo>
                    <a:pt x="92475" y="76759"/>
                  </a:moveTo>
                  <a:cubicBezTo>
                    <a:pt x="89190" y="78024"/>
                    <a:pt x="86410" y="78531"/>
                    <a:pt x="80346" y="78531"/>
                  </a:cubicBezTo>
                  <a:cubicBezTo>
                    <a:pt x="76808" y="78531"/>
                    <a:pt x="71754" y="78784"/>
                    <a:pt x="69227" y="77518"/>
                  </a:cubicBezTo>
                  <a:cubicBezTo>
                    <a:pt x="69732" y="74988"/>
                    <a:pt x="78829" y="75494"/>
                    <a:pt x="81609" y="75494"/>
                  </a:cubicBezTo>
                  <a:cubicBezTo>
                    <a:pt x="86916" y="75494"/>
                    <a:pt x="89190" y="75494"/>
                    <a:pt x="92475" y="76759"/>
                  </a:cubicBezTo>
                  <a:close/>
                  <a:moveTo>
                    <a:pt x="123809" y="28933"/>
                  </a:moveTo>
                  <a:cubicBezTo>
                    <a:pt x="123809" y="46646"/>
                    <a:pt x="114207" y="64866"/>
                    <a:pt x="101067" y="72710"/>
                  </a:cubicBezTo>
                  <a:cubicBezTo>
                    <a:pt x="94244" y="70180"/>
                    <a:pt x="89190" y="69674"/>
                    <a:pt x="81609" y="69674"/>
                  </a:cubicBezTo>
                  <a:cubicBezTo>
                    <a:pt x="76302" y="69674"/>
                    <a:pt x="62152" y="69421"/>
                    <a:pt x="62152" y="77771"/>
                  </a:cubicBezTo>
                  <a:cubicBezTo>
                    <a:pt x="61899" y="84857"/>
                    <a:pt x="75039" y="84098"/>
                    <a:pt x="79588" y="84098"/>
                  </a:cubicBezTo>
                  <a:cubicBezTo>
                    <a:pt x="88937" y="84098"/>
                    <a:pt x="92728" y="83845"/>
                    <a:pt x="100309" y="80808"/>
                  </a:cubicBezTo>
                  <a:cubicBezTo>
                    <a:pt x="109911" y="89918"/>
                    <a:pt x="111174" y="97762"/>
                    <a:pt x="111427" y="109403"/>
                  </a:cubicBezTo>
                  <a:cubicBezTo>
                    <a:pt x="111933" y="124080"/>
                    <a:pt x="105868" y="143059"/>
                    <a:pt x="98792" y="152928"/>
                  </a:cubicBezTo>
                  <a:cubicBezTo>
                    <a:pt x="88937" y="166592"/>
                    <a:pt x="72007" y="175702"/>
                    <a:pt x="57603" y="175702"/>
                  </a:cubicBezTo>
                  <a:cubicBezTo>
                    <a:pt x="38398" y="175702"/>
                    <a:pt x="28796" y="161025"/>
                    <a:pt x="28796" y="143059"/>
                  </a:cubicBezTo>
                  <a:cubicBezTo>
                    <a:pt x="28796" y="140528"/>
                    <a:pt x="28796" y="136732"/>
                    <a:pt x="30059" y="131924"/>
                  </a:cubicBezTo>
                  <a:lnTo>
                    <a:pt x="46232" y="67902"/>
                  </a:lnTo>
                  <a:cubicBezTo>
                    <a:pt x="51791" y="46140"/>
                    <a:pt x="69985" y="5905"/>
                    <a:pt x="100309" y="5905"/>
                  </a:cubicBezTo>
                  <a:cubicBezTo>
                    <a:pt x="114965" y="5905"/>
                    <a:pt x="123809" y="13749"/>
                    <a:pt x="123809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3BA10FC4-4C62-66C9-BE63-B710982E311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248847" y="7791896"/>
              <a:ext cx="168042" cy="59213"/>
            </a:xfrm>
            <a:custGeom>
              <a:avLst/>
              <a:gdLst>
                <a:gd name="connsiteX0" fmla="*/ 159669 w 168042"/>
                <a:gd name="connsiteY0" fmla="*/ 10207 h 59213"/>
                <a:gd name="connsiteX1" fmla="*/ 168261 w 168042"/>
                <a:gd name="connsiteY1" fmla="*/ 5146 h 59213"/>
                <a:gd name="connsiteX2" fmla="*/ 159922 w 168042"/>
                <a:gd name="connsiteY2" fmla="*/ 85 h 59213"/>
                <a:gd name="connsiteX3" fmla="*/ 8557 w 168042"/>
                <a:gd name="connsiteY3" fmla="*/ 85 h 59213"/>
                <a:gd name="connsiteX4" fmla="*/ 218 w 168042"/>
                <a:gd name="connsiteY4" fmla="*/ 5146 h 59213"/>
                <a:gd name="connsiteX5" fmla="*/ 8810 w 168042"/>
                <a:gd name="connsiteY5" fmla="*/ 10207 h 59213"/>
                <a:gd name="connsiteX6" fmla="*/ 159669 w 168042"/>
                <a:gd name="connsiteY6" fmla="*/ 10207 h 59213"/>
                <a:gd name="connsiteX7" fmla="*/ 159922 w 168042"/>
                <a:gd name="connsiteY7" fmla="*/ 59299 h 59213"/>
                <a:gd name="connsiteX8" fmla="*/ 168261 w 168042"/>
                <a:gd name="connsiteY8" fmla="*/ 54238 h 59213"/>
                <a:gd name="connsiteX9" fmla="*/ 159669 w 168042"/>
                <a:gd name="connsiteY9" fmla="*/ 49177 h 59213"/>
                <a:gd name="connsiteX10" fmla="*/ 8810 w 168042"/>
                <a:gd name="connsiteY10" fmla="*/ 49177 h 59213"/>
                <a:gd name="connsiteX11" fmla="*/ 218 w 168042"/>
                <a:gd name="connsiteY11" fmla="*/ 54238 h 59213"/>
                <a:gd name="connsiteX12" fmla="*/ 8557 w 168042"/>
                <a:gd name="connsiteY12" fmla="*/ 59299 h 59213"/>
                <a:gd name="connsiteX13" fmla="*/ 159922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669" y="10207"/>
                  </a:moveTo>
                  <a:cubicBezTo>
                    <a:pt x="163459" y="10207"/>
                    <a:pt x="168261" y="10207"/>
                    <a:pt x="168261" y="5146"/>
                  </a:cubicBezTo>
                  <a:cubicBezTo>
                    <a:pt x="168261" y="85"/>
                    <a:pt x="163459" y="85"/>
                    <a:pt x="159922" y="85"/>
                  </a:cubicBezTo>
                  <a:lnTo>
                    <a:pt x="8557" y="85"/>
                  </a:lnTo>
                  <a:cubicBezTo>
                    <a:pt x="5019" y="85"/>
                    <a:pt x="218" y="85"/>
                    <a:pt x="218" y="5146"/>
                  </a:cubicBezTo>
                  <a:cubicBezTo>
                    <a:pt x="218" y="10207"/>
                    <a:pt x="5019" y="10207"/>
                    <a:pt x="8810" y="10207"/>
                  </a:cubicBezTo>
                  <a:lnTo>
                    <a:pt x="159669" y="10207"/>
                  </a:lnTo>
                  <a:close/>
                  <a:moveTo>
                    <a:pt x="159922" y="59299"/>
                  </a:moveTo>
                  <a:cubicBezTo>
                    <a:pt x="163459" y="59299"/>
                    <a:pt x="168261" y="59299"/>
                    <a:pt x="168261" y="54238"/>
                  </a:cubicBezTo>
                  <a:cubicBezTo>
                    <a:pt x="168261" y="49177"/>
                    <a:pt x="163459" y="49177"/>
                    <a:pt x="159669" y="49177"/>
                  </a:cubicBezTo>
                  <a:lnTo>
                    <a:pt x="8810" y="49177"/>
                  </a:lnTo>
                  <a:cubicBezTo>
                    <a:pt x="5019" y="49177"/>
                    <a:pt x="218" y="49177"/>
                    <a:pt x="218" y="54238"/>
                  </a:cubicBezTo>
                  <a:cubicBezTo>
                    <a:pt x="218" y="59299"/>
                    <a:pt x="5019" y="59299"/>
                    <a:pt x="8557" y="59299"/>
                  </a:cubicBezTo>
                  <a:lnTo>
                    <a:pt x="159922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C9D43465-00FA-B259-2581-09A259DBB18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511285" y="7716234"/>
              <a:ext cx="106384" cy="174099"/>
            </a:xfrm>
            <a:custGeom>
              <a:avLst/>
              <a:gdLst>
                <a:gd name="connsiteX0" fmla="*/ 106613 w 106384"/>
                <a:gd name="connsiteY0" fmla="*/ 87640 h 174099"/>
                <a:gd name="connsiteX1" fmla="*/ 96506 w 106384"/>
                <a:gd name="connsiteY1" fmla="*/ 28426 h 174099"/>
                <a:gd name="connsiteX2" fmla="*/ 53547 w 106384"/>
                <a:gd name="connsiteY2" fmla="*/ 85 h 174099"/>
                <a:gd name="connsiteX3" fmla="*/ 9578 w 106384"/>
                <a:gd name="connsiteY3" fmla="*/ 30198 h 174099"/>
                <a:gd name="connsiteX4" fmla="*/ 228 w 106384"/>
                <a:gd name="connsiteY4" fmla="*/ 87640 h 174099"/>
                <a:gd name="connsiteX5" fmla="*/ 11600 w 106384"/>
                <a:gd name="connsiteY5" fmla="*/ 148626 h 174099"/>
                <a:gd name="connsiteX6" fmla="*/ 53295 w 106384"/>
                <a:gd name="connsiteY6" fmla="*/ 174184 h 174099"/>
                <a:gd name="connsiteX7" fmla="*/ 97264 w 106384"/>
                <a:gd name="connsiteY7" fmla="*/ 144830 h 174099"/>
                <a:gd name="connsiteX8" fmla="*/ 106613 w 106384"/>
                <a:gd name="connsiteY8" fmla="*/ 87640 h 174099"/>
                <a:gd name="connsiteX9" fmla="*/ 53295 w 106384"/>
                <a:gd name="connsiteY9" fmla="*/ 168617 h 174099"/>
                <a:gd name="connsiteX10" fmla="*/ 23982 w 106384"/>
                <a:gd name="connsiteY10" fmla="*/ 137998 h 174099"/>
                <a:gd name="connsiteX11" fmla="*/ 21202 w 106384"/>
                <a:gd name="connsiteY11" fmla="*/ 84604 h 174099"/>
                <a:gd name="connsiteX12" fmla="*/ 23224 w 106384"/>
                <a:gd name="connsiteY12" fmla="*/ 38042 h 174099"/>
                <a:gd name="connsiteX13" fmla="*/ 53295 w 106384"/>
                <a:gd name="connsiteY13" fmla="*/ 5652 h 174099"/>
                <a:gd name="connsiteX14" fmla="*/ 83113 w 106384"/>
                <a:gd name="connsiteY14" fmla="*/ 35259 h 174099"/>
                <a:gd name="connsiteX15" fmla="*/ 85640 w 106384"/>
                <a:gd name="connsiteY15" fmla="*/ 84604 h 174099"/>
                <a:gd name="connsiteX16" fmla="*/ 82860 w 106384"/>
                <a:gd name="connsiteY16" fmla="*/ 136985 h 174099"/>
                <a:gd name="connsiteX17" fmla="*/ 53295 w 10638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4" h="174099">
                  <a:moveTo>
                    <a:pt x="106613" y="87640"/>
                  </a:moveTo>
                  <a:cubicBezTo>
                    <a:pt x="106613" y="67396"/>
                    <a:pt x="105350" y="47152"/>
                    <a:pt x="96506" y="28426"/>
                  </a:cubicBezTo>
                  <a:cubicBezTo>
                    <a:pt x="84882" y="4133"/>
                    <a:pt x="64160" y="85"/>
                    <a:pt x="53547" y="85"/>
                  </a:cubicBezTo>
                  <a:cubicBezTo>
                    <a:pt x="38386" y="85"/>
                    <a:pt x="19939" y="6664"/>
                    <a:pt x="9578" y="30198"/>
                  </a:cubicBezTo>
                  <a:cubicBezTo>
                    <a:pt x="1492" y="47658"/>
                    <a:pt x="228" y="67396"/>
                    <a:pt x="228" y="87640"/>
                  </a:cubicBezTo>
                  <a:cubicBezTo>
                    <a:pt x="228" y="106619"/>
                    <a:pt x="1239" y="129394"/>
                    <a:pt x="11600" y="148626"/>
                  </a:cubicBezTo>
                  <a:cubicBezTo>
                    <a:pt x="22466" y="169123"/>
                    <a:pt x="40912" y="174184"/>
                    <a:pt x="53295" y="174184"/>
                  </a:cubicBezTo>
                  <a:cubicBezTo>
                    <a:pt x="66940" y="174184"/>
                    <a:pt x="86145" y="168870"/>
                    <a:pt x="97264" y="144830"/>
                  </a:cubicBezTo>
                  <a:cubicBezTo>
                    <a:pt x="105350" y="127369"/>
                    <a:pt x="106613" y="107631"/>
                    <a:pt x="106613" y="87640"/>
                  </a:cubicBezTo>
                  <a:close/>
                  <a:moveTo>
                    <a:pt x="53295" y="168617"/>
                  </a:moveTo>
                  <a:cubicBezTo>
                    <a:pt x="43439" y="168617"/>
                    <a:pt x="28530" y="162290"/>
                    <a:pt x="23982" y="137998"/>
                  </a:cubicBezTo>
                  <a:cubicBezTo>
                    <a:pt x="21202" y="122814"/>
                    <a:pt x="21202" y="99534"/>
                    <a:pt x="21202" y="84604"/>
                  </a:cubicBezTo>
                  <a:cubicBezTo>
                    <a:pt x="21202" y="68408"/>
                    <a:pt x="21202" y="51707"/>
                    <a:pt x="23224" y="38042"/>
                  </a:cubicBezTo>
                  <a:cubicBezTo>
                    <a:pt x="28025" y="7929"/>
                    <a:pt x="46977" y="5652"/>
                    <a:pt x="53295" y="5652"/>
                  </a:cubicBezTo>
                  <a:cubicBezTo>
                    <a:pt x="61634" y="5652"/>
                    <a:pt x="78311" y="10207"/>
                    <a:pt x="83113" y="35259"/>
                  </a:cubicBezTo>
                  <a:cubicBezTo>
                    <a:pt x="85640" y="49430"/>
                    <a:pt x="85640" y="68662"/>
                    <a:pt x="85640" y="84604"/>
                  </a:cubicBezTo>
                  <a:cubicBezTo>
                    <a:pt x="85640" y="103583"/>
                    <a:pt x="85640" y="120790"/>
                    <a:pt x="82860" y="136985"/>
                  </a:cubicBezTo>
                  <a:cubicBezTo>
                    <a:pt x="79070" y="161025"/>
                    <a:pt x="64666" y="168617"/>
                    <a:pt x="53295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FEAEFE76-55CB-ED66-5492-4D75D89894D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649510" y="7857942"/>
              <a:ext cx="26785" cy="26823"/>
            </a:xfrm>
            <a:custGeom>
              <a:avLst/>
              <a:gdLst>
                <a:gd name="connsiteX0" fmla="*/ 27019 w 26785"/>
                <a:gd name="connsiteY0" fmla="*/ 13496 h 26823"/>
                <a:gd name="connsiteX1" fmla="*/ 13626 w 26785"/>
                <a:gd name="connsiteY1" fmla="*/ 85 h 26823"/>
                <a:gd name="connsiteX2" fmla="*/ 233 w 26785"/>
                <a:gd name="connsiteY2" fmla="*/ 13496 h 26823"/>
                <a:gd name="connsiteX3" fmla="*/ 13626 w 26785"/>
                <a:gd name="connsiteY3" fmla="*/ 26908 h 26823"/>
                <a:gd name="connsiteX4" fmla="*/ 27019 w 2678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" h="26823">
                  <a:moveTo>
                    <a:pt x="27019" y="13496"/>
                  </a:moveTo>
                  <a:cubicBezTo>
                    <a:pt x="27019" y="6158"/>
                    <a:pt x="20955" y="85"/>
                    <a:pt x="13626" y="85"/>
                  </a:cubicBezTo>
                  <a:cubicBezTo>
                    <a:pt x="6298" y="85"/>
                    <a:pt x="233" y="6158"/>
                    <a:pt x="233" y="13496"/>
                  </a:cubicBezTo>
                  <a:cubicBezTo>
                    <a:pt x="233" y="20835"/>
                    <a:pt x="6298" y="26908"/>
                    <a:pt x="13626" y="26908"/>
                  </a:cubicBezTo>
                  <a:cubicBezTo>
                    <a:pt x="20955" y="26908"/>
                    <a:pt x="27019" y="20835"/>
                    <a:pt x="27019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6116E42B-67F6-A979-820C-56AA386EC07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710606" y="7716234"/>
              <a:ext cx="100825" cy="168531"/>
            </a:xfrm>
            <a:custGeom>
              <a:avLst/>
              <a:gdLst>
                <a:gd name="connsiteX0" fmla="*/ 19694 w 100825"/>
                <a:gd name="connsiteY0" fmla="*/ 149132 h 168531"/>
                <a:gd name="connsiteX1" fmla="*/ 46480 w 100825"/>
                <a:gd name="connsiteY1" fmla="*/ 123067 h 168531"/>
                <a:gd name="connsiteX2" fmla="*/ 101062 w 100825"/>
                <a:gd name="connsiteY2" fmla="*/ 49177 h 168531"/>
                <a:gd name="connsiteX3" fmla="*/ 47490 w 100825"/>
                <a:gd name="connsiteY3" fmla="*/ 85 h 168531"/>
                <a:gd name="connsiteX4" fmla="*/ 236 w 100825"/>
                <a:gd name="connsiteY4" fmla="*/ 45887 h 168531"/>
                <a:gd name="connsiteX5" fmla="*/ 13629 w 100825"/>
                <a:gd name="connsiteY5" fmla="*/ 60058 h 168531"/>
                <a:gd name="connsiteX6" fmla="*/ 26769 w 100825"/>
                <a:gd name="connsiteY6" fmla="*/ 46646 h 168531"/>
                <a:gd name="connsiteX7" fmla="*/ 13376 w 100825"/>
                <a:gd name="connsiteY7" fmla="*/ 33487 h 168531"/>
                <a:gd name="connsiteX8" fmla="*/ 10091 w 100825"/>
                <a:gd name="connsiteY8" fmla="*/ 33740 h 168531"/>
                <a:gd name="connsiteX9" fmla="*/ 44205 w 100825"/>
                <a:gd name="connsiteY9" fmla="*/ 7929 h 168531"/>
                <a:gd name="connsiteX10" fmla="*/ 78066 w 100825"/>
                <a:gd name="connsiteY10" fmla="*/ 49177 h 168531"/>
                <a:gd name="connsiteX11" fmla="*/ 51533 w 100825"/>
                <a:gd name="connsiteY11" fmla="*/ 105101 h 168531"/>
                <a:gd name="connsiteX12" fmla="*/ 3016 w 100825"/>
                <a:gd name="connsiteY12" fmla="*/ 159254 h 168531"/>
                <a:gd name="connsiteX13" fmla="*/ 236 w 100825"/>
                <a:gd name="connsiteY13" fmla="*/ 168617 h 168531"/>
                <a:gd name="connsiteX14" fmla="*/ 93986 w 100825"/>
                <a:gd name="connsiteY14" fmla="*/ 168617 h 168531"/>
                <a:gd name="connsiteX15" fmla="*/ 101062 w 100825"/>
                <a:gd name="connsiteY15" fmla="*/ 124586 h 168531"/>
                <a:gd name="connsiteX16" fmla="*/ 94744 w 100825"/>
                <a:gd name="connsiteY16" fmla="*/ 124586 h 168531"/>
                <a:gd name="connsiteX17" fmla="*/ 89185 w 100825"/>
                <a:gd name="connsiteY17" fmla="*/ 147107 h 168531"/>
                <a:gd name="connsiteX18" fmla="*/ 65179 w 100825"/>
                <a:gd name="connsiteY18" fmla="*/ 149132 h 168531"/>
                <a:gd name="connsiteX19" fmla="*/ 19694 w 100825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25" h="168531">
                  <a:moveTo>
                    <a:pt x="19694" y="149132"/>
                  </a:moveTo>
                  <a:lnTo>
                    <a:pt x="46480" y="123067"/>
                  </a:lnTo>
                  <a:cubicBezTo>
                    <a:pt x="85900" y="88146"/>
                    <a:pt x="101062" y="74482"/>
                    <a:pt x="101062" y="49177"/>
                  </a:cubicBezTo>
                  <a:cubicBezTo>
                    <a:pt x="101062" y="20329"/>
                    <a:pt x="78319" y="85"/>
                    <a:pt x="47490" y="85"/>
                  </a:cubicBezTo>
                  <a:cubicBezTo>
                    <a:pt x="18936" y="85"/>
                    <a:pt x="236" y="23365"/>
                    <a:pt x="236" y="45887"/>
                  </a:cubicBezTo>
                  <a:cubicBezTo>
                    <a:pt x="236" y="60058"/>
                    <a:pt x="12871" y="60058"/>
                    <a:pt x="13629" y="60058"/>
                  </a:cubicBezTo>
                  <a:cubicBezTo>
                    <a:pt x="17925" y="60058"/>
                    <a:pt x="26769" y="57021"/>
                    <a:pt x="26769" y="46646"/>
                  </a:cubicBezTo>
                  <a:cubicBezTo>
                    <a:pt x="26769" y="40067"/>
                    <a:pt x="22221" y="33487"/>
                    <a:pt x="13376" y="33487"/>
                  </a:cubicBezTo>
                  <a:cubicBezTo>
                    <a:pt x="11355" y="33487"/>
                    <a:pt x="10849" y="33487"/>
                    <a:pt x="10091" y="33740"/>
                  </a:cubicBezTo>
                  <a:cubicBezTo>
                    <a:pt x="15903" y="17292"/>
                    <a:pt x="29549" y="7929"/>
                    <a:pt x="44205" y="7929"/>
                  </a:cubicBezTo>
                  <a:cubicBezTo>
                    <a:pt x="67201" y="7929"/>
                    <a:pt x="78066" y="28426"/>
                    <a:pt x="78066" y="49177"/>
                  </a:cubicBezTo>
                  <a:cubicBezTo>
                    <a:pt x="78066" y="69421"/>
                    <a:pt x="65432" y="89412"/>
                    <a:pt x="51533" y="105101"/>
                  </a:cubicBezTo>
                  <a:lnTo>
                    <a:pt x="3016" y="159254"/>
                  </a:lnTo>
                  <a:cubicBezTo>
                    <a:pt x="236" y="162037"/>
                    <a:pt x="236" y="162543"/>
                    <a:pt x="236" y="168617"/>
                  </a:cubicBezTo>
                  <a:lnTo>
                    <a:pt x="93986" y="168617"/>
                  </a:lnTo>
                  <a:lnTo>
                    <a:pt x="101062" y="124586"/>
                  </a:lnTo>
                  <a:lnTo>
                    <a:pt x="94744" y="124586"/>
                  </a:lnTo>
                  <a:cubicBezTo>
                    <a:pt x="93481" y="132177"/>
                    <a:pt x="91712" y="143312"/>
                    <a:pt x="89185" y="147107"/>
                  </a:cubicBezTo>
                  <a:cubicBezTo>
                    <a:pt x="87416" y="149132"/>
                    <a:pt x="70738" y="149132"/>
                    <a:pt x="65179" y="149132"/>
                  </a:cubicBezTo>
                  <a:lnTo>
                    <a:pt x="19694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B89588E5-0E52-EFA5-EAFA-8459D7660D0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836954" y="7716234"/>
              <a:ext cx="100825" cy="174099"/>
            </a:xfrm>
            <a:custGeom>
              <a:avLst/>
              <a:gdLst>
                <a:gd name="connsiteX0" fmla="*/ 101067 w 100825"/>
                <a:gd name="connsiteY0" fmla="*/ 117753 h 174099"/>
                <a:gd name="connsiteX1" fmla="*/ 53055 w 100825"/>
                <a:gd name="connsiteY1" fmla="*/ 62335 h 174099"/>
                <a:gd name="connsiteX2" fmla="*/ 20962 w 100825"/>
                <a:gd name="connsiteY2" fmla="*/ 75241 h 174099"/>
                <a:gd name="connsiteX3" fmla="*/ 20962 w 100825"/>
                <a:gd name="connsiteY3" fmla="*/ 25896 h 174099"/>
                <a:gd name="connsiteX4" fmla="*/ 42441 w 100825"/>
                <a:gd name="connsiteY4" fmla="*/ 29186 h 174099"/>
                <a:gd name="connsiteX5" fmla="*/ 91212 w 100825"/>
                <a:gd name="connsiteY5" fmla="*/ 2868 h 174099"/>
                <a:gd name="connsiteX6" fmla="*/ 88685 w 100825"/>
                <a:gd name="connsiteY6" fmla="*/ 85 h 174099"/>
                <a:gd name="connsiteX7" fmla="*/ 86663 w 100825"/>
                <a:gd name="connsiteY7" fmla="*/ 844 h 174099"/>
                <a:gd name="connsiteX8" fmla="*/ 52297 w 100825"/>
                <a:gd name="connsiteY8" fmla="*/ 8182 h 174099"/>
                <a:gd name="connsiteX9" fmla="*/ 18688 w 100825"/>
                <a:gd name="connsiteY9" fmla="*/ 1097 h 174099"/>
                <a:gd name="connsiteX10" fmla="*/ 15656 w 100825"/>
                <a:gd name="connsiteY10" fmla="*/ 338 h 174099"/>
                <a:gd name="connsiteX11" fmla="*/ 13129 w 100825"/>
                <a:gd name="connsiteY11" fmla="*/ 6411 h 174099"/>
                <a:gd name="connsiteX12" fmla="*/ 13129 w 100825"/>
                <a:gd name="connsiteY12" fmla="*/ 81314 h 174099"/>
                <a:gd name="connsiteX13" fmla="*/ 16666 w 100825"/>
                <a:gd name="connsiteY13" fmla="*/ 87893 h 174099"/>
                <a:gd name="connsiteX14" fmla="*/ 19951 w 100825"/>
                <a:gd name="connsiteY14" fmla="*/ 85616 h 174099"/>
                <a:gd name="connsiteX15" fmla="*/ 52549 w 100825"/>
                <a:gd name="connsiteY15" fmla="*/ 67902 h 174099"/>
                <a:gd name="connsiteX16" fmla="*/ 74028 w 100825"/>
                <a:gd name="connsiteY16" fmla="*/ 84098 h 174099"/>
                <a:gd name="connsiteX17" fmla="*/ 78577 w 100825"/>
                <a:gd name="connsiteY17" fmla="*/ 115982 h 174099"/>
                <a:gd name="connsiteX18" fmla="*/ 72512 w 100825"/>
                <a:gd name="connsiteY18" fmla="*/ 150650 h 174099"/>
                <a:gd name="connsiteX19" fmla="*/ 45474 w 100825"/>
                <a:gd name="connsiteY19" fmla="*/ 167098 h 174099"/>
                <a:gd name="connsiteX20" fmla="*/ 8327 w 100825"/>
                <a:gd name="connsiteY20" fmla="*/ 138757 h 174099"/>
                <a:gd name="connsiteX21" fmla="*/ 12623 w 100825"/>
                <a:gd name="connsiteY21" fmla="*/ 139263 h 174099"/>
                <a:gd name="connsiteX22" fmla="*/ 25258 w 100825"/>
                <a:gd name="connsiteY22" fmla="*/ 126863 h 174099"/>
                <a:gd name="connsiteX23" fmla="*/ 12623 w 100825"/>
                <a:gd name="connsiteY23" fmla="*/ 114464 h 174099"/>
                <a:gd name="connsiteX24" fmla="*/ 241 w 100825"/>
                <a:gd name="connsiteY24" fmla="*/ 127875 h 174099"/>
                <a:gd name="connsiteX25" fmla="*/ 45979 w 100825"/>
                <a:gd name="connsiteY25" fmla="*/ 174184 h 174099"/>
                <a:gd name="connsiteX26" fmla="*/ 101067 w 100825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25" h="174099">
                  <a:moveTo>
                    <a:pt x="101067" y="117753"/>
                  </a:moveTo>
                  <a:cubicBezTo>
                    <a:pt x="101067" y="87640"/>
                    <a:pt x="80346" y="62335"/>
                    <a:pt x="53055" y="62335"/>
                  </a:cubicBezTo>
                  <a:cubicBezTo>
                    <a:pt x="40925" y="62335"/>
                    <a:pt x="30059" y="66384"/>
                    <a:pt x="20962" y="75241"/>
                  </a:cubicBezTo>
                  <a:lnTo>
                    <a:pt x="20962" y="25896"/>
                  </a:lnTo>
                  <a:cubicBezTo>
                    <a:pt x="26016" y="27414"/>
                    <a:pt x="34355" y="29186"/>
                    <a:pt x="42441" y="29186"/>
                  </a:cubicBezTo>
                  <a:cubicBezTo>
                    <a:pt x="73523" y="29186"/>
                    <a:pt x="91212" y="6158"/>
                    <a:pt x="91212" y="2868"/>
                  </a:cubicBezTo>
                  <a:cubicBezTo>
                    <a:pt x="91212" y="1350"/>
                    <a:pt x="90454" y="85"/>
                    <a:pt x="88685" y="85"/>
                  </a:cubicBezTo>
                  <a:cubicBezTo>
                    <a:pt x="88432" y="85"/>
                    <a:pt x="87927" y="85"/>
                    <a:pt x="86663" y="844"/>
                  </a:cubicBezTo>
                  <a:cubicBezTo>
                    <a:pt x="81609" y="3121"/>
                    <a:pt x="69227" y="8182"/>
                    <a:pt x="52297" y="8182"/>
                  </a:cubicBezTo>
                  <a:cubicBezTo>
                    <a:pt x="42189" y="8182"/>
                    <a:pt x="30565" y="6411"/>
                    <a:pt x="18688" y="1097"/>
                  </a:cubicBezTo>
                  <a:cubicBezTo>
                    <a:pt x="16666" y="338"/>
                    <a:pt x="16161" y="338"/>
                    <a:pt x="15656" y="338"/>
                  </a:cubicBezTo>
                  <a:cubicBezTo>
                    <a:pt x="13129" y="338"/>
                    <a:pt x="13129" y="2362"/>
                    <a:pt x="13129" y="6411"/>
                  </a:cubicBezTo>
                  <a:lnTo>
                    <a:pt x="13129" y="81314"/>
                  </a:lnTo>
                  <a:cubicBezTo>
                    <a:pt x="13129" y="85869"/>
                    <a:pt x="13129" y="87893"/>
                    <a:pt x="16666" y="87893"/>
                  </a:cubicBezTo>
                  <a:cubicBezTo>
                    <a:pt x="18435" y="87893"/>
                    <a:pt x="18941" y="87134"/>
                    <a:pt x="19951" y="85616"/>
                  </a:cubicBezTo>
                  <a:cubicBezTo>
                    <a:pt x="22731" y="81567"/>
                    <a:pt x="32081" y="67902"/>
                    <a:pt x="52549" y="67902"/>
                  </a:cubicBezTo>
                  <a:cubicBezTo>
                    <a:pt x="65689" y="67902"/>
                    <a:pt x="72007" y="79543"/>
                    <a:pt x="74028" y="84098"/>
                  </a:cubicBezTo>
                  <a:cubicBezTo>
                    <a:pt x="78071" y="93461"/>
                    <a:pt x="78577" y="103330"/>
                    <a:pt x="78577" y="115982"/>
                  </a:cubicBezTo>
                  <a:cubicBezTo>
                    <a:pt x="78577" y="124839"/>
                    <a:pt x="78577" y="140022"/>
                    <a:pt x="72512" y="150650"/>
                  </a:cubicBezTo>
                  <a:cubicBezTo>
                    <a:pt x="66447" y="160519"/>
                    <a:pt x="57098" y="167098"/>
                    <a:pt x="45474" y="167098"/>
                  </a:cubicBezTo>
                  <a:cubicBezTo>
                    <a:pt x="27027" y="167098"/>
                    <a:pt x="12623" y="153687"/>
                    <a:pt x="8327" y="138757"/>
                  </a:cubicBezTo>
                  <a:cubicBezTo>
                    <a:pt x="9086" y="139010"/>
                    <a:pt x="9844" y="139263"/>
                    <a:pt x="12623" y="139263"/>
                  </a:cubicBezTo>
                  <a:cubicBezTo>
                    <a:pt x="20962" y="139263"/>
                    <a:pt x="25258" y="132936"/>
                    <a:pt x="25258" y="126863"/>
                  </a:cubicBezTo>
                  <a:cubicBezTo>
                    <a:pt x="25258" y="120790"/>
                    <a:pt x="20962" y="114464"/>
                    <a:pt x="12623" y="114464"/>
                  </a:cubicBezTo>
                  <a:cubicBezTo>
                    <a:pt x="9086" y="114464"/>
                    <a:pt x="241" y="116235"/>
                    <a:pt x="241" y="127875"/>
                  </a:cubicBezTo>
                  <a:cubicBezTo>
                    <a:pt x="241" y="149638"/>
                    <a:pt x="17677" y="174184"/>
                    <a:pt x="45979" y="174184"/>
                  </a:cubicBezTo>
                  <a:cubicBezTo>
                    <a:pt x="75292" y="174184"/>
                    <a:pt x="101067" y="149891"/>
                    <a:pt x="101067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80CCD79-823D-3C24-63FB-94FA9F808DF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2972400" y="7857942"/>
              <a:ext cx="29565" cy="75662"/>
            </a:xfrm>
            <a:custGeom>
              <a:avLst/>
              <a:gdLst>
                <a:gd name="connsiteX0" fmla="*/ 29812 w 29565"/>
                <a:gd name="connsiteY0" fmla="*/ 26655 h 75662"/>
                <a:gd name="connsiteX1" fmla="*/ 13639 w 29565"/>
                <a:gd name="connsiteY1" fmla="*/ 85 h 75662"/>
                <a:gd name="connsiteX2" fmla="*/ 246 w 29565"/>
                <a:gd name="connsiteY2" fmla="*/ 13496 h 75662"/>
                <a:gd name="connsiteX3" fmla="*/ 13639 w 29565"/>
                <a:gd name="connsiteY3" fmla="*/ 26908 h 75662"/>
                <a:gd name="connsiteX4" fmla="*/ 22483 w 29565"/>
                <a:gd name="connsiteY4" fmla="*/ 23618 h 75662"/>
                <a:gd name="connsiteX5" fmla="*/ 23747 w 29565"/>
                <a:gd name="connsiteY5" fmla="*/ 22859 h 75662"/>
                <a:gd name="connsiteX6" fmla="*/ 24252 w 29565"/>
                <a:gd name="connsiteY6" fmla="*/ 26655 h 75662"/>
                <a:gd name="connsiteX7" fmla="*/ 7069 w 29565"/>
                <a:gd name="connsiteY7" fmla="*/ 68915 h 75662"/>
                <a:gd name="connsiteX8" fmla="*/ 4289 w 29565"/>
                <a:gd name="connsiteY8" fmla="*/ 72963 h 75662"/>
                <a:gd name="connsiteX9" fmla="*/ 6816 w 29565"/>
                <a:gd name="connsiteY9" fmla="*/ 75747 h 75662"/>
                <a:gd name="connsiteX10" fmla="*/ 29812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812" y="26655"/>
                  </a:moveTo>
                  <a:cubicBezTo>
                    <a:pt x="29812" y="9954"/>
                    <a:pt x="23494" y="85"/>
                    <a:pt x="13639" y="85"/>
                  </a:cubicBezTo>
                  <a:cubicBezTo>
                    <a:pt x="5300" y="85"/>
                    <a:pt x="246" y="6411"/>
                    <a:pt x="246" y="13496"/>
                  </a:cubicBezTo>
                  <a:cubicBezTo>
                    <a:pt x="246" y="20329"/>
                    <a:pt x="5300" y="26908"/>
                    <a:pt x="13639" y="26908"/>
                  </a:cubicBezTo>
                  <a:cubicBezTo>
                    <a:pt x="16671" y="26908"/>
                    <a:pt x="19956" y="25896"/>
                    <a:pt x="22483" y="23618"/>
                  </a:cubicBezTo>
                  <a:cubicBezTo>
                    <a:pt x="23241" y="23112"/>
                    <a:pt x="23494" y="22859"/>
                    <a:pt x="23747" y="22859"/>
                  </a:cubicBezTo>
                  <a:cubicBezTo>
                    <a:pt x="24000" y="22859"/>
                    <a:pt x="24252" y="23112"/>
                    <a:pt x="24252" y="26655"/>
                  </a:cubicBezTo>
                  <a:cubicBezTo>
                    <a:pt x="24252" y="45381"/>
                    <a:pt x="15408" y="60564"/>
                    <a:pt x="7069" y="68915"/>
                  </a:cubicBezTo>
                  <a:cubicBezTo>
                    <a:pt x="4289" y="71698"/>
                    <a:pt x="4289" y="72204"/>
                    <a:pt x="4289" y="72963"/>
                  </a:cubicBezTo>
                  <a:cubicBezTo>
                    <a:pt x="4289" y="74735"/>
                    <a:pt x="5553" y="75747"/>
                    <a:pt x="6816" y="75747"/>
                  </a:cubicBezTo>
                  <a:cubicBezTo>
                    <a:pt x="9596" y="75747"/>
                    <a:pt x="29812" y="56262"/>
                    <a:pt x="29812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E34786EA-A384-5DFA-AD7B-41C43B54FF6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3150240" y="7772917"/>
              <a:ext cx="149848" cy="114632"/>
            </a:xfrm>
            <a:custGeom>
              <a:avLst/>
              <a:gdLst>
                <a:gd name="connsiteX0" fmla="*/ 150102 w 149848"/>
                <a:gd name="connsiteY0" fmla="*/ 17798 h 114632"/>
                <a:gd name="connsiteX1" fmla="*/ 139995 w 149848"/>
                <a:gd name="connsiteY1" fmla="*/ 85 h 114632"/>
                <a:gd name="connsiteX2" fmla="*/ 126602 w 149848"/>
                <a:gd name="connsiteY2" fmla="*/ 11978 h 114632"/>
                <a:gd name="connsiteX3" fmla="*/ 130392 w 149848"/>
                <a:gd name="connsiteY3" fmla="*/ 19570 h 114632"/>
                <a:gd name="connsiteX4" fmla="*/ 139237 w 149848"/>
                <a:gd name="connsiteY4" fmla="*/ 40826 h 114632"/>
                <a:gd name="connsiteX5" fmla="*/ 126602 w 149848"/>
                <a:gd name="connsiteY5" fmla="*/ 77012 h 114632"/>
                <a:gd name="connsiteX6" fmla="*/ 97794 w 149848"/>
                <a:gd name="connsiteY6" fmla="*/ 96497 h 114632"/>
                <a:gd name="connsiteX7" fmla="*/ 73283 w 149848"/>
                <a:gd name="connsiteY7" fmla="*/ 73723 h 114632"/>
                <a:gd name="connsiteX8" fmla="*/ 81875 w 149848"/>
                <a:gd name="connsiteY8" fmla="*/ 43863 h 114632"/>
                <a:gd name="connsiteX9" fmla="*/ 77326 w 149848"/>
                <a:gd name="connsiteY9" fmla="*/ 38295 h 114632"/>
                <a:gd name="connsiteX10" fmla="*/ 70503 w 149848"/>
                <a:gd name="connsiteY10" fmla="*/ 42597 h 114632"/>
                <a:gd name="connsiteX11" fmla="*/ 64691 w 149848"/>
                <a:gd name="connsiteY11" fmla="*/ 73216 h 114632"/>
                <a:gd name="connsiteX12" fmla="*/ 30325 w 149848"/>
                <a:gd name="connsiteY12" fmla="*/ 96497 h 114632"/>
                <a:gd name="connsiteX13" fmla="*/ 8340 w 149848"/>
                <a:gd name="connsiteY13" fmla="*/ 67396 h 114632"/>
                <a:gd name="connsiteX14" fmla="*/ 34115 w 149848"/>
                <a:gd name="connsiteY14" fmla="*/ 5905 h 114632"/>
                <a:gd name="connsiteX15" fmla="*/ 29314 w 149848"/>
                <a:gd name="connsiteY15" fmla="*/ 1097 h 114632"/>
                <a:gd name="connsiteX16" fmla="*/ 22744 w 149848"/>
                <a:gd name="connsiteY16" fmla="*/ 6664 h 114632"/>
                <a:gd name="connsiteX17" fmla="*/ 254 w 149848"/>
                <a:gd name="connsiteY17" fmla="*/ 78531 h 114632"/>
                <a:gd name="connsiteX18" fmla="*/ 26787 w 149848"/>
                <a:gd name="connsiteY18" fmla="*/ 114717 h 114632"/>
                <a:gd name="connsiteX19" fmla="*/ 65702 w 149848"/>
                <a:gd name="connsiteY19" fmla="*/ 88146 h 114632"/>
                <a:gd name="connsiteX20" fmla="*/ 93499 w 149848"/>
                <a:gd name="connsiteY20" fmla="*/ 114717 h 114632"/>
                <a:gd name="connsiteX21" fmla="*/ 134435 w 149848"/>
                <a:gd name="connsiteY21" fmla="*/ 80302 h 114632"/>
                <a:gd name="connsiteX22" fmla="*/ 150102 w 149848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48" h="114632">
                  <a:moveTo>
                    <a:pt x="150102" y="17798"/>
                  </a:moveTo>
                  <a:cubicBezTo>
                    <a:pt x="150102" y="6411"/>
                    <a:pt x="145554" y="85"/>
                    <a:pt x="139995" y="85"/>
                  </a:cubicBezTo>
                  <a:cubicBezTo>
                    <a:pt x="133425" y="85"/>
                    <a:pt x="126602" y="6158"/>
                    <a:pt x="126602" y="11978"/>
                  </a:cubicBezTo>
                  <a:cubicBezTo>
                    <a:pt x="126602" y="14509"/>
                    <a:pt x="127865" y="17292"/>
                    <a:pt x="130392" y="19570"/>
                  </a:cubicBezTo>
                  <a:cubicBezTo>
                    <a:pt x="134688" y="23365"/>
                    <a:pt x="139237" y="30198"/>
                    <a:pt x="139237" y="40826"/>
                  </a:cubicBezTo>
                  <a:cubicBezTo>
                    <a:pt x="139237" y="50948"/>
                    <a:pt x="134435" y="65372"/>
                    <a:pt x="126602" y="77012"/>
                  </a:cubicBezTo>
                  <a:cubicBezTo>
                    <a:pt x="119021" y="87893"/>
                    <a:pt x="109671" y="96497"/>
                    <a:pt x="97794" y="96497"/>
                  </a:cubicBezTo>
                  <a:cubicBezTo>
                    <a:pt x="83391" y="96497"/>
                    <a:pt x="75557" y="87387"/>
                    <a:pt x="73283" y="73723"/>
                  </a:cubicBezTo>
                  <a:cubicBezTo>
                    <a:pt x="76063" y="67143"/>
                    <a:pt x="81875" y="50948"/>
                    <a:pt x="81875" y="43863"/>
                  </a:cubicBezTo>
                  <a:cubicBezTo>
                    <a:pt x="81875" y="40826"/>
                    <a:pt x="80611" y="38295"/>
                    <a:pt x="77326" y="38295"/>
                  </a:cubicBezTo>
                  <a:cubicBezTo>
                    <a:pt x="75305" y="38295"/>
                    <a:pt x="72525" y="38802"/>
                    <a:pt x="70503" y="42597"/>
                  </a:cubicBezTo>
                  <a:cubicBezTo>
                    <a:pt x="67724" y="47658"/>
                    <a:pt x="64691" y="64107"/>
                    <a:pt x="64691" y="73216"/>
                  </a:cubicBezTo>
                  <a:cubicBezTo>
                    <a:pt x="56352" y="85110"/>
                    <a:pt x="46245" y="96497"/>
                    <a:pt x="30325" y="96497"/>
                  </a:cubicBezTo>
                  <a:cubicBezTo>
                    <a:pt x="13647" y="96497"/>
                    <a:pt x="8340" y="81567"/>
                    <a:pt x="8340" y="67396"/>
                  </a:cubicBezTo>
                  <a:cubicBezTo>
                    <a:pt x="8340" y="35765"/>
                    <a:pt x="34115" y="9195"/>
                    <a:pt x="34115" y="5905"/>
                  </a:cubicBezTo>
                  <a:cubicBezTo>
                    <a:pt x="34115" y="3121"/>
                    <a:pt x="32094" y="1097"/>
                    <a:pt x="29314" y="1097"/>
                  </a:cubicBezTo>
                  <a:cubicBezTo>
                    <a:pt x="26029" y="1097"/>
                    <a:pt x="24260" y="4387"/>
                    <a:pt x="22744" y="6664"/>
                  </a:cubicBezTo>
                  <a:cubicBezTo>
                    <a:pt x="9856" y="25390"/>
                    <a:pt x="254" y="55503"/>
                    <a:pt x="254" y="78531"/>
                  </a:cubicBezTo>
                  <a:cubicBezTo>
                    <a:pt x="254" y="95991"/>
                    <a:pt x="6066" y="114717"/>
                    <a:pt x="26787" y="114717"/>
                  </a:cubicBezTo>
                  <a:cubicBezTo>
                    <a:pt x="44728" y="114717"/>
                    <a:pt x="56605" y="102064"/>
                    <a:pt x="65702" y="88146"/>
                  </a:cubicBezTo>
                  <a:cubicBezTo>
                    <a:pt x="67976" y="102823"/>
                    <a:pt x="77831" y="114717"/>
                    <a:pt x="93499" y="114717"/>
                  </a:cubicBezTo>
                  <a:cubicBezTo>
                    <a:pt x="113209" y="114717"/>
                    <a:pt x="125338" y="99281"/>
                    <a:pt x="134435" y="80302"/>
                  </a:cubicBezTo>
                  <a:cubicBezTo>
                    <a:pt x="140500" y="67902"/>
                    <a:pt x="150102" y="33487"/>
                    <a:pt x="150102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480BF499-2054-FAB9-C638-D62008B1907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3312637" y="7843720"/>
              <a:ext cx="74646" cy="80773"/>
            </a:xfrm>
            <a:custGeom>
              <a:avLst/>
              <a:gdLst>
                <a:gd name="connsiteX0" fmla="*/ 60932 w 74646"/>
                <a:gd name="connsiteY0" fmla="*/ 8412 h 80773"/>
                <a:gd name="connsiteX1" fmla="*/ 55980 w 74646"/>
                <a:gd name="connsiteY1" fmla="*/ 16206 h 80773"/>
                <a:gd name="connsiteX2" fmla="*/ 64293 w 74646"/>
                <a:gd name="connsiteY2" fmla="*/ 24531 h 80773"/>
                <a:gd name="connsiteX3" fmla="*/ 72784 w 74646"/>
                <a:gd name="connsiteY3" fmla="*/ 15851 h 80773"/>
                <a:gd name="connsiteX4" fmla="*/ 43244 w 74646"/>
                <a:gd name="connsiteY4" fmla="*/ 86 h 80773"/>
                <a:gd name="connsiteX5" fmla="*/ 260 w 74646"/>
                <a:gd name="connsiteY5" fmla="*/ 40827 h 80773"/>
                <a:gd name="connsiteX6" fmla="*/ 42359 w 74646"/>
                <a:gd name="connsiteY6" fmla="*/ 80860 h 80773"/>
                <a:gd name="connsiteX7" fmla="*/ 74906 w 74646"/>
                <a:gd name="connsiteY7" fmla="*/ 57832 h 80773"/>
                <a:gd name="connsiteX8" fmla="*/ 71899 w 74646"/>
                <a:gd name="connsiteY8" fmla="*/ 55707 h 80773"/>
                <a:gd name="connsiteX9" fmla="*/ 68538 w 74646"/>
                <a:gd name="connsiteY9" fmla="*/ 58718 h 80773"/>
                <a:gd name="connsiteX10" fmla="*/ 44482 w 74646"/>
                <a:gd name="connsiteY10" fmla="*/ 75192 h 80773"/>
                <a:gd name="connsiteX11" fmla="*/ 16357 w 74646"/>
                <a:gd name="connsiteY11" fmla="*/ 40650 h 80773"/>
                <a:gd name="connsiteX12" fmla="*/ 43774 w 74646"/>
                <a:gd name="connsiteY12" fmla="*/ 5755 h 80773"/>
                <a:gd name="connsiteX13" fmla="*/ 60932 w 74646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46" h="80773">
                  <a:moveTo>
                    <a:pt x="60932" y="8412"/>
                  </a:moveTo>
                  <a:cubicBezTo>
                    <a:pt x="57748" y="9829"/>
                    <a:pt x="55980" y="12663"/>
                    <a:pt x="55980" y="16206"/>
                  </a:cubicBezTo>
                  <a:cubicBezTo>
                    <a:pt x="55980" y="20988"/>
                    <a:pt x="59340" y="24531"/>
                    <a:pt x="64293" y="24531"/>
                  </a:cubicBezTo>
                  <a:cubicBezTo>
                    <a:pt x="69069" y="24531"/>
                    <a:pt x="72784" y="21520"/>
                    <a:pt x="72784" y="15851"/>
                  </a:cubicBezTo>
                  <a:cubicBezTo>
                    <a:pt x="72784" y="86"/>
                    <a:pt x="48197" y="86"/>
                    <a:pt x="43244" y="86"/>
                  </a:cubicBezTo>
                  <a:cubicBezTo>
                    <a:pt x="16711" y="86"/>
                    <a:pt x="260" y="20457"/>
                    <a:pt x="260" y="40827"/>
                  </a:cubicBezTo>
                  <a:cubicBezTo>
                    <a:pt x="260" y="63147"/>
                    <a:pt x="19187" y="80860"/>
                    <a:pt x="42359" y="80860"/>
                  </a:cubicBezTo>
                  <a:cubicBezTo>
                    <a:pt x="68715" y="80860"/>
                    <a:pt x="74906" y="59958"/>
                    <a:pt x="74906" y="57832"/>
                  </a:cubicBezTo>
                  <a:cubicBezTo>
                    <a:pt x="74906" y="55707"/>
                    <a:pt x="72607" y="55707"/>
                    <a:pt x="71899" y="55707"/>
                  </a:cubicBezTo>
                  <a:cubicBezTo>
                    <a:pt x="69600" y="55707"/>
                    <a:pt x="69423" y="56238"/>
                    <a:pt x="68538" y="58718"/>
                  </a:cubicBezTo>
                  <a:cubicBezTo>
                    <a:pt x="64647" y="69701"/>
                    <a:pt x="55272" y="75192"/>
                    <a:pt x="44482" y="75192"/>
                  </a:cubicBezTo>
                  <a:cubicBezTo>
                    <a:pt x="32277" y="75192"/>
                    <a:pt x="16357" y="66158"/>
                    <a:pt x="16357" y="40650"/>
                  </a:cubicBezTo>
                  <a:cubicBezTo>
                    <a:pt x="16357" y="18154"/>
                    <a:pt x="27324" y="5755"/>
                    <a:pt x="43774" y="5755"/>
                  </a:cubicBezTo>
                  <a:cubicBezTo>
                    <a:pt x="46074" y="5755"/>
                    <a:pt x="54564" y="5755"/>
                    <a:pt x="60932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ABCCD366-E514-B730-4ED2-752C2E52BAB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3491325" y="7791896"/>
              <a:ext cx="168042" cy="59213"/>
            </a:xfrm>
            <a:custGeom>
              <a:avLst/>
              <a:gdLst>
                <a:gd name="connsiteX0" fmla="*/ 159718 w 168042"/>
                <a:gd name="connsiteY0" fmla="*/ 10207 h 59213"/>
                <a:gd name="connsiteX1" fmla="*/ 168310 w 168042"/>
                <a:gd name="connsiteY1" fmla="*/ 5146 h 59213"/>
                <a:gd name="connsiteX2" fmla="*/ 159971 w 168042"/>
                <a:gd name="connsiteY2" fmla="*/ 85 h 59213"/>
                <a:gd name="connsiteX3" fmla="*/ 8606 w 168042"/>
                <a:gd name="connsiteY3" fmla="*/ 85 h 59213"/>
                <a:gd name="connsiteX4" fmla="*/ 267 w 168042"/>
                <a:gd name="connsiteY4" fmla="*/ 5146 h 59213"/>
                <a:gd name="connsiteX5" fmla="*/ 8859 w 168042"/>
                <a:gd name="connsiteY5" fmla="*/ 10207 h 59213"/>
                <a:gd name="connsiteX6" fmla="*/ 159718 w 168042"/>
                <a:gd name="connsiteY6" fmla="*/ 10207 h 59213"/>
                <a:gd name="connsiteX7" fmla="*/ 159971 w 168042"/>
                <a:gd name="connsiteY7" fmla="*/ 59299 h 59213"/>
                <a:gd name="connsiteX8" fmla="*/ 168310 w 168042"/>
                <a:gd name="connsiteY8" fmla="*/ 54238 h 59213"/>
                <a:gd name="connsiteX9" fmla="*/ 159718 w 168042"/>
                <a:gd name="connsiteY9" fmla="*/ 49177 h 59213"/>
                <a:gd name="connsiteX10" fmla="*/ 8859 w 168042"/>
                <a:gd name="connsiteY10" fmla="*/ 49177 h 59213"/>
                <a:gd name="connsiteX11" fmla="*/ 267 w 168042"/>
                <a:gd name="connsiteY11" fmla="*/ 54238 h 59213"/>
                <a:gd name="connsiteX12" fmla="*/ 8606 w 168042"/>
                <a:gd name="connsiteY12" fmla="*/ 59299 h 59213"/>
                <a:gd name="connsiteX13" fmla="*/ 159971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718" y="10207"/>
                  </a:moveTo>
                  <a:cubicBezTo>
                    <a:pt x="163508" y="10207"/>
                    <a:pt x="168310" y="10207"/>
                    <a:pt x="168310" y="5146"/>
                  </a:cubicBezTo>
                  <a:cubicBezTo>
                    <a:pt x="168310" y="85"/>
                    <a:pt x="163508" y="85"/>
                    <a:pt x="159971" y="85"/>
                  </a:cubicBezTo>
                  <a:lnTo>
                    <a:pt x="8606" y="85"/>
                  </a:lnTo>
                  <a:cubicBezTo>
                    <a:pt x="5068" y="85"/>
                    <a:pt x="267" y="85"/>
                    <a:pt x="267" y="5146"/>
                  </a:cubicBezTo>
                  <a:cubicBezTo>
                    <a:pt x="267" y="10207"/>
                    <a:pt x="5068" y="10207"/>
                    <a:pt x="8859" y="10207"/>
                  </a:cubicBezTo>
                  <a:lnTo>
                    <a:pt x="159718" y="10207"/>
                  </a:lnTo>
                  <a:close/>
                  <a:moveTo>
                    <a:pt x="159971" y="59299"/>
                  </a:moveTo>
                  <a:cubicBezTo>
                    <a:pt x="163508" y="59299"/>
                    <a:pt x="168310" y="59299"/>
                    <a:pt x="168310" y="54238"/>
                  </a:cubicBezTo>
                  <a:cubicBezTo>
                    <a:pt x="168310" y="49177"/>
                    <a:pt x="163508" y="49177"/>
                    <a:pt x="159718" y="49177"/>
                  </a:cubicBezTo>
                  <a:lnTo>
                    <a:pt x="8859" y="49177"/>
                  </a:lnTo>
                  <a:cubicBezTo>
                    <a:pt x="5068" y="49177"/>
                    <a:pt x="267" y="49177"/>
                    <a:pt x="267" y="54238"/>
                  </a:cubicBezTo>
                  <a:cubicBezTo>
                    <a:pt x="267" y="59299"/>
                    <a:pt x="5068" y="59299"/>
                    <a:pt x="8606" y="59299"/>
                  </a:cubicBezTo>
                  <a:lnTo>
                    <a:pt x="159971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48980BFF-005C-BB57-B87E-28F2E0C5C7C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3766397" y="7716234"/>
              <a:ext cx="83389" cy="168531"/>
            </a:xfrm>
            <a:custGeom>
              <a:avLst/>
              <a:gdLst>
                <a:gd name="connsiteX0" fmla="*/ 52080 w 83389"/>
                <a:gd name="connsiteY0" fmla="*/ 6664 h 168531"/>
                <a:gd name="connsiteX1" fmla="*/ 46268 w 83389"/>
                <a:gd name="connsiteY1" fmla="*/ 85 h 168531"/>
                <a:gd name="connsiteX2" fmla="*/ 277 w 83389"/>
                <a:gd name="connsiteY2" fmla="*/ 16280 h 168531"/>
                <a:gd name="connsiteX3" fmla="*/ 277 w 83389"/>
                <a:gd name="connsiteY3" fmla="*/ 24125 h 168531"/>
                <a:gd name="connsiteX4" fmla="*/ 33381 w 83389"/>
                <a:gd name="connsiteY4" fmla="*/ 17545 h 168531"/>
                <a:gd name="connsiteX5" fmla="*/ 33381 w 83389"/>
                <a:gd name="connsiteY5" fmla="*/ 148626 h 168531"/>
                <a:gd name="connsiteX6" fmla="*/ 9880 w 83389"/>
                <a:gd name="connsiteY6" fmla="*/ 160772 h 168531"/>
                <a:gd name="connsiteX7" fmla="*/ 1794 w 83389"/>
                <a:gd name="connsiteY7" fmla="*/ 160772 h 168531"/>
                <a:gd name="connsiteX8" fmla="*/ 1794 w 83389"/>
                <a:gd name="connsiteY8" fmla="*/ 168617 h 168531"/>
                <a:gd name="connsiteX9" fmla="*/ 42730 w 83389"/>
                <a:gd name="connsiteY9" fmla="*/ 167858 h 168531"/>
                <a:gd name="connsiteX10" fmla="*/ 83667 w 83389"/>
                <a:gd name="connsiteY10" fmla="*/ 168617 h 168531"/>
                <a:gd name="connsiteX11" fmla="*/ 83667 w 83389"/>
                <a:gd name="connsiteY11" fmla="*/ 160772 h 168531"/>
                <a:gd name="connsiteX12" fmla="*/ 75581 w 83389"/>
                <a:gd name="connsiteY12" fmla="*/ 160772 h 168531"/>
                <a:gd name="connsiteX13" fmla="*/ 52080 w 83389"/>
                <a:gd name="connsiteY13" fmla="*/ 148626 h 168531"/>
                <a:gd name="connsiteX14" fmla="*/ 52080 w 83389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9" h="168531">
                  <a:moveTo>
                    <a:pt x="52080" y="6664"/>
                  </a:moveTo>
                  <a:cubicBezTo>
                    <a:pt x="52080" y="591"/>
                    <a:pt x="52080" y="85"/>
                    <a:pt x="46268" y="85"/>
                  </a:cubicBezTo>
                  <a:cubicBezTo>
                    <a:pt x="30601" y="16280"/>
                    <a:pt x="8364" y="16280"/>
                    <a:pt x="277" y="16280"/>
                  </a:cubicBezTo>
                  <a:lnTo>
                    <a:pt x="277" y="24125"/>
                  </a:lnTo>
                  <a:cubicBezTo>
                    <a:pt x="5331" y="24125"/>
                    <a:pt x="20240" y="24125"/>
                    <a:pt x="33381" y="17545"/>
                  </a:cubicBezTo>
                  <a:lnTo>
                    <a:pt x="33381" y="148626"/>
                  </a:lnTo>
                  <a:cubicBezTo>
                    <a:pt x="33381" y="157735"/>
                    <a:pt x="32622" y="160772"/>
                    <a:pt x="9880" y="160772"/>
                  </a:cubicBezTo>
                  <a:lnTo>
                    <a:pt x="1794" y="160772"/>
                  </a:lnTo>
                  <a:lnTo>
                    <a:pt x="1794" y="168617"/>
                  </a:lnTo>
                  <a:cubicBezTo>
                    <a:pt x="10638" y="167858"/>
                    <a:pt x="32622" y="167858"/>
                    <a:pt x="42730" y="167858"/>
                  </a:cubicBezTo>
                  <a:cubicBezTo>
                    <a:pt x="52838" y="167858"/>
                    <a:pt x="74823" y="167858"/>
                    <a:pt x="83667" y="168617"/>
                  </a:cubicBezTo>
                  <a:lnTo>
                    <a:pt x="83667" y="160772"/>
                  </a:lnTo>
                  <a:lnTo>
                    <a:pt x="75581" y="160772"/>
                  </a:lnTo>
                  <a:cubicBezTo>
                    <a:pt x="52838" y="160772"/>
                    <a:pt x="52080" y="157989"/>
                    <a:pt x="52080" y="148626"/>
                  </a:cubicBezTo>
                  <a:lnTo>
                    <a:pt x="52080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E349A396-B7E9-F393-9596-F3DB931B716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3891987" y="7857942"/>
              <a:ext cx="29565" cy="75662"/>
            </a:xfrm>
            <a:custGeom>
              <a:avLst/>
              <a:gdLst>
                <a:gd name="connsiteX0" fmla="*/ 29848 w 29565"/>
                <a:gd name="connsiteY0" fmla="*/ 26655 h 75662"/>
                <a:gd name="connsiteX1" fmla="*/ 13675 w 29565"/>
                <a:gd name="connsiteY1" fmla="*/ 85 h 75662"/>
                <a:gd name="connsiteX2" fmla="*/ 282 w 29565"/>
                <a:gd name="connsiteY2" fmla="*/ 13496 h 75662"/>
                <a:gd name="connsiteX3" fmla="*/ 13675 w 29565"/>
                <a:gd name="connsiteY3" fmla="*/ 26908 h 75662"/>
                <a:gd name="connsiteX4" fmla="*/ 22520 w 29565"/>
                <a:gd name="connsiteY4" fmla="*/ 23618 h 75662"/>
                <a:gd name="connsiteX5" fmla="*/ 23783 w 29565"/>
                <a:gd name="connsiteY5" fmla="*/ 22859 h 75662"/>
                <a:gd name="connsiteX6" fmla="*/ 24289 w 29565"/>
                <a:gd name="connsiteY6" fmla="*/ 26655 h 75662"/>
                <a:gd name="connsiteX7" fmla="*/ 7105 w 29565"/>
                <a:gd name="connsiteY7" fmla="*/ 68915 h 75662"/>
                <a:gd name="connsiteX8" fmla="*/ 4326 w 29565"/>
                <a:gd name="connsiteY8" fmla="*/ 72963 h 75662"/>
                <a:gd name="connsiteX9" fmla="*/ 6853 w 29565"/>
                <a:gd name="connsiteY9" fmla="*/ 75747 h 75662"/>
                <a:gd name="connsiteX10" fmla="*/ 29848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848" y="26655"/>
                  </a:moveTo>
                  <a:cubicBezTo>
                    <a:pt x="29848" y="9954"/>
                    <a:pt x="23530" y="85"/>
                    <a:pt x="13675" y="85"/>
                  </a:cubicBezTo>
                  <a:cubicBezTo>
                    <a:pt x="5336" y="85"/>
                    <a:pt x="282" y="6411"/>
                    <a:pt x="282" y="13496"/>
                  </a:cubicBezTo>
                  <a:cubicBezTo>
                    <a:pt x="282" y="20329"/>
                    <a:pt x="5336" y="26908"/>
                    <a:pt x="13675" y="26908"/>
                  </a:cubicBezTo>
                  <a:cubicBezTo>
                    <a:pt x="16708" y="26908"/>
                    <a:pt x="19993" y="25896"/>
                    <a:pt x="22520" y="23618"/>
                  </a:cubicBezTo>
                  <a:cubicBezTo>
                    <a:pt x="23278" y="23112"/>
                    <a:pt x="23530" y="22859"/>
                    <a:pt x="23783" y="22859"/>
                  </a:cubicBezTo>
                  <a:cubicBezTo>
                    <a:pt x="24036" y="22859"/>
                    <a:pt x="24289" y="23112"/>
                    <a:pt x="24289" y="26655"/>
                  </a:cubicBezTo>
                  <a:cubicBezTo>
                    <a:pt x="24289" y="45381"/>
                    <a:pt x="15444" y="60564"/>
                    <a:pt x="7105" y="68915"/>
                  </a:cubicBezTo>
                  <a:cubicBezTo>
                    <a:pt x="4326" y="71698"/>
                    <a:pt x="4326" y="72204"/>
                    <a:pt x="4326" y="72963"/>
                  </a:cubicBezTo>
                  <a:cubicBezTo>
                    <a:pt x="4326" y="74735"/>
                    <a:pt x="5589" y="75747"/>
                    <a:pt x="6853" y="75747"/>
                  </a:cubicBezTo>
                  <a:cubicBezTo>
                    <a:pt x="9632" y="75747"/>
                    <a:pt x="29848" y="56262"/>
                    <a:pt x="2984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F1C6AE6C-6315-9FAC-7B4D-998AD84C085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4077156" y="7772917"/>
              <a:ext cx="141762" cy="114632"/>
            </a:xfrm>
            <a:custGeom>
              <a:avLst/>
              <a:gdLst>
                <a:gd name="connsiteX0" fmla="*/ 110466 w 141762"/>
                <a:gd name="connsiteY0" fmla="*/ 52213 h 114632"/>
                <a:gd name="connsiteX1" fmla="*/ 68265 w 141762"/>
                <a:gd name="connsiteY1" fmla="*/ 85 h 114632"/>
                <a:gd name="connsiteX2" fmla="*/ 290 w 141762"/>
                <a:gd name="connsiteY2" fmla="*/ 71951 h 114632"/>
                <a:gd name="connsiteX3" fmla="*/ 41227 w 141762"/>
                <a:gd name="connsiteY3" fmla="*/ 114717 h 114632"/>
                <a:gd name="connsiteX4" fmla="*/ 94546 w 141762"/>
                <a:gd name="connsiteY4" fmla="*/ 93461 h 114632"/>
                <a:gd name="connsiteX5" fmla="*/ 117541 w 141762"/>
                <a:gd name="connsiteY5" fmla="*/ 114717 h 114632"/>
                <a:gd name="connsiteX6" fmla="*/ 138767 w 141762"/>
                <a:gd name="connsiteY6" fmla="*/ 96750 h 114632"/>
                <a:gd name="connsiteX7" fmla="*/ 135735 w 141762"/>
                <a:gd name="connsiteY7" fmla="*/ 94220 h 114632"/>
                <a:gd name="connsiteX8" fmla="*/ 132450 w 141762"/>
                <a:gd name="connsiteY8" fmla="*/ 96750 h 114632"/>
                <a:gd name="connsiteX9" fmla="*/ 118299 w 141762"/>
                <a:gd name="connsiteY9" fmla="*/ 109150 h 114632"/>
                <a:gd name="connsiteX10" fmla="*/ 110466 w 141762"/>
                <a:gd name="connsiteY10" fmla="*/ 83339 h 114632"/>
                <a:gd name="connsiteX11" fmla="*/ 112992 w 141762"/>
                <a:gd name="connsiteY11" fmla="*/ 74482 h 114632"/>
                <a:gd name="connsiteX12" fmla="*/ 142052 w 141762"/>
                <a:gd name="connsiteY12" fmla="*/ 15015 h 114632"/>
                <a:gd name="connsiteX13" fmla="*/ 139020 w 141762"/>
                <a:gd name="connsiteY13" fmla="*/ 12484 h 114632"/>
                <a:gd name="connsiteX14" fmla="*/ 135230 w 141762"/>
                <a:gd name="connsiteY14" fmla="*/ 17798 h 114632"/>
                <a:gd name="connsiteX15" fmla="*/ 110466 w 141762"/>
                <a:gd name="connsiteY15" fmla="*/ 67902 h 114632"/>
                <a:gd name="connsiteX16" fmla="*/ 110466 w 141762"/>
                <a:gd name="connsiteY16" fmla="*/ 52213 h 114632"/>
                <a:gd name="connsiteX17" fmla="*/ 93535 w 141762"/>
                <a:gd name="connsiteY17" fmla="*/ 86881 h 114632"/>
                <a:gd name="connsiteX18" fmla="*/ 41732 w 141762"/>
                <a:gd name="connsiteY18" fmla="*/ 109150 h 114632"/>
                <a:gd name="connsiteX19" fmla="*/ 18990 w 141762"/>
                <a:gd name="connsiteY19" fmla="*/ 81567 h 114632"/>
                <a:gd name="connsiteX20" fmla="*/ 33646 w 141762"/>
                <a:gd name="connsiteY20" fmla="*/ 28933 h 114632"/>
                <a:gd name="connsiteX21" fmla="*/ 68013 w 141762"/>
                <a:gd name="connsiteY21" fmla="*/ 5652 h 114632"/>
                <a:gd name="connsiteX22" fmla="*/ 93030 w 141762"/>
                <a:gd name="connsiteY22" fmla="*/ 58539 h 114632"/>
                <a:gd name="connsiteX23" fmla="*/ 93535 w 141762"/>
                <a:gd name="connsiteY23" fmla="*/ 868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762" h="114632">
                  <a:moveTo>
                    <a:pt x="110466" y="52213"/>
                  </a:moveTo>
                  <a:cubicBezTo>
                    <a:pt x="110466" y="12484"/>
                    <a:pt x="86965" y="85"/>
                    <a:pt x="68265" y="85"/>
                  </a:cubicBezTo>
                  <a:cubicBezTo>
                    <a:pt x="33646" y="85"/>
                    <a:pt x="290" y="36271"/>
                    <a:pt x="290" y="71951"/>
                  </a:cubicBezTo>
                  <a:cubicBezTo>
                    <a:pt x="290" y="95485"/>
                    <a:pt x="15452" y="114717"/>
                    <a:pt x="41227" y="114717"/>
                  </a:cubicBezTo>
                  <a:cubicBezTo>
                    <a:pt x="57147" y="114717"/>
                    <a:pt x="75341" y="108897"/>
                    <a:pt x="94546" y="93461"/>
                  </a:cubicBezTo>
                  <a:cubicBezTo>
                    <a:pt x="97831" y="106872"/>
                    <a:pt x="106170" y="114717"/>
                    <a:pt x="117541" y="114717"/>
                  </a:cubicBezTo>
                  <a:cubicBezTo>
                    <a:pt x="130934" y="114717"/>
                    <a:pt x="138767" y="100799"/>
                    <a:pt x="138767" y="96750"/>
                  </a:cubicBezTo>
                  <a:cubicBezTo>
                    <a:pt x="138767" y="94979"/>
                    <a:pt x="137251" y="94220"/>
                    <a:pt x="135735" y="94220"/>
                  </a:cubicBezTo>
                  <a:cubicBezTo>
                    <a:pt x="133966" y="94220"/>
                    <a:pt x="133208" y="94979"/>
                    <a:pt x="132450" y="96750"/>
                  </a:cubicBezTo>
                  <a:cubicBezTo>
                    <a:pt x="127902" y="109150"/>
                    <a:pt x="118804" y="109150"/>
                    <a:pt x="118299" y="109150"/>
                  </a:cubicBezTo>
                  <a:cubicBezTo>
                    <a:pt x="110466" y="109150"/>
                    <a:pt x="110466" y="89412"/>
                    <a:pt x="110466" y="83339"/>
                  </a:cubicBezTo>
                  <a:cubicBezTo>
                    <a:pt x="110466" y="78024"/>
                    <a:pt x="110466" y="77518"/>
                    <a:pt x="112992" y="74482"/>
                  </a:cubicBezTo>
                  <a:cubicBezTo>
                    <a:pt x="136746" y="44622"/>
                    <a:pt x="142052" y="15268"/>
                    <a:pt x="142052" y="15015"/>
                  </a:cubicBezTo>
                  <a:cubicBezTo>
                    <a:pt x="142052" y="14509"/>
                    <a:pt x="141800" y="12484"/>
                    <a:pt x="139020" y="12484"/>
                  </a:cubicBezTo>
                  <a:cubicBezTo>
                    <a:pt x="136493" y="12484"/>
                    <a:pt x="136493" y="13243"/>
                    <a:pt x="135230" y="17798"/>
                  </a:cubicBezTo>
                  <a:cubicBezTo>
                    <a:pt x="130681" y="33740"/>
                    <a:pt x="122342" y="52972"/>
                    <a:pt x="110466" y="67902"/>
                  </a:cubicBezTo>
                  <a:lnTo>
                    <a:pt x="110466" y="52213"/>
                  </a:lnTo>
                  <a:close/>
                  <a:moveTo>
                    <a:pt x="93535" y="86881"/>
                  </a:moveTo>
                  <a:cubicBezTo>
                    <a:pt x="71298" y="106366"/>
                    <a:pt x="51840" y="109150"/>
                    <a:pt x="41732" y="109150"/>
                  </a:cubicBezTo>
                  <a:cubicBezTo>
                    <a:pt x="26571" y="109150"/>
                    <a:pt x="18990" y="97762"/>
                    <a:pt x="18990" y="81567"/>
                  </a:cubicBezTo>
                  <a:cubicBezTo>
                    <a:pt x="18990" y="69168"/>
                    <a:pt x="25560" y="41838"/>
                    <a:pt x="33646" y="28933"/>
                  </a:cubicBezTo>
                  <a:cubicBezTo>
                    <a:pt x="45523" y="10460"/>
                    <a:pt x="59168" y="5652"/>
                    <a:pt x="68013" y="5652"/>
                  </a:cubicBezTo>
                  <a:cubicBezTo>
                    <a:pt x="93030" y="5652"/>
                    <a:pt x="93030" y="38802"/>
                    <a:pt x="93030" y="58539"/>
                  </a:cubicBezTo>
                  <a:cubicBezTo>
                    <a:pt x="93030" y="67902"/>
                    <a:pt x="93030" y="82579"/>
                    <a:pt x="93535" y="868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F2B3453B-D4DB-C930-C97B-0C9B3F64DF5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4313724" y="7791896"/>
              <a:ext cx="168042" cy="59213"/>
            </a:xfrm>
            <a:custGeom>
              <a:avLst/>
              <a:gdLst>
                <a:gd name="connsiteX0" fmla="*/ 159750 w 168042"/>
                <a:gd name="connsiteY0" fmla="*/ 10207 h 59213"/>
                <a:gd name="connsiteX1" fmla="*/ 168342 w 168042"/>
                <a:gd name="connsiteY1" fmla="*/ 5146 h 59213"/>
                <a:gd name="connsiteX2" fmla="*/ 160003 w 168042"/>
                <a:gd name="connsiteY2" fmla="*/ 85 h 59213"/>
                <a:gd name="connsiteX3" fmla="*/ 8638 w 168042"/>
                <a:gd name="connsiteY3" fmla="*/ 85 h 59213"/>
                <a:gd name="connsiteX4" fmla="*/ 299 w 168042"/>
                <a:gd name="connsiteY4" fmla="*/ 5146 h 59213"/>
                <a:gd name="connsiteX5" fmla="*/ 8891 w 168042"/>
                <a:gd name="connsiteY5" fmla="*/ 10207 h 59213"/>
                <a:gd name="connsiteX6" fmla="*/ 159750 w 168042"/>
                <a:gd name="connsiteY6" fmla="*/ 10207 h 59213"/>
                <a:gd name="connsiteX7" fmla="*/ 160003 w 168042"/>
                <a:gd name="connsiteY7" fmla="*/ 59299 h 59213"/>
                <a:gd name="connsiteX8" fmla="*/ 168342 w 168042"/>
                <a:gd name="connsiteY8" fmla="*/ 54238 h 59213"/>
                <a:gd name="connsiteX9" fmla="*/ 159750 w 168042"/>
                <a:gd name="connsiteY9" fmla="*/ 49177 h 59213"/>
                <a:gd name="connsiteX10" fmla="*/ 8891 w 168042"/>
                <a:gd name="connsiteY10" fmla="*/ 49177 h 59213"/>
                <a:gd name="connsiteX11" fmla="*/ 299 w 168042"/>
                <a:gd name="connsiteY11" fmla="*/ 54238 h 59213"/>
                <a:gd name="connsiteX12" fmla="*/ 8638 w 168042"/>
                <a:gd name="connsiteY12" fmla="*/ 59299 h 59213"/>
                <a:gd name="connsiteX13" fmla="*/ 160003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750" y="10207"/>
                  </a:moveTo>
                  <a:cubicBezTo>
                    <a:pt x="163541" y="10207"/>
                    <a:pt x="168342" y="10207"/>
                    <a:pt x="168342" y="5146"/>
                  </a:cubicBezTo>
                  <a:cubicBezTo>
                    <a:pt x="168342" y="85"/>
                    <a:pt x="163541" y="85"/>
                    <a:pt x="160003" y="85"/>
                  </a:cubicBezTo>
                  <a:lnTo>
                    <a:pt x="8638" y="85"/>
                  </a:lnTo>
                  <a:cubicBezTo>
                    <a:pt x="5101" y="85"/>
                    <a:pt x="299" y="85"/>
                    <a:pt x="299" y="5146"/>
                  </a:cubicBezTo>
                  <a:cubicBezTo>
                    <a:pt x="299" y="10207"/>
                    <a:pt x="5101" y="10207"/>
                    <a:pt x="8891" y="10207"/>
                  </a:cubicBezTo>
                  <a:lnTo>
                    <a:pt x="159750" y="10207"/>
                  </a:lnTo>
                  <a:close/>
                  <a:moveTo>
                    <a:pt x="160003" y="59299"/>
                  </a:moveTo>
                  <a:cubicBezTo>
                    <a:pt x="163541" y="59299"/>
                    <a:pt x="168342" y="59299"/>
                    <a:pt x="168342" y="54238"/>
                  </a:cubicBezTo>
                  <a:cubicBezTo>
                    <a:pt x="168342" y="49177"/>
                    <a:pt x="163541" y="49177"/>
                    <a:pt x="159750" y="49177"/>
                  </a:cubicBezTo>
                  <a:lnTo>
                    <a:pt x="8891" y="49177"/>
                  </a:lnTo>
                  <a:cubicBezTo>
                    <a:pt x="5101" y="49177"/>
                    <a:pt x="299" y="49177"/>
                    <a:pt x="299" y="54238"/>
                  </a:cubicBezTo>
                  <a:cubicBezTo>
                    <a:pt x="299" y="59299"/>
                    <a:pt x="5101" y="59299"/>
                    <a:pt x="8638" y="59299"/>
                  </a:cubicBezTo>
                  <a:lnTo>
                    <a:pt x="16000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0AEC395-9219-670A-F7ED-D891CD03D69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4576161" y="7716234"/>
              <a:ext cx="106384" cy="174099"/>
            </a:xfrm>
            <a:custGeom>
              <a:avLst/>
              <a:gdLst>
                <a:gd name="connsiteX0" fmla="*/ 106695 w 106384"/>
                <a:gd name="connsiteY0" fmla="*/ 87640 h 174099"/>
                <a:gd name="connsiteX1" fmla="*/ 96587 w 106384"/>
                <a:gd name="connsiteY1" fmla="*/ 28426 h 174099"/>
                <a:gd name="connsiteX2" fmla="*/ 53629 w 106384"/>
                <a:gd name="connsiteY2" fmla="*/ 85 h 174099"/>
                <a:gd name="connsiteX3" fmla="*/ 9660 w 106384"/>
                <a:gd name="connsiteY3" fmla="*/ 30198 h 174099"/>
                <a:gd name="connsiteX4" fmla="*/ 310 w 106384"/>
                <a:gd name="connsiteY4" fmla="*/ 87640 h 174099"/>
                <a:gd name="connsiteX5" fmla="*/ 11681 w 106384"/>
                <a:gd name="connsiteY5" fmla="*/ 148626 h 174099"/>
                <a:gd name="connsiteX6" fmla="*/ 53376 w 106384"/>
                <a:gd name="connsiteY6" fmla="*/ 174184 h 174099"/>
                <a:gd name="connsiteX7" fmla="*/ 97345 w 106384"/>
                <a:gd name="connsiteY7" fmla="*/ 144830 h 174099"/>
                <a:gd name="connsiteX8" fmla="*/ 106695 w 106384"/>
                <a:gd name="connsiteY8" fmla="*/ 87640 h 174099"/>
                <a:gd name="connsiteX9" fmla="*/ 53376 w 106384"/>
                <a:gd name="connsiteY9" fmla="*/ 168617 h 174099"/>
                <a:gd name="connsiteX10" fmla="*/ 24063 w 106384"/>
                <a:gd name="connsiteY10" fmla="*/ 137998 h 174099"/>
                <a:gd name="connsiteX11" fmla="*/ 21284 w 106384"/>
                <a:gd name="connsiteY11" fmla="*/ 84604 h 174099"/>
                <a:gd name="connsiteX12" fmla="*/ 23305 w 106384"/>
                <a:gd name="connsiteY12" fmla="*/ 38042 h 174099"/>
                <a:gd name="connsiteX13" fmla="*/ 53376 w 106384"/>
                <a:gd name="connsiteY13" fmla="*/ 5652 h 174099"/>
                <a:gd name="connsiteX14" fmla="*/ 83194 w 106384"/>
                <a:gd name="connsiteY14" fmla="*/ 35259 h 174099"/>
                <a:gd name="connsiteX15" fmla="*/ 85721 w 106384"/>
                <a:gd name="connsiteY15" fmla="*/ 84604 h 174099"/>
                <a:gd name="connsiteX16" fmla="*/ 82941 w 106384"/>
                <a:gd name="connsiteY16" fmla="*/ 136985 h 174099"/>
                <a:gd name="connsiteX17" fmla="*/ 53376 w 10638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4" h="174099">
                  <a:moveTo>
                    <a:pt x="106695" y="87640"/>
                  </a:moveTo>
                  <a:cubicBezTo>
                    <a:pt x="106695" y="67396"/>
                    <a:pt x="105431" y="47152"/>
                    <a:pt x="96587" y="28426"/>
                  </a:cubicBezTo>
                  <a:cubicBezTo>
                    <a:pt x="84963" y="4133"/>
                    <a:pt x="64242" y="85"/>
                    <a:pt x="53629" y="85"/>
                  </a:cubicBezTo>
                  <a:cubicBezTo>
                    <a:pt x="38467" y="85"/>
                    <a:pt x="20020" y="6664"/>
                    <a:pt x="9660" y="30198"/>
                  </a:cubicBezTo>
                  <a:cubicBezTo>
                    <a:pt x="1573" y="47658"/>
                    <a:pt x="310" y="67396"/>
                    <a:pt x="310" y="87640"/>
                  </a:cubicBezTo>
                  <a:cubicBezTo>
                    <a:pt x="310" y="106619"/>
                    <a:pt x="1321" y="129394"/>
                    <a:pt x="11681" y="148626"/>
                  </a:cubicBezTo>
                  <a:cubicBezTo>
                    <a:pt x="22547" y="169123"/>
                    <a:pt x="40994" y="174184"/>
                    <a:pt x="53376" y="174184"/>
                  </a:cubicBezTo>
                  <a:cubicBezTo>
                    <a:pt x="67022" y="174184"/>
                    <a:pt x="86226" y="168870"/>
                    <a:pt x="97345" y="144830"/>
                  </a:cubicBezTo>
                  <a:cubicBezTo>
                    <a:pt x="105431" y="127369"/>
                    <a:pt x="106695" y="107631"/>
                    <a:pt x="106695" y="87640"/>
                  </a:cubicBezTo>
                  <a:close/>
                  <a:moveTo>
                    <a:pt x="53376" y="168617"/>
                  </a:moveTo>
                  <a:cubicBezTo>
                    <a:pt x="43521" y="168617"/>
                    <a:pt x="28612" y="162290"/>
                    <a:pt x="24063" y="137998"/>
                  </a:cubicBezTo>
                  <a:cubicBezTo>
                    <a:pt x="21284" y="122814"/>
                    <a:pt x="21284" y="99534"/>
                    <a:pt x="21284" y="84604"/>
                  </a:cubicBezTo>
                  <a:cubicBezTo>
                    <a:pt x="21284" y="68408"/>
                    <a:pt x="21284" y="51707"/>
                    <a:pt x="23305" y="38042"/>
                  </a:cubicBezTo>
                  <a:cubicBezTo>
                    <a:pt x="28106" y="7929"/>
                    <a:pt x="47059" y="5652"/>
                    <a:pt x="53376" y="5652"/>
                  </a:cubicBezTo>
                  <a:cubicBezTo>
                    <a:pt x="61715" y="5652"/>
                    <a:pt x="78393" y="10207"/>
                    <a:pt x="83194" y="35259"/>
                  </a:cubicBezTo>
                  <a:cubicBezTo>
                    <a:pt x="85721" y="49430"/>
                    <a:pt x="85721" y="68662"/>
                    <a:pt x="85721" y="84604"/>
                  </a:cubicBezTo>
                  <a:cubicBezTo>
                    <a:pt x="85721" y="103583"/>
                    <a:pt x="85721" y="120790"/>
                    <a:pt x="82941" y="136985"/>
                  </a:cubicBezTo>
                  <a:cubicBezTo>
                    <a:pt x="79151" y="161025"/>
                    <a:pt x="64747" y="168617"/>
                    <a:pt x="53376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30CA7452-3A99-EF49-1DF0-F6D1B284A13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4714386" y="7857942"/>
              <a:ext cx="26785" cy="26823"/>
            </a:xfrm>
            <a:custGeom>
              <a:avLst/>
              <a:gdLst>
                <a:gd name="connsiteX0" fmla="*/ 27101 w 26785"/>
                <a:gd name="connsiteY0" fmla="*/ 13496 h 26823"/>
                <a:gd name="connsiteX1" fmla="*/ 13708 w 26785"/>
                <a:gd name="connsiteY1" fmla="*/ 85 h 26823"/>
                <a:gd name="connsiteX2" fmla="*/ 315 w 26785"/>
                <a:gd name="connsiteY2" fmla="*/ 13496 h 26823"/>
                <a:gd name="connsiteX3" fmla="*/ 13708 w 26785"/>
                <a:gd name="connsiteY3" fmla="*/ 26908 h 26823"/>
                <a:gd name="connsiteX4" fmla="*/ 27101 w 2678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" h="26823">
                  <a:moveTo>
                    <a:pt x="27101" y="13496"/>
                  </a:moveTo>
                  <a:cubicBezTo>
                    <a:pt x="27101" y="6158"/>
                    <a:pt x="21036" y="85"/>
                    <a:pt x="13708" y="85"/>
                  </a:cubicBezTo>
                  <a:cubicBezTo>
                    <a:pt x="6380" y="85"/>
                    <a:pt x="315" y="6158"/>
                    <a:pt x="315" y="13496"/>
                  </a:cubicBezTo>
                  <a:cubicBezTo>
                    <a:pt x="315" y="20835"/>
                    <a:pt x="6380" y="26908"/>
                    <a:pt x="13708" y="26908"/>
                  </a:cubicBezTo>
                  <a:cubicBezTo>
                    <a:pt x="21036" y="26908"/>
                    <a:pt x="27101" y="20835"/>
                    <a:pt x="27101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3D7EFB2F-EDDF-5BDF-7437-AF7ADD3F70E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4769923" y="7713450"/>
              <a:ext cx="111944" cy="171315"/>
            </a:xfrm>
            <a:custGeom>
              <a:avLst/>
              <a:gdLst>
                <a:gd name="connsiteX0" fmla="*/ 67535 w 111944"/>
                <a:gd name="connsiteY0" fmla="*/ 129647 h 171315"/>
                <a:gd name="connsiteX1" fmla="*/ 67535 w 111944"/>
                <a:gd name="connsiteY1" fmla="*/ 151662 h 171315"/>
                <a:gd name="connsiteX2" fmla="*/ 48330 w 111944"/>
                <a:gd name="connsiteY2" fmla="*/ 163556 h 171315"/>
                <a:gd name="connsiteX3" fmla="*/ 43023 w 111944"/>
                <a:gd name="connsiteY3" fmla="*/ 163556 h 171315"/>
                <a:gd name="connsiteX4" fmla="*/ 43023 w 111944"/>
                <a:gd name="connsiteY4" fmla="*/ 171400 h 171315"/>
                <a:gd name="connsiteX5" fmla="*/ 77137 w 111944"/>
                <a:gd name="connsiteY5" fmla="*/ 170641 h 171315"/>
                <a:gd name="connsiteX6" fmla="*/ 111504 w 111944"/>
                <a:gd name="connsiteY6" fmla="*/ 171400 h 171315"/>
                <a:gd name="connsiteX7" fmla="*/ 111504 w 111944"/>
                <a:gd name="connsiteY7" fmla="*/ 163556 h 171315"/>
                <a:gd name="connsiteX8" fmla="*/ 106197 w 111944"/>
                <a:gd name="connsiteY8" fmla="*/ 163556 h 171315"/>
                <a:gd name="connsiteX9" fmla="*/ 86992 w 111944"/>
                <a:gd name="connsiteY9" fmla="*/ 151662 h 171315"/>
                <a:gd name="connsiteX10" fmla="*/ 86992 w 111944"/>
                <a:gd name="connsiteY10" fmla="*/ 129647 h 171315"/>
                <a:gd name="connsiteX11" fmla="*/ 112262 w 111944"/>
                <a:gd name="connsiteY11" fmla="*/ 129647 h 171315"/>
                <a:gd name="connsiteX12" fmla="*/ 112262 w 111944"/>
                <a:gd name="connsiteY12" fmla="*/ 121802 h 171315"/>
                <a:gd name="connsiteX13" fmla="*/ 86992 w 111944"/>
                <a:gd name="connsiteY13" fmla="*/ 121802 h 171315"/>
                <a:gd name="connsiteX14" fmla="*/ 86992 w 111944"/>
                <a:gd name="connsiteY14" fmla="*/ 6664 h 171315"/>
                <a:gd name="connsiteX15" fmla="*/ 82949 w 111944"/>
                <a:gd name="connsiteY15" fmla="*/ 85 h 171315"/>
                <a:gd name="connsiteX16" fmla="*/ 77895 w 111944"/>
                <a:gd name="connsiteY16" fmla="*/ 3121 h 171315"/>
                <a:gd name="connsiteX17" fmla="*/ 318 w 111944"/>
                <a:gd name="connsiteY17" fmla="*/ 121802 h 171315"/>
                <a:gd name="connsiteX18" fmla="*/ 318 w 111944"/>
                <a:gd name="connsiteY18" fmla="*/ 129647 h 171315"/>
                <a:gd name="connsiteX19" fmla="*/ 67535 w 111944"/>
                <a:gd name="connsiteY19" fmla="*/ 129647 h 171315"/>
                <a:gd name="connsiteX20" fmla="*/ 69051 w 111944"/>
                <a:gd name="connsiteY20" fmla="*/ 121802 h 171315"/>
                <a:gd name="connsiteX21" fmla="*/ 7393 w 111944"/>
                <a:gd name="connsiteY21" fmla="*/ 121802 h 171315"/>
                <a:gd name="connsiteX22" fmla="*/ 69051 w 111944"/>
                <a:gd name="connsiteY22" fmla="*/ 27414 h 171315"/>
                <a:gd name="connsiteX23" fmla="*/ 69051 w 111944"/>
                <a:gd name="connsiteY23" fmla="*/ 121802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944" h="171315">
                  <a:moveTo>
                    <a:pt x="67535" y="129647"/>
                  </a:moveTo>
                  <a:lnTo>
                    <a:pt x="67535" y="151662"/>
                  </a:lnTo>
                  <a:cubicBezTo>
                    <a:pt x="67535" y="160772"/>
                    <a:pt x="67029" y="163556"/>
                    <a:pt x="48330" y="163556"/>
                  </a:cubicBezTo>
                  <a:lnTo>
                    <a:pt x="43023" y="163556"/>
                  </a:lnTo>
                  <a:lnTo>
                    <a:pt x="43023" y="171400"/>
                  </a:lnTo>
                  <a:cubicBezTo>
                    <a:pt x="53384" y="170641"/>
                    <a:pt x="66524" y="170641"/>
                    <a:pt x="77137" y="170641"/>
                  </a:cubicBezTo>
                  <a:cubicBezTo>
                    <a:pt x="87750" y="170641"/>
                    <a:pt x="101143" y="170641"/>
                    <a:pt x="111504" y="171400"/>
                  </a:cubicBezTo>
                  <a:lnTo>
                    <a:pt x="111504" y="163556"/>
                  </a:lnTo>
                  <a:lnTo>
                    <a:pt x="106197" y="163556"/>
                  </a:lnTo>
                  <a:cubicBezTo>
                    <a:pt x="87498" y="163556"/>
                    <a:pt x="86992" y="160772"/>
                    <a:pt x="86992" y="151662"/>
                  </a:cubicBezTo>
                  <a:lnTo>
                    <a:pt x="86992" y="129647"/>
                  </a:lnTo>
                  <a:lnTo>
                    <a:pt x="112262" y="129647"/>
                  </a:lnTo>
                  <a:lnTo>
                    <a:pt x="112262" y="121802"/>
                  </a:lnTo>
                  <a:lnTo>
                    <a:pt x="86992" y="121802"/>
                  </a:lnTo>
                  <a:lnTo>
                    <a:pt x="86992" y="6664"/>
                  </a:lnTo>
                  <a:cubicBezTo>
                    <a:pt x="86992" y="1603"/>
                    <a:pt x="86992" y="85"/>
                    <a:pt x="82949" y="85"/>
                  </a:cubicBezTo>
                  <a:cubicBezTo>
                    <a:pt x="80675" y="85"/>
                    <a:pt x="79917" y="85"/>
                    <a:pt x="77895" y="3121"/>
                  </a:cubicBezTo>
                  <a:lnTo>
                    <a:pt x="318" y="121802"/>
                  </a:lnTo>
                  <a:lnTo>
                    <a:pt x="318" y="129647"/>
                  </a:lnTo>
                  <a:lnTo>
                    <a:pt x="67535" y="129647"/>
                  </a:lnTo>
                  <a:close/>
                  <a:moveTo>
                    <a:pt x="69051" y="121802"/>
                  </a:moveTo>
                  <a:lnTo>
                    <a:pt x="7393" y="121802"/>
                  </a:lnTo>
                  <a:lnTo>
                    <a:pt x="69051" y="27414"/>
                  </a:lnTo>
                  <a:lnTo>
                    <a:pt x="69051" y="1218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0F1643-4473-70F7-7DC1-6EA795E6E51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23781" y="890806"/>
            <a:ext cx="4321885" cy="41993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06C6D4-357D-91B5-8C4E-F53342E512F6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6690517" y="942938"/>
            <a:ext cx="4231990" cy="4119920"/>
          </a:xfrm>
          <a:prstGeom prst="rect">
            <a:avLst/>
          </a:prstGeom>
        </p:spPr>
      </p:pic>
      <p:grpSp>
        <p:nvGrpSpPr>
          <p:cNvPr id="86" name="组合 85" descr="\documentclass{article}&#10;\usepackage{amsmath}&#10;\pagestyle{empty}&#10;\begin{document}&#10;&#10;\begin{align*}&#10;\epsilon = 1,~\Delta = 1,~\beta=5,~\omega_\mathrm{c}=2,~\alpha=0.4&#10;\end{align*}&#10;&#10;\end{document}" title="IguanaTex Vector Display">
            <a:extLst>
              <a:ext uri="{FF2B5EF4-FFF2-40B4-BE49-F238E27FC236}">
                <a16:creationId xmlns:a16="http://schemas.microsoft.com/office/drawing/2014/main" id="{9D2DD77C-2ABC-4F14-95EC-F35B3A9CAD5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27100" y="5727700"/>
            <a:ext cx="4177507" cy="230275"/>
            <a:chOff x="4776675" y="7703581"/>
            <a:chExt cx="4177507" cy="230275"/>
          </a:xfrm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E2C94443-6795-16C9-443B-689DE68331B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776675" y="7775700"/>
              <a:ext cx="83253" cy="111848"/>
            </a:xfrm>
            <a:custGeom>
              <a:avLst/>
              <a:gdLst>
                <a:gd name="connsiteX0" fmla="*/ 63667 w 83253"/>
                <a:gd name="connsiteY0" fmla="*/ 51960 h 111848"/>
                <a:gd name="connsiteX1" fmla="*/ 72271 w 83253"/>
                <a:gd name="connsiteY1" fmla="*/ 47658 h 111848"/>
                <a:gd name="connsiteX2" fmla="*/ 64932 w 83253"/>
                <a:gd name="connsiteY2" fmla="*/ 44116 h 111848"/>
                <a:gd name="connsiteX3" fmla="*/ 23938 w 83253"/>
                <a:gd name="connsiteY3" fmla="*/ 44116 h 111848"/>
                <a:gd name="connsiteX4" fmla="*/ 67210 w 83253"/>
                <a:gd name="connsiteY4" fmla="*/ 7929 h 111848"/>
                <a:gd name="connsiteX5" fmla="*/ 75054 w 83253"/>
                <a:gd name="connsiteY5" fmla="*/ 7929 h 111848"/>
                <a:gd name="connsiteX6" fmla="*/ 83405 w 83253"/>
                <a:gd name="connsiteY6" fmla="*/ 3627 h 111848"/>
                <a:gd name="connsiteX7" fmla="*/ 75813 w 83253"/>
                <a:gd name="connsiteY7" fmla="*/ 85 h 111848"/>
                <a:gd name="connsiteX8" fmla="*/ 66956 w 83253"/>
                <a:gd name="connsiteY8" fmla="*/ 85 h 111848"/>
                <a:gd name="connsiteX9" fmla="*/ 151 w 83253"/>
                <a:gd name="connsiteY9" fmla="*/ 64107 h 111848"/>
                <a:gd name="connsiteX10" fmla="*/ 45953 w 83253"/>
                <a:gd name="connsiteY10" fmla="*/ 111933 h 111848"/>
                <a:gd name="connsiteX11" fmla="*/ 78850 w 83253"/>
                <a:gd name="connsiteY11" fmla="*/ 99028 h 111848"/>
                <a:gd name="connsiteX12" fmla="*/ 76319 w 83253"/>
                <a:gd name="connsiteY12" fmla="*/ 95485 h 111848"/>
                <a:gd name="connsiteX13" fmla="*/ 73030 w 83253"/>
                <a:gd name="connsiteY13" fmla="*/ 97003 h 111848"/>
                <a:gd name="connsiteX14" fmla="*/ 46459 w 83253"/>
                <a:gd name="connsiteY14" fmla="*/ 106366 h 111848"/>
                <a:gd name="connsiteX15" fmla="*/ 19130 w 83253"/>
                <a:gd name="connsiteY15" fmla="*/ 73470 h 111848"/>
                <a:gd name="connsiteX16" fmla="*/ 21913 w 83253"/>
                <a:gd name="connsiteY16" fmla="*/ 51960 h 111848"/>
                <a:gd name="connsiteX17" fmla="*/ 63667 w 83253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53" h="111848">
                  <a:moveTo>
                    <a:pt x="63667" y="51960"/>
                  </a:moveTo>
                  <a:cubicBezTo>
                    <a:pt x="67716" y="51960"/>
                    <a:pt x="72271" y="51960"/>
                    <a:pt x="72271" y="47658"/>
                  </a:cubicBezTo>
                  <a:cubicBezTo>
                    <a:pt x="72271" y="44116"/>
                    <a:pt x="69234" y="44116"/>
                    <a:pt x="64932" y="44116"/>
                  </a:cubicBezTo>
                  <a:lnTo>
                    <a:pt x="23938" y="44116"/>
                  </a:lnTo>
                  <a:cubicBezTo>
                    <a:pt x="30011" y="22606"/>
                    <a:pt x="44182" y="7929"/>
                    <a:pt x="67210" y="7929"/>
                  </a:cubicBezTo>
                  <a:lnTo>
                    <a:pt x="75054" y="7929"/>
                  </a:lnTo>
                  <a:cubicBezTo>
                    <a:pt x="79356" y="7929"/>
                    <a:pt x="83405" y="7929"/>
                    <a:pt x="83405" y="3627"/>
                  </a:cubicBezTo>
                  <a:cubicBezTo>
                    <a:pt x="83405" y="85"/>
                    <a:pt x="80115" y="85"/>
                    <a:pt x="75813" y="85"/>
                  </a:cubicBezTo>
                  <a:lnTo>
                    <a:pt x="66956" y="85"/>
                  </a:lnTo>
                  <a:cubicBezTo>
                    <a:pt x="34060" y="85"/>
                    <a:pt x="151" y="25390"/>
                    <a:pt x="151" y="64107"/>
                  </a:cubicBezTo>
                  <a:cubicBezTo>
                    <a:pt x="151" y="91942"/>
                    <a:pt x="19130" y="111933"/>
                    <a:pt x="45953" y="111933"/>
                  </a:cubicBezTo>
                  <a:cubicBezTo>
                    <a:pt x="62402" y="111933"/>
                    <a:pt x="78850" y="101811"/>
                    <a:pt x="78850" y="99028"/>
                  </a:cubicBezTo>
                  <a:cubicBezTo>
                    <a:pt x="78850" y="98268"/>
                    <a:pt x="78597" y="95485"/>
                    <a:pt x="76319" y="95485"/>
                  </a:cubicBezTo>
                  <a:cubicBezTo>
                    <a:pt x="75813" y="95485"/>
                    <a:pt x="75307" y="95485"/>
                    <a:pt x="73030" y="97003"/>
                  </a:cubicBezTo>
                  <a:cubicBezTo>
                    <a:pt x="65185" y="102064"/>
                    <a:pt x="55822" y="106366"/>
                    <a:pt x="46459" y="106366"/>
                  </a:cubicBezTo>
                  <a:cubicBezTo>
                    <a:pt x="31782" y="106366"/>
                    <a:pt x="19130" y="95738"/>
                    <a:pt x="19130" y="73470"/>
                  </a:cubicBezTo>
                  <a:cubicBezTo>
                    <a:pt x="19130" y="64613"/>
                    <a:pt x="21154" y="54997"/>
                    <a:pt x="21913" y="51960"/>
                  </a:cubicBezTo>
                  <a:lnTo>
                    <a:pt x="63667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BC8E3728-C3AD-8ED4-2F3D-A4E5B886615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951957" y="7791896"/>
              <a:ext cx="168278" cy="59213"/>
            </a:xfrm>
            <a:custGeom>
              <a:avLst/>
              <a:gdLst>
                <a:gd name="connsiteX0" fmla="*/ 159833 w 168278"/>
                <a:gd name="connsiteY0" fmla="*/ 10207 h 59213"/>
                <a:gd name="connsiteX1" fmla="*/ 168437 w 168278"/>
                <a:gd name="connsiteY1" fmla="*/ 5146 h 59213"/>
                <a:gd name="connsiteX2" fmla="*/ 160086 w 168278"/>
                <a:gd name="connsiteY2" fmla="*/ 85 h 59213"/>
                <a:gd name="connsiteX3" fmla="*/ 8509 w 168278"/>
                <a:gd name="connsiteY3" fmla="*/ 85 h 59213"/>
                <a:gd name="connsiteX4" fmla="*/ 158 w 168278"/>
                <a:gd name="connsiteY4" fmla="*/ 5146 h 59213"/>
                <a:gd name="connsiteX5" fmla="*/ 8762 w 168278"/>
                <a:gd name="connsiteY5" fmla="*/ 10207 h 59213"/>
                <a:gd name="connsiteX6" fmla="*/ 159833 w 168278"/>
                <a:gd name="connsiteY6" fmla="*/ 10207 h 59213"/>
                <a:gd name="connsiteX7" fmla="*/ 160086 w 168278"/>
                <a:gd name="connsiteY7" fmla="*/ 59299 h 59213"/>
                <a:gd name="connsiteX8" fmla="*/ 168437 w 168278"/>
                <a:gd name="connsiteY8" fmla="*/ 54238 h 59213"/>
                <a:gd name="connsiteX9" fmla="*/ 159833 w 168278"/>
                <a:gd name="connsiteY9" fmla="*/ 49177 h 59213"/>
                <a:gd name="connsiteX10" fmla="*/ 8762 w 168278"/>
                <a:gd name="connsiteY10" fmla="*/ 49177 h 59213"/>
                <a:gd name="connsiteX11" fmla="*/ 158 w 168278"/>
                <a:gd name="connsiteY11" fmla="*/ 54238 h 59213"/>
                <a:gd name="connsiteX12" fmla="*/ 8509 w 168278"/>
                <a:gd name="connsiteY12" fmla="*/ 59299 h 59213"/>
                <a:gd name="connsiteX13" fmla="*/ 160086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33" y="10207"/>
                  </a:moveTo>
                  <a:cubicBezTo>
                    <a:pt x="163629" y="10207"/>
                    <a:pt x="168437" y="10207"/>
                    <a:pt x="168437" y="5146"/>
                  </a:cubicBezTo>
                  <a:cubicBezTo>
                    <a:pt x="168437" y="85"/>
                    <a:pt x="163629" y="85"/>
                    <a:pt x="160086" y="85"/>
                  </a:cubicBezTo>
                  <a:lnTo>
                    <a:pt x="8509" y="85"/>
                  </a:lnTo>
                  <a:cubicBezTo>
                    <a:pt x="4966" y="85"/>
                    <a:pt x="158" y="85"/>
                    <a:pt x="158" y="5146"/>
                  </a:cubicBezTo>
                  <a:cubicBezTo>
                    <a:pt x="158" y="10207"/>
                    <a:pt x="4966" y="10207"/>
                    <a:pt x="8762" y="10207"/>
                  </a:cubicBezTo>
                  <a:lnTo>
                    <a:pt x="159833" y="10207"/>
                  </a:lnTo>
                  <a:close/>
                  <a:moveTo>
                    <a:pt x="160086" y="59299"/>
                  </a:moveTo>
                  <a:cubicBezTo>
                    <a:pt x="163629" y="59299"/>
                    <a:pt x="168437" y="59299"/>
                    <a:pt x="168437" y="54238"/>
                  </a:cubicBezTo>
                  <a:cubicBezTo>
                    <a:pt x="168437" y="49177"/>
                    <a:pt x="163629" y="49177"/>
                    <a:pt x="159833" y="49177"/>
                  </a:cubicBezTo>
                  <a:lnTo>
                    <a:pt x="8762" y="49177"/>
                  </a:lnTo>
                  <a:cubicBezTo>
                    <a:pt x="4966" y="49177"/>
                    <a:pt x="158" y="49177"/>
                    <a:pt x="158" y="54238"/>
                  </a:cubicBezTo>
                  <a:cubicBezTo>
                    <a:pt x="158" y="59299"/>
                    <a:pt x="4966" y="59299"/>
                    <a:pt x="8509" y="59299"/>
                  </a:cubicBezTo>
                  <a:lnTo>
                    <a:pt x="160086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1B704F33-FD40-2845-1C12-EEB85DC72F8A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227416" y="7716234"/>
              <a:ext cx="83506" cy="168531"/>
            </a:xfrm>
            <a:custGeom>
              <a:avLst/>
              <a:gdLst>
                <a:gd name="connsiteX0" fmla="*/ 52044 w 83506"/>
                <a:gd name="connsiteY0" fmla="*/ 6664 h 168531"/>
                <a:gd name="connsiteX1" fmla="*/ 46224 w 83506"/>
                <a:gd name="connsiteY1" fmla="*/ 85 h 168531"/>
                <a:gd name="connsiteX2" fmla="*/ 168 w 83506"/>
                <a:gd name="connsiteY2" fmla="*/ 16280 h 168531"/>
                <a:gd name="connsiteX3" fmla="*/ 168 w 83506"/>
                <a:gd name="connsiteY3" fmla="*/ 24125 h 168531"/>
                <a:gd name="connsiteX4" fmla="*/ 33318 w 83506"/>
                <a:gd name="connsiteY4" fmla="*/ 17545 h 168531"/>
                <a:gd name="connsiteX5" fmla="*/ 33318 w 83506"/>
                <a:gd name="connsiteY5" fmla="*/ 148626 h 168531"/>
                <a:gd name="connsiteX6" fmla="*/ 9784 w 83506"/>
                <a:gd name="connsiteY6" fmla="*/ 160772 h 168531"/>
                <a:gd name="connsiteX7" fmla="*/ 1687 w 83506"/>
                <a:gd name="connsiteY7" fmla="*/ 160772 h 168531"/>
                <a:gd name="connsiteX8" fmla="*/ 1687 w 83506"/>
                <a:gd name="connsiteY8" fmla="*/ 168617 h 168531"/>
                <a:gd name="connsiteX9" fmla="*/ 42681 w 83506"/>
                <a:gd name="connsiteY9" fmla="*/ 167858 h 168531"/>
                <a:gd name="connsiteX10" fmla="*/ 83675 w 83506"/>
                <a:gd name="connsiteY10" fmla="*/ 168617 h 168531"/>
                <a:gd name="connsiteX11" fmla="*/ 83675 w 83506"/>
                <a:gd name="connsiteY11" fmla="*/ 160772 h 168531"/>
                <a:gd name="connsiteX12" fmla="*/ 75578 w 83506"/>
                <a:gd name="connsiteY12" fmla="*/ 160772 h 168531"/>
                <a:gd name="connsiteX13" fmla="*/ 52044 w 83506"/>
                <a:gd name="connsiteY13" fmla="*/ 148626 h 168531"/>
                <a:gd name="connsiteX14" fmla="*/ 52044 w 8350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68531">
                  <a:moveTo>
                    <a:pt x="52044" y="6664"/>
                  </a:moveTo>
                  <a:cubicBezTo>
                    <a:pt x="52044" y="591"/>
                    <a:pt x="52044" y="85"/>
                    <a:pt x="46224" y="85"/>
                  </a:cubicBezTo>
                  <a:cubicBezTo>
                    <a:pt x="30534" y="16280"/>
                    <a:pt x="8266" y="16280"/>
                    <a:pt x="168" y="16280"/>
                  </a:cubicBezTo>
                  <a:lnTo>
                    <a:pt x="168" y="24125"/>
                  </a:lnTo>
                  <a:cubicBezTo>
                    <a:pt x="5229" y="24125"/>
                    <a:pt x="20159" y="24125"/>
                    <a:pt x="33318" y="17545"/>
                  </a:cubicBezTo>
                  <a:lnTo>
                    <a:pt x="33318" y="148626"/>
                  </a:lnTo>
                  <a:cubicBezTo>
                    <a:pt x="33318" y="157735"/>
                    <a:pt x="32559" y="160772"/>
                    <a:pt x="9784" y="160772"/>
                  </a:cubicBezTo>
                  <a:lnTo>
                    <a:pt x="1687" y="160772"/>
                  </a:lnTo>
                  <a:lnTo>
                    <a:pt x="1687" y="168617"/>
                  </a:lnTo>
                  <a:cubicBezTo>
                    <a:pt x="10543" y="167858"/>
                    <a:pt x="32559" y="167858"/>
                    <a:pt x="42681" y="167858"/>
                  </a:cubicBezTo>
                  <a:cubicBezTo>
                    <a:pt x="52803" y="167858"/>
                    <a:pt x="74818" y="167858"/>
                    <a:pt x="83675" y="168617"/>
                  </a:cubicBezTo>
                  <a:lnTo>
                    <a:pt x="83675" y="160772"/>
                  </a:lnTo>
                  <a:lnTo>
                    <a:pt x="75578" y="160772"/>
                  </a:lnTo>
                  <a:cubicBezTo>
                    <a:pt x="52803" y="160772"/>
                    <a:pt x="52044" y="157989"/>
                    <a:pt x="52044" y="148626"/>
                  </a:cubicBezTo>
                  <a:lnTo>
                    <a:pt x="52044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7590004-C56E-18F7-273C-EEE90478EDF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353183" y="7857942"/>
              <a:ext cx="29606" cy="75662"/>
            </a:xfrm>
            <a:custGeom>
              <a:avLst/>
              <a:gdLst>
                <a:gd name="connsiteX0" fmla="*/ 29780 w 29606"/>
                <a:gd name="connsiteY0" fmla="*/ 26655 h 75662"/>
                <a:gd name="connsiteX1" fmla="*/ 13585 w 29606"/>
                <a:gd name="connsiteY1" fmla="*/ 85 h 75662"/>
                <a:gd name="connsiteX2" fmla="*/ 173 w 29606"/>
                <a:gd name="connsiteY2" fmla="*/ 13496 h 75662"/>
                <a:gd name="connsiteX3" fmla="*/ 13585 w 29606"/>
                <a:gd name="connsiteY3" fmla="*/ 26908 h 75662"/>
                <a:gd name="connsiteX4" fmla="*/ 22442 w 29606"/>
                <a:gd name="connsiteY4" fmla="*/ 23618 h 75662"/>
                <a:gd name="connsiteX5" fmla="*/ 23707 w 29606"/>
                <a:gd name="connsiteY5" fmla="*/ 22859 h 75662"/>
                <a:gd name="connsiteX6" fmla="*/ 24213 w 29606"/>
                <a:gd name="connsiteY6" fmla="*/ 26655 h 75662"/>
                <a:gd name="connsiteX7" fmla="*/ 7006 w 29606"/>
                <a:gd name="connsiteY7" fmla="*/ 68915 h 75662"/>
                <a:gd name="connsiteX8" fmla="*/ 4222 w 29606"/>
                <a:gd name="connsiteY8" fmla="*/ 72963 h 75662"/>
                <a:gd name="connsiteX9" fmla="*/ 6753 w 29606"/>
                <a:gd name="connsiteY9" fmla="*/ 75747 h 75662"/>
                <a:gd name="connsiteX10" fmla="*/ 29780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780" y="26655"/>
                  </a:moveTo>
                  <a:cubicBezTo>
                    <a:pt x="29780" y="9954"/>
                    <a:pt x="23454" y="85"/>
                    <a:pt x="13585" y="85"/>
                  </a:cubicBezTo>
                  <a:cubicBezTo>
                    <a:pt x="5234" y="85"/>
                    <a:pt x="173" y="6411"/>
                    <a:pt x="173" y="13496"/>
                  </a:cubicBezTo>
                  <a:cubicBezTo>
                    <a:pt x="173" y="20329"/>
                    <a:pt x="5234" y="26908"/>
                    <a:pt x="13585" y="26908"/>
                  </a:cubicBezTo>
                  <a:cubicBezTo>
                    <a:pt x="16622" y="26908"/>
                    <a:pt x="19911" y="25896"/>
                    <a:pt x="22442" y="23618"/>
                  </a:cubicBezTo>
                  <a:cubicBezTo>
                    <a:pt x="23201" y="23112"/>
                    <a:pt x="23454" y="22859"/>
                    <a:pt x="23707" y="22859"/>
                  </a:cubicBezTo>
                  <a:cubicBezTo>
                    <a:pt x="23960" y="22859"/>
                    <a:pt x="24213" y="23112"/>
                    <a:pt x="24213" y="26655"/>
                  </a:cubicBezTo>
                  <a:cubicBezTo>
                    <a:pt x="24213" y="45381"/>
                    <a:pt x="15356" y="60564"/>
                    <a:pt x="7006" y="68915"/>
                  </a:cubicBezTo>
                  <a:cubicBezTo>
                    <a:pt x="4222" y="71698"/>
                    <a:pt x="4222" y="72204"/>
                    <a:pt x="4222" y="72963"/>
                  </a:cubicBezTo>
                  <a:cubicBezTo>
                    <a:pt x="4222" y="74735"/>
                    <a:pt x="5487" y="75747"/>
                    <a:pt x="6753" y="75747"/>
                  </a:cubicBezTo>
                  <a:cubicBezTo>
                    <a:pt x="9536" y="75747"/>
                    <a:pt x="29780" y="56262"/>
                    <a:pt x="29780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4555DFD-8FD7-E3A4-ED3F-78B70A28FE44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540131" y="7703581"/>
              <a:ext cx="186751" cy="181184"/>
            </a:xfrm>
            <a:custGeom>
              <a:avLst/>
              <a:gdLst>
                <a:gd name="connsiteX0" fmla="*/ 100136 w 186751"/>
                <a:gd name="connsiteY0" fmla="*/ 4640 h 181184"/>
                <a:gd name="connsiteX1" fmla="*/ 93557 w 186751"/>
                <a:gd name="connsiteY1" fmla="*/ 85 h 181184"/>
                <a:gd name="connsiteX2" fmla="*/ 86978 w 186751"/>
                <a:gd name="connsiteY2" fmla="*/ 4640 h 181184"/>
                <a:gd name="connsiteX3" fmla="*/ 1446 w 186751"/>
                <a:gd name="connsiteY3" fmla="*/ 176208 h 181184"/>
                <a:gd name="connsiteX4" fmla="*/ 181 w 186751"/>
                <a:gd name="connsiteY4" fmla="*/ 179245 h 181184"/>
                <a:gd name="connsiteX5" fmla="*/ 5748 w 186751"/>
                <a:gd name="connsiteY5" fmla="*/ 181269 h 181184"/>
                <a:gd name="connsiteX6" fmla="*/ 181366 w 186751"/>
                <a:gd name="connsiteY6" fmla="*/ 181269 h 181184"/>
                <a:gd name="connsiteX7" fmla="*/ 186933 w 186751"/>
                <a:gd name="connsiteY7" fmla="*/ 179245 h 181184"/>
                <a:gd name="connsiteX8" fmla="*/ 185667 w 186751"/>
                <a:gd name="connsiteY8" fmla="*/ 176208 h 181184"/>
                <a:gd name="connsiteX9" fmla="*/ 100136 w 186751"/>
                <a:gd name="connsiteY9" fmla="*/ 4640 h 181184"/>
                <a:gd name="connsiteX10" fmla="*/ 85459 w 186751"/>
                <a:gd name="connsiteY10" fmla="*/ 25390 h 181184"/>
                <a:gd name="connsiteX11" fmla="*/ 153530 w 186751"/>
                <a:gd name="connsiteY11" fmla="*/ 162037 h 181184"/>
                <a:gd name="connsiteX12" fmla="*/ 17135 w 186751"/>
                <a:gd name="connsiteY12" fmla="*/ 162037 h 181184"/>
                <a:gd name="connsiteX13" fmla="*/ 85459 w 186751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751" h="181184">
                  <a:moveTo>
                    <a:pt x="100136" y="4640"/>
                  </a:moveTo>
                  <a:cubicBezTo>
                    <a:pt x="98365" y="1350"/>
                    <a:pt x="97859" y="85"/>
                    <a:pt x="93557" y="85"/>
                  </a:cubicBezTo>
                  <a:cubicBezTo>
                    <a:pt x="89255" y="85"/>
                    <a:pt x="88749" y="1350"/>
                    <a:pt x="86978" y="4640"/>
                  </a:cubicBezTo>
                  <a:lnTo>
                    <a:pt x="1446" y="176208"/>
                  </a:lnTo>
                  <a:cubicBezTo>
                    <a:pt x="181" y="178486"/>
                    <a:pt x="181" y="178992"/>
                    <a:pt x="181" y="179245"/>
                  </a:cubicBezTo>
                  <a:cubicBezTo>
                    <a:pt x="181" y="181269"/>
                    <a:pt x="1699" y="181269"/>
                    <a:pt x="5748" y="181269"/>
                  </a:cubicBezTo>
                  <a:lnTo>
                    <a:pt x="181366" y="181269"/>
                  </a:lnTo>
                  <a:cubicBezTo>
                    <a:pt x="185414" y="181269"/>
                    <a:pt x="186933" y="181269"/>
                    <a:pt x="186933" y="179245"/>
                  </a:cubicBezTo>
                  <a:cubicBezTo>
                    <a:pt x="186933" y="178992"/>
                    <a:pt x="186933" y="178486"/>
                    <a:pt x="185667" y="176208"/>
                  </a:cubicBezTo>
                  <a:lnTo>
                    <a:pt x="100136" y="4640"/>
                  </a:lnTo>
                  <a:close/>
                  <a:moveTo>
                    <a:pt x="85459" y="25390"/>
                  </a:moveTo>
                  <a:lnTo>
                    <a:pt x="153530" y="162037"/>
                  </a:lnTo>
                  <a:lnTo>
                    <a:pt x="17135" y="162037"/>
                  </a:lnTo>
                  <a:lnTo>
                    <a:pt x="85459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292C7A9-9668-D1D9-0571-EEEF2E7F9634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823575" y="7791896"/>
              <a:ext cx="168278" cy="59213"/>
            </a:xfrm>
            <a:custGeom>
              <a:avLst/>
              <a:gdLst>
                <a:gd name="connsiteX0" fmla="*/ 159867 w 168278"/>
                <a:gd name="connsiteY0" fmla="*/ 10207 h 59213"/>
                <a:gd name="connsiteX1" fmla="*/ 168471 w 168278"/>
                <a:gd name="connsiteY1" fmla="*/ 5146 h 59213"/>
                <a:gd name="connsiteX2" fmla="*/ 160120 w 168278"/>
                <a:gd name="connsiteY2" fmla="*/ 85 h 59213"/>
                <a:gd name="connsiteX3" fmla="*/ 8543 w 168278"/>
                <a:gd name="connsiteY3" fmla="*/ 85 h 59213"/>
                <a:gd name="connsiteX4" fmla="*/ 192 w 168278"/>
                <a:gd name="connsiteY4" fmla="*/ 5146 h 59213"/>
                <a:gd name="connsiteX5" fmla="*/ 8796 w 168278"/>
                <a:gd name="connsiteY5" fmla="*/ 10207 h 59213"/>
                <a:gd name="connsiteX6" fmla="*/ 159867 w 168278"/>
                <a:gd name="connsiteY6" fmla="*/ 10207 h 59213"/>
                <a:gd name="connsiteX7" fmla="*/ 160120 w 168278"/>
                <a:gd name="connsiteY7" fmla="*/ 59299 h 59213"/>
                <a:gd name="connsiteX8" fmla="*/ 168471 w 168278"/>
                <a:gd name="connsiteY8" fmla="*/ 54238 h 59213"/>
                <a:gd name="connsiteX9" fmla="*/ 159867 w 168278"/>
                <a:gd name="connsiteY9" fmla="*/ 49177 h 59213"/>
                <a:gd name="connsiteX10" fmla="*/ 8796 w 168278"/>
                <a:gd name="connsiteY10" fmla="*/ 49177 h 59213"/>
                <a:gd name="connsiteX11" fmla="*/ 192 w 168278"/>
                <a:gd name="connsiteY11" fmla="*/ 54238 h 59213"/>
                <a:gd name="connsiteX12" fmla="*/ 8543 w 168278"/>
                <a:gd name="connsiteY12" fmla="*/ 59299 h 59213"/>
                <a:gd name="connsiteX13" fmla="*/ 160120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67" y="10207"/>
                  </a:moveTo>
                  <a:cubicBezTo>
                    <a:pt x="163663" y="10207"/>
                    <a:pt x="168471" y="10207"/>
                    <a:pt x="168471" y="5146"/>
                  </a:cubicBezTo>
                  <a:cubicBezTo>
                    <a:pt x="168471" y="85"/>
                    <a:pt x="163663" y="85"/>
                    <a:pt x="160120" y="85"/>
                  </a:cubicBezTo>
                  <a:lnTo>
                    <a:pt x="8543" y="85"/>
                  </a:lnTo>
                  <a:cubicBezTo>
                    <a:pt x="5000" y="85"/>
                    <a:pt x="192" y="85"/>
                    <a:pt x="192" y="5146"/>
                  </a:cubicBezTo>
                  <a:cubicBezTo>
                    <a:pt x="192" y="10207"/>
                    <a:pt x="5000" y="10207"/>
                    <a:pt x="8796" y="10207"/>
                  </a:cubicBezTo>
                  <a:lnTo>
                    <a:pt x="159867" y="10207"/>
                  </a:lnTo>
                  <a:close/>
                  <a:moveTo>
                    <a:pt x="160120" y="59299"/>
                  </a:moveTo>
                  <a:cubicBezTo>
                    <a:pt x="163663" y="59299"/>
                    <a:pt x="168471" y="59299"/>
                    <a:pt x="168471" y="54238"/>
                  </a:cubicBezTo>
                  <a:cubicBezTo>
                    <a:pt x="168471" y="49177"/>
                    <a:pt x="163663" y="49177"/>
                    <a:pt x="159867" y="49177"/>
                  </a:cubicBezTo>
                  <a:lnTo>
                    <a:pt x="8796" y="49177"/>
                  </a:lnTo>
                  <a:cubicBezTo>
                    <a:pt x="5000" y="49177"/>
                    <a:pt x="192" y="49177"/>
                    <a:pt x="192" y="54238"/>
                  </a:cubicBezTo>
                  <a:cubicBezTo>
                    <a:pt x="192" y="59299"/>
                    <a:pt x="5000" y="59299"/>
                    <a:pt x="8543" y="59299"/>
                  </a:cubicBezTo>
                  <a:lnTo>
                    <a:pt x="16012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74FFD611-5B37-915D-AD5D-F7646CEEF3C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099034" y="7716234"/>
              <a:ext cx="83506" cy="168531"/>
            </a:xfrm>
            <a:custGeom>
              <a:avLst/>
              <a:gdLst>
                <a:gd name="connsiteX0" fmla="*/ 52078 w 83506"/>
                <a:gd name="connsiteY0" fmla="*/ 6664 h 168531"/>
                <a:gd name="connsiteX1" fmla="*/ 46258 w 83506"/>
                <a:gd name="connsiteY1" fmla="*/ 85 h 168531"/>
                <a:gd name="connsiteX2" fmla="*/ 203 w 83506"/>
                <a:gd name="connsiteY2" fmla="*/ 16280 h 168531"/>
                <a:gd name="connsiteX3" fmla="*/ 203 w 83506"/>
                <a:gd name="connsiteY3" fmla="*/ 24125 h 168531"/>
                <a:gd name="connsiteX4" fmla="*/ 33352 w 83506"/>
                <a:gd name="connsiteY4" fmla="*/ 17545 h 168531"/>
                <a:gd name="connsiteX5" fmla="*/ 33352 w 83506"/>
                <a:gd name="connsiteY5" fmla="*/ 148626 h 168531"/>
                <a:gd name="connsiteX6" fmla="*/ 9819 w 83506"/>
                <a:gd name="connsiteY6" fmla="*/ 160772 h 168531"/>
                <a:gd name="connsiteX7" fmla="*/ 1721 w 83506"/>
                <a:gd name="connsiteY7" fmla="*/ 160772 h 168531"/>
                <a:gd name="connsiteX8" fmla="*/ 1721 w 83506"/>
                <a:gd name="connsiteY8" fmla="*/ 168617 h 168531"/>
                <a:gd name="connsiteX9" fmla="*/ 42715 w 83506"/>
                <a:gd name="connsiteY9" fmla="*/ 167858 h 168531"/>
                <a:gd name="connsiteX10" fmla="*/ 83710 w 83506"/>
                <a:gd name="connsiteY10" fmla="*/ 168617 h 168531"/>
                <a:gd name="connsiteX11" fmla="*/ 83710 w 83506"/>
                <a:gd name="connsiteY11" fmla="*/ 160772 h 168531"/>
                <a:gd name="connsiteX12" fmla="*/ 75612 w 83506"/>
                <a:gd name="connsiteY12" fmla="*/ 160772 h 168531"/>
                <a:gd name="connsiteX13" fmla="*/ 52078 w 83506"/>
                <a:gd name="connsiteY13" fmla="*/ 148626 h 168531"/>
                <a:gd name="connsiteX14" fmla="*/ 52078 w 83506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506" h="168531">
                  <a:moveTo>
                    <a:pt x="52078" y="6664"/>
                  </a:moveTo>
                  <a:cubicBezTo>
                    <a:pt x="52078" y="591"/>
                    <a:pt x="52078" y="85"/>
                    <a:pt x="46258" y="85"/>
                  </a:cubicBezTo>
                  <a:cubicBezTo>
                    <a:pt x="30569" y="16280"/>
                    <a:pt x="8300" y="16280"/>
                    <a:pt x="203" y="16280"/>
                  </a:cubicBezTo>
                  <a:lnTo>
                    <a:pt x="203" y="24125"/>
                  </a:lnTo>
                  <a:cubicBezTo>
                    <a:pt x="5264" y="24125"/>
                    <a:pt x="20194" y="24125"/>
                    <a:pt x="33352" y="17545"/>
                  </a:cubicBezTo>
                  <a:lnTo>
                    <a:pt x="33352" y="148626"/>
                  </a:lnTo>
                  <a:cubicBezTo>
                    <a:pt x="33352" y="157735"/>
                    <a:pt x="32593" y="160772"/>
                    <a:pt x="9819" y="160772"/>
                  </a:cubicBezTo>
                  <a:lnTo>
                    <a:pt x="1721" y="160772"/>
                  </a:lnTo>
                  <a:lnTo>
                    <a:pt x="1721" y="168617"/>
                  </a:lnTo>
                  <a:cubicBezTo>
                    <a:pt x="10578" y="167858"/>
                    <a:pt x="32593" y="167858"/>
                    <a:pt x="42715" y="167858"/>
                  </a:cubicBezTo>
                  <a:cubicBezTo>
                    <a:pt x="52837" y="167858"/>
                    <a:pt x="74853" y="167858"/>
                    <a:pt x="83710" y="168617"/>
                  </a:cubicBezTo>
                  <a:lnTo>
                    <a:pt x="83710" y="160772"/>
                  </a:lnTo>
                  <a:lnTo>
                    <a:pt x="75612" y="160772"/>
                  </a:lnTo>
                  <a:cubicBezTo>
                    <a:pt x="52837" y="160772"/>
                    <a:pt x="52078" y="157989"/>
                    <a:pt x="52078" y="148626"/>
                  </a:cubicBezTo>
                  <a:lnTo>
                    <a:pt x="52078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75DD57E-1FD5-420E-6A1E-95CDE492FBF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224801" y="7857942"/>
              <a:ext cx="29606" cy="75662"/>
            </a:xfrm>
            <a:custGeom>
              <a:avLst/>
              <a:gdLst>
                <a:gd name="connsiteX0" fmla="*/ 29815 w 29606"/>
                <a:gd name="connsiteY0" fmla="*/ 26655 h 75662"/>
                <a:gd name="connsiteX1" fmla="*/ 13619 w 29606"/>
                <a:gd name="connsiteY1" fmla="*/ 85 h 75662"/>
                <a:gd name="connsiteX2" fmla="*/ 208 w 29606"/>
                <a:gd name="connsiteY2" fmla="*/ 13496 h 75662"/>
                <a:gd name="connsiteX3" fmla="*/ 13619 w 29606"/>
                <a:gd name="connsiteY3" fmla="*/ 26908 h 75662"/>
                <a:gd name="connsiteX4" fmla="*/ 22476 w 29606"/>
                <a:gd name="connsiteY4" fmla="*/ 23618 h 75662"/>
                <a:gd name="connsiteX5" fmla="*/ 23741 w 29606"/>
                <a:gd name="connsiteY5" fmla="*/ 22859 h 75662"/>
                <a:gd name="connsiteX6" fmla="*/ 24247 w 29606"/>
                <a:gd name="connsiteY6" fmla="*/ 26655 h 75662"/>
                <a:gd name="connsiteX7" fmla="*/ 7040 w 29606"/>
                <a:gd name="connsiteY7" fmla="*/ 68915 h 75662"/>
                <a:gd name="connsiteX8" fmla="*/ 4256 w 29606"/>
                <a:gd name="connsiteY8" fmla="*/ 72963 h 75662"/>
                <a:gd name="connsiteX9" fmla="*/ 6787 w 29606"/>
                <a:gd name="connsiteY9" fmla="*/ 75747 h 75662"/>
                <a:gd name="connsiteX10" fmla="*/ 29815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15" y="26655"/>
                  </a:moveTo>
                  <a:cubicBezTo>
                    <a:pt x="29815" y="9954"/>
                    <a:pt x="23488" y="85"/>
                    <a:pt x="13619" y="85"/>
                  </a:cubicBezTo>
                  <a:cubicBezTo>
                    <a:pt x="5269" y="85"/>
                    <a:pt x="208" y="6411"/>
                    <a:pt x="208" y="13496"/>
                  </a:cubicBezTo>
                  <a:cubicBezTo>
                    <a:pt x="208" y="20329"/>
                    <a:pt x="5269" y="26908"/>
                    <a:pt x="13619" y="26908"/>
                  </a:cubicBezTo>
                  <a:cubicBezTo>
                    <a:pt x="16656" y="26908"/>
                    <a:pt x="19946" y="25896"/>
                    <a:pt x="22476" y="23618"/>
                  </a:cubicBezTo>
                  <a:cubicBezTo>
                    <a:pt x="23235" y="23112"/>
                    <a:pt x="23488" y="22859"/>
                    <a:pt x="23741" y="22859"/>
                  </a:cubicBezTo>
                  <a:cubicBezTo>
                    <a:pt x="23994" y="22859"/>
                    <a:pt x="24247" y="23112"/>
                    <a:pt x="24247" y="26655"/>
                  </a:cubicBezTo>
                  <a:cubicBezTo>
                    <a:pt x="24247" y="45381"/>
                    <a:pt x="15391" y="60564"/>
                    <a:pt x="7040" y="68915"/>
                  </a:cubicBezTo>
                  <a:cubicBezTo>
                    <a:pt x="4256" y="71698"/>
                    <a:pt x="4256" y="72204"/>
                    <a:pt x="4256" y="72963"/>
                  </a:cubicBezTo>
                  <a:cubicBezTo>
                    <a:pt x="4256" y="74735"/>
                    <a:pt x="5522" y="75747"/>
                    <a:pt x="6787" y="75747"/>
                  </a:cubicBezTo>
                  <a:cubicBezTo>
                    <a:pt x="9571" y="75747"/>
                    <a:pt x="29815" y="56262"/>
                    <a:pt x="29815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F1523488-20C4-9036-12EF-15F6171A4618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407414" y="7706111"/>
              <a:ext cx="137944" cy="227745"/>
            </a:xfrm>
            <a:custGeom>
              <a:avLst/>
              <a:gdLst>
                <a:gd name="connsiteX0" fmla="*/ 138160 w 137944"/>
                <a:gd name="connsiteY0" fmla="*/ 34753 h 227745"/>
                <a:gd name="connsiteX1" fmla="*/ 103745 w 137944"/>
                <a:gd name="connsiteY1" fmla="*/ 85 h 227745"/>
                <a:gd name="connsiteX2" fmla="*/ 73126 w 137944"/>
                <a:gd name="connsiteY2" fmla="*/ 10713 h 227745"/>
                <a:gd name="connsiteX3" fmla="*/ 40483 w 137944"/>
                <a:gd name="connsiteY3" fmla="*/ 64613 h 227745"/>
                <a:gd name="connsiteX4" fmla="*/ 247 w 137944"/>
                <a:gd name="connsiteY4" fmla="*/ 225300 h 227745"/>
                <a:gd name="connsiteX5" fmla="*/ 3284 w 137944"/>
                <a:gd name="connsiteY5" fmla="*/ 227831 h 227745"/>
                <a:gd name="connsiteX6" fmla="*/ 6321 w 137944"/>
                <a:gd name="connsiteY6" fmla="*/ 226565 h 227745"/>
                <a:gd name="connsiteX7" fmla="*/ 24034 w 137944"/>
                <a:gd name="connsiteY7" fmla="*/ 156723 h 227745"/>
                <a:gd name="connsiteX8" fmla="*/ 58449 w 137944"/>
                <a:gd name="connsiteY8" fmla="*/ 181269 h 227745"/>
                <a:gd name="connsiteX9" fmla="*/ 107288 w 137944"/>
                <a:gd name="connsiteY9" fmla="*/ 161278 h 227745"/>
                <a:gd name="connsiteX10" fmla="*/ 127532 w 137944"/>
                <a:gd name="connsiteY10" fmla="*/ 114717 h 227745"/>
                <a:gd name="connsiteX11" fmla="*/ 109059 w 137944"/>
                <a:gd name="connsiteY11" fmla="*/ 77012 h 227745"/>
                <a:gd name="connsiteX12" fmla="*/ 138160 w 137944"/>
                <a:gd name="connsiteY12" fmla="*/ 34753 h 227745"/>
                <a:gd name="connsiteX13" fmla="*/ 92611 w 137944"/>
                <a:gd name="connsiteY13" fmla="*/ 76759 h 227745"/>
                <a:gd name="connsiteX14" fmla="*/ 80465 w 137944"/>
                <a:gd name="connsiteY14" fmla="*/ 78531 h 227745"/>
                <a:gd name="connsiteX15" fmla="*/ 69330 w 137944"/>
                <a:gd name="connsiteY15" fmla="*/ 77518 h 227745"/>
                <a:gd name="connsiteX16" fmla="*/ 81730 w 137944"/>
                <a:gd name="connsiteY16" fmla="*/ 75494 h 227745"/>
                <a:gd name="connsiteX17" fmla="*/ 92611 w 137944"/>
                <a:gd name="connsiteY17" fmla="*/ 76759 h 227745"/>
                <a:gd name="connsiteX18" fmla="*/ 123989 w 137944"/>
                <a:gd name="connsiteY18" fmla="*/ 28933 h 227745"/>
                <a:gd name="connsiteX19" fmla="*/ 101215 w 137944"/>
                <a:gd name="connsiteY19" fmla="*/ 72710 h 227745"/>
                <a:gd name="connsiteX20" fmla="*/ 81730 w 137944"/>
                <a:gd name="connsiteY20" fmla="*/ 69674 h 227745"/>
                <a:gd name="connsiteX21" fmla="*/ 62245 w 137944"/>
                <a:gd name="connsiteY21" fmla="*/ 77771 h 227745"/>
                <a:gd name="connsiteX22" fmla="*/ 79706 w 137944"/>
                <a:gd name="connsiteY22" fmla="*/ 84098 h 227745"/>
                <a:gd name="connsiteX23" fmla="*/ 100456 w 137944"/>
                <a:gd name="connsiteY23" fmla="*/ 80808 h 227745"/>
                <a:gd name="connsiteX24" fmla="*/ 111590 w 137944"/>
                <a:gd name="connsiteY24" fmla="*/ 109403 h 227745"/>
                <a:gd name="connsiteX25" fmla="*/ 98937 w 137944"/>
                <a:gd name="connsiteY25" fmla="*/ 152928 h 227745"/>
                <a:gd name="connsiteX26" fmla="*/ 57690 w 137944"/>
                <a:gd name="connsiteY26" fmla="*/ 175702 h 227745"/>
                <a:gd name="connsiteX27" fmla="*/ 28842 w 137944"/>
                <a:gd name="connsiteY27" fmla="*/ 143059 h 227745"/>
                <a:gd name="connsiteX28" fmla="*/ 30108 w 137944"/>
                <a:gd name="connsiteY28" fmla="*/ 131924 h 227745"/>
                <a:gd name="connsiteX29" fmla="*/ 46303 w 137944"/>
                <a:gd name="connsiteY29" fmla="*/ 67902 h 227745"/>
                <a:gd name="connsiteX30" fmla="*/ 100456 w 137944"/>
                <a:gd name="connsiteY30" fmla="*/ 5905 h 227745"/>
                <a:gd name="connsiteX31" fmla="*/ 123989 w 137944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44" h="227745">
                  <a:moveTo>
                    <a:pt x="138160" y="34753"/>
                  </a:moveTo>
                  <a:cubicBezTo>
                    <a:pt x="138160" y="15774"/>
                    <a:pt x="124242" y="85"/>
                    <a:pt x="103745" y="85"/>
                  </a:cubicBezTo>
                  <a:cubicBezTo>
                    <a:pt x="89068" y="85"/>
                    <a:pt x="81983" y="4134"/>
                    <a:pt x="73126" y="10713"/>
                  </a:cubicBezTo>
                  <a:cubicBezTo>
                    <a:pt x="59208" y="20835"/>
                    <a:pt x="45291" y="45381"/>
                    <a:pt x="40483" y="64613"/>
                  </a:cubicBezTo>
                  <a:lnTo>
                    <a:pt x="247" y="225300"/>
                  </a:lnTo>
                  <a:cubicBezTo>
                    <a:pt x="-6" y="226312"/>
                    <a:pt x="1260" y="227831"/>
                    <a:pt x="3284" y="227831"/>
                  </a:cubicBezTo>
                  <a:cubicBezTo>
                    <a:pt x="5308" y="227831"/>
                    <a:pt x="6068" y="227325"/>
                    <a:pt x="6321" y="226565"/>
                  </a:cubicBezTo>
                  <a:lnTo>
                    <a:pt x="24034" y="156723"/>
                  </a:lnTo>
                  <a:cubicBezTo>
                    <a:pt x="28842" y="171906"/>
                    <a:pt x="39976" y="181269"/>
                    <a:pt x="58449" y="181269"/>
                  </a:cubicBezTo>
                  <a:cubicBezTo>
                    <a:pt x="76922" y="181269"/>
                    <a:pt x="95901" y="172412"/>
                    <a:pt x="107288" y="161278"/>
                  </a:cubicBezTo>
                  <a:cubicBezTo>
                    <a:pt x="119435" y="149638"/>
                    <a:pt x="127532" y="133443"/>
                    <a:pt x="127532" y="114717"/>
                  </a:cubicBezTo>
                  <a:cubicBezTo>
                    <a:pt x="127532" y="96497"/>
                    <a:pt x="118169" y="83339"/>
                    <a:pt x="109059" y="77012"/>
                  </a:cubicBezTo>
                  <a:cubicBezTo>
                    <a:pt x="123736" y="68662"/>
                    <a:pt x="138160" y="52972"/>
                    <a:pt x="138160" y="34753"/>
                  </a:cubicBezTo>
                  <a:close/>
                  <a:moveTo>
                    <a:pt x="92611" y="76759"/>
                  </a:moveTo>
                  <a:cubicBezTo>
                    <a:pt x="89321" y="78024"/>
                    <a:pt x="86538" y="78531"/>
                    <a:pt x="80465" y="78531"/>
                  </a:cubicBezTo>
                  <a:cubicBezTo>
                    <a:pt x="76922" y="78531"/>
                    <a:pt x="71861" y="78784"/>
                    <a:pt x="69330" y="77518"/>
                  </a:cubicBezTo>
                  <a:cubicBezTo>
                    <a:pt x="69837" y="74988"/>
                    <a:pt x="78946" y="75494"/>
                    <a:pt x="81730" y="75494"/>
                  </a:cubicBezTo>
                  <a:cubicBezTo>
                    <a:pt x="87044" y="75494"/>
                    <a:pt x="89321" y="75494"/>
                    <a:pt x="92611" y="76759"/>
                  </a:cubicBezTo>
                  <a:close/>
                  <a:moveTo>
                    <a:pt x="123989" y="28933"/>
                  </a:moveTo>
                  <a:cubicBezTo>
                    <a:pt x="123989" y="46646"/>
                    <a:pt x="114374" y="64866"/>
                    <a:pt x="101215" y="72710"/>
                  </a:cubicBezTo>
                  <a:cubicBezTo>
                    <a:pt x="94382" y="70180"/>
                    <a:pt x="89321" y="69674"/>
                    <a:pt x="81730" y="69674"/>
                  </a:cubicBezTo>
                  <a:cubicBezTo>
                    <a:pt x="76416" y="69674"/>
                    <a:pt x="62245" y="69421"/>
                    <a:pt x="62245" y="77771"/>
                  </a:cubicBezTo>
                  <a:cubicBezTo>
                    <a:pt x="61992" y="84857"/>
                    <a:pt x="75151" y="84098"/>
                    <a:pt x="79706" y="84098"/>
                  </a:cubicBezTo>
                  <a:cubicBezTo>
                    <a:pt x="89068" y="84098"/>
                    <a:pt x="92864" y="83845"/>
                    <a:pt x="100456" y="80808"/>
                  </a:cubicBezTo>
                  <a:cubicBezTo>
                    <a:pt x="110072" y="89918"/>
                    <a:pt x="111337" y="97762"/>
                    <a:pt x="111590" y="109403"/>
                  </a:cubicBezTo>
                  <a:cubicBezTo>
                    <a:pt x="112096" y="124080"/>
                    <a:pt x="106023" y="143059"/>
                    <a:pt x="98937" y="152928"/>
                  </a:cubicBezTo>
                  <a:cubicBezTo>
                    <a:pt x="89068" y="166592"/>
                    <a:pt x="72114" y="175702"/>
                    <a:pt x="57690" y="175702"/>
                  </a:cubicBezTo>
                  <a:cubicBezTo>
                    <a:pt x="38458" y="175702"/>
                    <a:pt x="28842" y="161025"/>
                    <a:pt x="28842" y="143059"/>
                  </a:cubicBezTo>
                  <a:cubicBezTo>
                    <a:pt x="28842" y="140528"/>
                    <a:pt x="28842" y="136732"/>
                    <a:pt x="30108" y="131924"/>
                  </a:cubicBezTo>
                  <a:lnTo>
                    <a:pt x="46303" y="67902"/>
                  </a:lnTo>
                  <a:cubicBezTo>
                    <a:pt x="51870" y="46140"/>
                    <a:pt x="70090" y="5905"/>
                    <a:pt x="100456" y="5905"/>
                  </a:cubicBezTo>
                  <a:cubicBezTo>
                    <a:pt x="115133" y="5905"/>
                    <a:pt x="123989" y="13749"/>
                    <a:pt x="123989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E6FFD63-F7DA-83C2-5573-3640DCE7859B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640804" y="7791896"/>
              <a:ext cx="168278" cy="59213"/>
            </a:xfrm>
            <a:custGeom>
              <a:avLst/>
              <a:gdLst>
                <a:gd name="connsiteX0" fmla="*/ 159900 w 168278"/>
                <a:gd name="connsiteY0" fmla="*/ 10207 h 59213"/>
                <a:gd name="connsiteX1" fmla="*/ 168503 w 168278"/>
                <a:gd name="connsiteY1" fmla="*/ 5146 h 59213"/>
                <a:gd name="connsiteX2" fmla="*/ 160153 w 168278"/>
                <a:gd name="connsiteY2" fmla="*/ 85 h 59213"/>
                <a:gd name="connsiteX3" fmla="*/ 8575 w 168278"/>
                <a:gd name="connsiteY3" fmla="*/ 85 h 59213"/>
                <a:gd name="connsiteX4" fmla="*/ 224 w 168278"/>
                <a:gd name="connsiteY4" fmla="*/ 5146 h 59213"/>
                <a:gd name="connsiteX5" fmla="*/ 8828 w 168278"/>
                <a:gd name="connsiteY5" fmla="*/ 10207 h 59213"/>
                <a:gd name="connsiteX6" fmla="*/ 159900 w 168278"/>
                <a:gd name="connsiteY6" fmla="*/ 10207 h 59213"/>
                <a:gd name="connsiteX7" fmla="*/ 160153 w 168278"/>
                <a:gd name="connsiteY7" fmla="*/ 59299 h 59213"/>
                <a:gd name="connsiteX8" fmla="*/ 168503 w 168278"/>
                <a:gd name="connsiteY8" fmla="*/ 54238 h 59213"/>
                <a:gd name="connsiteX9" fmla="*/ 159900 w 168278"/>
                <a:gd name="connsiteY9" fmla="*/ 49177 h 59213"/>
                <a:gd name="connsiteX10" fmla="*/ 8828 w 168278"/>
                <a:gd name="connsiteY10" fmla="*/ 49177 h 59213"/>
                <a:gd name="connsiteX11" fmla="*/ 224 w 168278"/>
                <a:gd name="connsiteY11" fmla="*/ 54238 h 59213"/>
                <a:gd name="connsiteX12" fmla="*/ 8575 w 168278"/>
                <a:gd name="connsiteY12" fmla="*/ 59299 h 59213"/>
                <a:gd name="connsiteX13" fmla="*/ 160153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00" y="10207"/>
                  </a:moveTo>
                  <a:cubicBezTo>
                    <a:pt x="163695" y="10207"/>
                    <a:pt x="168503" y="10207"/>
                    <a:pt x="168503" y="5146"/>
                  </a:cubicBezTo>
                  <a:cubicBezTo>
                    <a:pt x="168503" y="85"/>
                    <a:pt x="163695" y="85"/>
                    <a:pt x="160153" y="85"/>
                  </a:cubicBezTo>
                  <a:lnTo>
                    <a:pt x="8575" y="85"/>
                  </a:lnTo>
                  <a:cubicBezTo>
                    <a:pt x="5032" y="85"/>
                    <a:pt x="224" y="85"/>
                    <a:pt x="224" y="5146"/>
                  </a:cubicBezTo>
                  <a:cubicBezTo>
                    <a:pt x="224" y="10207"/>
                    <a:pt x="5032" y="10207"/>
                    <a:pt x="8828" y="10207"/>
                  </a:cubicBezTo>
                  <a:lnTo>
                    <a:pt x="159900" y="10207"/>
                  </a:lnTo>
                  <a:close/>
                  <a:moveTo>
                    <a:pt x="160153" y="59299"/>
                  </a:moveTo>
                  <a:cubicBezTo>
                    <a:pt x="163695" y="59299"/>
                    <a:pt x="168503" y="59299"/>
                    <a:pt x="168503" y="54238"/>
                  </a:cubicBezTo>
                  <a:cubicBezTo>
                    <a:pt x="168503" y="49177"/>
                    <a:pt x="163695" y="49177"/>
                    <a:pt x="159900" y="49177"/>
                  </a:cubicBezTo>
                  <a:lnTo>
                    <a:pt x="8828" y="49177"/>
                  </a:lnTo>
                  <a:cubicBezTo>
                    <a:pt x="5032" y="49177"/>
                    <a:pt x="224" y="49177"/>
                    <a:pt x="224" y="54238"/>
                  </a:cubicBezTo>
                  <a:cubicBezTo>
                    <a:pt x="224" y="59299"/>
                    <a:pt x="5032" y="59299"/>
                    <a:pt x="8575" y="59299"/>
                  </a:cubicBezTo>
                  <a:lnTo>
                    <a:pt x="16015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2083C63-099D-5A08-C4C8-01C804D79D8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906394" y="7716234"/>
              <a:ext cx="100967" cy="174099"/>
            </a:xfrm>
            <a:custGeom>
              <a:avLst/>
              <a:gdLst>
                <a:gd name="connsiteX0" fmla="*/ 101202 w 100967"/>
                <a:gd name="connsiteY0" fmla="*/ 117753 h 174099"/>
                <a:gd name="connsiteX1" fmla="*/ 53123 w 100967"/>
                <a:gd name="connsiteY1" fmla="*/ 62335 h 174099"/>
                <a:gd name="connsiteX2" fmla="*/ 20985 w 100967"/>
                <a:gd name="connsiteY2" fmla="*/ 75241 h 174099"/>
                <a:gd name="connsiteX3" fmla="*/ 20985 w 100967"/>
                <a:gd name="connsiteY3" fmla="*/ 25896 h 174099"/>
                <a:gd name="connsiteX4" fmla="*/ 42494 w 100967"/>
                <a:gd name="connsiteY4" fmla="*/ 29186 h 174099"/>
                <a:gd name="connsiteX5" fmla="*/ 91333 w 100967"/>
                <a:gd name="connsiteY5" fmla="*/ 2868 h 174099"/>
                <a:gd name="connsiteX6" fmla="*/ 88803 w 100967"/>
                <a:gd name="connsiteY6" fmla="*/ 85 h 174099"/>
                <a:gd name="connsiteX7" fmla="*/ 86778 w 100967"/>
                <a:gd name="connsiteY7" fmla="*/ 844 h 174099"/>
                <a:gd name="connsiteX8" fmla="*/ 52363 w 100967"/>
                <a:gd name="connsiteY8" fmla="*/ 8182 h 174099"/>
                <a:gd name="connsiteX9" fmla="*/ 18708 w 100967"/>
                <a:gd name="connsiteY9" fmla="*/ 1097 h 174099"/>
                <a:gd name="connsiteX10" fmla="*/ 15671 w 100967"/>
                <a:gd name="connsiteY10" fmla="*/ 338 h 174099"/>
                <a:gd name="connsiteX11" fmla="*/ 13140 w 100967"/>
                <a:gd name="connsiteY11" fmla="*/ 6411 h 174099"/>
                <a:gd name="connsiteX12" fmla="*/ 13140 w 100967"/>
                <a:gd name="connsiteY12" fmla="*/ 81314 h 174099"/>
                <a:gd name="connsiteX13" fmla="*/ 16683 w 100967"/>
                <a:gd name="connsiteY13" fmla="*/ 87893 h 174099"/>
                <a:gd name="connsiteX14" fmla="*/ 19973 w 100967"/>
                <a:gd name="connsiteY14" fmla="*/ 85616 h 174099"/>
                <a:gd name="connsiteX15" fmla="*/ 52616 w 100967"/>
                <a:gd name="connsiteY15" fmla="*/ 67902 h 174099"/>
                <a:gd name="connsiteX16" fmla="*/ 74126 w 100967"/>
                <a:gd name="connsiteY16" fmla="*/ 84098 h 174099"/>
                <a:gd name="connsiteX17" fmla="*/ 78681 w 100967"/>
                <a:gd name="connsiteY17" fmla="*/ 115982 h 174099"/>
                <a:gd name="connsiteX18" fmla="*/ 72607 w 100967"/>
                <a:gd name="connsiteY18" fmla="*/ 150650 h 174099"/>
                <a:gd name="connsiteX19" fmla="*/ 45531 w 100967"/>
                <a:gd name="connsiteY19" fmla="*/ 167098 h 174099"/>
                <a:gd name="connsiteX20" fmla="*/ 8332 w 100967"/>
                <a:gd name="connsiteY20" fmla="*/ 138757 h 174099"/>
                <a:gd name="connsiteX21" fmla="*/ 12634 w 100967"/>
                <a:gd name="connsiteY21" fmla="*/ 139263 h 174099"/>
                <a:gd name="connsiteX22" fmla="*/ 25287 w 100967"/>
                <a:gd name="connsiteY22" fmla="*/ 126863 h 174099"/>
                <a:gd name="connsiteX23" fmla="*/ 12634 w 100967"/>
                <a:gd name="connsiteY23" fmla="*/ 114464 h 174099"/>
                <a:gd name="connsiteX24" fmla="*/ 235 w 100967"/>
                <a:gd name="connsiteY24" fmla="*/ 127875 h 174099"/>
                <a:gd name="connsiteX25" fmla="*/ 46037 w 100967"/>
                <a:gd name="connsiteY25" fmla="*/ 174184 h 174099"/>
                <a:gd name="connsiteX26" fmla="*/ 101202 w 100967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67" h="174099">
                  <a:moveTo>
                    <a:pt x="101202" y="117753"/>
                  </a:moveTo>
                  <a:cubicBezTo>
                    <a:pt x="101202" y="87640"/>
                    <a:pt x="80452" y="62335"/>
                    <a:pt x="53123" y="62335"/>
                  </a:cubicBezTo>
                  <a:cubicBezTo>
                    <a:pt x="40976" y="62335"/>
                    <a:pt x="30095" y="66384"/>
                    <a:pt x="20985" y="75241"/>
                  </a:cubicBezTo>
                  <a:lnTo>
                    <a:pt x="20985" y="25896"/>
                  </a:lnTo>
                  <a:cubicBezTo>
                    <a:pt x="26046" y="27414"/>
                    <a:pt x="34397" y="29186"/>
                    <a:pt x="42494" y="29186"/>
                  </a:cubicBezTo>
                  <a:cubicBezTo>
                    <a:pt x="73620" y="29186"/>
                    <a:pt x="91333" y="6158"/>
                    <a:pt x="91333" y="2868"/>
                  </a:cubicBezTo>
                  <a:cubicBezTo>
                    <a:pt x="91333" y="1350"/>
                    <a:pt x="90574" y="85"/>
                    <a:pt x="88803" y="85"/>
                  </a:cubicBezTo>
                  <a:cubicBezTo>
                    <a:pt x="88550" y="85"/>
                    <a:pt x="88044" y="85"/>
                    <a:pt x="86778" y="844"/>
                  </a:cubicBezTo>
                  <a:cubicBezTo>
                    <a:pt x="81717" y="3121"/>
                    <a:pt x="69318" y="8182"/>
                    <a:pt x="52363" y="8182"/>
                  </a:cubicBezTo>
                  <a:cubicBezTo>
                    <a:pt x="42241" y="8182"/>
                    <a:pt x="30601" y="6411"/>
                    <a:pt x="18708" y="1097"/>
                  </a:cubicBezTo>
                  <a:cubicBezTo>
                    <a:pt x="16683" y="338"/>
                    <a:pt x="16177" y="338"/>
                    <a:pt x="15671" y="338"/>
                  </a:cubicBezTo>
                  <a:cubicBezTo>
                    <a:pt x="13140" y="338"/>
                    <a:pt x="13140" y="2362"/>
                    <a:pt x="13140" y="6411"/>
                  </a:cubicBezTo>
                  <a:lnTo>
                    <a:pt x="13140" y="81314"/>
                  </a:lnTo>
                  <a:cubicBezTo>
                    <a:pt x="13140" y="85869"/>
                    <a:pt x="13140" y="87893"/>
                    <a:pt x="16683" y="87893"/>
                  </a:cubicBezTo>
                  <a:cubicBezTo>
                    <a:pt x="18455" y="87893"/>
                    <a:pt x="18961" y="87134"/>
                    <a:pt x="19973" y="85616"/>
                  </a:cubicBezTo>
                  <a:cubicBezTo>
                    <a:pt x="22756" y="81567"/>
                    <a:pt x="32119" y="67902"/>
                    <a:pt x="52616" y="67902"/>
                  </a:cubicBezTo>
                  <a:cubicBezTo>
                    <a:pt x="65775" y="67902"/>
                    <a:pt x="72101" y="79543"/>
                    <a:pt x="74126" y="84098"/>
                  </a:cubicBezTo>
                  <a:cubicBezTo>
                    <a:pt x="78175" y="93461"/>
                    <a:pt x="78681" y="103330"/>
                    <a:pt x="78681" y="115982"/>
                  </a:cubicBezTo>
                  <a:cubicBezTo>
                    <a:pt x="78681" y="124839"/>
                    <a:pt x="78681" y="140022"/>
                    <a:pt x="72607" y="150650"/>
                  </a:cubicBezTo>
                  <a:cubicBezTo>
                    <a:pt x="66534" y="160519"/>
                    <a:pt x="57171" y="167098"/>
                    <a:pt x="45531" y="167098"/>
                  </a:cubicBezTo>
                  <a:cubicBezTo>
                    <a:pt x="27058" y="167098"/>
                    <a:pt x="12634" y="153687"/>
                    <a:pt x="8332" y="138757"/>
                  </a:cubicBezTo>
                  <a:cubicBezTo>
                    <a:pt x="9092" y="139010"/>
                    <a:pt x="9851" y="139263"/>
                    <a:pt x="12634" y="139263"/>
                  </a:cubicBezTo>
                  <a:cubicBezTo>
                    <a:pt x="20985" y="139263"/>
                    <a:pt x="25287" y="132936"/>
                    <a:pt x="25287" y="126863"/>
                  </a:cubicBezTo>
                  <a:cubicBezTo>
                    <a:pt x="25287" y="120790"/>
                    <a:pt x="20985" y="114464"/>
                    <a:pt x="12634" y="114464"/>
                  </a:cubicBezTo>
                  <a:cubicBezTo>
                    <a:pt x="9092" y="114464"/>
                    <a:pt x="235" y="116235"/>
                    <a:pt x="235" y="127875"/>
                  </a:cubicBezTo>
                  <a:cubicBezTo>
                    <a:pt x="235" y="149638"/>
                    <a:pt x="17695" y="174184"/>
                    <a:pt x="46037" y="174184"/>
                  </a:cubicBezTo>
                  <a:cubicBezTo>
                    <a:pt x="75391" y="174184"/>
                    <a:pt x="101202" y="149891"/>
                    <a:pt x="101202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06077AA1-03D0-F028-856C-829FEFF36507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042030" y="7857942"/>
              <a:ext cx="29606" cy="75662"/>
            </a:xfrm>
            <a:custGeom>
              <a:avLst/>
              <a:gdLst>
                <a:gd name="connsiteX0" fmla="*/ 29847 w 29606"/>
                <a:gd name="connsiteY0" fmla="*/ 26655 h 75662"/>
                <a:gd name="connsiteX1" fmla="*/ 13652 w 29606"/>
                <a:gd name="connsiteY1" fmla="*/ 85 h 75662"/>
                <a:gd name="connsiteX2" fmla="*/ 240 w 29606"/>
                <a:gd name="connsiteY2" fmla="*/ 13496 h 75662"/>
                <a:gd name="connsiteX3" fmla="*/ 13652 w 29606"/>
                <a:gd name="connsiteY3" fmla="*/ 26908 h 75662"/>
                <a:gd name="connsiteX4" fmla="*/ 22508 w 29606"/>
                <a:gd name="connsiteY4" fmla="*/ 23618 h 75662"/>
                <a:gd name="connsiteX5" fmla="*/ 23774 w 29606"/>
                <a:gd name="connsiteY5" fmla="*/ 22859 h 75662"/>
                <a:gd name="connsiteX6" fmla="*/ 24280 w 29606"/>
                <a:gd name="connsiteY6" fmla="*/ 26655 h 75662"/>
                <a:gd name="connsiteX7" fmla="*/ 7072 w 29606"/>
                <a:gd name="connsiteY7" fmla="*/ 68915 h 75662"/>
                <a:gd name="connsiteX8" fmla="*/ 4289 w 29606"/>
                <a:gd name="connsiteY8" fmla="*/ 72963 h 75662"/>
                <a:gd name="connsiteX9" fmla="*/ 6819 w 29606"/>
                <a:gd name="connsiteY9" fmla="*/ 75747 h 75662"/>
                <a:gd name="connsiteX10" fmla="*/ 29847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47" y="26655"/>
                  </a:moveTo>
                  <a:cubicBezTo>
                    <a:pt x="29847" y="9954"/>
                    <a:pt x="23521" y="85"/>
                    <a:pt x="13652" y="85"/>
                  </a:cubicBezTo>
                  <a:cubicBezTo>
                    <a:pt x="5301" y="85"/>
                    <a:pt x="240" y="6411"/>
                    <a:pt x="240" y="13496"/>
                  </a:cubicBezTo>
                  <a:cubicBezTo>
                    <a:pt x="240" y="20329"/>
                    <a:pt x="5301" y="26908"/>
                    <a:pt x="13652" y="26908"/>
                  </a:cubicBezTo>
                  <a:cubicBezTo>
                    <a:pt x="16688" y="26908"/>
                    <a:pt x="19978" y="25896"/>
                    <a:pt x="22508" y="23618"/>
                  </a:cubicBezTo>
                  <a:cubicBezTo>
                    <a:pt x="23267" y="23112"/>
                    <a:pt x="23521" y="22859"/>
                    <a:pt x="23774" y="22859"/>
                  </a:cubicBezTo>
                  <a:cubicBezTo>
                    <a:pt x="24027" y="22859"/>
                    <a:pt x="24280" y="23112"/>
                    <a:pt x="24280" y="26655"/>
                  </a:cubicBezTo>
                  <a:cubicBezTo>
                    <a:pt x="24280" y="45381"/>
                    <a:pt x="15423" y="60564"/>
                    <a:pt x="7072" y="68915"/>
                  </a:cubicBezTo>
                  <a:cubicBezTo>
                    <a:pt x="4289" y="71698"/>
                    <a:pt x="4289" y="72204"/>
                    <a:pt x="4289" y="72963"/>
                  </a:cubicBezTo>
                  <a:cubicBezTo>
                    <a:pt x="4289" y="74735"/>
                    <a:pt x="5554" y="75747"/>
                    <a:pt x="6819" y="75747"/>
                  </a:cubicBezTo>
                  <a:cubicBezTo>
                    <a:pt x="9603" y="75747"/>
                    <a:pt x="29847" y="56262"/>
                    <a:pt x="29847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2A7C277-2F9C-EEB2-E0CC-E46190D8315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7220120" y="7772917"/>
              <a:ext cx="150059" cy="114632"/>
            </a:xfrm>
            <a:custGeom>
              <a:avLst/>
              <a:gdLst>
                <a:gd name="connsiteX0" fmla="*/ 150307 w 150059"/>
                <a:gd name="connsiteY0" fmla="*/ 17798 h 114632"/>
                <a:gd name="connsiteX1" fmla="*/ 140185 w 150059"/>
                <a:gd name="connsiteY1" fmla="*/ 85 h 114632"/>
                <a:gd name="connsiteX2" fmla="*/ 126773 w 150059"/>
                <a:gd name="connsiteY2" fmla="*/ 11978 h 114632"/>
                <a:gd name="connsiteX3" fmla="*/ 130569 w 150059"/>
                <a:gd name="connsiteY3" fmla="*/ 19570 h 114632"/>
                <a:gd name="connsiteX4" fmla="*/ 139426 w 150059"/>
                <a:gd name="connsiteY4" fmla="*/ 40826 h 114632"/>
                <a:gd name="connsiteX5" fmla="*/ 126773 w 150059"/>
                <a:gd name="connsiteY5" fmla="*/ 77012 h 114632"/>
                <a:gd name="connsiteX6" fmla="*/ 97925 w 150059"/>
                <a:gd name="connsiteY6" fmla="*/ 96497 h 114632"/>
                <a:gd name="connsiteX7" fmla="*/ 73379 w 150059"/>
                <a:gd name="connsiteY7" fmla="*/ 73723 h 114632"/>
                <a:gd name="connsiteX8" fmla="*/ 81983 w 150059"/>
                <a:gd name="connsiteY8" fmla="*/ 43863 h 114632"/>
                <a:gd name="connsiteX9" fmla="*/ 77428 w 150059"/>
                <a:gd name="connsiteY9" fmla="*/ 38295 h 114632"/>
                <a:gd name="connsiteX10" fmla="*/ 70596 w 150059"/>
                <a:gd name="connsiteY10" fmla="*/ 42597 h 114632"/>
                <a:gd name="connsiteX11" fmla="*/ 64776 w 150059"/>
                <a:gd name="connsiteY11" fmla="*/ 73216 h 114632"/>
                <a:gd name="connsiteX12" fmla="*/ 30361 w 150059"/>
                <a:gd name="connsiteY12" fmla="*/ 96497 h 114632"/>
                <a:gd name="connsiteX13" fmla="*/ 8345 w 150059"/>
                <a:gd name="connsiteY13" fmla="*/ 67396 h 114632"/>
                <a:gd name="connsiteX14" fmla="*/ 34156 w 150059"/>
                <a:gd name="connsiteY14" fmla="*/ 5905 h 114632"/>
                <a:gd name="connsiteX15" fmla="*/ 29348 w 150059"/>
                <a:gd name="connsiteY15" fmla="*/ 1097 h 114632"/>
                <a:gd name="connsiteX16" fmla="*/ 22769 w 150059"/>
                <a:gd name="connsiteY16" fmla="*/ 6664 h 114632"/>
                <a:gd name="connsiteX17" fmla="*/ 248 w 150059"/>
                <a:gd name="connsiteY17" fmla="*/ 78531 h 114632"/>
                <a:gd name="connsiteX18" fmla="*/ 26818 w 150059"/>
                <a:gd name="connsiteY18" fmla="*/ 114717 h 114632"/>
                <a:gd name="connsiteX19" fmla="*/ 65788 w 150059"/>
                <a:gd name="connsiteY19" fmla="*/ 88146 h 114632"/>
                <a:gd name="connsiteX20" fmla="*/ 93623 w 150059"/>
                <a:gd name="connsiteY20" fmla="*/ 114717 h 114632"/>
                <a:gd name="connsiteX21" fmla="*/ 134618 w 150059"/>
                <a:gd name="connsiteY21" fmla="*/ 80302 h 114632"/>
                <a:gd name="connsiteX22" fmla="*/ 150307 w 150059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4632">
                  <a:moveTo>
                    <a:pt x="150307" y="17798"/>
                  </a:moveTo>
                  <a:cubicBezTo>
                    <a:pt x="150307" y="6411"/>
                    <a:pt x="145752" y="85"/>
                    <a:pt x="140185" y="85"/>
                  </a:cubicBezTo>
                  <a:cubicBezTo>
                    <a:pt x="133605" y="85"/>
                    <a:pt x="126773" y="6158"/>
                    <a:pt x="126773" y="11978"/>
                  </a:cubicBezTo>
                  <a:cubicBezTo>
                    <a:pt x="126773" y="14509"/>
                    <a:pt x="128038" y="17292"/>
                    <a:pt x="130569" y="19570"/>
                  </a:cubicBezTo>
                  <a:cubicBezTo>
                    <a:pt x="134871" y="23365"/>
                    <a:pt x="139426" y="30198"/>
                    <a:pt x="139426" y="40826"/>
                  </a:cubicBezTo>
                  <a:cubicBezTo>
                    <a:pt x="139426" y="50948"/>
                    <a:pt x="134618" y="65372"/>
                    <a:pt x="126773" y="77012"/>
                  </a:cubicBezTo>
                  <a:cubicBezTo>
                    <a:pt x="119182" y="87893"/>
                    <a:pt x="109819" y="96497"/>
                    <a:pt x="97925" y="96497"/>
                  </a:cubicBezTo>
                  <a:cubicBezTo>
                    <a:pt x="83501" y="96497"/>
                    <a:pt x="75657" y="87387"/>
                    <a:pt x="73379" y="73723"/>
                  </a:cubicBezTo>
                  <a:cubicBezTo>
                    <a:pt x="76163" y="67143"/>
                    <a:pt x="81983" y="50948"/>
                    <a:pt x="81983" y="43863"/>
                  </a:cubicBezTo>
                  <a:cubicBezTo>
                    <a:pt x="81983" y="40826"/>
                    <a:pt x="80718" y="38295"/>
                    <a:pt x="77428" y="38295"/>
                  </a:cubicBezTo>
                  <a:cubicBezTo>
                    <a:pt x="75404" y="38295"/>
                    <a:pt x="72620" y="38802"/>
                    <a:pt x="70596" y="42597"/>
                  </a:cubicBezTo>
                  <a:cubicBezTo>
                    <a:pt x="67812" y="47658"/>
                    <a:pt x="64776" y="64107"/>
                    <a:pt x="64776" y="73216"/>
                  </a:cubicBezTo>
                  <a:cubicBezTo>
                    <a:pt x="56425" y="85110"/>
                    <a:pt x="46303" y="96497"/>
                    <a:pt x="30361" y="96497"/>
                  </a:cubicBezTo>
                  <a:cubicBezTo>
                    <a:pt x="13659" y="96497"/>
                    <a:pt x="8345" y="81567"/>
                    <a:pt x="8345" y="67396"/>
                  </a:cubicBezTo>
                  <a:cubicBezTo>
                    <a:pt x="8345" y="35765"/>
                    <a:pt x="34156" y="9195"/>
                    <a:pt x="34156" y="5905"/>
                  </a:cubicBezTo>
                  <a:cubicBezTo>
                    <a:pt x="34156" y="3121"/>
                    <a:pt x="32132" y="1097"/>
                    <a:pt x="29348" y="1097"/>
                  </a:cubicBezTo>
                  <a:cubicBezTo>
                    <a:pt x="26059" y="1097"/>
                    <a:pt x="24287" y="4387"/>
                    <a:pt x="22769" y="6664"/>
                  </a:cubicBezTo>
                  <a:cubicBezTo>
                    <a:pt x="9863" y="25390"/>
                    <a:pt x="248" y="55503"/>
                    <a:pt x="248" y="78531"/>
                  </a:cubicBezTo>
                  <a:cubicBezTo>
                    <a:pt x="248" y="95991"/>
                    <a:pt x="6068" y="114717"/>
                    <a:pt x="26818" y="114717"/>
                  </a:cubicBezTo>
                  <a:cubicBezTo>
                    <a:pt x="44785" y="114717"/>
                    <a:pt x="56678" y="102064"/>
                    <a:pt x="65788" y="88146"/>
                  </a:cubicBezTo>
                  <a:cubicBezTo>
                    <a:pt x="68065" y="102823"/>
                    <a:pt x="77934" y="114717"/>
                    <a:pt x="93623" y="114717"/>
                  </a:cubicBezTo>
                  <a:cubicBezTo>
                    <a:pt x="113361" y="114717"/>
                    <a:pt x="125508" y="99281"/>
                    <a:pt x="134618" y="80302"/>
                  </a:cubicBezTo>
                  <a:cubicBezTo>
                    <a:pt x="140691" y="67902"/>
                    <a:pt x="150307" y="33487"/>
                    <a:pt x="150307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1505CDD3-D054-3AA6-F4AF-8B3A0BFC7F0C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382745" y="7843720"/>
              <a:ext cx="74751" cy="80773"/>
            </a:xfrm>
            <a:custGeom>
              <a:avLst/>
              <a:gdLst>
                <a:gd name="connsiteX0" fmla="*/ 61011 w 74751"/>
                <a:gd name="connsiteY0" fmla="*/ 8412 h 80773"/>
                <a:gd name="connsiteX1" fmla="*/ 56052 w 74751"/>
                <a:gd name="connsiteY1" fmla="*/ 16206 h 80773"/>
                <a:gd name="connsiteX2" fmla="*/ 64377 w 74751"/>
                <a:gd name="connsiteY2" fmla="*/ 24531 h 80773"/>
                <a:gd name="connsiteX3" fmla="*/ 72879 w 74751"/>
                <a:gd name="connsiteY3" fmla="*/ 15851 h 80773"/>
                <a:gd name="connsiteX4" fmla="*/ 43298 w 74751"/>
                <a:gd name="connsiteY4" fmla="*/ 86 h 80773"/>
                <a:gd name="connsiteX5" fmla="*/ 254 w 74751"/>
                <a:gd name="connsiteY5" fmla="*/ 40827 h 80773"/>
                <a:gd name="connsiteX6" fmla="*/ 42412 w 74751"/>
                <a:gd name="connsiteY6" fmla="*/ 80860 h 80773"/>
                <a:gd name="connsiteX7" fmla="*/ 75005 w 74751"/>
                <a:gd name="connsiteY7" fmla="*/ 57832 h 80773"/>
                <a:gd name="connsiteX8" fmla="*/ 71994 w 74751"/>
                <a:gd name="connsiteY8" fmla="*/ 55707 h 80773"/>
                <a:gd name="connsiteX9" fmla="*/ 68628 w 74751"/>
                <a:gd name="connsiteY9" fmla="*/ 58718 h 80773"/>
                <a:gd name="connsiteX10" fmla="*/ 44538 w 74751"/>
                <a:gd name="connsiteY10" fmla="*/ 75192 h 80773"/>
                <a:gd name="connsiteX11" fmla="*/ 16373 w 74751"/>
                <a:gd name="connsiteY11" fmla="*/ 40650 h 80773"/>
                <a:gd name="connsiteX12" fmla="*/ 43829 w 74751"/>
                <a:gd name="connsiteY12" fmla="*/ 5755 h 80773"/>
                <a:gd name="connsiteX13" fmla="*/ 61011 w 74751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751" h="80773">
                  <a:moveTo>
                    <a:pt x="61011" y="8412"/>
                  </a:moveTo>
                  <a:cubicBezTo>
                    <a:pt x="57823" y="9829"/>
                    <a:pt x="56052" y="12663"/>
                    <a:pt x="56052" y="16206"/>
                  </a:cubicBezTo>
                  <a:cubicBezTo>
                    <a:pt x="56052" y="20988"/>
                    <a:pt x="59417" y="24531"/>
                    <a:pt x="64377" y="24531"/>
                  </a:cubicBezTo>
                  <a:cubicBezTo>
                    <a:pt x="69160" y="24531"/>
                    <a:pt x="72879" y="21520"/>
                    <a:pt x="72879" y="15851"/>
                  </a:cubicBezTo>
                  <a:cubicBezTo>
                    <a:pt x="72879" y="86"/>
                    <a:pt x="48258" y="86"/>
                    <a:pt x="43298" y="86"/>
                  </a:cubicBezTo>
                  <a:cubicBezTo>
                    <a:pt x="16727" y="86"/>
                    <a:pt x="254" y="20457"/>
                    <a:pt x="254" y="40827"/>
                  </a:cubicBezTo>
                  <a:cubicBezTo>
                    <a:pt x="254" y="63147"/>
                    <a:pt x="19207" y="80860"/>
                    <a:pt x="42412" y="80860"/>
                  </a:cubicBezTo>
                  <a:cubicBezTo>
                    <a:pt x="68805" y="80860"/>
                    <a:pt x="75005" y="59958"/>
                    <a:pt x="75005" y="57832"/>
                  </a:cubicBezTo>
                  <a:cubicBezTo>
                    <a:pt x="75005" y="55707"/>
                    <a:pt x="72702" y="55707"/>
                    <a:pt x="71994" y="55707"/>
                  </a:cubicBezTo>
                  <a:cubicBezTo>
                    <a:pt x="69691" y="55707"/>
                    <a:pt x="69514" y="56238"/>
                    <a:pt x="68628" y="58718"/>
                  </a:cubicBezTo>
                  <a:cubicBezTo>
                    <a:pt x="64731" y="69701"/>
                    <a:pt x="55343" y="75192"/>
                    <a:pt x="44538" y="75192"/>
                  </a:cubicBezTo>
                  <a:cubicBezTo>
                    <a:pt x="32315" y="75192"/>
                    <a:pt x="16373" y="66158"/>
                    <a:pt x="16373" y="40650"/>
                  </a:cubicBezTo>
                  <a:cubicBezTo>
                    <a:pt x="16373" y="18154"/>
                    <a:pt x="27356" y="5755"/>
                    <a:pt x="43829" y="5755"/>
                  </a:cubicBezTo>
                  <a:cubicBezTo>
                    <a:pt x="46132" y="5755"/>
                    <a:pt x="54634" y="5755"/>
                    <a:pt x="61011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032E2462-6A75-109C-F93C-F6296AC8D94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561684" y="7791896"/>
              <a:ext cx="168278" cy="59213"/>
            </a:xfrm>
            <a:custGeom>
              <a:avLst/>
              <a:gdLst>
                <a:gd name="connsiteX0" fmla="*/ 159936 w 168278"/>
                <a:gd name="connsiteY0" fmla="*/ 10207 h 59213"/>
                <a:gd name="connsiteX1" fmla="*/ 168540 w 168278"/>
                <a:gd name="connsiteY1" fmla="*/ 5146 h 59213"/>
                <a:gd name="connsiteX2" fmla="*/ 160189 w 168278"/>
                <a:gd name="connsiteY2" fmla="*/ 85 h 59213"/>
                <a:gd name="connsiteX3" fmla="*/ 8611 w 168278"/>
                <a:gd name="connsiteY3" fmla="*/ 85 h 59213"/>
                <a:gd name="connsiteX4" fmla="*/ 261 w 168278"/>
                <a:gd name="connsiteY4" fmla="*/ 5146 h 59213"/>
                <a:gd name="connsiteX5" fmla="*/ 8864 w 168278"/>
                <a:gd name="connsiteY5" fmla="*/ 10207 h 59213"/>
                <a:gd name="connsiteX6" fmla="*/ 159936 w 168278"/>
                <a:gd name="connsiteY6" fmla="*/ 10207 h 59213"/>
                <a:gd name="connsiteX7" fmla="*/ 160189 w 168278"/>
                <a:gd name="connsiteY7" fmla="*/ 59299 h 59213"/>
                <a:gd name="connsiteX8" fmla="*/ 168540 w 168278"/>
                <a:gd name="connsiteY8" fmla="*/ 54238 h 59213"/>
                <a:gd name="connsiteX9" fmla="*/ 159936 w 168278"/>
                <a:gd name="connsiteY9" fmla="*/ 49177 h 59213"/>
                <a:gd name="connsiteX10" fmla="*/ 8864 w 168278"/>
                <a:gd name="connsiteY10" fmla="*/ 49177 h 59213"/>
                <a:gd name="connsiteX11" fmla="*/ 261 w 168278"/>
                <a:gd name="connsiteY11" fmla="*/ 54238 h 59213"/>
                <a:gd name="connsiteX12" fmla="*/ 8611 w 168278"/>
                <a:gd name="connsiteY12" fmla="*/ 59299 h 59213"/>
                <a:gd name="connsiteX13" fmla="*/ 160189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36" y="10207"/>
                  </a:moveTo>
                  <a:cubicBezTo>
                    <a:pt x="163732" y="10207"/>
                    <a:pt x="168540" y="10207"/>
                    <a:pt x="168540" y="5146"/>
                  </a:cubicBezTo>
                  <a:cubicBezTo>
                    <a:pt x="168540" y="85"/>
                    <a:pt x="163732" y="85"/>
                    <a:pt x="160189" y="85"/>
                  </a:cubicBezTo>
                  <a:lnTo>
                    <a:pt x="8611" y="85"/>
                  </a:lnTo>
                  <a:cubicBezTo>
                    <a:pt x="5069" y="85"/>
                    <a:pt x="261" y="85"/>
                    <a:pt x="261" y="5146"/>
                  </a:cubicBezTo>
                  <a:cubicBezTo>
                    <a:pt x="261" y="10207"/>
                    <a:pt x="5069" y="10207"/>
                    <a:pt x="8864" y="10207"/>
                  </a:cubicBezTo>
                  <a:lnTo>
                    <a:pt x="159936" y="10207"/>
                  </a:lnTo>
                  <a:close/>
                  <a:moveTo>
                    <a:pt x="160189" y="59299"/>
                  </a:moveTo>
                  <a:cubicBezTo>
                    <a:pt x="163732" y="59299"/>
                    <a:pt x="168540" y="59299"/>
                    <a:pt x="168540" y="54238"/>
                  </a:cubicBezTo>
                  <a:cubicBezTo>
                    <a:pt x="168540" y="49177"/>
                    <a:pt x="163732" y="49177"/>
                    <a:pt x="159936" y="49177"/>
                  </a:cubicBezTo>
                  <a:lnTo>
                    <a:pt x="8864" y="49177"/>
                  </a:lnTo>
                  <a:cubicBezTo>
                    <a:pt x="5069" y="49177"/>
                    <a:pt x="261" y="49177"/>
                    <a:pt x="261" y="54238"/>
                  </a:cubicBezTo>
                  <a:cubicBezTo>
                    <a:pt x="261" y="59299"/>
                    <a:pt x="5069" y="59299"/>
                    <a:pt x="8611" y="59299"/>
                  </a:cubicBezTo>
                  <a:lnTo>
                    <a:pt x="160189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6B3FF198-C3F1-FFBE-95C7-23144C3E953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827275" y="7716234"/>
              <a:ext cx="100967" cy="168531"/>
            </a:xfrm>
            <a:custGeom>
              <a:avLst/>
              <a:gdLst>
                <a:gd name="connsiteX0" fmla="*/ 19756 w 100967"/>
                <a:gd name="connsiteY0" fmla="*/ 149132 h 168531"/>
                <a:gd name="connsiteX1" fmla="*/ 46579 w 100967"/>
                <a:gd name="connsiteY1" fmla="*/ 123067 h 168531"/>
                <a:gd name="connsiteX2" fmla="*/ 101238 w 100967"/>
                <a:gd name="connsiteY2" fmla="*/ 49177 h 168531"/>
                <a:gd name="connsiteX3" fmla="*/ 47592 w 100967"/>
                <a:gd name="connsiteY3" fmla="*/ 85 h 168531"/>
                <a:gd name="connsiteX4" fmla="*/ 271 w 100967"/>
                <a:gd name="connsiteY4" fmla="*/ 45887 h 168531"/>
                <a:gd name="connsiteX5" fmla="*/ 13683 w 100967"/>
                <a:gd name="connsiteY5" fmla="*/ 60058 h 168531"/>
                <a:gd name="connsiteX6" fmla="*/ 26841 w 100967"/>
                <a:gd name="connsiteY6" fmla="*/ 46646 h 168531"/>
                <a:gd name="connsiteX7" fmla="*/ 13430 w 100967"/>
                <a:gd name="connsiteY7" fmla="*/ 33487 h 168531"/>
                <a:gd name="connsiteX8" fmla="*/ 10140 w 100967"/>
                <a:gd name="connsiteY8" fmla="*/ 33740 h 168531"/>
                <a:gd name="connsiteX9" fmla="*/ 44302 w 100967"/>
                <a:gd name="connsiteY9" fmla="*/ 7929 h 168531"/>
                <a:gd name="connsiteX10" fmla="*/ 78211 w 100967"/>
                <a:gd name="connsiteY10" fmla="*/ 49177 h 168531"/>
                <a:gd name="connsiteX11" fmla="*/ 51640 w 100967"/>
                <a:gd name="connsiteY11" fmla="*/ 105101 h 168531"/>
                <a:gd name="connsiteX12" fmla="*/ 3055 w 100967"/>
                <a:gd name="connsiteY12" fmla="*/ 159254 h 168531"/>
                <a:gd name="connsiteX13" fmla="*/ 271 w 100967"/>
                <a:gd name="connsiteY13" fmla="*/ 168617 h 168531"/>
                <a:gd name="connsiteX14" fmla="*/ 94153 w 100967"/>
                <a:gd name="connsiteY14" fmla="*/ 168617 h 168531"/>
                <a:gd name="connsiteX15" fmla="*/ 101238 w 100967"/>
                <a:gd name="connsiteY15" fmla="*/ 124586 h 168531"/>
                <a:gd name="connsiteX16" fmla="*/ 94912 w 100967"/>
                <a:gd name="connsiteY16" fmla="*/ 124586 h 168531"/>
                <a:gd name="connsiteX17" fmla="*/ 89345 w 100967"/>
                <a:gd name="connsiteY17" fmla="*/ 147107 h 168531"/>
                <a:gd name="connsiteX18" fmla="*/ 65305 w 100967"/>
                <a:gd name="connsiteY18" fmla="*/ 149132 h 168531"/>
                <a:gd name="connsiteX19" fmla="*/ 19756 w 100967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967" h="168531">
                  <a:moveTo>
                    <a:pt x="19756" y="149132"/>
                  </a:moveTo>
                  <a:lnTo>
                    <a:pt x="46579" y="123067"/>
                  </a:lnTo>
                  <a:cubicBezTo>
                    <a:pt x="86055" y="88146"/>
                    <a:pt x="101238" y="74482"/>
                    <a:pt x="101238" y="49177"/>
                  </a:cubicBezTo>
                  <a:cubicBezTo>
                    <a:pt x="101238" y="20329"/>
                    <a:pt x="78464" y="85"/>
                    <a:pt x="47592" y="85"/>
                  </a:cubicBezTo>
                  <a:cubicBezTo>
                    <a:pt x="18997" y="85"/>
                    <a:pt x="271" y="23365"/>
                    <a:pt x="271" y="45887"/>
                  </a:cubicBezTo>
                  <a:cubicBezTo>
                    <a:pt x="271" y="60058"/>
                    <a:pt x="12924" y="60058"/>
                    <a:pt x="13683" y="60058"/>
                  </a:cubicBezTo>
                  <a:cubicBezTo>
                    <a:pt x="17985" y="60058"/>
                    <a:pt x="26841" y="57021"/>
                    <a:pt x="26841" y="46646"/>
                  </a:cubicBezTo>
                  <a:cubicBezTo>
                    <a:pt x="26841" y="40067"/>
                    <a:pt x="22287" y="33487"/>
                    <a:pt x="13430" y="33487"/>
                  </a:cubicBezTo>
                  <a:cubicBezTo>
                    <a:pt x="11405" y="33487"/>
                    <a:pt x="10899" y="33487"/>
                    <a:pt x="10140" y="33740"/>
                  </a:cubicBezTo>
                  <a:cubicBezTo>
                    <a:pt x="15960" y="17292"/>
                    <a:pt x="29625" y="7929"/>
                    <a:pt x="44302" y="7929"/>
                  </a:cubicBezTo>
                  <a:cubicBezTo>
                    <a:pt x="67330" y="7929"/>
                    <a:pt x="78211" y="28426"/>
                    <a:pt x="78211" y="49177"/>
                  </a:cubicBezTo>
                  <a:cubicBezTo>
                    <a:pt x="78211" y="69421"/>
                    <a:pt x="65558" y="89412"/>
                    <a:pt x="51640" y="105101"/>
                  </a:cubicBezTo>
                  <a:lnTo>
                    <a:pt x="3055" y="159254"/>
                  </a:lnTo>
                  <a:cubicBezTo>
                    <a:pt x="271" y="162037"/>
                    <a:pt x="271" y="162543"/>
                    <a:pt x="271" y="168617"/>
                  </a:cubicBezTo>
                  <a:lnTo>
                    <a:pt x="94153" y="168617"/>
                  </a:lnTo>
                  <a:lnTo>
                    <a:pt x="101238" y="124586"/>
                  </a:lnTo>
                  <a:lnTo>
                    <a:pt x="94912" y="124586"/>
                  </a:lnTo>
                  <a:cubicBezTo>
                    <a:pt x="93647" y="132177"/>
                    <a:pt x="91876" y="143312"/>
                    <a:pt x="89345" y="147107"/>
                  </a:cubicBezTo>
                  <a:cubicBezTo>
                    <a:pt x="87574" y="149132"/>
                    <a:pt x="70872" y="149132"/>
                    <a:pt x="65305" y="149132"/>
                  </a:cubicBezTo>
                  <a:lnTo>
                    <a:pt x="19756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4F6B81EF-9200-FC98-2F9D-98FDED189FC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962910" y="7857942"/>
              <a:ext cx="29606" cy="75662"/>
            </a:xfrm>
            <a:custGeom>
              <a:avLst/>
              <a:gdLst>
                <a:gd name="connsiteX0" fmla="*/ 29883 w 29606"/>
                <a:gd name="connsiteY0" fmla="*/ 26655 h 75662"/>
                <a:gd name="connsiteX1" fmla="*/ 13688 w 29606"/>
                <a:gd name="connsiteY1" fmla="*/ 85 h 75662"/>
                <a:gd name="connsiteX2" fmla="*/ 276 w 29606"/>
                <a:gd name="connsiteY2" fmla="*/ 13496 h 75662"/>
                <a:gd name="connsiteX3" fmla="*/ 13688 w 29606"/>
                <a:gd name="connsiteY3" fmla="*/ 26908 h 75662"/>
                <a:gd name="connsiteX4" fmla="*/ 22545 w 29606"/>
                <a:gd name="connsiteY4" fmla="*/ 23618 h 75662"/>
                <a:gd name="connsiteX5" fmla="*/ 23810 w 29606"/>
                <a:gd name="connsiteY5" fmla="*/ 22859 h 75662"/>
                <a:gd name="connsiteX6" fmla="*/ 24316 w 29606"/>
                <a:gd name="connsiteY6" fmla="*/ 26655 h 75662"/>
                <a:gd name="connsiteX7" fmla="*/ 7108 w 29606"/>
                <a:gd name="connsiteY7" fmla="*/ 68915 h 75662"/>
                <a:gd name="connsiteX8" fmla="*/ 4325 w 29606"/>
                <a:gd name="connsiteY8" fmla="*/ 72963 h 75662"/>
                <a:gd name="connsiteX9" fmla="*/ 6855 w 29606"/>
                <a:gd name="connsiteY9" fmla="*/ 75747 h 75662"/>
                <a:gd name="connsiteX10" fmla="*/ 29883 w 29606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5662">
                  <a:moveTo>
                    <a:pt x="29883" y="26655"/>
                  </a:moveTo>
                  <a:cubicBezTo>
                    <a:pt x="29883" y="9954"/>
                    <a:pt x="23557" y="85"/>
                    <a:pt x="13688" y="85"/>
                  </a:cubicBezTo>
                  <a:cubicBezTo>
                    <a:pt x="5337" y="85"/>
                    <a:pt x="276" y="6411"/>
                    <a:pt x="276" y="13496"/>
                  </a:cubicBezTo>
                  <a:cubicBezTo>
                    <a:pt x="276" y="20329"/>
                    <a:pt x="5337" y="26908"/>
                    <a:pt x="13688" y="26908"/>
                  </a:cubicBezTo>
                  <a:cubicBezTo>
                    <a:pt x="16724" y="26908"/>
                    <a:pt x="20014" y="25896"/>
                    <a:pt x="22545" y="23618"/>
                  </a:cubicBezTo>
                  <a:cubicBezTo>
                    <a:pt x="23304" y="23112"/>
                    <a:pt x="23557" y="22859"/>
                    <a:pt x="23810" y="22859"/>
                  </a:cubicBezTo>
                  <a:cubicBezTo>
                    <a:pt x="24063" y="22859"/>
                    <a:pt x="24316" y="23112"/>
                    <a:pt x="24316" y="26655"/>
                  </a:cubicBezTo>
                  <a:cubicBezTo>
                    <a:pt x="24316" y="45381"/>
                    <a:pt x="15459" y="60564"/>
                    <a:pt x="7108" y="68915"/>
                  </a:cubicBezTo>
                  <a:cubicBezTo>
                    <a:pt x="4325" y="71698"/>
                    <a:pt x="4325" y="72204"/>
                    <a:pt x="4325" y="72963"/>
                  </a:cubicBezTo>
                  <a:cubicBezTo>
                    <a:pt x="4325" y="74735"/>
                    <a:pt x="5590" y="75747"/>
                    <a:pt x="6855" y="75747"/>
                  </a:cubicBezTo>
                  <a:cubicBezTo>
                    <a:pt x="9639" y="75747"/>
                    <a:pt x="29883" y="56262"/>
                    <a:pt x="29883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01ACA63D-39E2-9D28-B3C2-3F964D08615B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148340" y="7772917"/>
              <a:ext cx="141961" cy="114632"/>
            </a:xfrm>
            <a:custGeom>
              <a:avLst/>
              <a:gdLst>
                <a:gd name="connsiteX0" fmla="*/ 110614 w 141961"/>
                <a:gd name="connsiteY0" fmla="*/ 52213 h 114632"/>
                <a:gd name="connsiteX1" fmla="*/ 68355 w 141961"/>
                <a:gd name="connsiteY1" fmla="*/ 85 h 114632"/>
                <a:gd name="connsiteX2" fmla="*/ 284 w 141961"/>
                <a:gd name="connsiteY2" fmla="*/ 71951 h 114632"/>
                <a:gd name="connsiteX3" fmla="*/ 41278 w 141961"/>
                <a:gd name="connsiteY3" fmla="*/ 114717 h 114632"/>
                <a:gd name="connsiteX4" fmla="*/ 94672 w 141961"/>
                <a:gd name="connsiteY4" fmla="*/ 93461 h 114632"/>
                <a:gd name="connsiteX5" fmla="*/ 117700 w 141961"/>
                <a:gd name="connsiteY5" fmla="*/ 114717 h 114632"/>
                <a:gd name="connsiteX6" fmla="*/ 138956 w 141961"/>
                <a:gd name="connsiteY6" fmla="*/ 96750 h 114632"/>
                <a:gd name="connsiteX7" fmla="*/ 135919 w 141961"/>
                <a:gd name="connsiteY7" fmla="*/ 94220 h 114632"/>
                <a:gd name="connsiteX8" fmla="*/ 132630 w 141961"/>
                <a:gd name="connsiteY8" fmla="*/ 96750 h 114632"/>
                <a:gd name="connsiteX9" fmla="*/ 118459 w 141961"/>
                <a:gd name="connsiteY9" fmla="*/ 109150 h 114632"/>
                <a:gd name="connsiteX10" fmla="*/ 110614 w 141961"/>
                <a:gd name="connsiteY10" fmla="*/ 83339 h 114632"/>
                <a:gd name="connsiteX11" fmla="*/ 113145 w 141961"/>
                <a:gd name="connsiteY11" fmla="*/ 74482 h 114632"/>
                <a:gd name="connsiteX12" fmla="*/ 142245 w 141961"/>
                <a:gd name="connsiteY12" fmla="*/ 15015 h 114632"/>
                <a:gd name="connsiteX13" fmla="*/ 139209 w 141961"/>
                <a:gd name="connsiteY13" fmla="*/ 12484 h 114632"/>
                <a:gd name="connsiteX14" fmla="*/ 135413 w 141961"/>
                <a:gd name="connsiteY14" fmla="*/ 17798 h 114632"/>
                <a:gd name="connsiteX15" fmla="*/ 110614 w 141961"/>
                <a:gd name="connsiteY15" fmla="*/ 67902 h 114632"/>
                <a:gd name="connsiteX16" fmla="*/ 110614 w 141961"/>
                <a:gd name="connsiteY16" fmla="*/ 52213 h 114632"/>
                <a:gd name="connsiteX17" fmla="*/ 93660 w 141961"/>
                <a:gd name="connsiteY17" fmla="*/ 86881 h 114632"/>
                <a:gd name="connsiteX18" fmla="*/ 41784 w 141961"/>
                <a:gd name="connsiteY18" fmla="*/ 109150 h 114632"/>
                <a:gd name="connsiteX19" fmla="*/ 19010 w 141961"/>
                <a:gd name="connsiteY19" fmla="*/ 81567 h 114632"/>
                <a:gd name="connsiteX20" fmla="*/ 33687 w 141961"/>
                <a:gd name="connsiteY20" fmla="*/ 28933 h 114632"/>
                <a:gd name="connsiteX21" fmla="*/ 68102 w 141961"/>
                <a:gd name="connsiteY21" fmla="*/ 5652 h 114632"/>
                <a:gd name="connsiteX22" fmla="*/ 93154 w 141961"/>
                <a:gd name="connsiteY22" fmla="*/ 58539 h 114632"/>
                <a:gd name="connsiteX23" fmla="*/ 93660 w 141961"/>
                <a:gd name="connsiteY23" fmla="*/ 868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961" h="114632">
                  <a:moveTo>
                    <a:pt x="110614" y="52213"/>
                  </a:moveTo>
                  <a:cubicBezTo>
                    <a:pt x="110614" y="12484"/>
                    <a:pt x="87080" y="85"/>
                    <a:pt x="68355" y="85"/>
                  </a:cubicBezTo>
                  <a:cubicBezTo>
                    <a:pt x="33687" y="85"/>
                    <a:pt x="284" y="36271"/>
                    <a:pt x="284" y="71951"/>
                  </a:cubicBezTo>
                  <a:cubicBezTo>
                    <a:pt x="284" y="95485"/>
                    <a:pt x="15467" y="114717"/>
                    <a:pt x="41278" y="114717"/>
                  </a:cubicBezTo>
                  <a:cubicBezTo>
                    <a:pt x="57220" y="114717"/>
                    <a:pt x="75440" y="108897"/>
                    <a:pt x="94672" y="93461"/>
                  </a:cubicBezTo>
                  <a:cubicBezTo>
                    <a:pt x="97962" y="106872"/>
                    <a:pt x="106312" y="114717"/>
                    <a:pt x="117700" y="114717"/>
                  </a:cubicBezTo>
                  <a:cubicBezTo>
                    <a:pt x="131111" y="114717"/>
                    <a:pt x="138956" y="100799"/>
                    <a:pt x="138956" y="96750"/>
                  </a:cubicBezTo>
                  <a:cubicBezTo>
                    <a:pt x="138956" y="94979"/>
                    <a:pt x="137437" y="94220"/>
                    <a:pt x="135919" y="94220"/>
                  </a:cubicBezTo>
                  <a:cubicBezTo>
                    <a:pt x="134148" y="94220"/>
                    <a:pt x="133389" y="94979"/>
                    <a:pt x="132630" y="96750"/>
                  </a:cubicBezTo>
                  <a:cubicBezTo>
                    <a:pt x="128075" y="109150"/>
                    <a:pt x="118965" y="109150"/>
                    <a:pt x="118459" y="109150"/>
                  </a:cubicBezTo>
                  <a:cubicBezTo>
                    <a:pt x="110614" y="109150"/>
                    <a:pt x="110614" y="89412"/>
                    <a:pt x="110614" y="83339"/>
                  </a:cubicBezTo>
                  <a:cubicBezTo>
                    <a:pt x="110614" y="78024"/>
                    <a:pt x="110614" y="77518"/>
                    <a:pt x="113145" y="74482"/>
                  </a:cubicBezTo>
                  <a:cubicBezTo>
                    <a:pt x="136931" y="44622"/>
                    <a:pt x="142245" y="15268"/>
                    <a:pt x="142245" y="15015"/>
                  </a:cubicBezTo>
                  <a:cubicBezTo>
                    <a:pt x="142245" y="14509"/>
                    <a:pt x="141992" y="12484"/>
                    <a:pt x="139209" y="12484"/>
                  </a:cubicBezTo>
                  <a:cubicBezTo>
                    <a:pt x="136678" y="12484"/>
                    <a:pt x="136678" y="13243"/>
                    <a:pt x="135413" y="17798"/>
                  </a:cubicBezTo>
                  <a:cubicBezTo>
                    <a:pt x="130858" y="33740"/>
                    <a:pt x="122507" y="52972"/>
                    <a:pt x="110614" y="67902"/>
                  </a:cubicBezTo>
                  <a:lnTo>
                    <a:pt x="110614" y="52213"/>
                  </a:lnTo>
                  <a:close/>
                  <a:moveTo>
                    <a:pt x="93660" y="86881"/>
                  </a:moveTo>
                  <a:cubicBezTo>
                    <a:pt x="71391" y="106366"/>
                    <a:pt x="51906" y="109150"/>
                    <a:pt x="41784" y="109150"/>
                  </a:cubicBezTo>
                  <a:cubicBezTo>
                    <a:pt x="26601" y="109150"/>
                    <a:pt x="19010" y="97762"/>
                    <a:pt x="19010" y="81567"/>
                  </a:cubicBezTo>
                  <a:cubicBezTo>
                    <a:pt x="19010" y="69168"/>
                    <a:pt x="25589" y="41838"/>
                    <a:pt x="33687" y="28933"/>
                  </a:cubicBezTo>
                  <a:cubicBezTo>
                    <a:pt x="45580" y="10460"/>
                    <a:pt x="59245" y="5652"/>
                    <a:pt x="68102" y="5652"/>
                  </a:cubicBezTo>
                  <a:cubicBezTo>
                    <a:pt x="93154" y="5652"/>
                    <a:pt x="93154" y="38802"/>
                    <a:pt x="93154" y="58539"/>
                  </a:cubicBezTo>
                  <a:cubicBezTo>
                    <a:pt x="93154" y="67902"/>
                    <a:pt x="93154" y="82579"/>
                    <a:pt x="93660" y="868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0E3F8E8E-13AC-601C-BED0-6BD5924D7FD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385240" y="7791896"/>
              <a:ext cx="168278" cy="59213"/>
            </a:xfrm>
            <a:custGeom>
              <a:avLst/>
              <a:gdLst>
                <a:gd name="connsiteX0" fmla="*/ 159968 w 168278"/>
                <a:gd name="connsiteY0" fmla="*/ 10207 h 59213"/>
                <a:gd name="connsiteX1" fmla="*/ 168572 w 168278"/>
                <a:gd name="connsiteY1" fmla="*/ 5146 h 59213"/>
                <a:gd name="connsiteX2" fmla="*/ 160221 w 168278"/>
                <a:gd name="connsiteY2" fmla="*/ 85 h 59213"/>
                <a:gd name="connsiteX3" fmla="*/ 8644 w 168278"/>
                <a:gd name="connsiteY3" fmla="*/ 85 h 59213"/>
                <a:gd name="connsiteX4" fmla="*/ 293 w 168278"/>
                <a:gd name="connsiteY4" fmla="*/ 5146 h 59213"/>
                <a:gd name="connsiteX5" fmla="*/ 8897 w 168278"/>
                <a:gd name="connsiteY5" fmla="*/ 10207 h 59213"/>
                <a:gd name="connsiteX6" fmla="*/ 159968 w 168278"/>
                <a:gd name="connsiteY6" fmla="*/ 10207 h 59213"/>
                <a:gd name="connsiteX7" fmla="*/ 160221 w 168278"/>
                <a:gd name="connsiteY7" fmla="*/ 59299 h 59213"/>
                <a:gd name="connsiteX8" fmla="*/ 168572 w 168278"/>
                <a:gd name="connsiteY8" fmla="*/ 54238 h 59213"/>
                <a:gd name="connsiteX9" fmla="*/ 159968 w 168278"/>
                <a:gd name="connsiteY9" fmla="*/ 49177 h 59213"/>
                <a:gd name="connsiteX10" fmla="*/ 8897 w 168278"/>
                <a:gd name="connsiteY10" fmla="*/ 49177 h 59213"/>
                <a:gd name="connsiteX11" fmla="*/ 293 w 168278"/>
                <a:gd name="connsiteY11" fmla="*/ 54238 h 59213"/>
                <a:gd name="connsiteX12" fmla="*/ 8644 w 168278"/>
                <a:gd name="connsiteY12" fmla="*/ 59299 h 59213"/>
                <a:gd name="connsiteX13" fmla="*/ 160221 w 168278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968" y="10207"/>
                  </a:moveTo>
                  <a:cubicBezTo>
                    <a:pt x="163764" y="10207"/>
                    <a:pt x="168572" y="10207"/>
                    <a:pt x="168572" y="5146"/>
                  </a:cubicBezTo>
                  <a:cubicBezTo>
                    <a:pt x="168572" y="85"/>
                    <a:pt x="163764" y="85"/>
                    <a:pt x="160221" y="85"/>
                  </a:cubicBezTo>
                  <a:lnTo>
                    <a:pt x="8644" y="85"/>
                  </a:lnTo>
                  <a:cubicBezTo>
                    <a:pt x="5101" y="85"/>
                    <a:pt x="293" y="85"/>
                    <a:pt x="293" y="5146"/>
                  </a:cubicBezTo>
                  <a:cubicBezTo>
                    <a:pt x="293" y="10207"/>
                    <a:pt x="5101" y="10207"/>
                    <a:pt x="8897" y="10207"/>
                  </a:cubicBezTo>
                  <a:lnTo>
                    <a:pt x="159968" y="10207"/>
                  </a:lnTo>
                  <a:close/>
                  <a:moveTo>
                    <a:pt x="160221" y="59299"/>
                  </a:moveTo>
                  <a:cubicBezTo>
                    <a:pt x="163764" y="59299"/>
                    <a:pt x="168572" y="59299"/>
                    <a:pt x="168572" y="54238"/>
                  </a:cubicBezTo>
                  <a:cubicBezTo>
                    <a:pt x="168572" y="49177"/>
                    <a:pt x="163764" y="49177"/>
                    <a:pt x="159968" y="49177"/>
                  </a:cubicBezTo>
                  <a:lnTo>
                    <a:pt x="8897" y="49177"/>
                  </a:lnTo>
                  <a:cubicBezTo>
                    <a:pt x="5101" y="49177"/>
                    <a:pt x="293" y="49177"/>
                    <a:pt x="293" y="54238"/>
                  </a:cubicBezTo>
                  <a:cubicBezTo>
                    <a:pt x="293" y="59299"/>
                    <a:pt x="5101" y="59299"/>
                    <a:pt x="8644" y="59299"/>
                  </a:cubicBezTo>
                  <a:lnTo>
                    <a:pt x="160221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3BBD9670-BC25-8B84-369D-CB902391D0E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648046" y="7716234"/>
              <a:ext cx="106534" cy="174099"/>
            </a:xfrm>
            <a:custGeom>
              <a:avLst/>
              <a:gdLst>
                <a:gd name="connsiteX0" fmla="*/ 106838 w 106534"/>
                <a:gd name="connsiteY0" fmla="*/ 87640 h 174099"/>
                <a:gd name="connsiteX1" fmla="*/ 96716 w 106534"/>
                <a:gd name="connsiteY1" fmla="*/ 28426 h 174099"/>
                <a:gd name="connsiteX2" fmla="*/ 53697 w 106534"/>
                <a:gd name="connsiteY2" fmla="*/ 85 h 174099"/>
                <a:gd name="connsiteX3" fmla="*/ 9666 w 106534"/>
                <a:gd name="connsiteY3" fmla="*/ 30198 h 174099"/>
                <a:gd name="connsiteX4" fmla="*/ 304 w 106534"/>
                <a:gd name="connsiteY4" fmla="*/ 87640 h 174099"/>
                <a:gd name="connsiteX5" fmla="*/ 11691 w 106534"/>
                <a:gd name="connsiteY5" fmla="*/ 148626 h 174099"/>
                <a:gd name="connsiteX6" fmla="*/ 53444 w 106534"/>
                <a:gd name="connsiteY6" fmla="*/ 174184 h 174099"/>
                <a:gd name="connsiteX7" fmla="*/ 97475 w 106534"/>
                <a:gd name="connsiteY7" fmla="*/ 144830 h 174099"/>
                <a:gd name="connsiteX8" fmla="*/ 106838 w 106534"/>
                <a:gd name="connsiteY8" fmla="*/ 87640 h 174099"/>
                <a:gd name="connsiteX9" fmla="*/ 53444 w 106534"/>
                <a:gd name="connsiteY9" fmla="*/ 168617 h 174099"/>
                <a:gd name="connsiteX10" fmla="*/ 24090 w 106534"/>
                <a:gd name="connsiteY10" fmla="*/ 137998 h 174099"/>
                <a:gd name="connsiteX11" fmla="*/ 21307 w 106534"/>
                <a:gd name="connsiteY11" fmla="*/ 84604 h 174099"/>
                <a:gd name="connsiteX12" fmla="*/ 23331 w 106534"/>
                <a:gd name="connsiteY12" fmla="*/ 38042 h 174099"/>
                <a:gd name="connsiteX13" fmla="*/ 53444 w 106534"/>
                <a:gd name="connsiteY13" fmla="*/ 5652 h 174099"/>
                <a:gd name="connsiteX14" fmla="*/ 83304 w 106534"/>
                <a:gd name="connsiteY14" fmla="*/ 35259 h 174099"/>
                <a:gd name="connsiteX15" fmla="*/ 85835 w 106534"/>
                <a:gd name="connsiteY15" fmla="*/ 84604 h 174099"/>
                <a:gd name="connsiteX16" fmla="*/ 83051 w 106534"/>
                <a:gd name="connsiteY16" fmla="*/ 136985 h 174099"/>
                <a:gd name="connsiteX17" fmla="*/ 53444 w 10653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34" h="174099">
                  <a:moveTo>
                    <a:pt x="106838" y="87640"/>
                  </a:moveTo>
                  <a:cubicBezTo>
                    <a:pt x="106838" y="67396"/>
                    <a:pt x="105573" y="47152"/>
                    <a:pt x="96716" y="28426"/>
                  </a:cubicBezTo>
                  <a:cubicBezTo>
                    <a:pt x="85076" y="4133"/>
                    <a:pt x="64325" y="85"/>
                    <a:pt x="53697" y="85"/>
                  </a:cubicBezTo>
                  <a:cubicBezTo>
                    <a:pt x="38514" y="85"/>
                    <a:pt x="20041" y="6664"/>
                    <a:pt x="9666" y="30198"/>
                  </a:cubicBezTo>
                  <a:cubicBezTo>
                    <a:pt x="1569" y="47658"/>
                    <a:pt x="304" y="67396"/>
                    <a:pt x="304" y="87640"/>
                  </a:cubicBezTo>
                  <a:cubicBezTo>
                    <a:pt x="304" y="106619"/>
                    <a:pt x="1316" y="129394"/>
                    <a:pt x="11691" y="148626"/>
                  </a:cubicBezTo>
                  <a:cubicBezTo>
                    <a:pt x="22572" y="169123"/>
                    <a:pt x="41045" y="174184"/>
                    <a:pt x="53444" y="174184"/>
                  </a:cubicBezTo>
                  <a:cubicBezTo>
                    <a:pt x="67109" y="174184"/>
                    <a:pt x="86341" y="168870"/>
                    <a:pt x="97475" y="144830"/>
                  </a:cubicBezTo>
                  <a:cubicBezTo>
                    <a:pt x="105573" y="127369"/>
                    <a:pt x="106838" y="107631"/>
                    <a:pt x="106838" y="87640"/>
                  </a:cubicBezTo>
                  <a:close/>
                  <a:moveTo>
                    <a:pt x="53444" y="168617"/>
                  </a:moveTo>
                  <a:cubicBezTo>
                    <a:pt x="43575" y="168617"/>
                    <a:pt x="28645" y="162290"/>
                    <a:pt x="24090" y="137998"/>
                  </a:cubicBezTo>
                  <a:cubicBezTo>
                    <a:pt x="21307" y="122814"/>
                    <a:pt x="21307" y="99534"/>
                    <a:pt x="21307" y="84604"/>
                  </a:cubicBezTo>
                  <a:cubicBezTo>
                    <a:pt x="21307" y="68408"/>
                    <a:pt x="21307" y="51707"/>
                    <a:pt x="23331" y="38042"/>
                  </a:cubicBezTo>
                  <a:cubicBezTo>
                    <a:pt x="28139" y="7929"/>
                    <a:pt x="47118" y="5652"/>
                    <a:pt x="53444" y="5652"/>
                  </a:cubicBezTo>
                  <a:cubicBezTo>
                    <a:pt x="61795" y="5652"/>
                    <a:pt x="78496" y="10207"/>
                    <a:pt x="83304" y="35259"/>
                  </a:cubicBezTo>
                  <a:cubicBezTo>
                    <a:pt x="85835" y="49430"/>
                    <a:pt x="85835" y="68662"/>
                    <a:pt x="85835" y="84604"/>
                  </a:cubicBezTo>
                  <a:cubicBezTo>
                    <a:pt x="85835" y="103583"/>
                    <a:pt x="85835" y="120790"/>
                    <a:pt x="83051" y="136985"/>
                  </a:cubicBezTo>
                  <a:cubicBezTo>
                    <a:pt x="79255" y="161025"/>
                    <a:pt x="64832" y="168617"/>
                    <a:pt x="53444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200EA3A6-BC8F-3536-D414-3DB3EE2B00B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786466" y="7857942"/>
              <a:ext cx="26823" cy="26823"/>
            </a:xfrm>
            <a:custGeom>
              <a:avLst/>
              <a:gdLst>
                <a:gd name="connsiteX0" fmla="*/ 27132 w 26823"/>
                <a:gd name="connsiteY0" fmla="*/ 13496 h 26823"/>
                <a:gd name="connsiteX1" fmla="*/ 13720 w 26823"/>
                <a:gd name="connsiteY1" fmla="*/ 85 h 26823"/>
                <a:gd name="connsiteX2" fmla="*/ 308 w 26823"/>
                <a:gd name="connsiteY2" fmla="*/ 13496 h 26823"/>
                <a:gd name="connsiteX3" fmla="*/ 13720 w 26823"/>
                <a:gd name="connsiteY3" fmla="*/ 26908 h 26823"/>
                <a:gd name="connsiteX4" fmla="*/ 27132 w 26823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132" y="13496"/>
                  </a:moveTo>
                  <a:cubicBezTo>
                    <a:pt x="27132" y="6158"/>
                    <a:pt x="21059" y="85"/>
                    <a:pt x="13720" y="85"/>
                  </a:cubicBezTo>
                  <a:cubicBezTo>
                    <a:pt x="6382" y="85"/>
                    <a:pt x="308" y="6158"/>
                    <a:pt x="308" y="13496"/>
                  </a:cubicBezTo>
                  <a:cubicBezTo>
                    <a:pt x="308" y="20835"/>
                    <a:pt x="6382" y="26908"/>
                    <a:pt x="13720" y="26908"/>
                  </a:cubicBezTo>
                  <a:cubicBezTo>
                    <a:pt x="21059" y="26908"/>
                    <a:pt x="27132" y="20835"/>
                    <a:pt x="27132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9D2BA50A-8C0F-75BB-C630-B3C7FFA7E996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842081" y="7713450"/>
              <a:ext cx="112101" cy="171315"/>
            </a:xfrm>
            <a:custGeom>
              <a:avLst/>
              <a:gdLst>
                <a:gd name="connsiteX0" fmla="*/ 67623 w 112101"/>
                <a:gd name="connsiteY0" fmla="*/ 129647 h 171315"/>
                <a:gd name="connsiteX1" fmla="*/ 67623 w 112101"/>
                <a:gd name="connsiteY1" fmla="*/ 151662 h 171315"/>
                <a:gd name="connsiteX2" fmla="*/ 48391 w 112101"/>
                <a:gd name="connsiteY2" fmla="*/ 163556 h 171315"/>
                <a:gd name="connsiteX3" fmla="*/ 43077 w 112101"/>
                <a:gd name="connsiteY3" fmla="*/ 163556 h 171315"/>
                <a:gd name="connsiteX4" fmla="*/ 43077 w 112101"/>
                <a:gd name="connsiteY4" fmla="*/ 171400 h 171315"/>
                <a:gd name="connsiteX5" fmla="*/ 77239 w 112101"/>
                <a:gd name="connsiteY5" fmla="*/ 170641 h 171315"/>
                <a:gd name="connsiteX6" fmla="*/ 111654 w 112101"/>
                <a:gd name="connsiteY6" fmla="*/ 171400 h 171315"/>
                <a:gd name="connsiteX7" fmla="*/ 111654 w 112101"/>
                <a:gd name="connsiteY7" fmla="*/ 163556 h 171315"/>
                <a:gd name="connsiteX8" fmla="*/ 106340 w 112101"/>
                <a:gd name="connsiteY8" fmla="*/ 163556 h 171315"/>
                <a:gd name="connsiteX9" fmla="*/ 87108 w 112101"/>
                <a:gd name="connsiteY9" fmla="*/ 151662 h 171315"/>
                <a:gd name="connsiteX10" fmla="*/ 87108 w 112101"/>
                <a:gd name="connsiteY10" fmla="*/ 129647 h 171315"/>
                <a:gd name="connsiteX11" fmla="*/ 112413 w 112101"/>
                <a:gd name="connsiteY11" fmla="*/ 129647 h 171315"/>
                <a:gd name="connsiteX12" fmla="*/ 112413 w 112101"/>
                <a:gd name="connsiteY12" fmla="*/ 121802 h 171315"/>
                <a:gd name="connsiteX13" fmla="*/ 87108 w 112101"/>
                <a:gd name="connsiteY13" fmla="*/ 121802 h 171315"/>
                <a:gd name="connsiteX14" fmla="*/ 87108 w 112101"/>
                <a:gd name="connsiteY14" fmla="*/ 6664 h 171315"/>
                <a:gd name="connsiteX15" fmla="*/ 83059 w 112101"/>
                <a:gd name="connsiteY15" fmla="*/ 85 h 171315"/>
                <a:gd name="connsiteX16" fmla="*/ 77998 w 112101"/>
                <a:gd name="connsiteY16" fmla="*/ 3121 h 171315"/>
                <a:gd name="connsiteX17" fmla="*/ 311 w 112101"/>
                <a:gd name="connsiteY17" fmla="*/ 121802 h 171315"/>
                <a:gd name="connsiteX18" fmla="*/ 311 w 112101"/>
                <a:gd name="connsiteY18" fmla="*/ 129647 h 171315"/>
                <a:gd name="connsiteX19" fmla="*/ 67623 w 112101"/>
                <a:gd name="connsiteY19" fmla="*/ 129647 h 171315"/>
                <a:gd name="connsiteX20" fmla="*/ 69141 w 112101"/>
                <a:gd name="connsiteY20" fmla="*/ 121802 h 171315"/>
                <a:gd name="connsiteX21" fmla="*/ 7397 w 112101"/>
                <a:gd name="connsiteY21" fmla="*/ 121802 h 171315"/>
                <a:gd name="connsiteX22" fmla="*/ 69141 w 112101"/>
                <a:gd name="connsiteY22" fmla="*/ 27414 h 171315"/>
                <a:gd name="connsiteX23" fmla="*/ 69141 w 112101"/>
                <a:gd name="connsiteY23" fmla="*/ 121802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101" h="171315">
                  <a:moveTo>
                    <a:pt x="67623" y="129647"/>
                  </a:moveTo>
                  <a:lnTo>
                    <a:pt x="67623" y="151662"/>
                  </a:lnTo>
                  <a:cubicBezTo>
                    <a:pt x="67623" y="160772"/>
                    <a:pt x="67117" y="163556"/>
                    <a:pt x="48391" y="163556"/>
                  </a:cubicBezTo>
                  <a:lnTo>
                    <a:pt x="43077" y="163556"/>
                  </a:lnTo>
                  <a:lnTo>
                    <a:pt x="43077" y="171400"/>
                  </a:lnTo>
                  <a:cubicBezTo>
                    <a:pt x="53452" y="170641"/>
                    <a:pt x="66611" y="170641"/>
                    <a:pt x="77239" y="170641"/>
                  </a:cubicBezTo>
                  <a:cubicBezTo>
                    <a:pt x="87867" y="170641"/>
                    <a:pt x="101279" y="170641"/>
                    <a:pt x="111654" y="171400"/>
                  </a:cubicBezTo>
                  <a:lnTo>
                    <a:pt x="111654" y="163556"/>
                  </a:lnTo>
                  <a:lnTo>
                    <a:pt x="106340" y="163556"/>
                  </a:lnTo>
                  <a:cubicBezTo>
                    <a:pt x="87614" y="163556"/>
                    <a:pt x="87108" y="160772"/>
                    <a:pt x="87108" y="151662"/>
                  </a:cubicBezTo>
                  <a:lnTo>
                    <a:pt x="87108" y="129647"/>
                  </a:lnTo>
                  <a:lnTo>
                    <a:pt x="112413" y="129647"/>
                  </a:lnTo>
                  <a:lnTo>
                    <a:pt x="112413" y="121802"/>
                  </a:lnTo>
                  <a:lnTo>
                    <a:pt x="87108" y="121802"/>
                  </a:lnTo>
                  <a:lnTo>
                    <a:pt x="87108" y="6664"/>
                  </a:lnTo>
                  <a:cubicBezTo>
                    <a:pt x="87108" y="1603"/>
                    <a:pt x="87108" y="85"/>
                    <a:pt x="83059" y="85"/>
                  </a:cubicBezTo>
                  <a:cubicBezTo>
                    <a:pt x="80781" y="85"/>
                    <a:pt x="80022" y="85"/>
                    <a:pt x="77998" y="3121"/>
                  </a:cubicBezTo>
                  <a:lnTo>
                    <a:pt x="311" y="121802"/>
                  </a:lnTo>
                  <a:lnTo>
                    <a:pt x="311" y="129647"/>
                  </a:lnTo>
                  <a:lnTo>
                    <a:pt x="67623" y="129647"/>
                  </a:lnTo>
                  <a:close/>
                  <a:moveTo>
                    <a:pt x="69141" y="121802"/>
                  </a:moveTo>
                  <a:lnTo>
                    <a:pt x="7397" y="121802"/>
                  </a:lnTo>
                  <a:lnTo>
                    <a:pt x="69141" y="27414"/>
                  </a:lnTo>
                  <a:lnTo>
                    <a:pt x="69141" y="1218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41" name="组合 140" descr="\documentclass{article}&#10;\usepackage{amsmath}&#10;\pagestyle{empty}&#10;\begin{document}&#10;&#10;\begin{align*}&#10;\epsilon = 1,~\Delta = 1,~\beta=5,~\omega_\mathrm{c}=2.5,~\alpha=0.1&#10;\end{align*}&#10;&#10;\end{document}" title="IguanaTex Vector Display">
            <a:extLst>
              <a:ext uri="{FF2B5EF4-FFF2-40B4-BE49-F238E27FC236}">
                <a16:creationId xmlns:a16="http://schemas.microsoft.com/office/drawing/2014/main" id="{895826C8-590D-729B-A2DB-096AFE81402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5600" y="5727700"/>
            <a:ext cx="4367469" cy="230275"/>
            <a:chOff x="10461194" y="7703581"/>
            <a:chExt cx="4367469" cy="230275"/>
          </a:xfrm>
        </p:grpSpPr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C03752E3-B2B1-CC2A-CF6B-2776E2B5ED2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461194" y="7775700"/>
              <a:ext cx="83374" cy="111848"/>
            </a:xfrm>
            <a:custGeom>
              <a:avLst/>
              <a:gdLst>
                <a:gd name="connsiteX0" fmla="*/ 63755 w 83374"/>
                <a:gd name="connsiteY0" fmla="*/ 51960 h 111848"/>
                <a:gd name="connsiteX1" fmla="*/ 72371 w 83374"/>
                <a:gd name="connsiteY1" fmla="*/ 47658 h 111848"/>
                <a:gd name="connsiteX2" fmla="*/ 65022 w 83374"/>
                <a:gd name="connsiteY2" fmla="*/ 44116 h 111848"/>
                <a:gd name="connsiteX3" fmla="*/ 23968 w 83374"/>
                <a:gd name="connsiteY3" fmla="*/ 44116 h 111848"/>
                <a:gd name="connsiteX4" fmla="*/ 67303 w 83374"/>
                <a:gd name="connsiteY4" fmla="*/ 7929 h 111848"/>
                <a:gd name="connsiteX5" fmla="*/ 75159 w 83374"/>
                <a:gd name="connsiteY5" fmla="*/ 7929 h 111848"/>
                <a:gd name="connsiteX6" fmla="*/ 83521 w 83374"/>
                <a:gd name="connsiteY6" fmla="*/ 3627 h 111848"/>
                <a:gd name="connsiteX7" fmla="*/ 75919 w 83374"/>
                <a:gd name="connsiteY7" fmla="*/ 85 h 111848"/>
                <a:gd name="connsiteX8" fmla="*/ 67049 w 83374"/>
                <a:gd name="connsiteY8" fmla="*/ 85 h 111848"/>
                <a:gd name="connsiteX9" fmla="*/ 147 w 83374"/>
                <a:gd name="connsiteY9" fmla="*/ 64107 h 111848"/>
                <a:gd name="connsiteX10" fmla="*/ 46016 w 83374"/>
                <a:gd name="connsiteY10" fmla="*/ 111933 h 111848"/>
                <a:gd name="connsiteX11" fmla="*/ 78960 w 83374"/>
                <a:gd name="connsiteY11" fmla="*/ 99028 h 111848"/>
                <a:gd name="connsiteX12" fmla="*/ 76426 w 83374"/>
                <a:gd name="connsiteY12" fmla="*/ 95485 h 111848"/>
                <a:gd name="connsiteX13" fmla="*/ 73131 w 83374"/>
                <a:gd name="connsiteY13" fmla="*/ 97003 h 111848"/>
                <a:gd name="connsiteX14" fmla="*/ 46522 w 83374"/>
                <a:gd name="connsiteY14" fmla="*/ 106366 h 111848"/>
                <a:gd name="connsiteX15" fmla="*/ 19153 w 83374"/>
                <a:gd name="connsiteY15" fmla="*/ 73470 h 111848"/>
                <a:gd name="connsiteX16" fmla="*/ 21941 w 83374"/>
                <a:gd name="connsiteY16" fmla="*/ 51960 h 111848"/>
                <a:gd name="connsiteX17" fmla="*/ 63755 w 83374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374" h="111848">
                  <a:moveTo>
                    <a:pt x="63755" y="51960"/>
                  </a:moveTo>
                  <a:cubicBezTo>
                    <a:pt x="67809" y="51960"/>
                    <a:pt x="72371" y="51960"/>
                    <a:pt x="72371" y="47658"/>
                  </a:cubicBezTo>
                  <a:cubicBezTo>
                    <a:pt x="72371" y="44116"/>
                    <a:pt x="69330" y="44116"/>
                    <a:pt x="65022" y="44116"/>
                  </a:cubicBezTo>
                  <a:lnTo>
                    <a:pt x="23968" y="44116"/>
                  </a:lnTo>
                  <a:cubicBezTo>
                    <a:pt x="30050" y="22606"/>
                    <a:pt x="44242" y="7929"/>
                    <a:pt x="67303" y="7929"/>
                  </a:cubicBezTo>
                  <a:lnTo>
                    <a:pt x="75159" y="7929"/>
                  </a:lnTo>
                  <a:cubicBezTo>
                    <a:pt x="79467" y="7929"/>
                    <a:pt x="83521" y="7929"/>
                    <a:pt x="83521" y="3627"/>
                  </a:cubicBezTo>
                  <a:cubicBezTo>
                    <a:pt x="83521" y="85"/>
                    <a:pt x="80227" y="85"/>
                    <a:pt x="75919" y="85"/>
                  </a:cubicBezTo>
                  <a:lnTo>
                    <a:pt x="67049" y="85"/>
                  </a:lnTo>
                  <a:cubicBezTo>
                    <a:pt x="34105" y="85"/>
                    <a:pt x="147" y="25390"/>
                    <a:pt x="147" y="64107"/>
                  </a:cubicBezTo>
                  <a:cubicBezTo>
                    <a:pt x="147" y="91942"/>
                    <a:pt x="19153" y="111933"/>
                    <a:pt x="46016" y="111933"/>
                  </a:cubicBezTo>
                  <a:cubicBezTo>
                    <a:pt x="62488" y="111933"/>
                    <a:pt x="78960" y="101811"/>
                    <a:pt x="78960" y="99028"/>
                  </a:cubicBezTo>
                  <a:cubicBezTo>
                    <a:pt x="78960" y="98268"/>
                    <a:pt x="78706" y="95485"/>
                    <a:pt x="76426" y="95485"/>
                  </a:cubicBezTo>
                  <a:cubicBezTo>
                    <a:pt x="75919" y="95485"/>
                    <a:pt x="75412" y="95485"/>
                    <a:pt x="73131" y="97003"/>
                  </a:cubicBezTo>
                  <a:cubicBezTo>
                    <a:pt x="65275" y="102064"/>
                    <a:pt x="55899" y="106366"/>
                    <a:pt x="46522" y="106366"/>
                  </a:cubicBezTo>
                  <a:cubicBezTo>
                    <a:pt x="31824" y="106366"/>
                    <a:pt x="19153" y="95738"/>
                    <a:pt x="19153" y="73470"/>
                  </a:cubicBezTo>
                  <a:cubicBezTo>
                    <a:pt x="19153" y="64613"/>
                    <a:pt x="21181" y="54997"/>
                    <a:pt x="21941" y="51960"/>
                  </a:cubicBezTo>
                  <a:lnTo>
                    <a:pt x="63755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8077E4B7-F88E-8950-425B-43498B0F9C6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636729" y="7791896"/>
              <a:ext cx="168522" cy="59213"/>
            </a:xfrm>
            <a:custGeom>
              <a:avLst/>
              <a:gdLst>
                <a:gd name="connsiteX0" fmla="*/ 160060 w 168522"/>
                <a:gd name="connsiteY0" fmla="*/ 10207 h 59213"/>
                <a:gd name="connsiteX1" fmla="*/ 168676 w 168522"/>
                <a:gd name="connsiteY1" fmla="*/ 5146 h 59213"/>
                <a:gd name="connsiteX2" fmla="*/ 160313 w 168522"/>
                <a:gd name="connsiteY2" fmla="*/ 85 h 59213"/>
                <a:gd name="connsiteX3" fmla="*/ 8517 w 168522"/>
                <a:gd name="connsiteY3" fmla="*/ 85 h 59213"/>
                <a:gd name="connsiteX4" fmla="*/ 154 w 168522"/>
                <a:gd name="connsiteY4" fmla="*/ 5146 h 59213"/>
                <a:gd name="connsiteX5" fmla="*/ 8770 w 168522"/>
                <a:gd name="connsiteY5" fmla="*/ 10207 h 59213"/>
                <a:gd name="connsiteX6" fmla="*/ 160060 w 168522"/>
                <a:gd name="connsiteY6" fmla="*/ 10207 h 59213"/>
                <a:gd name="connsiteX7" fmla="*/ 160313 w 168522"/>
                <a:gd name="connsiteY7" fmla="*/ 59299 h 59213"/>
                <a:gd name="connsiteX8" fmla="*/ 168676 w 168522"/>
                <a:gd name="connsiteY8" fmla="*/ 54238 h 59213"/>
                <a:gd name="connsiteX9" fmla="*/ 160060 w 168522"/>
                <a:gd name="connsiteY9" fmla="*/ 49177 h 59213"/>
                <a:gd name="connsiteX10" fmla="*/ 8770 w 168522"/>
                <a:gd name="connsiteY10" fmla="*/ 49177 h 59213"/>
                <a:gd name="connsiteX11" fmla="*/ 154 w 168522"/>
                <a:gd name="connsiteY11" fmla="*/ 54238 h 59213"/>
                <a:gd name="connsiteX12" fmla="*/ 8517 w 168522"/>
                <a:gd name="connsiteY12" fmla="*/ 59299 h 59213"/>
                <a:gd name="connsiteX13" fmla="*/ 160313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060" y="10207"/>
                  </a:moveTo>
                  <a:cubicBezTo>
                    <a:pt x="163861" y="10207"/>
                    <a:pt x="168676" y="10207"/>
                    <a:pt x="168676" y="5146"/>
                  </a:cubicBezTo>
                  <a:cubicBezTo>
                    <a:pt x="168676" y="85"/>
                    <a:pt x="163861" y="85"/>
                    <a:pt x="160313" y="85"/>
                  </a:cubicBezTo>
                  <a:lnTo>
                    <a:pt x="8517" y="85"/>
                  </a:lnTo>
                  <a:cubicBezTo>
                    <a:pt x="4969" y="85"/>
                    <a:pt x="154" y="85"/>
                    <a:pt x="154" y="5146"/>
                  </a:cubicBezTo>
                  <a:cubicBezTo>
                    <a:pt x="154" y="10207"/>
                    <a:pt x="4969" y="10207"/>
                    <a:pt x="8770" y="10207"/>
                  </a:cubicBezTo>
                  <a:lnTo>
                    <a:pt x="160060" y="10207"/>
                  </a:lnTo>
                  <a:close/>
                  <a:moveTo>
                    <a:pt x="160313" y="59299"/>
                  </a:moveTo>
                  <a:cubicBezTo>
                    <a:pt x="163861" y="59299"/>
                    <a:pt x="168676" y="59299"/>
                    <a:pt x="168676" y="54238"/>
                  </a:cubicBezTo>
                  <a:cubicBezTo>
                    <a:pt x="168676" y="49177"/>
                    <a:pt x="163861" y="49177"/>
                    <a:pt x="160060" y="49177"/>
                  </a:cubicBezTo>
                  <a:lnTo>
                    <a:pt x="8770" y="49177"/>
                  </a:lnTo>
                  <a:cubicBezTo>
                    <a:pt x="4969" y="49177"/>
                    <a:pt x="154" y="49177"/>
                    <a:pt x="154" y="54238"/>
                  </a:cubicBezTo>
                  <a:cubicBezTo>
                    <a:pt x="154" y="59299"/>
                    <a:pt x="4969" y="59299"/>
                    <a:pt x="8517" y="59299"/>
                  </a:cubicBezTo>
                  <a:lnTo>
                    <a:pt x="16031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B38CAFD2-FBC8-61FE-274D-3D371C97B96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912586" y="7716234"/>
              <a:ext cx="83627" cy="168531"/>
            </a:xfrm>
            <a:custGeom>
              <a:avLst/>
              <a:gdLst>
                <a:gd name="connsiteX0" fmla="*/ 52115 w 83627"/>
                <a:gd name="connsiteY0" fmla="*/ 6664 h 168531"/>
                <a:gd name="connsiteX1" fmla="*/ 46286 w 83627"/>
                <a:gd name="connsiteY1" fmla="*/ 85 h 168531"/>
                <a:gd name="connsiteX2" fmla="*/ 164 w 83627"/>
                <a:gd name="connsiteY2" fmla="*/ 16280 h 168531"/>
                <a:gd name="connsiteX3" fmla="*/ 164 w 83627"/>
                <a:gd name="connsiteY3" fmla="*/ 24125 h 168531"/>
                <a:gd name="connsiteX4" fmla="*/ 33362 w 83627"/>
                <a:gd name="connsiteY4" fmla="*/ 17545 h 168531"/>
                <a:gd name="connsiteX5" fmla="*/ 33362 w 83627"/>
                <a:gd name="connsiteY5" fmla="*/ 148626 h 168531"/>
                <a:gd name="connsiteX6" fmla="*/ 9794 w 83627"/>
                <a:gd name="connsiteY6" fmla="*/ 160772 h 168531"/>
                <a:gd name="connsiteX7" fmla="*/ 1685 w 83627"/>
                <a:gd name="connsiteY7" fmla="*/ 160772 h 168531"/>
                <a:gd name="connsiteX8" fmla="*/ 1685 w 83627"/>
                <a:gd name="connsiteY8" fmla="*/ 168617 h 168531"/>
                <a:gd name="connsiteX9" fmla="*/ 42739 w 83627"/>
                <a:gd name="connsiteY9" fmla="*/ 167858 h 168531"/>
                <a:gd name="connsiteX10" fmla="*/ 83792 w 83627"/>
                <a:gd name="connsiteY10" fmla="*/ 168617 h 168531"/>
                <a:gd name="connsiteX11" fmla="*/ 83792 w 83627"/>
                <a:gd name="connsiteY11" fmla="*/ 160772 h 168531"/>
                <a:gd name="connsiteX12" fmla="*/ 75683 w 83627"/>
                <a:gd name="connsiteY12" fmla="*/ 160772 h 168531"/>
                <a:gd name="connsiteX13" fmla="*/ 52115 w 83627"/>
                <a:gd name="connsiteY13" fmla="*/ 148626 h 168531"/>
                <a:gd name="connsiteX14" fmla="*/ 52115 w 8362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627" h="168531">
                  <a:moveTo>
                    <a:pt x="52115" y="6664"/>
                  </a:moveTo>
                  <a:cubicBezTo>
                    <a:pt x="52115" y="591"/>
                    <a:pt x="52115" y="85"/>
                    <a:pt x="46286" y="85"/>
                  </a:cubicBezTo>
                  <a:cubicBezTo>
                    <a:pt x="30574" y="16280"/>
                    <a:pt x="8274" y="16280"/>
                    <a:pt x="164" y="16280"/>
                  </a:cubicBezTo>
                  <a:lnTo>
                    <a:pt x="164" y="24125"/>
                  </a:lnTo>
                  <a:cubicBezTo>
                    <a:pt x="5233" y="24125"/>
                    <a:pt x="20184" y="24125"/>
                    <a:pt x="33362" y="17545"/>
                  </a:cubicBezTo>
                  <a:lnTo>
                    <a:pt x="33362" y="148626"/>
                  </a:lnTo>
                  <a:cubicBezTo>
                    <a:pt x="33362" y="157735"/>
                    <a:pt x="32602" y="160772"/>
                    <a:pt x="9794" y="160772"/>
                  </a:cubicBezTo>
                  <a:lnTo>
                    <a:pt x="1685" y="160772"/>
                  </a:lnTo>
                  <a:lnTo>
                    <a:pt x="1685" y="168617"/>
                  </a:lnTo>
                  <a:cubicBezTo>
                    <a:pt x="10555" y="167858"/>
                    <a:pt x="32602" y="167858"/>
                    <a:pt x="42739" y="167858"/>
                  </a:cubicBezTo>
                  <a:cubicBezTo>
                    <a:pt x="52875" y="167858"/>
                    <a:pt x="74922" y="167858"/>
                    <a:pt x="83792" y="168617"/>
                  </a:cubicBezTo>
                  <a:lnTo>
                    <a:pt x="83792" y="160772"/>
                  </a:lnTo>
                  <a:lnTo>
                    <a:pt x="75683" y="160772"/>
                  </a:lnTo>
                  <a:cubicBezTo>
                    <a:pt x="52875" y="160772"/>
                    <a:pt x="52115" y="157989"/>
                    <a:pt x="52115" y="148626"/>
                  </a:cubicBezTo>
                  <a:lnTo>
                    <a:pt x="52115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CF20E46A-33DE-5D1C-FFC6-6430AD3BCB4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038535" y="7857942"/>
              <a:ext cx="29649" cy="75662"/>
            </a:xfrm>
            <a:custGeom>
              <a:avLst/>
              <a:gdLst>
                <a:gd name="connsiteX0" fmla="*/ 29819 w 29649"/>
                <a:gd name="connsiteY0" fmla="*/ 26655 h 75662"/>
                <a:gd name="connsiteX1" fmla="*/ 13601 w 29649"/>
                <a:gd name="connsiteY1" fmla="*/ 85 h 75662"/>
                <a:gd name="connsiteX2" fmla="*/ 169 w 29649"/>
                <a:gd name="connsiteY2" fmla="*/ 13496 h 75662"/>
                <a:gd name="connsiteX3" fmla="*/ 13601 w 29649"/>
                <a:gd name="connsiteY3" fmla="*/ 26908 h 75662"/>
                <a:gd name="connsiteX4" fmla="*/ 22470 w 29649"/>
                <a:gd name="connsiteY4" fmla="*/ 23618 h 75662"/>
                <a:gd name="connsiteX5" fmla="*/ 23737 w 29649"/>
                <a:gd name="connsiteY5" fmla="*/ 22859 h 75662"/>
                <a:gd name="connsiteX6" fmla="*/ 24244 w 29649"/>
                <a:gd name="connsiteY6" fmla="*/ 26655 h 75662"/>
                <a:gd name="connsiteX7" fmla="*/ 7012 w 29649"/>
                <a:gd name="connsiteY7" fmla="*/ 68915 h 75662"/>
                <a:gd name="connsiteX8" fmla="*/ 4224 w 29649"/>
                <a:gd name="connsiteY8" fmla="*/ 72963 h 75662"/>
                <a:gd name="connsiteX9" fmla="*/ 6758 w 29649"/>
                <a:gd name="connsiteY9" fmla="*/ 75747 h 75662"/>
                <a:gd name="connsiteX10" fmla="*/ 29819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819" y="26655"/>
                  </a:moveTo>
                  <a:cubicBezTo>
                    <a:pt x="29819" y="9954"/>
                    <a:pt x="23484" y="85"/>
                    <a:pt x="13601" y="85"/>
                  </a:cubicBezTo>
                  <a:cubicBezTo>
                    <a:pt x="5238" y="85"/>
                    <a:pt x="169" y="6411"/>
                    <a:pt x="169" y="13496"/>
                  </a:cubicBezTo>
                  <a:cubicBezTo>
                    <a:pt x="169" y="20329"/>
                    <a:pt x="5238" y="26908"/>
                    <a:pt x="13601" y="26908"/>
                  </a:cubicBezTo>
                  <a:cubicBezTo>
                    <a:pt x="16642" y="26908"/>
                    <a:pt x="19936" y="25896"/>
                    <a:pt x="22470" y="23618"/>
                  </a:cubicBezTo>
                  <a:cubicBezTo>
                    <a:pt x="23230" y="23112"/>
                    <a:pt x="23484" y="22859"/>
                    <a:pt x="23737" y="22859"/>
                  </a:cubicBezTo>
                  <a:cubicBezTo>
                    <a:pt x="23991" y="22859"/>
                    <a:pt x="24244" y="23112"/>
                    <a:pt x="24244" y="26655"/>
                  </a:cubicBezTo>
                  <a:cubicBezTo>
                    <a:pt x="24244" y="45381"/>
                    <a:pt x="15374" y="60564"/>
                    <a:pt x="7012" y="68915"/>
                  </a:cubicBezTo>
                  <a:cubicBezTo>
                    <a:pt x="4224" y="71698"/>
                    <a:pt x="4224" y="72204"/>
                    <a:pt x="4224" y="72963"/>
                  </a:cubicBezTo>
                  <a:cubicBezTo>
                    <a:pt x="4224" y="74735"/>
                    <a:pt x="5491" y="75747"/>
                    <a:pt x="6758" y="75747"/>
                  </a:cubicBezTo>
                  <a:cubicBezTo>
                    <a:pt x="9546" y="75747"/>
                    <a:pt x="29819" y="56262"/>
                    <a:pt x="2981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AFD39911-EDBD-E17E-F108-E475A45A896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225753" y="7703581"/>
              <a:ext cx="187021" cy="181184"/>
            </a:xfrm>
            <a:custGeom>
              <a:avLst/>
              <a:gdLst>
                <a:gd name="connsiteX0" fmla="*/ 100277 w 187021"/>
                <a:gd name="connsiteY0" fmla="*/ 4640 h 181184"/>
                <a:gd name="connsiteX1" fmla="*/ 93688 w 187021"/>
                <a:gd name="connsiteY1" fmla="*/ 85 h 181184"/>
                <a:gd name="connsiteX2" fmla="*/ 87099 w 187021"/>
                <a:gd name="connsiteY2" fmla="*/ 4640 h 181184"/>
                <a:gd name="connsiteX3" fmla="*/ 1444 w 187021"/>
                <a:gd name="connsiteY3" fmla="*/ 176208 h 181184"/>
                <a:gd name="connsiteX4" fmla="*/ 177 w 187021"/>
                <a:gd name="connsiteY4" fmla="*/ 179245 h 181184"/>
                <a:gd name="connsiteX5" fmla="*/ 5752 w 187021"/>
                <a:gd name="connsiteY5" fmla="*/ 181269 h 181184"/>
                <a:gd name="connsiteX6" fmla="*/ 181624 w 187021"/>
                <a:gd name="connsiteY6" fmla="*/ 181269 h 181184"/>
                <a:gd name="connsiteX7" fmla="*/ 187199 w 187021"/>
                <a:gd name="connsiteY7" fmla="*/ 179245 h 181184"/>
                <a:gd name="connsiteX8" fmla="*/ 185932 w 187021"/>
                <a:gd name="connsiteY8" fmla="*/ 176208 h 181184"/>
                <a:gd name="connsiteX9" fmla="*/ 100277 w 187021"/>
                <a:gd name="connsiteY9" fmla="*/ 4640 h 181184"/>
                <a:gd name="connsiteX10" fmla="*/ 85579 w 187021"/>
                <a:gd name="connsiteY10" fmla="*/ 25390 h 181184"/>
                <a:gd name="connsiteX11" fmla="*/ 153748 w 187021"/>
                <a:gd name="connsiteY11" fmla="*/ 162037 h 181184"/>
                <a:gd name="connsiteX12" fmla="*/ 17156 w 187021"/>
                <a:gd name="connsiteY12" fmla="*/ 162037 h 181184"/>
                <a:gd name="connsiteX13" fmla="*/ 85579 w 187021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021" h="181184">
                  <a:moveTo>
                    <a:pt x="100277" y="4640"/>
                  </a:moveTo>
                  <a:cubicBezTo>
                    <a:pt x="98503" y="1350"/>
                    <a:pt x="97996" y="85"/>
                    <a:pt x="93688" y="85"/>
                  </a:cubicBezTo>
                  <a:cubicBezTo>
                    <a:pt x="89380" y="85"/>
                    <a:pt x="88873" y="1350"/>
                    <a:pt x="87099" y="4640"/>
                  </a:cubicBezTo>
                  <a:lnTo>
                    <a:pt x="1444" y="176208"/>
                  </a:lnTo>
                  <a:cubicBezTo>
                    <a:pt x="177" y="178486"/>
                    <a:pt x="177" y="178992"/>
                    <a:pt x="177" y="179245"/>
                  </a:cubicBezTo>
                  <a:cubicBezTo>
                    <a:pt x="177" y="181269"/>
                    <a:pt x="1698" y="181269"/>
                    <a:pt x="5752" y="181269"/>
                  </a:cubicBezTo>
                  <a:lnTo>
                    <a:pt x="181624" y="181269"/>
                  </a:lnTo>
                  <a:cubicBezTo>
                    <a:pt x="185678" y="181269"/>
                    <a:pt x="187199" y="181269"/>
                    <a:pt x="187199" y="179245"/>
                  </a:cubicBezTo>
                  <a:cubicBezTo>
                    <a:pt x="187199" y="178992"/>
                    <a:pt x="187199" y="178486"/>
                    <a:pt x="185932" y="176208"/>
                  </a:cubicBezTo>
                  <a:lnTo>
                    <a:pt x="100277" y="4640"/>
                  </a:lnTo>
                  <a:close/>
                  <a:moveTo>
                    <a:pt x="85579" y="25390"/>
                  </a:moveTo>
                  <a:lnTo>
                    <a:pt x="153748" y="162037"/>
                  </a:lnTo>
                  <a:lnTo>
                    <a:pt x="17156" y="162037"/>
                  </a:lnTo>
                  <a:lnTo>
                    <a:pt x="85579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D3FB585F-7662-0493-ED57-40D77387D76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1509607" y="7791896"/>
              <a:ext cx="168522" cy="59213"/>
            </a:xfrm>
            <a:custGeom>
              <a:avLst/>
              <a:gdLst>
                <a:gd name="connsiteX0" fmla="*/ 160094 w 168522"/>
                <a:gd name="connsiteY0" fmla="*/ 10207 h 59213"/>
                <a:gd name="connsiteX1" fmla="*/ 168710 w 168522"/>
                <a:gd name="connsiteY1" fmla="*/ 5146 h 59213"/>
                <a:gd name="connsiteX2" fmla="*/ 160348 w 168522"/>
                <a:gd name="connsiteY2" fmla="*/ 85 h 59213"/>
                <a:gd name="connsiteX3" fmla="*/ 8551 w 168522"/>
                <a:gd name="connsiteY3" fmla="*/ 85 h 59213"/>
                <a:gd name="connsiteX4" fmla="*/ 188 w 168522"/>
                <a:gd name="connsiteY4" fmla="*/ 5146 h 59213"/>
                <a:gd name="connsiteX5" fmla="*/ 8804 w 168522"/>
                <a:gd name="connsiteY5" fmla="*/ 10207 h 59213"/>
                <a:gd name="connsiteX6" fmla="*/ 160094 w 168522"/>
                <a:gd name="connsiteY6" fmla="*/ 10207 h 59213"/>
                <a:gd name="connsiteX7" fmla="*/ 160348 w 168522"/>
                <a:gd name="connsiteY7" fmla="*/ 59299 h 59213"/>
                <a:gd name="connsiteX8" fmla="*/ 168710 w 168522"/>
                <a:gd name="connsiteY8" fmla="*/ 54238 h 59213"/>
                <a:gd name="connsiteX9" fmla="*/ 160094 w 168522"/>
                <a:gd name="connsiteY9" fmla="*/ 49177 h 59213"/>
                <a:gd name="connsiteX10" fmla="*/ 8804 w 168522"/>
                <a:gd name="connsiteY10" fmla="*/ 49177 h 59213"/>
                <a:gd name="connsiteX11" fmla="*/ 188 w 168522"/>
                <a:gd name="connsiteY11" fmla="*/ 54238 h 59213"/>
                <a:gd name="connsiteX12" fmla="*/ 8551 w 168522"/>
                <a:gd name="connsiteY12" fmla="*/ 59299 h 59213"/>
                <a:gd name="connsiteX13" fmla="*/ 160348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094" y="10207"/>
                  </a:moveTo>
                  <a:cubicBezTo>
                    <a:pt x="163896" y="10207"/>
                    <a:pt x="168710" y="10207"/>
                    <a:pt x="168710" y="5146"/>
                  </a:cubicBezTo>
                  <a:cubicBezTo>
                    <a:pt x="168710" y="85"/>
                    <a:pt x="163896" y="85"/>
                    <a:pt x="160348" y="85"/>
                  </a:cubicBezTo>
                  <a:lnTo>
                    <a:pt x="8551" y="85"/>
                  </a:lnTo>
                  <a:cubicBezTo>
                    <a:pt x="5003" y="85"/>
                    <a:pt x="188" y="85"/>
                    <a:pt x="188" y="5146"/>
                  </a:cubicBezTo>
                  <a:cubicBezTo>
                    <a:pt x="188" y="10207"/>
                    <a:pt x="5003" y="10207"/>
                    <a:pt x="8804" y="10207"/>
                  </a:cubicBezTo>
                  <a:lnTo>
                    <a:pt x="160094" y="10207"/>
                  </a:lnTo>
                  <a:close/>
                  <a:moveTo>
                    <a:pt x="160348" y="59299"/>
                  </a:moveTo>
                  <a:cubicBezTo>
                    <a:pt x="163896" y="59299"/>
                    <a:pt x="168710" y="59299"/>
                    <a:pt x="168710" y="54238"/>
                  </a:cubicBezTo>
                  <a:cubicBezTo>
                    <a:pt x="168710" y="49177"/>
                    <a:pt x="163896" y="49177"/>
                    <a:pt x="160094" y="49177"/>
                  </a:cubicBezTo>
                  <a:lnTo>
                    <a:pt x="8804" y="49177"/>
                  </a:lnTo>
                  <a:cubicBezTo>
                    <a:pt x="5003" y="49177"/>
                    <a:pt x="188" y="49177"/>
                    <a:pt x="188" y="54238"/>
                  </a:cubicBezTo>
                  <a:cubicBezTo>
                    <a:pt x="188" y="59299"/>
                    <a:pt x="5003" y="59299"/>
                    <a:pt x="8551" y="59299"/>
                  </a:cubicBezTo>
                  <a:lnTo>
                    <a:pt x="160348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1CFE9C9-57F4-70DD-23B8-53FEC823125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785464" y="7716234"/>
              <a:ext cx="83627" cy="168531"/>
            </a:xfrm>
            <a:custGeom>
              <a:avLst/>
              <a:gdLst>
                <a:gd name="connsiteX0" fmla="*/ 52149 w 83627"/>
                <a:gd name="connsiteY0" fmla="*/ 6664 h 168531"/>
                <a:gd name="connsiteX1" fmla="*/ 46321 w 83627"/>
                <a:gd name="connsiteY1" fmla="*/ 85 h 168531"/>
                <a:gd name="connsiteX2" fmla="*/ 199 w 83627"/>
                <a:gd name="connsiteY2" fmla="*/ 16280 h 168531"/>
                <a:gd name="connsiteX3" fmla="*/ 199 w 83627"/>
                <a:gd name="connsiteY3" fmla="*/ 24125 h 168531"/>
                <a:gd name="connsiteX4" fmla="*/ 33396 w 83627"/>
                <a:gd name="connsiteY4" fmla="*/ 17545 h 168531"/>
                <a:gd name="connsiteX5" fmla="*/ 33396 w 83627"/>
                <a:gd name="connsiteY5" fmla="*/ 148626 h 168531"/>
                <a:gd name="connsiteX6" fmla="*/ 9829 w 83627"/>
                <a:gd name="connsiteY6" fmla="*/ 160772 h 168531"/>
                <a:gd name="connsiteX7" fmla="*/ 1719 w 83627"/>
                <a:gd name="connsiteY7" fmla="*/ 160772 h 168531"/>
                <a:gd name="connsiteX8" fmla="*/ 1719 w 83627"/>
                <a:gd name="connsiteY8" fmla="*/ 168617 h 168531"/>
                <a:gd name="connsiteX9" fmla="*/ 42773 w 83627"/>
                <a:gd name="connsiteY9" fmla="*/ 167858 h 168531"/>
                <a:gd name="connsiteX10" fmla="*/ 83826 w 83627"/>
                <a:gd name="connsiteY10" fmla="*/ 168617 h 168531"/>
                <a:gd name="connsiteX11" fmla="*/ 83826 w 83627"/>
                <a:gd name="connsiteY11" fmla="*/ 160772 h 168531"/>
                <a:gd name="connsiteX12" fmla="*/ 75717 w 83627"/>
                <a:gd name="connsiteY12" fmla="*/ 160772 h 168531"/>
                <a:gd name="connsiteX13" fmla="*/ 52149 w 83627"/>
                <a:gd name="connsiteY13" fmla="*/ 148626 h 168531"/>
                <a:gd name="connsiteX14" fmla="*/ 52149 w 8362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627" h="168531">
                  <a:moveTo>
                    <a:pt x="52149" y="6664"/>
                  </a:moveTo>
                  <a:cubicBezTo>
                    <a:pt x="52149" y="591"/>
                    <a:pt x="52149" y="85"/>
                    <a:pt x="46321" y="85"/>
                  </a:cubicBezTo>
                  <a:cubicBezTo>
                    <a:pt x="30609" y="16280"/>
                    <a:pt x="8308" y="16280"/>
                    <a:pt x="199" y="16280"/>
                  </a:cubicBezTo>
                  <a:lnTo>
                    <a:pt x="199" y="24125"/>
                  </a:lnTo>
                  <a:cubicBezTo>
                    <a:pt x="5267" y="24125"/>
                    <a:pt x="20219" y="24125"/>
                    <a:pt x="33396" y="17545"/>
                  </a:cubicBezTo>
                  <a:lnTo>
                    <a:pt x="33396" y="148626"/>
                  </a:lnTo>
                  <a:cubicBezTo>
                    <a:pt x="33396" y="157735"/>
                    <a:pt x="32636" y="160772"/>
                    <a:pt x="9829" y="160772"/>
                  </a:cubicBezTo>
                  <a:lnTo>
                    <a:pt x="1719" y="160772"/>
                  </a:lnTo>
                  <a:lnTo>
                    <a:pt x="1719" y="168617"/>
                  </a:lnTo>
                  <a:cubicBezTo>
                    <a:pt x="10589" y="167858"/>
                    <a:pt x="32636" y="167858"/>
                    <a:pt x="42773" y="167858"/>
                  </a:cubicBezTo>
                  <a:cubicBezTo>
                    <a:pt x="52909" y="167858"/>
                    <a:pt x="74957" y="167858"/>
                    <a:pt x="83826" y="168617"/>
                  </a:cubicBezTo>
                  <a:lnTo>
                    <a:pt x="83826" y="160772"/>
                  </a:lnTo>
                  <a:lnTo>
                    <a:pt x="75717" y="160772"/>
                  </a:lnTo>
                  <a:cubicBezTo>
                    <a:pt x="52909" y="160772"/>
                    <a:pt x="52149" y="157989"/>
                    <a:pt x="52149" y="148626"/>
                  </a:cubicBezTo>
                  <a:lnTo>
                    <a:pt x="52149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828FD0B1-85F8-4E68-9114-4462FBA8471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911413" y="7857942"/>
              <a:ext cx="29649" cy="75662"/>
            </a:xfrm>
            <a:custGeom>
              <a:avLst/>
              <a:gdLst>
                <a:gd name="connsiteX0" fmla="*/ 29854 w 29649"/>
                <a:gd name="connsiteY0" fmla="*/ 26655 h 75662"/>
                <a:gd name="connsiteX1" fmla="*/ 13635 w 29649"/>
                <a:gd name="connsiteY1" fmla="*/ 85 h 75662"/>
                <a:gd name="connsiteX2" fmla="*/ 204 w 29649"/>
                <a:gd name="connsiteY2" fmla="*/ 13496 h 75662"/>
                <a:gd name="connsiteX3" fmla="*/ 13635 w 29649"/>
                <a:gd name="connsiteY3" fmla="*/ 26908 h 75662"/>
                <a:gd name="connsiteX4" fmla="*/ 22504 w 29649"/>
                <a:gd name="connsiteY4" fmla="*/ 23618 h 75662"/>
                <a:gd name="connsiteX5" fmla="*/ 23772 w 29649"/>
                <a:gd name="connsiteY5" fmla="*/ 22859 h 75662"/>
                <a:gd name="connsiteX6" fmla="*/ 24278 w 29649"/>
                <a:gd name="connsiteY6" fmla="*/ 26655 h 75662"/>
                <a:gd name="connsiteX7" fmla="*/ 7046 w 29649"/>
                <a:gd name="connsiteY7" fmla="*/ 68915 h 75662"/>
                <a:gd name="connsiteX8" fmla="*/ 4258 w 29649"/>
                <a:gd name="connsiteY8" fmla="*/ 72963 h 75662"/>
                <a:gd name="connsiteX9" fmla="*/ 6793 w 29649"/>
                <a:gd name="connsiteY9" fmla="*/ 75747 h 75662"/>
                <a:gd name="connsiteX10" fmla="*/ 29854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854" y="26655"/>
                  </a:moveTo>
                  <a:cubicBezTo>
                    <a:pt x="29854" y="9954"/>
                    <a:pt x="23518" y="85"/>
                    <a:pt x="13635" y="85"/>
                  </a:cubicBezTo>
                  <a:cubicBezTo>
                    <a:pt x="5272" y="85"/>
                    <a:pt x="204" y="6411"/>
                    <a:pt x="204" y="13496"/>
                  </a:cubicBezTo>
                  <a:cubicBezTo>
                    <a:pt x="204" y="20329"/>
                    <a:pt x="5272" y="26908"/>
                    <a:pt x="13635" y="26908"/>
                  </a:cubicBezTo>
                  <a:cubicBezTo>
                    <a:pt x="16676" y="26908"/>
                    <a:pt x="19970" y="25896"/>
                    <a:pt x="22504" y="23618"/>
                  </a:cubicBezTo>
                  <a:cubicBezTo>
                    <a:pt x="23265" y="23112"/>
                    <a:pt x="23518" y="22859"/>
                    <a:pt x="23772" y="22859"/>
                  </a:cubicBezTo>
                  <a:cubicBezTo>
                    <a:pt x="24025" y="22859"/>
                    <a:pt x="24278" y="23112"/>
                    <a:pt x="24278" y="26655"/>
                  </a:cubicBezTo>
                  <a:cubicBezTo>
                    <a:pt x="24278" y="45381"/>
                    <a:pt x="15409" y="60564"/>
                    <a:pt x="7046" y="68915"/>
                  </a:cubicBezTo>
                  <a:cubicBezTo>
                    <a:pt x="4258" y="71698"/>
                    <a:pt x="4258" y="72204"/>
                    <a:pt x="4258" y="72963"/>
                  </a:cubicBezTo>
                  <a:cubicBezTo>
                    <a:pt x="4258" y="74735"/>
                    <a:pt x="5526" y="75747"/>
                    <a:pt x="6793" y="75747"/>
                  </a:cubicBezTo>
                  <a:cubicBezTo>
                    <a:pt x="9580" y="75747"/>
                    <a:pt x="29854" y="56262"/>
                    <a:pt x="29854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9438041-EE78-EFE9-96AC-72B58BE41C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094290" y="7706111"/>
              <a:ext cx="138144" cy="227745"/>
            </a:xfrm>
            <a:custGeom>
              <a:avLst/>
              <a:gdLst>
                <a:gd name="connsiteX0" fmla="*/ 138356 w 138144"/>
                <a:gd name="connsiteY0" fmla="*/ 34753 h 227745"/>
                <a:gd name="connsiteX1" fmla="*/ 103891 w 138144"/>
                <a:gd name="connsiteY1" fmla="*/ 85 h 227745"/>
                <a:gd name="connsiteX2" fmla="*/ 73228 w 138144"/>
                <a:gd name="connsiteY2" fmla="*/ 10713 h 227745"/>
                <a:gd name="connsiteX3" fmla="*/ 40537 w 138144"/>
                <a:gd name="connsiteY3" fmla="*/ 64613 h 227745"/>
                <a:gd name="connsiteX4" fmla="*/ 244 w 138144"/>
                <a:gd name="connsiteY4" fmla="*/ 225300 h 227745"/>
                <a:gd name="connsiteX5" fmla="*/ 3285 w 138144"/>
                <a:gd name="connsiteY5" fmla="*/ 227831 h 227745"/>
                <a:gd name="connsiteX6" fmla="*/ 6326 w 138144"/>
                <a:gd name="connsiteY6" fmla="*/ 226565 h 227745"/>
                <a:gd name="connsiteX7" fmla="*/ 24065 w 138144"/>
                <a:gd name="connsiteY7" fmla="*/ 156723 h 227745"/>
                <a:gd name="connsiteX8" fmla="*/ 58529 w 138144"/>
                <a:gd name="connsiteY8" fmla="*/ 181269 h 227745"/>
                <a:gd name="connsiteX9" fmla="*/ 107439 w 138144"/>
                <a:gd name="connsiteY9" fmla="*/ 161278 h 227745"/>
                <a:gd name="connsiteX10" fmla="*/ 127712 w 138144"/>
                <a:gd name="connsiteY10" fmla="*/ 114717 h 227745"/>
                <a:gd name="connsiteX11" fmla="*/ 109213 w 138144"/>
                <a:gd name="connsiteY11" fmla="*/ 77012 h 227745"/>
                <a:gd name="connsiteX12" fmla="*/ 138356 w 138144"/>
                <a:gd name="connsiteY12" fmla="*/ 34753 h 227745"/>
                <a:gd name="connsiteX13" fmla="*/ 92741 w 138144"/>
                <a:gd name="connsiteY13" fmla="*/ 76759 h 227745"/>
                <a:gd name="connsiteX14" fmla="*/ 80577 w 138144"/>
                <a:gd name="connsiteY14" fmla="*/ 78531 h 227745"/>
                <a:gd name="connsiteX15" fmla="*/ 69426 w 138144"/>
                <a:gd name="connsiteY15" fmla="*/ 77518 h 227745"/>
                <a:gd name="connsiteX16" fmla="*/ 81844 w 138144"/>
                <a:gd name="connsiteY16" fmla="*/ 75494 h 227745"/>
                <a:gd name="connsiteX17" fmla="*/ 92741 w 138144"/>
                <a:gd name="connsiteY17" fmla="*/ 76759 h 227745"/>
                <a:gd name="connsiteX18" fmla="*/ 124164 w 138144"/>
                <a:gd name="connsiteY18" fmla="*/ 28933 h 227745"/>
                <a:gd name="connsiteX19" fmla="*/ 101357 w 138144"/>
                <a:gd name="connsiteY19" fmla="*/ 72710 h 227745"/>
                <a:gd name="connsiteX20" fmla="*/ 81844 w 138144"/>
                <a:gd name="connsiteY20" fmla="*/ 69674 h 227745"/>
                <a:gd name="connsiteX21" fmla="*/ 62331 w 138144"/>
                <a:gd name="connsiteY21" fmla="*/ 77771 h 227745"/>
                <a:gd name="connsiteX22" fmla="*/ 79817 w 138144"/>
                <a:gd name="connsiteY22" fmla="*/ 84098 h 227745"/>
                <a:gd name="connsiteX23" fmla="*/ 100597 w 138144"/>
                <a:gd name="connsiteY23" fmla="*/ 80808 h 227745"/>
                <a:gd name="connsiteX24" fmla="*/ 111747 w 138144"/>
                <a:gd name="connsiteY24" fmla="*/ 109403 h 227745"/>
                <a:gd name="connsiteX25" fmla="*/ 99076 w 138144"/>
                <a:gd name="connsiteY25" fmla="*/ 152928 h 227745"/>
                <a:gd name="connsiteX26" fmla="*/ 57769 w 138144"/>
                <a:gd name="connsiteY26" fmla="*/ 175702 h 227745"/>
                <a:gd name="connsiteX27" fmla="*/ 28880 w 138144"/>
                <a:gd name="connsiteY27" fmla="*/ 143059 h 227745"/>
                <a:gd name="connsiteX28" fmla="*/ 30147 w 138144"/>
                <a:gd name="connsiteY28" fmla="*/ 131924 h 227745"/>
                <a:gd name="connsiteX29" fmla="*/ 46366 w 138144"/>
                <a:gd name="connsiteY29" fmla="*/ 67902 h 227745"/>
                <a:gd name="connsiteX30" fmla="*/ 100597 w 138144"/>
                <a:gd name="connsiteY30" fmla="*/ 5905 h 227745"/>
                <a:gd name="connsiteX31" fmla="*/ 124164 w 138144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144" h="227745">
                  <a:moveTo>
                    <a:pt x="138356" y="34753"/>
                  </a:moveTo>
                  <a:cubicBezTo>
                    <a:pt x="138356" y="15774"/>
                    <a:pt x="124418" y="85"/>
                    <a:pt x="103891" y="85"/>
                  </a:cubicBezTo>
                  <a:cubicBezTo>
                    <a:pt x="89193" y="85"/>
                    <a:pt x="82097" y="4134"/>
                    <a:pt x="73228" y="10713"/>
                  </a:cubicBezTo>
                  <a:cubicBezTo>
                    <a:pt x="59290" y="20835"/>
                    <a:pt x="45352" y="45381"/>
                    <a:pt x="40537" y="64613"/>
                  </a:cubicBezTo>
                  <a:lnTo>
                    <a:pt x="244" y="225300"/>
                  </a:lnTo>
                  <a:cubicBezTo>
                    <a:pt x="-10" y="226312"/>
                    <a:pt x="1257" y="227831"/>
                    <a:pt x="3285" y="227831"/>
                  </a:cubicBezTo>
                  <a:cubicBezTo>
                    <a:pt x="5312" y="227831"/>
                    <a:pt x="6072" y="227325"/>
                    <a:pt x="6326" y="226565"/>
                  </a:cubicBezTo>
                  <a:lnTo>
                    <a:pt x="24065" y="156723"/>
                  </a:lnTo>
                  <a:cubicBezTo>
                    <a:pt x="28880" y="171906"/>
                    <a:pt x="40030" y="181269"/>
                    <a:pt x="58529" y="181269"/>
                  </a:cubicBezTo>
                  <a:cubicBezTo>
                    <a:pt x="77029" y="181269"/>
                    <a:pt x="96035" y="172412"/>
                    <a:pt x="107439" y="161278"/>
                  </a:cubicBezTo>
                  <a:cubicBezTo>
                    <a:pt x="119603" y="149638"/>
                    <a:pt x="127712" y="133443"/>
                    <a:pt x="127712" y="114717"/>
                  </a:cubicBezTo>
                  <a:cubicBezTo>
                    <a:pt x="127712" y="96497"/>
                    <a:pt x="118336" y="83339"/>
                    <a:pt x="109213" y="77012"/>
                  </a:cubicBezTo>
                  <a:cubicBezTo>
                    <a:pt x="123911" y="68662"/>
                    <a:pt x="138356" y="52972"/>
                    <a:pt x="138356" y="34753"/>
                  </a:cubicBezTo>
                  <a:close/>
                  <a:moveTo>
                    <a:pt x="92741" y="76759"/>
                  </a:moveTo>
                  <a:cubicBezTo>
                    <a:pt x="89446" y="78024"/>
                    <a:pt x="86659" y="78531"/>
                    <a:pt x="80577" y="78531"/>
                  </a:cubicBezTo>
                  <a:cubicBezTo>
                    <a:pt x="77029" y="78531"/>
                    <a:pt x="71961" y="78784"/>
                    <a:pt x="69426" y="77518"/>
                  </a:cubicBezTo>
                  <a:cubicBezTo>
                    <a:pt x="69933" y="74988"/>
                    <a:pt x="79056" y="75494"/>
                    <a:pt x="81844" y="75494"/>
                  </a:cubicBezTo>
                  <a:cubicBezTo>
                    <a:pt x="87166" y="75494"/>
                    <a:pt x="89446" y="75494"/>
                    <a:pt x="92741" y="76759"/>
                  </a:cubicBezTo>
                  <a:close/>
                  <a:moveTo>
                    <a:pt x="124164" y="28933"/>
                  </a:moveTo>
                  <a:cubicBezTo>
                    <a:pt x="124164" y="46646"/>
                    <a:pt x="114535" y="64866"/>
                    <a:pt x="101357" y="72710"/>
                  </a:cubicBezTo>
                  <a:cubicBezTo>
                    <a:pt x="94515" y="70180"/>
                    <a:pt x="89446" y="69674"/>
                    <a:pt x="81844" y="69674"/>
                  </a:cubicBezTo>
                  <a:cubicBezTo>
                    <a:pt x="76522" y="69674"/>
                    <a:pt x="62331" y="69421"/>
                    <a:pt x="62331" y="77771"/>
                  </a:cubicBezTo>
                  <a:cubicBezTo>
                    <a:pt x="62077" y="84857"/>
                    <a:pt x="75255" y="84098"/>
                    <a:pt x="79817" y="84098"/>
                  </a:cubicBezTo>
                  <a:cubicBezTo>
                    <a:pt x="89193" y="84098"/>
                    <a:pt x="92994" y="83845"/>
                    <a:pt x="100597" y="80808"/>
                  </a:cubicBezTo>
                  <a:cubicBezTo>
                    <a:pt x="110227" y="89918"/>
                    <a:pt x="111494" y="97762"/>
                    <a:pt x="111747" y="109403"/>
                  </a:cubicBezTo>
                  <a:cubicBezTo>
                    <a:pt x="112254" y="124080"/>
                    <a:pt x="106172" y="143059"/>
                    <a:pt x="99076" y="152928"/>
                  </a:cubicBezTo>
                  <a:cubicBezTo>
                    <a:pt x="89193" y="166592"/>
                    <a:pt x="72214" y="175702"/>
                    <a:pt x="57769" y="175702"/>
                  </a:cubicBezTo>
                  <a:cubicBezTo>
                    <a:pt x="38510" y="175702"/>
                    <a:pt x="28880" y="161025"/>
                    <a:pt x="28880" y="143059"/>
                  </a:cubicBezTo>
                  <a:cubicBezTo>
                    <a:pt x="28880" y="140528"/>
                    <a:pt x="28880" y="136732"/>
                    <a:pt x="30147" y="131924"/>
                  </a:cubicBezTo>
                  <a:lnTo>
                    <a:pt x="46366" y="67902"/>
                  </a:lnTo>
                  <a:cubicBezTo>
                    <a:pt x="51941" y="46140"/>
                    <a:pt x="70187" y="5905"/>
                    <a:pt x="100597" y="5905"/>
                  </a:cubicBezTo>
                  <a:cubicBezTo>
                    <a:pt x="115295" y="5905"/>
                    <a:pt x="124164" y="13749"/>
                    <a:pt x="124164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A912FF9-6A35-5073-6867-B6168AA4DBC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328017" y="7791896"/>
              <a:ext cx="168522" cy="59213"/>
            </a:xfrm>
            <a:custGeom>
              <a:avLst/>
              <a:gdLst>
                <a:gd name="connsiteX0" fmla="*/ 160126 w 168522"/>
                <a:gd name="connsiteY0" fmla="*/ 10207 h 59213"/>
                <a:gd name="connsiteX1" fmla="*/ 168743 w 168522"/>
                <a:gd name="connsiteY1" fmla="*/ 5146 h 59213"/>
                <a:gd name="connsiteX2" fmla="*/ 160380 w 168522"/>
                <a:gd name="connsiteY2" fmla="*/ 85 h 59213"/>
                <a:gd name="connsiteX3" fmla="*/ 8583 w 168522"/>
                <a:gd name="connsiteY3" fmla="*/ 85 h 59213"/>
                <a:gd name="connsiteX4" fmla="*/ 220 w 168522"/>
                <a:gd name="connsiteY4" fmla="*/ 5146 h 59213"/>
                <a:gd name="connsiteX5" fmla="*/ 8837 w 168522"/>
                <a:gd name="connsiteY5" fmla="*/ 10207 h 59213"/>
                <a:gd name="connsiteX6" fmla="*/ 160126 w 168522"/>
                <a:gd name="connsiteY6" fmla="*/ 10207 h 59213"/>
                <a:gd name="connsiteX7" fmla="*/ 160380 w 168522"/>
                <a:gd name="connsiteY7" fmla="*/ 59299 h 59213"/>
                <a:gd name="connsiteX8" fmla="*/ 168743 w 168522"/>
                <a:gd name="connsiteY8" fmla="*/ 54238 h 59213"/>
                <a:gd name="connsiteX9" fmla="*/ 160126 w 168522"/>
                <a:gd name="connsiteY9" fmla="*/ 49177 h 59213"/>
                <a:gd name="connsiteX10" fmla="*/ 8837 w 168522"/>
                <a:gd name="connsiteY10" fmla="*/ 49177 h 59213"/>
                <a:gd name="connsiteX11" fmla="*/ 220 w 168522"/>
                <a:gd name="connsiteY11" fmla="*/ 54238 h 59213"/>
                <a:gd name="connsiteX12" fmla="*/ 8583 w 168522"/>
                <a:gd name="connsiteY12" fmla="*/ 59299 h 59213"/>
                <a:gd name="connsiteX13" fmla="*/ 160380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126" y="10207"/>
                  </a:moveTo>
                  <a:cubicBezTo>
                    <a:pt x="163928" y="10207"/>
                    <a:pt x="168743" y="10207"/>
                    <a:pt x="168743" y="5146"/>
                  </a:cubicBezTo>
                  <a:cubicBezTo>
                    <a:pt x="168743" y="85"/>
                    <a:pt x="163928" y="85"/>
                    <a:pt x="160380" y="85"/>
                  </a:cubicBezTo>
                  <a:lnTo>
                    <a:pt x="8583" y="85"/>
                  </a:lnTo>
                  <a:cubicBezTo>
                    <a:pt x="5035" y="85"/>
                    <a:pt x="220" y="85"/>
                    <a:pt x="220" y="5146"/>
                  </a:cubicBezTo>
                  <a:cubicBezTo>
                    <a:pt x="220" y="10207"/>
                    <a:pt x="5035" y="10207"/>
                    <a:pt x="8837" y="10207"/>
                  </a:cubicBezTo>
                  <a:lnTo>
                    <a:pt x="160126" y="10207"/>
                  </a:lnTo>
                  <a:close/>
                  <a:moveTo>
                    <a:pt x="160380" y="59299"/>
                  </a:moveTo>
                  <a:cubicBezTo>
                    <a:pt x="163928" y="59299"/>
                    <a:pt x="168743" y="59299"/>
                    <a:pt x="168743" y="54238"/>
                  </a:cubicBezTo>
                  <a:cubicBezTo>
                    <a:pt x="168743" y="49177"/>
                    <a:pt x="163928" y="49177"/>
                    <a:pt x="160126" y="49177"/>
                  </a:cubicBezTo>
                  <a:lnTo>
                    <a:pt x="8837" y="49177"/>
                  </a:lnTo>
                  <a:cubicBezTo>
                    <a:pt x="5035" y="49177"/>
                    <a:pt x="220" y="49177"/>
                    <a:pt x="220" y="54238"/>
                  </a:cubicBezTo>
                  <a:cubicBezTo>
                    <a:pt x="220" y="59299"/>
                    <a:pt x="5035" y="59299"/>
                    <a:pt x="8583" y="59299"/>
                  </a:cubicBezTo>
                  <a:lnTo>
                    <a:pt x="16038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422FF5FC-3C67-12EA-AFB7-B779764A553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593991" y="7716234"/>
              <a:ext cx="101113" cy="174099"/>
            </a:xfrm>
            <a:custGeom>
              <a:avLst/>
              <a:gdLst>
                <a:gd name="connsiteX0" fmla="*/ 101344 w 101113"/>
                <a:gd name="connsiteY0" fmla="*/ 117753 h 174099"/>
                <a:gd name="connsiteX1" fmla="*/ 53195 w 101113"/>
                <a:gd name="connsiteY1" fmla="*/ 62335 h 174099"/>
                <a:gd name="connsiteX2" fmla="*/ 21011 w 101113"/>
                <a:gd name="connsiteY2" fmla="*/ 75241 h 174099"/>
                <a:gd name="connsiteX3" fmla="*/ 21011 w 101113"/>
                <a:gd name="connsiteY3" fmla="*/ 25896 h 174099"/>
                <a:gd name="connsiteX4" fmla="*/ 42552 w 101113"/>
                <a:gd name="connsiteY4" fmla="*/ 29186 h 174099"/>
                <a:gd name="connsiteX5" fmla="*/ 91461 w 101113"/>
                <a:gd name="connsiteY5" fmla="*/ 2868 h 174099"/>
                <a:gd name="connsiteX6" fmla="*/ 88927 w 101113"/>
                <a:gd name="connsiteY6" fmla="*/ 85 h 174099"/>
                <a:gd name="connsiteX7" fmla="*/ 86900 w 101113"/>
                <a:gd name="connsiteY7" fmla="*/ 844 h 174099"/>
                <a:gd name="connsiteX8" fmla="*/ 52435 w 101113"/>
                <a:gd name="connsiteY8" fmla="*/ 8182 h 174099"/>
                <a:gd name="connsiteX9" fmla="*/ 18730 w 101113"/>
                <a:gd name="connsiteY9" fmla="*/ 1097 h 174099"/>
                <a:gd name="connsiteX10" fmla="*/ 15689 w 101113"/>
                <a:gd name="connsiteY10" fmla="*/ 338 h 174099"/>
                <a:gd name="connsiteX11" fmla="*/ 13155 w 101113"/>
                <a:gd name="connsiteY11" fmla="*/ 6411 h 174099"/>
                <a:gd name="connsiteX12" fmla="*/ 13155 w 101113"/>
                <a:gd name="connsiteY12" fmla="*/ 81314 h 174099"/>
                <a:gd name="connsiteX13" fmla="*/ 16703 w 101113"/>
                <a:gd name="connsiteY13" fmla="*/ 87893 h 174099"/>
                <a:gd name="connsiteX14" fmla="*/ 19997 w 101113"/>
                <a:gd name="connsiteY14" fmla="*/ 85616 h 174099"/>
                <a:gd name="connsiteX15" fmla="*/ 52688 w 101113"/>
                <a:gd name="connsiteY15" fmla="*/ 67902 h 174099"/>
                <a:gd name="connsiteX16" fmla="*/ 74229 w 101113"/>
                <a:gd name="connsiteY16" fmla="*/ 84098 h 174099"/>
                <a:gd name="connsiteX17" fmla="*/ 78790 w 101113"/>
                <a:gd name="connsiteY17" fmla="*/ 115982 h 174099"/>
                <a:gd name="connsiteX18" fmla="*/ 72708 w 101113"/>
                <a:gd name="connsiteY18" fmla="*/ 150650 h 174099"/>
                <a:gd name="connsiteX19" fmla="*/ 45593 w 101113"/>
                <a:gd name="connsiteY19" fmla="*/ 167098 h 174099"/>
                <a:gd name="connsiteX20" fmla="*/ 8340 w 101113"/>
                <a:gd name="connsiteY20" fmla="*/ 138757 h 174099"/>
                <a:gd name="connsiteX21" fmla="*/ 12648 w 101113"/>
                <a:gd name="connsiteY21" fmla="*/ 139263 h 174099"/>
                <a:gd name="connsiteX22" fmla="*/ 25319 w 101113"/>
                <a:gd name="connsiteY22" fmla="*/ 126863 h 174099"/>
                <a:gd name="connsiteX23" fmla="*/ 12648 w 101113"/>
                <a:gd name="connsiteY23" fmla="*/ 114464 h 174099"/>
                <a:gd name="connsiteX24" fmla="*/ 231 w 101113"/>
                <a:gd name="connsiteY24" fmla="*/ 127875 h 174099"/>
                <a:gd name="connsiteX25" fmla="*/ 46099 w 101113"/>
                <a:gd name="connsiteY25" fmla="*/ 174184 h 174099"/>
                <a:gd name="connsiteX26" fmla="*/ 101344 w 10111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13" h="174099">
                  <a:moveTo>
                    <a:pt x="101344" y="117753"/>
                  </a:moveTo>
                  <a:cubicBezTo>
                    <a:pt x="101344" y="87640"/>
                    <a:pt x="80564" y="62335"/>
                    <a:pt x="53195" y="62335"/>
                  </a:cubicBezTo>
                  <a:cubicBezTo>
                    <a:pt x="41031" y="62335"/>
                    <a:pt x="30134" y="66384"/>
                    <a:pt x="21011" y="75241"/>
                  </a:cubicBezTo>
                  <a:lnTo>
                    <a:pt x="21011" y="25896"/>
                  </a:lnTo>
                  <a:cubicBezTo>
                    <a:pt x="26079" y="27414"/>
                    <a:pt x="34442" y="29186"/>
                    <a:pt x="42552" y="29186"/>
                  </a:cubicBezTo>
                  <a:cubicBezTo>
                    <a:pt x="73722" y="29186"/>
                    <a:pt x="91461" y="6158"/>
                    <a:pt x="91461" y="2868"/>
                  </a:cubicBezTo>
                  <a:cubicBezTo>
                    <a:pt x="91461" y="1350"/>
                    <a:pt x="90701" y="85"/>
                    <a:pt x="88927" y="85"/>
                  </a:cubicBezTo>
                  <a:cubicBezTo>
                    <a:pt x="88673" y="85"/>
                    <a:pt x="88167" y="85"/>
                    <a:pt x="86900" y="844"/>
                  </a:cubicBezTo>
                  <a:cubicBezTo>
                    <a:pt x="81831" y="3121"/>
                    <a:pt x="69414" y="8182"/>
                    <a:pt x="52435" y="8182"/>
                  </a:cubicBezTo>
                  <a:cubicBezTo>
                    <a:pt x="42298" y="8182"/>
                    <a:pt x="30641" y="6411"/>
                    <a:pt x="18730" y="1097"/>
                  </a:cubicBezTo>
                  <a:cubicBezTo>
                    <a:pt x="16703" y="338"/>
                    <a:pt x="16196" y="338"/>
                    <a:pt x="15689" y="338"/>
                  </a:cubicBezTo>
                  <a:cubicBezTo>
                    <a:pt x="13155" y="338"/>
                    <a:pt x="13155" y="2362"/>
                    <a:pt x="13155" y="6411"/>
                  </a:cubicBezTo>
                  <a:lnTo>
                    <a:pt x="13155" y="81314"/>
                  </a:lnTo>
                  <a:cubicBezTo>
                    <a:pt x="13155" y="85869"/>
                    <a:pt x="13155" y="87893"/>
                    <a:pt x="16703" y="87893"/>
                  </a:cubicBezTo>
                  <a:cubicBezTo>
                    <a:pt x="18477" y="87893"/>
                    <a:pt x="18984" y="87134"/>
                    <a:pt x="19997" y="85616"/>
                  </a:cubicBezTo>
                  <a:cubicBezTo>
                    <a:pt x="22785" y="81567"/>
                    <a:pt x="32161" y="67902"/>
                    <a:pt x="52688" y="67902"/>
                  </a:cubicBezTo>
                  <a:cubicBezTo>
                    <a:pt x="65866" y="67902"/>
                    <a:pt x="72201" y="79543"/>
                    <a:pt x="74229" y="84098"/>
                  </a:cubicBezTo>
                  <a:cubicBezTo>
                    <a:pt x="78283" y="93461"/>
                    <a:pt x="78790" y="103330"/>
                    <a:pt x="78790" y="115982"/>
                  </a:cubicBezTo>
                  <a:cubicBezTo>
                    <a:pt x="78790" y="124839"/>
                    <a:pt x="78790" y="140022"/>
                    <a:pt x="72708" y="150650"/>
                  </a:cubicBezTo>
                  <a:cubicBezTo>
                    <a:pt x="66626" y="160519"/>
                    <a:pt x="57250" y="167098"/>
                    <a:pt x="45593" y="167098"/>
                  </a:cubicBezTo>
                  <a:cubicBezTo>
                    <a:pt x="27093" y="167098"/>
                    <a:pt x="12648" y="153687"/>
                    <a:pt x="8340" y="138757"/>
                  </a:cubicBezTo>
                  <a:cubicBezTo>
                    <a:pt x="9101" y="139010"/>
                    <a:pt x="9861" y="139263"/>
                    <a:pt x="12648" y="139263"/>
                  </a:cubicBezTo>
                  <a:cubicBezTo>
                    <a:pt x="21011" y="139263"/>
                    <a:pt x="25319" y="132936"/>
                    <a:pt x="25319" y="126863"/>
                  </a:cubicBezTo>
                  <a:cubicBezTo>
                    <a:pt x="25319" y="120790"/>
                    <a:pt x="21011" y="114464"/>
                    <a:pt x="12648" y="114464"/>
                  </a:cubicBezTo>
                  <a:cubicBezTo>
                    <a:pt x="9101" y="114464"/>
                    <a:pt x="231" y="116235"/>
                    <a:pt x="231" y="127875"/>
                  </a:cubicBezTo>
                  <a:cubicBezTo>
                    <a:pt x="231" y="149638"/>
                    <a:pt x="17717" y="174184"/>
                    <a:pt x="46099" y="174184"/>
                  </a:cubicBezTo>
                  <a:cubicBezTo>
                    <a:pt x="75496" y="174184"/>
                    <a:pt x="101344" y="149891"/>
                    <a:pt x="10134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C074C0FF-A0B8-C580-BFFC-9EB23CA272A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729822" y="7857942"/>
              <a:ext cx="29649" cy="75662"/>
            </a:xfrm>
            <a:custGeom>
              <a:avLst/>
              <a:gdLst>
                <a:gd name="connsiteX0" fmla="*/ 29886 w 29649"/>
                <a:gd name="connsiteY0" fmla="*/ 26655 h 75662"/>
                <a:gd name="connsiteX1" fmla="*/ 13667 w 29649"/>
                <a:gd name="connsiteY1" fmla="*/ 85 h 75662"/>
                <a:gd name="connsiteX2" fmla="*/ 236 w 29649"/>
                <a:gd name="connsiteY2" fmla="*/ 13496 h 75662"/>
                <a:gd name="connsiteX3" fmla="*/ 13667 w 29649"/>
                <a:gd name="connsiteY3" fmla="*/ 26908 h 75662"/>
                <a:gd name="connsiteX4" fmla="*/ 22537 w 29649"/>
                <a:gd name="connsiteY4" fmla="*/ 23618 h 75662"/>
                <a:gd name="connsiteX5" fmla="*/ 23804 w 29649"/>
                <a:gd name="connsiteY5" fmla="*/ 22859 h 75662"/>
                <a:gd name="connsiteX6" fmla="*/ 24311 w 29649"/>
                <a:gd name="connsiteY6" fmla="*/ 26655 h 75662"/>
                <a:gd name="connsiteX7" fmla="*/ 7078 w 29649"/>
                <a:gd name="connsiteY7" fmla="*/ 68915 h 75662"/>
                <a:gd name="connsiteX8" fmla="*/ 4291 w 29649"/>
                <a:gd name="connsiteY8" fmla="*/ 72963 h 75662"/>
                <a:gd name="connsiteX9" fmla="*/ 6825 w 29649"/>
                <a:gd name="connsiteY9" fmla="*/ 75747 h 75662"/>
                <a:gd name="connsiteX10" fmla="*/ 29886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886" y="26655"/>
                  </a:moveTo>
                  <a:cubicBezTo>
                    <a:pt x="29886" y="9954"/>
                    <a:pt x="23550" y="85"/>
                    <a:pt x="13667" y="85"/>
                  </a:cubicBezTo>
                  <a:cubicBezTo>
                    <a:pt x="5304" y="85"/>
                    <a:pt x="236" y="6411"/>
                    <a:pt x="236" y="13496"/>
                  </a:cubicBezTo>
                  <a:cubicBezTo>
                    <a:pt x="236" y="20329"/>
                    <a:pt x="5304" y="26908"/>
                    <a:pt x="13667" y="26908"/>
                  </a:cubicBezTo>
                  <a:cubicBezTo>
                    <a:pt x="16708" y="26908"/>
                    <a:pt x="20002" y="25896"/>
                    <a:pt x="22537" y="23618"/>
                  </a:cubicBezTo>
                  <a:cubicBezTo>
                    <a:pt x="23297" y="23112"/>
                    <a:pt x="23550" y="22859"/>
                    <a:pt x="23804" y="22859"/>
                  </a:cubicBezTo>
                  <a:cubicBezTo>
                    <a:pt x="24057" y="22859"/>
                    <a:pt x="24311" y="23112"/>
                    <a:pt x="24311" y="26655"/>
                  </a:cubicBezTo>
                  <a:cubicBezTo>
                    <a:pt x="24311" y="45381"/>
                    <a:pt x="15441" y="60564"/>
                    <a:pt x="7078" y="68915"/>
                  </a:cubicBezTo>
                  <a:cubicBezTo>
                    <a:pt x="4291" y="71698"/>
                    <a:pt x="4291" y="72204"/>
                    <a:pt x="4291" y="72963"/>
                  </a:cubicBezTo>
                  <a:cubicBezTo>
                    <a:pt x="4291" y="74735"/>
                    <a:pt x="5558" y="75747"/>
                    <a:pt x="6825" y="75747"/>
                  </a:cubicBezTo>
                  <a:cubicBezTo>
                    <a:pt x="9612" y="75747"/>
                    <a:pt x="29886" y="56262"/>
                    <a:pt x="29886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64EE7FD8-CEE7-9940-E43C-54D6263FDE5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908171" y="7772917"/>
              <a:ext cx="150276" cy="114632"/>
            </a:xfrm>
            <a:custGeom>
              <a:avLst/>
              <a:gdLst>
                <a:gd name="connsiteX0" fmla="*/ 150520 w 150276"/>
                <a:gd name="connsiteY0" fmla="*/ 17798 h 114632"/>
                <a:gd name="connsiteX1" fmla="*/ 140383 w 150276"/>
                <a:gd name="connsiteY1" fmla="*/ 85 h 114632"/>
                <a:gd name="connsiteX2" fmla="*/ 126952 w 150276"/>
                <a:gd name="connsiteY2" fmla="*/ 11978 h 114632"/>
                <a:gd name="connsiteX3" fmla="*/ 130753 w 150276"/>
                <a:gd name="connsiteY3" fmla="*/ 19570 h 114632"/>
                <a:gd name="connsiteX4" fmla="*/ 139623 w 150276"/>
                <a:gd name="connsiteY4" fmla="*/ 40826 h 114632"/>
                <a:gd name="connsiteX5" fmla="*/ 126952 w 150276"/>
                <a:gd name="connsiteY5" fmla="*/ 77012 h 114632"/>
                <a:gd name="connsiteX6" fmla="*/ 98063 w 150276"/>
                <a:gd name="connsiteY6" fmla="*/ 96497 h 114632"/>
                <a:gd name="connsiteX7" fmla="*/ 73481 w 150276"/>
                <a:gd name="connsiteY7" fmla="*/ 73723 h 114632"/>
                <a:gd name="connsiteX8" fmla="*/ 82097 w 150276"/>
                <a:gd name="connsiteY8" fmla="*/ 43863 h 114632"/>
                <a:gd name="connsiteX9" fmla="*/ 77536 w 150276"/>
                <a:gd name="connsiteY9" fmla="*/ 38295 h 114632"/>
                <a:gd name="connsiteX10" fmla="*/ 70694 w 150276"/>
                <a:gd name="connsiteY10" fmla="*/ 42597 h 114632"/>
                <a:gd name="connsiteX11" fmla="*/ 64865 w 150276"/>
                <a:gd name="connsiteY11" fmla="*/ 73216 h 114632"/>
                <a:gd name="connsiteX12" fmla="*/ 30400 w 150276"/>
                <a:gd name="connsiteY12" fmla="*/ 96497 h 114632"/>
                <a:gd name="connsiteX13" fmla="*/ 8353 w 150276"/>
                <a:gd name="connsiteY13" fmla="*/ 67396 h 114632"/>
                <a:gd name="connsiteX14" fmla="*/ 34202 w 150276"/>
                <a:gd name="connsiteY14" fmla="*/ 5905 h 114632"/>
                <a:gd name="connsiteX15" fmla="*/ 29387 w 150276"/>
                <a:gd name="connsiteY15" fmla="*/ 1097 h 114632"/>
                <a:gd name="connsiteX16" fmla="*/ 22798 w 150276"/>
                <a:gd name="connsiteY16" fmla="*/ 6664 h 114632"/>
                <a:gd name="connsiteX17" fmla="*/ 244 w 150276"/>
                <a:gd name="connsiteY17" fmla="*/ 78531 h 114632"/>
                <a:gd name="connsiteX18" fmla="*/ 26852 w 150276"/>
                <a:gd name="connsiteY18" fmla="*/ 114717 h 114632"/>
                <a:gd name="connsiteX19" fmla="*/ 65879 w 150276"/>
                <a:gd name="connsiteY19" fmla="*/ 88146 h 114632"/>
                <a:gd name="connsiteX20" fmla="*/ 93754 w 150276"/>
                <a:gd name="connsiteY20" fmla="*/ 114717 h 114632"/>
                <a:gd name="connsiteX21" fmla="*/ 134808 w 150276"/>
                <a:gd name="connsiteY21" fmla="*/ 80302 h 114632"/>
                <a:gd name="connsiteX22" fmla="*/ 150520 w 150276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276" h="114632">
                  <a:moveTo>
                    <a:pt x="150520" y="17798"/>
                  </a:moveTo>
                  <a:cubicBezTo>
                    <a:pt x="150520" y="6411"/>
                    <a:pt x="145958" y="85"/>
                    <a:pt x="140383" y="85"/>
                  </a:cubicBezTo>
                  <a:cubicBezTo>
                    <a:pt x="133794" y="85"/>
                    <a:pt x="126952" y="6158"/>
                    <a:pt x="126952" y="11978"/>
                  </a:cubicBezTo>
                  <a:cubicBezTo>
                    <a:pt x="126952" y="14509"/>
                    <a:pt x="128219" y="17292"/>
                    <a:pt x="130753" y="19570"/>
                  </a:cubicBezTo>
                  <a:cubicBezTo>
                    <a:pt x="135061" y="23365"/>
                    <a:pt x="139623" y="30198"/>
                    <a:pt x="139623" y="40826"/>
                  </a:cubicBezTo>
                  <a:cubicBezTo>
                    <a:pt x="139623" y="50948"/>
                    <a:pt x="134808" y="65372"/>
                    <a:pt x="126952" y="77012"/>
                  </a:cubicBezTo>
                  <a:cubicBezTo>
                    <a:pt x="119350" y="87893"/>
                    <a:pt x="109973" y="96497"/>
                    <a:pt x="98063" y="96497"/>
                  </a:cubicBezTo>
                  <a:cubicBezTo>
                    <a:pt x="83618" y="96497"/>
                    <a:pt x="75762" y="87387"/>
                    <a:pt x="73481" y="73723"/>
                  </a:cubicBezTo>
                  <a:cubicBezTo>
                    <a:pt x="76269" y="67143"/>
                    <a:pt x="82097" y="50948"/>
                    <a:pt x="82097" y="43863"/>
                  </a:cubicBezTo>
                  <a:cubicBezTo>
                    <a:pt x="82097" y="40826"/>
                    <a:pt x="80830" y="38295"/>
                    <a:pt x="77536" y="38295"/>
                  </a:cubicBezTo>
                  <a:cubicBezTo>
                    <a:pt x="75508" y="38295"/>
                    <a:pt x="72721" y="38802"/>
                    <a:pt x="70694" y="42597"/>
                  </a:cubicBezTo>
                  <a:cubicBezTo>
                    <a:pt x="67906" y="47658"/>
                    <a:pt x="64865" y="64107"/>
                    <a:pt x="64865" y="73216"/>
                  </a:cubicBezTo>
                  <a:cubicBezTo>
                    <a:pt x="56502" y="85110"/>
                    <a:pt x="46366" y="96497"/>
                    <a:pt x="30400" y="96497"/>
                  </a:cubicBezTo>
                  <a:cubicBezTo>
                    <a:pt x="13675" y="96497"/>
                    <a:pt x="8353" y="81567"/>
                    <a:pt x="8353" y="67396"/>
                  </a:cubicBezTo>
                  <a:cubicBezTo>
                    <a:pt x="8353" y="35765"/>
                    <a:pt x="34202" y="9195"/>
                    <a:pt x="34202" y="5905"/>
                  </a:cubicBezTo>
                  <a:cubicBezTo>
                    <a:pt x="34202" y="3121"/>
                    <a:pt x="32174" y="1097"/>
                    <a:pt x="29387" y="1097"/>
                  </a:cubicBezTo>
                  <a:cubicBezTo>
                    <a:pt x="26092" y="1097"/>
                    <a:pt x="24318" y="4387"/>
                    <a:pt x="22798" y="6664"/>
                  </a:cubicBezTo>
                  <a:cubicBezTo>
                    <a:pt x="9874" y="25390"/>
                    <a:pt x="244" y="55503"/>
                    <a:pt x="244" y="78531"/>
                  </a:cubicBezTo>
                  <a:cubicBezTo>
                    <a:pt x="244" y="95991"/>
                    <a:pt x="6072" y="114717"/>
                    <a:pt x="26852" y="114717"/>
                  </a:cubicBezTo>
                  <a:cubicBezTo>
                    <a:pt x="44845" y="114717"/>
                    <a:pt x="56756" y="102064"/>
                    <a:pt x="65879" y="88146"/>
                  </a:cubicBezTo>
                  <a:cubicBezTo>
                    <a:pt x="68159" y="102823"/>
                    <a:pt x="78043" y="114717"/>
                    <a:pt x="93754" y="114717"/>
                  </a:cubicBezTo>
                  <a:cubicBezTo>
                    <a:pt x="113521" y="114717"/>
                    <a:pt x="125685" y="99281"/>
                    <a:pt x="134808" y="80302"/>
                  </a:cubicBezTo>
                  <a:cubicBezTo>
                    <a:pt x="140890" y="67902"/>
                    <a:pt x="150520" y="33487"/>
                    <a:pt x="150520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972DAE93-6575-8DBE-DC01-A4CD1F963EB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3071030" y="7843720"/>
              <a:ext cx="74859" cy="80773"/>
            </a:xfrm>
            <a:custGeom>
              <a:avLst/>
              <a:gdLst>
                <a:gd name="connsiteX0" fmla="*/ 61095 w 74859"/>
                <a:gd name="connsiteY0" fmla="*/ 8412 h 80773"/>
                <a:gd name="connsiteX1" fmla="*/ 56128 w 74859"/>
                <a:gd name="connsiteY1" fmla="*/ 16206 h 80773"/>
                <a:gd name="connsiteX2" fmla="*/ 64466 w 74859"/>
                <a:gd name="connsiteY2" fmla="*/ 24531 h 80773"/>
                <a:gd name="connsiteX3" fmla="*/ 72981 w 74859"/>
                <a:gd name="connsiteY3" fmla="*/ 15851 h 80773"/>
                <a:gd name="connsiteX4" fmla="*/ 43356 w 74859"/>
                <a:gd name="connsiteY4" fmla="*/ 86 h 80773"/>
                <a:gd name="connsiteX5" fmla="*/ 250 w 74859"/>
                <a:gd name="connsiteY5" fmla="*/ 40827 h 80773"/>
                <a:gd name="connsiteX6" fmla="*/ 42469 w 74859"/>
                <a:gd name="connsiteY6" fmla="*/ 80860 h 80773"/>
                <a:gd name="connsiteX7" fmla="*/ 75109 w 74859"/>
                <a:gd name="connsiteY7" fmla="*/ 57832 h 80773"/>
                <a:gd name="connsiteX8" fmla="*/ 72094 w 74859"/>
                <a:gd name="connsiteY8" fmla="*/ 55707 h 80773"/>
                <a:gd name="connsiteX9" fmla="*/ 68723 w 74859"/>
                <a:gd name="connsiteY9" fmla="*/ 58718 h 80773"/>
                <a:gd name="connsiteX10" fmla="*/ 44598 w 74859"/>
                <a:gd name="connsiteY10" fmla="*/ 75192 h 80773"/>
                <a:gd name="connsiteX11" fmla="*/ 16393 w 74859"/>
                <a:gd name="connsiteY11" fmla="*/ 40650 h 80773"/>
                <a:gd name="connsiteX12" fmla="*/ 43888 w 74859"/>
                <a:gd name="connsiteY12" fmla="*/ 5755 h 80773"/>
                <a:gd name="connsiteX13" fmla="*/ 61095 w 74859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859" h="80773">
                  <a:moveTo>
                    <a:pt x="61095" y="8412"/>
                  </a:moveTo>
                  <a:cubicBezTo>
                    <a:pt x="57902" y="9829"/>
                    <a:pt x="56128" y="12663"/>
                    <a:pt x="56128" y="16206"/>
                  </a:cubicBezTo>
                  <a:cubicBezTo>
                    <a:pt x="56128" y="20988"/>
                    <a:pt x="59499" y="24531"/>
                    <a:pt x="64466" y="24531"/>
                  </a:cubicBezTo>
                  <a:cubicBezTo>
                    <a:pt x="69255" y="24531"/>
                    <a:pt x="72981" y="21520"/>
                    <a:pt x="72981" y="15851"/>
                  </a:cubicBezTo>
                  <a:cubicBezTo>
                    <a:pt x="72981" y="86"/>
                    <a:pt x="48323" y="86"/>
                    <a:pt x="43356" y="86"/>
                  </a:cubicBezTo>
                  <a:cubicBezTo>
                    <a:pt x="16747" y="86"/>
                    <a:pt x="250" y="20457"/>
                    <a:pt x="250" y="40827"/>
                  </a:cubicBezTo>
                  <a:cubicBezTo>
                    <a:pt x="250" y="63147"/>
                    <a:pt x="19231" y="80860"/>
                    <a:pt x="42469" y="80860"/>
                  </a:cubicBezTo>
                  <a:cubicBezTo>
                    <a:pt x="68900" y="80860"/>
                    <a:pt x="75109" y="59958"/>
                    <a:pt x="75109" y="57832"/>
                  </a:cubicBezTo>
                  <a:cubicBezTo>
                    <a:pt x="75109" y="55707"/>
                    <a:pt x="72803" y="55707"/>
                    <a:pt x="72094" y="55707"/>
                  </a:cubicBezTo>
                  <a:cubicBezTo>
                    <a:pt x="69787" y="55707"/>
                    <a:pt x="69610" y="56238"/>
                    <a:pt x="68723" y="58718"/>
                  </a:cubicBezTo>
                  <a:cubicBezTo>
                    <a:pt x="64820" y="69701"/>
                    <a:pt x="55419" y="75192"/>
                    <a:pt x="44598" y="75192"/>
                  </a:cubicBezTo>
                  <a:cubicBezTo>
                    <a:pt x="32358" y="75192"/>
                    <a:pt x="16393" y="66158"/>
                    <a:pt x="16393" y="40650"/>
                  </a:cubicBezTo>
                  <a:cubicBezTo>
                    <a:pt x="16393" y="18154"/>
                    <a:pt x="27391" y="5755"/>
                    <a:pt x="43888" y="5755"/>
                  </a:cubicBezTo>
                  <a:cubicBezTo>
                    <a:pt x="46194" y="5755"/>
                    <a:pt x="54709" y="5755"/>
                    <a:pt x="61095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5CE4A6B9-297B-0C62-288E-FF6A6A465D5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250228" y="7791896"/>
              <a:ext cx="168522" cy="59213"/>
            </a:xfrm>
            <a:custGeom>
              <a:avLst/>
              <a:gdLst>
                <a:gd name="connsiteX0" fmla="*/ 160163 w 168522"/>
                <a:gd name="connsiteY0" fmla="*/ 10207 h 59213"/>
                <a:gd name="connsiteX1" fmla="*/ 168779 w 168522"/>
                <a:gd name="connsiteY1" fmla="*/ 5146 h 59213"/>
                <a:gd name="connsiteX2" fmla="*/ 160416 w 168522"/>
                <a:gd name="connsiteY2" fmla="*/ 85 h 59213"/>
                <a:gd name="connsiteX3" fmla="*/ 8619 w 168522"/>
                <a:gd name="connsiteY3" fmla="*/ 85 h 59213"/>
                <a:gd name="connsiteX4" fmla="*/ 257 w 168522"/>
                <a:gd name="connsiteY4" fmla="*/ 5146 h 59213"/>
                <a:gd name="connsiteX5" fmla="*/ 8873 w 168522"/>
                <a:gd name="connsiteY5" fmla="*/ 10207 h 59213"/>
                <a:gd name="connsiteX6" fmla="*/ 160163 w 168522"/>
                <a:gd name="connsiteY6" fmla="*/ 10207 h 59213"/>
                <a:gd name="connsiteX7" fmla="*/ 160416 w 168522"/>
                <a:gd name="connsiteY7" fmla="*/ 59299 h 59213"/>
                <a:gd name="connsiteX8" fmla="*/ 168779 w 168522"/>
                <a:gd name="connsiteY8" fmla="*/ 54238 h 59213"/>
                <a:gd name="connsiteX9" fmla="*/ 160163 w 168522"/>
                <a:gd name="connsiteY9" fmla="*/ 49177 h 59213"/>
                <a:gd name="connsiteX10" fmla="*/ 8873 w 168522"/>
                <a:gd name="connsiteY10" fmla="*/ 49177 h 59213"/>
                <a:gd name="connsiteX11" fmla="*/ 257 w 168522"/>
                <a:gd name="connsiteY11" fmla="*/ 54238 h 59213"/>
                <a:gd name="connsiteX12" fmla="*/ 8619 w 168522"/>
                <a:gd name="connsiteY12" fmla="*/ 59299 h 59213"/>
                <a:gd name="connsiteX13" fmla="*/ 160416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163" y="10207"/>
                  </a:moveTo>
                  <a:cubicBezTo>
                    <a:pt x="163964" y="10207"/>
                    <a:pt x="168779" y="10207"/>
                    <a:pt x="168779" y="5146"/>
                  </a:cubicBezTo>
                  <a:cubicBezTo>
                    <a:pt x="168779" y="85"/>
                    <a:pt x="163964" y="85"/>
                    <a:pt x="160416" y="85"/>
                  </a:cubicBezTo>
                  <a:lnTo>
                    <a:pt x="8619" y="85"/>
                  </a:lnTo>
                  <a:cubicBezTo>
                    <a:pt x="5072" y="85"/>
                    <a:pt x="257" y="85"/>
                    <a:pt x="257" y="5146"/>
                  </a:cubicBezTo>
                  <a:cubicBezTo>
                    <a:pt x="257" y="10207"/>
                    <a:pt x="5072" y="10207"/>
                    <a:pt x="8873" y="10207"/>
                  </a:cubicBezTo>
                  <a:lnTo>
                    <a:pt x="160163" y="10207"/>
                  </a:lnTo>
                  <a:close/>
                  <a:moveTo>
                    <a:pt x="160416" y="59299"/>
                  </a:moveTo>
                  <a:cubicBezTo>
                    <a:pt x="163964" y="59299"/>
                    <a:pt x="168779" y="59299"/>
                    <a:pt x="168779" y="54238"/>
                  </a:cubicBezTo>
                  <a:cubicBezTo>
                    <a:pt x="168779" y="49177"/>
                    <a:pt x="163964" y="49177"/>
                    <a:pt x="160163" y="49177"/>
                  </a:cubicBezTo>
                  <a:lnTo>
                    <a:pt x="8873" y="49177"/>
                  </a:lnTo>
                  <a:cubicBezTo>
                    <a:pt x="5072" y="49177"/>
                    <a:pt x="257" y="49177"/>
                    <a:pt x="257" y="54238"/>
                  </a:cubicBezTo>
                  <a:cubicBezTo>
                    <a:pt x="257" y="59299"/>
                    <a:pt x="5072" y="59299"/>
                    <a:pt x="8619" y="59299"/>
                  </a:cubicBezTo>
                  <a:lnTo>
                    <a:pt x="160416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5B6E107D-2ED4-B103-D5B1-7493CD61203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3516202" y="7716234"/>
              <a:ext cx="101113" cy="168531"/>
            </a:xfrm>
            <a:custGeom>
              <a:avLst/>
              <a:gdLst>
                <a:gd name="connsiteX0" fmla="*/ 19780 w 101113"/>
                <a:gd name="connsiteY0" fmla="*/ 149132 h 168531"/>
                <a:gd name="connsiteX1" fmla="*/ 46642 w 101113"/>
                <a:gd name="connsiteY1" fmla="*/ 123067 h 168531"/>
                <a:gd name="connsiteX2" fmla="*/ 101381 w 101113"/>
                <a:gd name="connsiteY2" fmla="*/ 49177 h 168531"/>
                <a:gd name="connsiteX3" fmla="*/ 47656 w 101113"/>
                <a:gd name="connsiteY3" fmla="*/ 85 h 168531"/>
                <a:gd name="connsiteX4" fmla="*/ 267 w 101113"/>
                <a:gd name="connsiteY4" fmla="*/ 45887 h 168531"/>
                <a:gd name="connsiteX5" fmla="*/ 13698 w 101113"/>
                <a:gd name="connsiteY5" fmla="*/ 60058 h 168531"/>
                <a:gd name="connsiteX6" fmla="*/ 26876 w 101113"/>
                <a:gd name="connsiteY6" fmla="*/ 46646 h 168531"/>
                <a:gd name="connsiteX7" fmla="*/ 13445 w 101113"/>
                <a:gd name="connsiteY7" fmla="*/ 33487 h 168531"/>
                <a:gd name="connsiteX8" fmla="*/ 10150 w 101113"/>
                <a:gd name="connsiteY8" fmla="*/ 33740 h 168531"/>
                <a:gd name="connsiteX9" fmla="*/ 44362 w 101113"/>
                <a:gd name="connsiteY9" fmla="*/ 7929 h 168531"/>
                <a:gd name="connsiteX10" fmla="*/ 78320 w 101113"/>
                <a:gd name="connsiteY10" fmla="*/ 49177 h 168531"/>
                <a:gd name="connsiteX11" fmla="*/ 51711 w 101113"/>
                <a:gd name="connsiteY11" fmla="*/ 105101 h 168531"/>
                <a:gd name="connsiteX12" fmla="*/ 3055 w 101113"/>
                <a:gd name="connsiteY12" fmla="*/ 159254 h 168531"/>
                <a:gd name="connsiteX13" fmla="*/ 267 w 101113"/>
                <a:gd name="connsiteY13" fmla="*/ 168617 h 168531"/>
                <a:gd name="connsiteX14" fmla="*/ 94285 w 101113"/>
                <a:gd name="connsiteY14" fmla="*/ 168617 h 168531"/>
                <a:gd name="connsiteX15" fmla="*/ 101381 w 101113"/>
                <a:gd name="connsiteY15" fmla="*/ 124586 h 168531"/>
                <a:gd name="connsiteX16" fmla="*/ 95045 w 101113"/>
                <a:gd name="connsiteY16" fmla="*/ 124586 h 168531"/>
                <a:gd name="connsiteX17" fmla="*/ 89470 w 101113"/>
                <a:gd name="connsiteY17" fmla="*/ 147107 h 168531"/>
                <a:gd name="connsiteX18" fmla="*/ 65395 w 101113"/>
                <a:gd name="connsiteY18" fmla="*/ 149132 h 168531"/>
                <a:gd name="connsiteX19" fmla="*/ 19780 w 101113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113" h="168531">
                  <a:moveTo>
                    <a:pt x="19780" y="149132"/>
                  </a:moveTo>
                  <a:lnTo>
                    <a:pt x="46642" y="123067"/>
                  </a:lnTo>
                  <a:cubicBezTo>
                    <a:pt x="86176" y="88146"/>
                    <a:pt x="101381" y="74482"/>
                    <a:pt x="101381" y="49177"/>
                  </a:cubicBezTo>
                  <a:cubicBezTo>
                    <a:pt x="101381" y="20329"/>
                    <a:pt x="78573" y="85"/>
                    <a:pt x="47656" y="85"/>
                  </a:cubicBezTo>
                  <a:cubicBezTo>
                    <a:pt x="19020" y="85"/>
                    <a:pt x="267" y="23365"/>
                    <a:pt x="267" y="45887"/>
                  </a:cubicBezTo>
                  <a:cubicBezTo>
                    <a:pt x="267" y="60058"/>
                    <a:pt x="12938" y="60058"/>
                    <a:pt x="13698" y="60058"/>
                  </a:cubicBezTo>
                  <a:cubicBezTo>
                    <a:pt x="18006" y="60058"/>
                    <a:pt x="26876" y="57021"/>
                    <a:pt x="26876" y="46646"/>
                  </a:cubicBezTo>
                  <a:cubicBezTo>
                    <a:pt x="26876" y="40067"/>
                    <a:pt x="22314" y="33487"/>
                    <a:pt x="13445" y="33487"/>
                  </a:cubicBezTo>
                  <a:cubicBezTo>
                    <a:pt x="11418" y="33487"/>
                    <a:pt x="10911" y="33487"/>
                    <a:pt x="10150" y="33740"/>
                  </a:cubicBezTo>
                  <a:cubicBezTo>
                    <a:pt x="15979" y="17292"/>
                    <a:pt x="29664" y="7929"/>
                    <a:pt x="44362" y="7929"/>
                  </a:cubicBezTo>
                  <a:cubicBezTo>
                    <a:pt x="67423" y="7929"/>
                    <a:pt x="78320" y="28426"/>
                    <a:pt x="78320" y="49177"/>
                  </a:cubicBezTo>
                  <a:cubicBezTo>
                    <a:pt x="78320" y="69421"/>
                    <a:pt x="65649" y="89412"/>
                    <a:pt x="51711" y="105101"/>
                  </a:cubicBezTo>
                  <a:lnTo>
                    <a:pt x="3055" y="159254"/>
                  </a:lnTo>
                  <a:cubicBezTo>
                    <a:pt x="267" y="162037"/>
                    <a:pt x="267" y="162543"/>
                    <a:pt x="267" y="168617"/>
                  </a:cubicBezTo>
                  <a:lnTo>
                    <a:pt x="94285" y="168617"/>
                  </a:lnTo>
                  <a:lnTo>
                    <a:pt x="101381" y="124586"/>
                  </a:lnTo>
                  <a:lnTo>
                    <a:pt x="95045" y="124586"/>
                  </a:lnTo>
                  <a:cubicBezTo>
                    <a:pt x="93778" y="132177"/>
                    <a:pt x="92004" y="143312"/>
                    <a:pt x="89470" y="147107"/>
                  </a:cubicBezTo>
                  <a:cubicBezTo>
                    <a:pt x="87696" y="149132"/>
                    <a:pt x="70971" y="149132"/>
                    <a:pt x="65395" y="149132"/>
                  </a:cubicBezTo>
                  <a:lnTo>
                    <a:pt x="19780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67EBF01E-0E33-B5FA-1326-8BA721FFA8D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3652034" y="7857942"/>
              <a:ext cx="26862" cy="26823"/>
            </a:xfrm>
            <a:custGeom>
              <a:avLst/>
              <a:gdLst>
                <a:gd name="connsiteX0" fmla="*/ 27134 w 26862"/>
                <a:gd name="connsiteY0" fmla="*/ 13496 h 26823"/>
                <a:gd name="connsiteX1" fmla="*/ 13703 w 26862"/>
                <a:gd name="connsiteY1" fmla="*/ 85 h 26823"/>
                <a:gd name="connsiteX2" fmla="*/ 272 w 26862"/>
                <a:gd name="connsiteY2" fmla="*/ 13496 h 26823"/>
                <a:gd name="connsiteX3" fmla="*/ 13703 w 26862"/>
                <a:gd name="connsiteY3" fmla="*/ 26908 h 26823"/>
                <a:gd name="connsiteX4" fmla="*/ 27134 w 26862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2" h="26823">
                  <a:moveTo>
                    <a:pt x="27134" y="13496"/>
                  </a:moveTo>
                  <a:cubicBezTo>
                    <a:pt x="27134" y="6158"/>
                    <a:pt x="21052" y="85"/>
                    <a:pt x="13703" y="85"/>
                  </a:cubicBezTo>
                  <a:cubicBezTo>
                    <a:pt x="6354" y="85"/>
                    <a:pt x="272" y="6158"/>
                    <a:pt x="272" y="13496"/>
                  </a:cubicBezTo>
                  <a:cubicBezTo>
                    <a:pt x="272" y="20835"/>
                    <a:pt x="6354" y="26908"/>
                    <a:pt x="13703" y="26908"/>
                  </a:cubicBezTo>
                  <a:cubicBezTo>
                    <a:pt x="21052" y="26908"/>
                    <a:pt x="27134" y="20835"/>
                    <a:pt x="27134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9B702137-8366-5D51-4F8F-8CB69489CD6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3713305" y="7716234"/>
              <a:ext cx="101113" cy="174099"/>
            </a:xfrm>
            <a:custGeom>
              <a:avLst/>
              <a:gdLst>
                <a:gd name="connsiteX0" fmla="*/ 101388 w 101113"/>
                <a:gd name="connsiteY0" fmla="*/ 117753 h 174099"/>
                <a:gd name="connsiteX1" fmla="*/ 53239 w 101113"/>
                <a:gd name="connsiteY1" fmla="*/ 62335 h 174099"/>
                <a:gd name="connsiteX2" fmla="*/ 21055 w 101113"/>
                <a:gd name="connsiteY2" fmla="*/ 75241 h 174099"/>
                <a:gd name="connsiteX3" fmla="*/ 21055 w 101113"/>
                <a:gd name="connsiteY3" fmla="*/ 25896 h 174099"/>
                <a:gd name="connsiteX4" fmla="*/ 42596 w 101113"/>
                <a:gd name="connsiteY4" fmla="*/ 29186 h 174099"/>
                <a:gd name="connsiteX5" fmla="*/ 91505 w 101113"/>
                <a:gd name="connsiteY5" fmla="*/ 2868 h 174099"/>
                <a:gd name="connsiteX6" fmla="*/ 88971 w 101113"/>
                <a:gd name="connsiteY6" fmla="*/ 85 h 174099"/>
                <a:gd name="connsiteX7" fmla="*/ 86944 w 101113"/>
                <a:gd name="connsiteY7" fmla="*/ 844 h 174099"/>
                <a:gd name="connsiteX8" fmla="*/ 52479 w 101113"/>
                <a:gd name="connsiteY8" fmla="*/ 8182 h 174099"/>
                <a:gd name="connsiteX9" fmla="*/ 18774 w 101113"/>
                <a:gd name="connsiteY9" fmla="*/ 1097 h 174099"/>
                <a:gd name="connsiteX10" fmla="*/ 15733 w 101113"/>
                <a:gd name="connsiteY10" fmla="*/ 338 h 174099"/>
                <a:gd name="connsiteX11" fmla="*/ 13199 w 101113"/>
                <a:gd name="connsiteY11" fmla="*/ 6411 h 174099"/>
                <a:gd name="connsiteX12" fmla="*/ 13199 w 101113"/>
                <a:gd name="connsiteY12" fmla="*/ 81314 h 174099"/>
                <a:gd name="connsiteX13" fmla="*/ 16747 w 101113"/>
                <a:gd name="connsiteY13" fmla="*/ 87893 h 174099"/>
                <a:gd name="connsiteX14" fmla="*/ 20041 w 101113"/>
                <a:gd name="connsiteY14" fmla="*/ 85616 h 174099"/>
                <a:gd name="connsiteX15" fmla="*/ 52732 w 101113"/>
                <a:gd name="connsiteY15" fmla="*/ 67902 h 174099"/>
                <a:gd name="connsiteX16" fmla="*/ 74273 w 101113"/>
                <a:gd name="connsiteY16" fmla="*/ 84098 h 174099"/>
                <a:gd name="connsiteX17" fmla="*/ 78834 w 101113"/>
                <a:gd name="connsiteY17" fmla="*/ 115982 h 174099"/>
                <a:gd name="connsiteX18" fmla="*/ 72752 w 101113"/>
                <a:gd name="connsiteY18" fmla="*/ 150650 h 174099"/>
                <a:gd name="connsiteX19" fmla="*/ 45637 w 101113"/>
                <a:gd name="connsiteY19" fmla="*/ 167098 h 174099"/>
                <a:gd name="connsiteX20" fmla="*/ 8384 w 101113"/>
                <a:gd name="connsiteY20" fmla="*/ 138757 h 174099"/>
                <a:gd name="connsiteX21" fmla="*/ 12692 w 101113"/>
                <a:gd name="connsiteY21" fmla="*/ 139263 h 174099"/>
                <a:gd name="connsiteX22" fmla="*/ 25363 w 101113"/>
                <a:gd name="connsiteY22" fmla="*/ 126863 h 174099"/>
                <a:gd name="connsiteX23" fmla="*/ 12692 w 101113"/>
                <a:gd name="connsiteY23" fmla="*/ 114464 h 174099"/>
                <a:gd name="connsiteX24" fmla="*/ 275 w 101113"/>
                <a:gd name="connsiteY24" fmla="*/ 127875 h 174099"/>
                <a:gd name="connsiteX25" fmla="*/ 46143 w 101113"/>
                <a:gd name="connsiteY25" fmla="*/ 174184 h 174099"/>
                <a:gd name="connsiteX26" fmla="*/ 101388 w 10111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13" h="174099">
                  <a:moveTo>
                    <a:pt x="101388" y="117753"/>
                  </a:moveTo>
                  <a:cubicBezTo>
                    <a:pt x="101388" y="87640"/>
                    <a:pt x="80608" y="62335"/>
                    <a:pt x="53239" y="62335"/>
                  </a:cubicBezTo>
                  <a:cubicBezTo>
                    <a:pt x="41075" y="62335"/>
                    <a:pt x="30178" y="66384"/>
                    <a:pt x="21055" y="75241"/>
                  </a:cubicBezTo>
                  <a:lnTo>
                    <a:pt x="21055" y="25896"/>
                  </a:lnTo>
                  <a:cubicBezTo>
                    <a:pt x="26123" y="27414"/>
                    <a:pt x="34486" y="29186"/>
                    <a:pt x="42596" y="29186"/>
                  </a:cubicBezTo>
                  <a:cubicBezTo>
                    <a:pt x="73766" y="29186"/>
                    <a:pt x="91505" y="6158"/>
                    <a:pt x="91505" y="2868"/>
                  </a:cubicBezTo>
                  <a:cubicBezTo>
                    <a:pt x="91505" y="1350"/>
                    <a:pt x="90745" y="85"/>
                    <a:pt x="88971" y="85"/>
                  </a:cubicBezTo>
                  <a:cubicBezTo>
                    <a:pt x="88717" y="85"/>
                    <a:pt x="88211" y="85"/>
                    <a:pt x="86944" y="844"/>
                  </a:cubicBezTo>
                  <a:cubicBezTo>
                    <a:pt x="81875" y="3121"/>
                    <a:pt x="69458" y="8182"/>
                    <a:pt x="52479" y="8182"/>
                  </a:cubicBezTo>
                  <a:cubicBezTo>
                    <a:pt x="42342" y="8182"/>
                    <a:pt x="30685" y="6411"/>
                    <a:pt x="18774" y="1097"/>
                  </a:cubicBezTo>
                  <a:cubicBezTo>
                    <a:pt x="16747" y="338"/>
                    <a:pt x="16240" y="338"/>
                    <a:pt x="15733" y="338"/>
                  </a:cubicBezTo>
                  <a:cubicBezTo>
                    <a:pt x="13199" y="338"/>
                    <a:pt x="13199" y="2362"/>
                    <a:pt x="13199" y="6411"/>
                  </a:cubicBezTo>
                  <a:lnTo>
                    <a:pt x="13199" y="81314"/>
                  </a:lnTo>
                  <a:cubicBezTo>
                    <a:pt x="13199" y="85869"/>
                    <a:pt x="13199" y="87893"/>
                    <a:pt x="16747" y="87893"/>
                  </a:cubicBezTo>
                  <a:cubicBezTo>
                    <a:pt x="18521" y="87893"/>
                    <a:pt x="19028" y="87134"/>
                    <a:pt x="20041" y="85616"/>
                  </a:cubicBezTo>
                  <a:cubicBezTo>
                    <a:pt x="22829" y="81567"/>
                    <a:pt x="32205" y="67902"/>
                    <a:pt x="52732" y="67902"/>
                  </a:cubicBezTo>
                  <a:cubicBezTo>
                    <a:pt x="65910" y="67902"/>
                    <a:pt x="72245" y="79543"/>
                    <a:pt x="74273" y="84098"/>
                  </a:cubicBezTo>
                  <a:cubicBezTo>
                    <a:pt x="78327" y="93461"/>
                    <a:pt x="78834" y="103330"/>
                    <a:pt x="78834" y="115982"/>
                  </a:cubicBezTo>
                  <a:cubicBezTo>
                    <a:pt x="78834" y="124839"/>
                    <a:pt x="78834" y="140022"/>
                    <a:pt x="72752" y="150650"/>
                  </a:cubicBezTo>
                  <a:cubicBezTo>
                    <a:pt x="66670" y="160519"/>
                    <a:pt x="57294" y="167098"/>
                    <a:pt x="45637" y="167098"/>
                  </a:cubicBezTo>
                  <a:cubicBezTo>
                    <a:pt x="27137" y="167098"/>
                    <a:pt x="12692" y="153687"/>
                    <a:pt x="8384" y="138757"/>
                  </a:cubicBezTo>
                  <a:cubicBezTo>
                    <a:pt x="9145" y="139010"/>
                    <a:pt x="9905" y="139263"/>
                    <a:pt x="12692" y="139263"/>
                  </a:cubicBezTo>
                  <a:cubicBezTo>
                    <a:pt x="21055" y="139263"/>
                    <a:pt x="25363" y="132936"/>
                    <a:pt x="25363" y="126863"/>
                  </a:cubicBezTo>
                  <a:cubicBezTo>
                    <a:pt x="25363" y="120790"/>
                    <a:pt x="21055" y="114464"/>
                    <a:pt x="12692" y="114464"/>
                  </a:cubicBezTo>
                  <a:cubicBezTo>
                    <a:pt x="9145" y="114464"/>
                    <a:pt x="275" y="116235"/>
                    <a:pt x="275" y="127875"/>
                  </a:cubicBezTo>
                  <a:cubicBezTo>
                    <a:pt x="275" y="149638"/>
                    <a:pt x="17761" y="174184"/>
                    <a:pt x="46143" y="174184"/>
                  </a:cubicBezTo>
                  <a:cubicBezTo>
                    <a:pt x="75540" y="174184"/>
                    <a:pt x="101388" y="149891"/>
                    <a:pt x="101388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455CBAA4-0F13-93C9-97FF-142F47DC393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3849137" y="7857942"/>
              <a:ext cx="29649" cy="75662"/>
            </a:xfrm>
            <a:custGeom>
              <a:avLst/>
              <a:gdLst>
                <a:gd name="connsiteX0" fmla="*/ 29930 w 29649"/>
                <a:gd name="connsiteY0" fmla="*/ 26655 h 75662"/>
                <a:gd name="connsiteX1" fmla="*/ 13711 w 29649"/>
                <a:gd name="connsiteY1" fmla="*/ 85 h 75662"/>
                <a:gd name="connsiteX2" fmla="*/ 280 w 29649"/>
                <a:gd name="connsiteY2" fmla="*/ 13496 h 75662"/>
                <a:gd name="connsiteX3" fmla="*/ 13711 w 29649"/>
                <a:gd name="connsiteY3" fmla="*/ 26908 h 75662"/>
                <a:gd name="connsiteX4" fmla="*/ 22581 w 29649"/>
                <a:gd name="connsiteY4" fmla="*/ 23618 h 75662"/>
                <a:gd name="connsiteX5" fmla="*/ 23848 w 29649"/>
                <a:gd name="connsiteY5" fmla="*/ 22859 h 75662"/>
                <a:gd name="connsiteX6" fmla="*/ 24355 w 29649"/>
                <a:gd name="connsiteY6" fmla="*/ 26655 h 75662"/>
                <a:gd name="connsiteX7" fmla="*/ 7122 w 29649"/>
                <a:gd name="connsiteY7" fmla="*/ 68915 h 75662"/>
                <a:gd name="connsiteX8" fmla="*/ 4335 w 29649"/>
                <a:gd name="connsiteY8" fmla="*/ 72963 h 75662"/>
                <a:gd name="connsiteX9" fmla="*/ 6869 w 29649"/>
                <a:gd name="connsiteY9" fmla="*/ 75747 h 75662"/>
                <a:gd name="connsiteX10" fmla="*/ 29930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930" y="26655"/>
                  </a:moveTo>
                  <a:cubicBezTo>
                    <a:pt x="29930" y="9954"/>
                    <a:pt x="23594" y="85"/>
                    <a:pt x="13711" y="85"/>
                  </a:cubicBezTo>
                  <a:cubicBezTo>
                    <a:pt x="5348" y="85"/>
                    <a:pt x="280" y="6411"/>
                    <a:pt x="280" y="13496"/>
                  </a:cubicBezTo>
                  <a:cubicBezTo>
                    <a:pt x="280" y="20329"/>
                    <a:pt x="5348" y="26908"/>
                    <a:pt x="13711" y="26908"/>
                  </a:cubicBezTo>
                  <a:cubicBezTo>
                    <a:pt x="16752" y="26908"/>
                    <a:pt x="20046" y="25896"/>
                    <a:pt x="22581" y="23618"/>
                  </a:cubicBezTo>
                  <a:cubicBezTo>
                    <a:pt x="23341" y="23112"/>
                    <a:pt x="23594" y="22859"/>
                    <a:pt x="23848" y="22859"/>
                  </a:cubicBezTo>
                  <a:cubicBezTo>
                    <a:pt x="24101" y="22859"/>
                    <a:pt x="24355" y="23112"/>
                    <a:pt x="24355" y="26655"/>
                  </a:cubicBezTo>
                  <a:cubicBezTo>
                    <a:pt x="24355" y="45381"/>
                    <a:pt x="15485" y="60564"/>
                    <a:pt x="7122" y="68915"/>
                  </a:cubicBezTo>
                  <a:cubicBezTo>
                    <a:pt x="4335" y="71698"/>
                    <a:pt x="4335" y="72204"/>
                    <a:pt x="4335" y="72963"/>
                  </a:cubicBezTo>
                  <a:cubicBezTo>
                    <a:pt x="4335" y="74735"/>
                    <a:pt x="5602" y="75747"/>
                    <a:pt x="6869" y="75747"/>
                  </a:cubicBezTo>
                  <a:cubicBezTo>
                    <a:pt x="9656" y="75747"/>
                    <a:pt x="29930" y="56262"/>
                    <a:pt x="29930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C4439536-74BB-CA8D-8055-7FC8033CC90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034834" y="7772917"/>
              <a:ext cx="142166" cy="114632"/>
            </a:xfrm>
            <a:custGeom>
              <a:avLst/>
              <a:gdLst>
                <a:gd name="connsiteX0" fmla="*/ 110777 w 142166"/>
                <a:gd name="connsiteY0" fmla="*/ 52213 h 114632"/>
                <a:gd name="connsiteX1" fmla="*/ 68457 w 142166"/>
                <a:gd name="connsiteY1" fmla="*/ 85 h 114632"/>
                <a:gd name="connsiteX2" fmla="*/ 288 w 142166"/>
                <a:gd name="connsiteY2" fmla="*/ 71951 h 114632"/>
                <a:gd name="connsiteX3" fmla="*/ 41341 w 142166"/>
                <a:gd name="connsiteY3" fmla="*/ 114717 h 114632"/>
                <a:gd name="connsiteX4" fmla="*/ 94812 w 142166"/>
                <a:gd name="connsiteY4" fmla="*/ 93461 h 114632"/>
                <a:gd name="connsiteX5" fmla="*/ 117873 w 142166"/>
                <a:gd name="connsiteY5" fmla="*/ 114717 h 114632"/>
                <a:gd name="connsiteX6" fmla="*/ 139160 w 142166"/>
                <a:gd name="connsiteY6" fmla="*/ 96750 h 114632"/>
                <a:gd name="connsiteX7" fmla="*/ 136119 w 142166"/>
                <a:gd name="connsiteY7" fmla="*/ 94220 h 114632"/>
                <a:gd name="connsiteX8" fmla="*/ 132825 w 142166"/>
                <a:gd name="connsiteY8" fmla="*/ 96750 h 114632"/>
                <a:gd name="connsiteX9" fmla="*/ 118633 w 142166"/>
                <a:gd name="connsiteY9" fmla="*/ 109150 h 114632"/>
                <a:gd name="connsiteX10" fmla="*/ 110777 w 142166"/>
                <a:gd name="connsiteY10" fmla="*/ 83339 h 114632"/>
                <a:gd name="connsiteX11" fmla="*/ 113312 w 142166"/>
                <a:gd name="connsiteY11" fmla="*/ 74482 h 114632"/>
                <a:gd name="connsiteX12" fmla="*/ 142455 w 142166"/>
                <a:gd name="connsiteY12" fmla="*/ 15015 h 114632"/>
                <a:gd name="connsiteX13" fmla="*/ 139414 w 142166"/>
                <a:gd name="connsiteY13" fmla="*/ 12484 h 114632"/>
                <a:gd name="connsiteX14" fmla="*/ 135612 w 142166"/>
                <a:gd name="connsiteY14" fmla="*/ 17798 h 114632"/>
                <a:gd name="connsiteX15" fmla="*/ 110777 w 142166"/>
                <a:gd name="connsiteY15" fmla="*/ 67902 h 114632"/>
                <a:gd name="connsiteX16" fmla="*/ 110777 w 142166"/>
                <a:gd name="connsiteY16" fmla="*/ 52213 h 114632"/>
                <a:gd name="connsiteX17" fmla="*/ 93798 w 142166"/>
                <a:gd name="connsiteY17" fmla="*/ 86881 h 114632"/>
                <a:gd name="connsiteX18" fmla="*/ 41848 w 142166"/>
                <a:gd name="connsiteY18" fmla="*/ 109150 h 114632"/>
                <a:gd name="connsiteX19" fmla="*/ 19041 w 142166"/>
                <a:gd name="connsiteY19" fmla="*/ 81567 h 114632"/>
                <a:gd name="connsiteX20" fmla="*/ 33739 w 142166"/>
                <a:gd name="connsiteY20" fmla="*/ 28933 h 114632"/>
                <a:gd name="connsiteX21" fmla="*/ 68203 w 142166"/>
                <a:gd name="connsiteY21" fmla="*/ 5652 h 114632"/>
                <a:gd name="connsiteX22" fmla="*/ 93292 w 142166"/>
                <a:gd name="connsiteY22" fmla="*/ 58539 h 114632"/>
                <a:gd name="connsiteX23" fmla="*/ 93798 w 142166"/>
                <a:gd name="connsiteY23" fmla="*/ 868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166" h="114632">
                  <a:moveTo>
                    <a:pt x="110777" y="52213"/>
                  </a:moveTo>
                  <a:cubicBezTo>
                    <a:pt x="110777" y="12484"/>
                    <a:pt x="87210" y="85"/>
                    <a:pt x="68457" y="85"/>
                  </a:cubicBezTo>
                  <a:cubicBezTo>
                    <a:pt x="33739" y="85"/>
                    <a:pt x="288" y="36271"/>
                    <a:pt x="288" y="71951"/>
                  </a:cubicBezTo>
                  <a:cubicBezTo>
                    <a:pt x="288" y="95485"/>
                    <a:pt x="15493" y="114717"/>
                    <a:pt x="41341" y="114717"/>
                  </a:cubicBezTo>
                  <a:cubicBezTo>
                    <a:pt x="57306" y="114717"/>
                    <a:pt x="75552" y="108897"/>
                    <a:pt x="94812" y="93461"/>
                  </a:cubicBezTo>
                  <a:cubicBezTo>
                    <a:pt x="98107" y="106872"/>
                    <a:pt x="106469" y="114717"/>
                    <a:pt x="117873" y="114717"/>
                  </a:cubicBezTo>
                  <a:cubicBezTo>
                    <a:pt x="131304" y="114717"/>
                    <a:pt x="139160" y="100799"/>
                    <a:pt x="139160" y="96750"/>
                  </a:cubicBezTo>
                  <a:cubicBezTo>
                    <a:pt x="139160" y="94979"/>
                    <a:pt x="137640" y="94220"/>
                    <a:pt x="136119" y="94220"/>
                  </a:cubicBezTo>
                  <a:cubicBezTo>
                    <a:pt x="134345" y="94220"/>
                    <a:pt x="133585" y="94979"/>
                    <a:pt x="132825" y="96750"/>
                  </a:cubicBezTo>
                  <a:cubicBezTo>
                    <a:pt x="128263" y="109150"/>
                    <a:pt x="119140" y="109150"/>
                    <a:pt x="118633" y="109150"/>
                  </a:cubicBezTo>
                  <a:cubicBezTo>
                    <a:pt x="110777" y="109150"/>
                    <a:pt x="110777" y="89412"/>
                    <a:pt x="110777" y="83339"/>
                  </a:cubicBezTo>
                  <a:cubicBezTo>
                    <a:pt x="110777" y="78024"/>
                    <a:pt x="110777" y="77518"/>
                    <a:pt x="113312" y="74482"/>
                  </a:cubicBezTo>
                  <a:cubicBezTo>
                    <a:pt x="137133" y="44622"/>
                    <a:pt x="142455" y="15268"/>
                    <a:pt x="142455" y="15015"/>
                  </a:cubicBezTo>
                  <a:cubicBezTo>
                    <a:pt x="142455" y="14509"/>
                    <a:pt x="142201" y="12484"/>
                    <a:pt x="139414" y="12484"/>
                  </a:cubicBezTo>
                  <a:cubicBezTo>
                    <a:pt x="136879" y="12484"/>
                    <a:pt x="136879" y="13243"/>
                    <a:pt x="135612" y="17798"/>
                  </a:cubicBezTo>
                  <a:cubicBezTo>
                    <a:pt x="131051" y="33740"/>
                    <a:pt x="122688" y="52972"/>
                    <a:pt x="110777" y="67902"/>
                  </a:cubicBezTo>
                  <a:lnTo>
                    <a:pt x="110777" y="52213"/>
                  </a:lnTo>
                  <a:close/>
                  <a:moveTo>
                    <a:pt x="93798" y="86881"/>
                  </a:moveTo>
                  <a:cubicBezTo>
                    <a:pt x="71498" y="106366"/>
                    <a:pt x="51985" y="109150"/>
                    <a:pt x="41848" y="109150"/>
                  </a:cubicBezTo>
                  <a:cubicBezTo>
                    <a:pt x="26643" y="109150"/>
                    <a:pt x="19041" y="97762"/>
                    <a:pt x="19041" y="81567"/>
                  </a:cubicBezTo>
                  <a:cubicBezTo>
                    <a:pt x="19041" y="69168"/>
                    <a:pt x="25629" y="41838"/>
                    <a:pt x="33739" y="28933"/>
                  </a:cubicBezTo>
                  <a:cubicBezTo>
                    <a:pt x="45649" y="10460"/>
                    <a:pt x="59334" y="5652"/>
                    <a:pt x="68203" y="5652"/>
                  </a:cubicBezTo>
                  <a:cubicBezTo>
                    <a:pt x="93292" y="5652"/>
                    <a:pt x="93292" y="38802"/>
                    <a:pt x="93292" y="58539"/>
                  </a:cubicBezTo>
                  <a:cubicBezTo>
                    <a:pt x="93292" y="67902"/>
                    <a:pt x="93292" y="82579"/>
                    <a:pt x="93798" y="868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891107BD-471F-F750-5098-FCD96A24A78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4272076" y="7791896"/>
              <a:ext cx="168522" cy="59213"/>
            </a:xfrm>
            <a:custGeom>
              <a:avLst/>
              <a:gdLst>
                <a:gd name="connsiteX0" fmla="*/ 160203 w 168522"/>
                <a:gd name="connsiteY0" fmla="*/ 10207 h 59213"/>
                <a:gd name="connsiteX1" fmla="*/ 168819 w 168522"/>
                <a:gd name="connsiteY1" fmla="*/ 5146 h 59213"/>
                <a:gd name="connsiteX2" fmla="*/ 160456 w 168522"/>
                <a:gd name="connsiteY2" fmla="*/ 85 h 59213"/>
                <a:gd name="connsiteX3" fmla="*/ 8660 w 168522"/>
                <a:gd name="connsiteY3" fmla="*/ 85 h 59213"/>
                <a:gd name="connsiteX4" fmla="*/ 297 w 168522"/>
                <a:gd name="connsiteY4" fmla="*/ 5146 h 59213"/>
                <a:gd name="connsiteX5" fmla="*/ 8913 w 168522"/>
                <a:gd name="connsiteY5" fmla="*/ 10207 h 59213"/>
                <a:gd name="connsiteX6" fmla="*/ 160203 w 168522"/>
                <a:gd name="connsiteY6" fmla="*/ 10207 h 59213"/>
                <a:gd name="connsiteX7" fmla="*/ 160456 w 168522"/>
                <a:gd name="connsiteY7" fmla="*/ 59299 h 59213"/>
                <a:gd name="connsiteX8" fmla="*/ 168819 w 168522"/>
                <a:gd name="connsiteY8" fmla="*/ 54238 h 59213"/>
                <a:gd name="connsiteX9" fmla="*/ 160203 w 168522"/>
                <a:gd name="connsiteY9" fmla="*/ 49177 h 59213"/>
                <a:gd name="connsiteX10" fmla="*/ 8913 w 168522"/>
                <a:gd name="connsiteY10" fmla="*/ 49177 h 59213"/>
                <a:gd name="connsiteX11" fmla="*/ 297 w 168522"/>
                <a:gd name="connsiteY11" fmla="*/ 54238 h 59213"/>
                <a:gd name="connsiteX12" fmla="*/ 8660 w 168522"/>
                <a:gd name="connsiteY12" fmla="*/ 59299 h 59213"/>
                <a:gd name="connsiteX13" fmla="*/ 160456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203" y="10207"/>
                  </a:moveTo>
                  <a:cubicBezTo>
                    <a:pt x="164004" y="10207"/>
                    <a:pt x="168819" y="10207"/>
                    <a:pt x="168819" y="5146"/>
                  </a:cubicBezTo>
                  <a:cubicBezTo>
                    <a:pt x="168819" y="85"/>
                    <a:pt x="164004" y="85"/>
                    <a:pt x="160456" y="85"/>
                  </a:cubicBezTo>
                  <a:lnTo>
                    <a:pt x="8660" y="85"/>
                  </a:lnTo>
                  <a:cubicBezTo>
                    <a:pt x="5112" y="85"/>
                    <a:pt x="297" y="85"/>
                    <a:pt x="297" y="5146"/>
                  </a:cubicBezTo>
                  <a:cubicBezTo>
                    <a:pt x="297" y="10207"/>
                    <a:pt x="5112" y="10207"/>
                    <a:pt x="8913" y="10207"/>
                  </a:cubicBezTo>
                  <a:lnTo>
                    <a:pt x="160203" y="10207"/>
                  </a:lnTo>
                  <a:close/>
                  <a:moveTo>
                    <a:pt x="160456" y="59299"/>
                  </a:moveTo>
                  <a:cubicBezTo>
                    <a:pt x="164004" y="59299"/>
                    <a:pt x="168819" y="59299"/>
                    <a:pt x="168819" y="54238"/>
                  </a:cubicBezTo>
                  <a:cubicBezTo>
                    <a:pt x="168819" y="49177"/>
                    <a:pt x="164004" y="49177"/>
                    <a:pt x="160203" y="49177"/>
                  </a:cubicBezTo>
                  <a:lnTo>
                    <a:pt x="8913" y="49177"/>
                  </a:lnTo>
                  <a:cubicBezTo>
                    <a:pt x="5112" y="49177"/>
                    <a:pt x="297" y="49177"/>
                    <a:pt x="297" y="54238"/>
                  </a:cubicBezTo>
                  <a:cubicBezTo>
                    <a:pt x="297" y="59299"/>
                    <a:pt x="5112" y="59299"/>
                    <a:pt x="8660" y="59299"/>
                  </a:cubicBezTo>
                  <a:lnTo>
                    <a:pt x="160456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DBBB8FB7-7DE3-FCAA-FDDE-E3C49255A2E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4535263" y="7716234"/>
              <a:ext cx="106688" cy="174099"/>
            </a:xfrm>
            <a:custGeom>
              <a:avLst/>
              <a:gdLst>
                <a:gd name="connsiteX0" fmla="*/ 106996 w 106688"/>
                <a:gd name="connsiteY0" fmla="*/ 87640 h 174099"/>
                <a:gd name="connsiteX1" fmla="*/ 96859 w 106688"/>
                <a:gd name="connsiteY1" fmla="*/ 28426 h 174099"/>
                <a:gd name="connsiteX2" fmla="*/ 53778 w 106688"/>
                <a:gd name="connsiteY2" fmla="*/ 85 h 174099"/>
                <a:gd name="connsiteX3" fmla="*/ 9684 w 106688"/>
                <a:gd name="connsiteY3" fmla="*/ 30198 h 174099"/>
                <a:gd name="connsiteX4" fmla="*/ 307 w 106688"/>
                <a:gd name="connsiteY4" fmla="*/ 87640 h 174099"/>
                <a:gd name="connsiteX5" fmla="*/ 11711 w 106688"/>
                <a:gd name="connsiteY5" fmla="*/ 148626 h 174099"/>
                <a:gd name="connsiteX6" fmla="*/ 53525 w 106688"/>
                <a:gd name="connsiteY6" fmla="*/ 174184 h 174099"/>
                <a:gd name="connsiteX7" fmla="*/ 97619 w 106688"/>
                <a:gd name="connsiteY7" fmla="*/ 144830 h 174099"/>
                <a:gd name="connsiteX8" fmla="*/ 106996 w 106688"/>
                <a:gd name="connsiteY8" fmla="*/ 87640 h 174099"/>
                <a:gd name="connsiteX9" fmla="*/ 53525 w 106688"/>
                <a:gd name="connsiteY9" fmla="*/ 168617 h 174099"/>
                <a:gd name="connsiteX10" fmla="*/ 24129 w 106688"/>
                <a:gd name="connsiteY10" fmla="*/ 137998 h 174099"/>
                <a:gd name="connsiteX11" fmla="*/ 21341 w 106688"/>
                <a:gd name="connsiteY11" fmla="*/ 84604 h 174099"/>
                <a:gd name="connsiteX12" fmla="*/ 23368 w 106688"/>
                <a:gd name="connsiteY12" fmla="*/ 38042 h 174099"/>
                <a:gd name="connsiteX13" fmla="*/ 53525 w 106688"/>
                <a:gd name="connsiteY13" fmla="*/ 5652 h 174099"/>
                <a:gd name="connsiteX14" fmla="*/ 83428 w 106688"/>
                <a:gd name="connsiteY14" fmla="*/ 35259 h 174099"/>
                <a:gd name="connsiteX15" fmla="*/ 85962 w 106688"/>
                <a:gd name="connsiteY15" fmla="*/ 84604 h 174099"/>
                <a:gd name="connsiteX16" fmla="*/ 83175 w 106688"/>
                <a:gd name="connsiteY16" fmla="*/ 136985 h 174099"/>
                <a:gd name="connsiteX17" fmla="*/ 53525 w 106688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88" h="174099">
                  <a:moveTo>
                    <a:pt x="106996" y="87640"/>
                  </a:moveTo>
                  <a:cubicBezTo>
                    <a:pt x="106996" y="67396"/>
                    <a:pt x="105729" y="47152"/>
                    <a:pt x="96859" y="28426"/>
                  </a:cubicBezTo>
                  <a:cubicBezTo>
                    <a:pt x="85202" y="4133"/>
                    <a:pt x="64422" y="85"/>
                    <a:pt x="53778" y="85"/>
                  </a:cubicBezTo>
                  <a:cubicBezTo>
                    <a:pt x="38573" y="85"/>
                    <a:pt x="20074" y="6664"/>
                    <a:pt x="9684" y="30198"/>
                  </a:cubicBezTo>
                  <a:cubicBezTo>
                    <a:pt x="1574" y="47658"/>
                    <a:pt x="307" y="67396"/>
                    <a:pt x="307" y="87640"/>
                  </a:cubicBezTo>
                  <a:cubicBezTo>
                    <a:pt x="307" y="106619"/>
                    <a:pt x="1321" y="129394"/>
                    <a:pt x="11711" y="148626"/>
                  </a:cubicBezTo>
                  <a:cubicBezTo>
                    <a:pt x="22608" y="169123"/>
                    <a:pt x="41107" y="174184"/>
                    <a:pt x="53525" y="174184"/>
                  </a:cubicBezTo>
                  <a:cubicBezTo>
                    <a:pt x="67209" y="174184"/>
                    <a:pt x="86469" y="168870"/>
                    <a:pt x="97619" y="144830"/>
                  </a:cubicBezTo>
                  <a:cubicBezTo>
                    <a:pt x="105729" y="127369"/>
                    <a:pt x="106996" y="107631"/>
                    <a:pt x="106996" y="87640"/>
                  </a:cubicBezTo>
                  <a:close/>
                  <a:moveTo>
                    <a:pt x="53525" y="168617"/>
                  </a:moveTo>
                  <a:cubicBezTo>
                    <a:pt x="43642" y="168617"/>
                    <a:pt x="28690" y="162290"/>
                    <a:pt x="24129" y="137998"/>
                  </a:cubicBezTo>
                  <a:cubicBezTo>
                    <a:pt x="21341" y="122814"/>
                    <a:pt x="21341" y="99534"/>
                    <a:pt x="21341" y="84604"/>
                  </a:cubicBezTo>
                  <a:cubicBezTo>
                    <a:pt x="21341" y="68408"/>
                    <a:pt x="21341" y="51707"/>
                    <a:pt x="23368" y="38042"/>
                  </a:cubicBezTo>
                  <a:cubicBezTo>
                    <a:pt x="28183" y="7929"/>
                    <a:pt x="47189" y="5652"/>
                    <a:pt x="53525" y="5652"/>
                  </a:cubicBezTo>
                  <a:cubicBezTo>
                    <a:pt x="61888" y="5652"/>
                    <a:pt x="78613" y="10207"/>
                    <a:pt x="83428" y="35259"/>
                  </a:cubicBezTo>
                  <a:cubicBezTo>
                    <a:pt x="85962" y="49430"/>
                    <a:pt x="85962" y="68662"/>
                    <a:pt x="85962" y="84604"/>
                  </a:cubicBezTo>
                  <a:cubicBezTo>
                    <a:pt x="85962" y="103583"/>
                    <a:pt x="85962" y="120790"/>
                    <a:pt x="83175" y="136985"/>
                  </a:cubicBezTo>
                  <a:cubicBezTo>
                    <a:pt x="79373" y="161025"/>
                    <a:pt x="64929" y="168617"/>
                    <a:pt x="53525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46B910C9-4E11-FBB4-4BCF-DE319C75827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4673882" y="7857942"/>
              <a:ext cx="26862" cy="26823"/>
            </a:xfrm>
            <a:custGeom>
              <a:avLst/>
              <a:gdLst>
                <a:gd name="connsiteX0" fmla="*/ 27175 w 26862"/>
                <a:gd name="connsiteY0" fmla="*/ 13496 h 26823"/>
                <a:gd name="connsiteX1" fmla="*/ 13743 w 26862"/>
                <a:gd name="connsiteY1" fmla="*/ 85 h 26823"/>
                <a:gd name="connsiteX2" fmla="*/ 312 w 26862"/>
                <a:gd name="connsiteY2" fmla="*/ 13496 h 26823"/>
                <a:gd name="connsiteX3" fmla="*/ 13743 w 26862"/>
                <a:gd name="connsiteY3" fmla="*/ 26908 h 26823"/>
                <a:gd name="connsiteX4" fmla="*/ 27175 w 26862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2" h="26823">
                  <a:moveTo>
                    <a:pt x="27175" y="13496"/>
                  </a:moveTo>
                  <a:cubicBezTo>
                    <a:pt x="27175" y="6158"/>
                    <a:pt x="21093" y="85"/>
                    <a:pt x="13743" y="85"/>
                  </a:cubicBezTo>
                  <a:cubicBezTo>
                    <a:pt x="6394" y="85"/>
                    <a:pt x="312" y="6158"/>
                    <a:pt x="312" y="13496"/>
                  </a:cubicBezTo>
                  <a:cubicBezTo>
                    <a:pt x="312" y="20835"/>
                    <a:pt x="6394" y="26908"/>
                    <a:pt x="13743" y="26908"/>
                  </a:cubicBezTo>
                  <a:cubicBezTo>
                    <a:pt x="21093" y="26908"/>
                    <a:pt x="27175" y="20835"/>
                    <a:pt x="27175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1A61B5F9-BF0E-B724-0137-486E2921F39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4745036" y="7716234"/>
              <a:ext cx="83627" cy="168531"/>
            </a:xfrm>
            <a:custGeom>
              <a:avLst/>
              <a:gdLst>
                <a:gd name="connsiteX0" fmla="*/ 52266 w 83627"/>
                <a:gd name="connsiteY0" fmla="*/ 6664 h 168531"/>
                <a:gd name="connsiteX1" fmla="*/ 46437 w 83627"/>
                <a:gd name="connsiteY1" fmla="*/ 85 h 168531"/>
                <a:gd name="connsiteX2" fmla="*/ 315 w 83627"/>
                <a:gd name="connsiteY2" fmla="*/ 16280 h 168531"/>
                <a:gd name="connsiteX3" fmla="*/ 315 w 83627"/>
                <a:gd name="connsiteY3" fmla="*/ 24125 h 168531"/>
                <a:gd name="connsiteX4" fmla="*/ 33513 w 83627"/>
                <a:gd name="connsiteY4" fmla="*/ 17545 h 168531"/>
                <a:gd name="connsiteX5" fmla="*/ 33513 w 83627"/>
                <a:gd name="connsiteY5" fmla="*/ 148626 h 168531"/>
                <a:gd name="connsiteX6" fmla="*/ 9945 w 83627"/>
                <a:gd name="connsiteY6" fmla="*/ 160772 h 168531"/>
                <a:gd name="connsiteX7" fmla="*/ 1836 w 83627"/>
                <a:gd name="connsiteY7" fmla="*/ 160772 h 168531"/>
                <a:gd name="connsiteX8" fmla="*/ 1836 w 83627"/>
                <a:gd name="connsiteY8" fmla="*/ 168617 h 168531"/>
                <a:gd name="connsiteX9" fmla="*/ 42889 w 83627"/>
                <a:gd name="connsiteY9" fmla="*/ 167858 h 168531"/>
                <a:gd name="connsiteX10" fmla="*/ 83943 w 83627"/>
                <a:gd name="connsiteY10" fmla="*/ 168617 h 168531"/>
                <a:gd name="connsiteX11" fmla="*/ 83943 w 83627"/>
                <a:gd name="connsiteY11" fmla="*/ 160772 h 168531"/>
                <a:gd name="connsiteX12" fmla="*/ 75833 w 83627"/>
                <a:gd name="connsiteY12" fmla="*/ 160772 h 168531"/>
                <a:gd name="connsiteX13" fmla="*/ 52266 w 83627"/>
                <a:gd name="connsiteY13" fmla="*/ 148626 h 168531"/>
                <a:gd name="connsiteX14" fmla="*/ 52266 w 8362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627" h="168531">
                  <a:moveTo>
                    <a:pt x="52266" y="6664"/>
                  </a:moveTo>
                  <a:cubicBezTo>
                    <a:pt x="52266" y="591"/>
                    <a:pt x="52266" y="85"/>
                    <a:pt x="46437" y="85"/>
                  </a:cubicBezTo>
                  <a:cubicBezTo>
                    <a:pt x="30725" y="16280"/>
                    <a:pt x="8424" y="16280"/>
                    <a:pt x="315" y="16280"/>
                  </a:cubicBezTo>
                  <a:lnTo>
                    <a:pt x="315" y="24125"/>
                  </a:lnTo>
                  <a:cubicBezTo>
                    <a:pt x="5383" y="24125"/>
                    <a:pt x="20335" y="24125"/>
                    <a:pt x="33513" y="17545"/>
                  </a:cubicBezTo>
                  <a:lnTo>
                    <a:pt x="33513" y="148626"/>
                  </a:lnTo>
                  <a:cubicBezTo>
                    <a:pt x="33513" y="157735"/>
                    <a:pt x="32752" y="160772"/>
                    <a:pt x="9945" y="160772"/>
                  </a:cubicBezTo>
                  <a:lnTo>
                    <a:pt x="1836" y="160772"/>
                  </a:lnTo>
                  <a:lnTo>
                    <a:pt x="1836" y="168617"/>
                  </a:lnTo>
                  <a:cubicBezTo>
                    <a:pt x="10705" y="167858"/>
                    <a:pt x="32752" y="167858"/>
                    <a:pt x="42889" y="167858"/>
                  </a:cubicBezTo>
                  <a:cubicBezTo>
                    <a:pt x="53026" y="167858"/>
                    <a:pt x="75073" y="167858"/>
                    <a:pt x="83943" y="168617"/>
                  </a:cubicBezTo>
                  <a:lnTo>
                    <a:pt x="83943" y="160772"/>
                  </a:lnTo>
                  <a:lnTo>
                    <a:pt x="75833" y="160772"/>
                  </a:lnTo>
                  <a:cubicBezTo>
                    <a:pt x="53026" y="160772"/>
                    <a:pt x="52266" y="157989"/>
                    <a:pt x="52266" y="148626"/>
                  </a:cubicBezTo>
                  <a:lnTo>
                    <a:pt x="52266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9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E92D8F-F5E6-2057-A894-F7D1CF703946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023781" y="890806"/>
            <a:ext cx="4289424" cy="41993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D47C9B-9644-49EB-A59D-B2C26F7EC700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6643021" y="942938"/>
            <a:ext cx="4206950" cy="4101336"/>
          </a:xfrm>
          <a:prstGeom prst="rect">
            <a:avLst/>
          </a:prstGeom>
        </p:spPr>
      </p:pic>
      <p:grpSp>
        <p:nvGrpSpPr>
          <p:cNvPr id="83" name="组合 82" descr="\documentclass{article}&#10;\usepackage{amsmath}&#10;\pagestyle{empty}&#10;\begin{document}&#10;&#10;\begin{align*}&#10;\epsilon = 1,~\Delta = 1,~\beta=5,~\omega_\mathrm{c}=2.5,~\alpha=0.2&#10;\end{align*}&#10;&#10;\end{document}" title="IguanaTex Vector Display">
            <a:extLst>
              <a:ext uri="{FF2B5EF4-FFF2-40B4-BE49-F238E27FC236}">
                <a16:creationId xmlns:a16="http://schemas.microsoft.com/office/drawing/2014/main" id="{B0A8956E-03AB-301E-5029-9DA68237491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27100" y="5727700"/>
            <a:ext cx="4375070" cy="230275"/>
            <a:chOff x="4681679" y="7697449"/>
            <a:chExt cx="4375070" cy="230275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E6F5BE9A-B441-C167-190D-6247885AEE4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681679" y="7769568"/>
              <a:ext cx="83374" cy="111848"/>
            </a:xfrm>
            <a:custGeom>
              <a:avLst/>
              <a:gdLst>
                <a:gd name="connsiteX0" fmla="*/ 63755 w 83374"/>
                <a:gd name="connsiteY0" fmla="*/ 51960 h 111848"/>
                <a:gd name="connsiteX1" fmla="*/ 72371 w 83374"/>
                <a:gd name="connsiteY1" fmla="*/ 47658 h 111848"/>
                <a:gd name="connsiteX2" fmla="*/ 65022 w 83374"/>
                <a:gd name="connsiteY2" fmla="*/ 44116 h 111848"/>
                <a:gd name="connsiteX3" fmla="*/ 23968 w 83374"/>
                <a:gd name="connsiteY3" fmla="*/ 44116 h 111848"/>
                <a:gd name="connsiteX4" fmla="*/ 67303 w 83374"/>
                <a:gd name="connsiteY4" fmla="*/ 7929 h 111848"/>
                <a:gd name="connsiteX5" fmla="*/ 75158 w 83374"/>
                <a:gd name="connsiteY5" fmla="*/ 7929 h 111848"/>
                <a:gd name="connsiteX6" fmla="*/ 83521 w 83374"/>
                <a:gd name="connsiteY6" fmla="*/ 3627 h 111848"/>
                <a:gd name="connsiteX7" fmla="*/ 75919 w 83374"/>
                <a:gd name="connsiteY7" fmla="*/ 85 h 111848"/>
                <a:gd name="connsiteX8" fmla="*/ 67049 w 83374"/>
                <a:gd name="connsiteY8" fmla="*/ 85 h 111848"/>
                <a:gd name="connsiteX9" fmla="*/ 147 w 83374"/>
                <a:gd name="connsiteY9" fmla="*/ 64107 h 111848"/>
                <a:gd name="connsiteX10" fmla="*/ 46016 w 83374"/>
                <a:gd name="connsiteY10" fmla="*/ 111933 h 111848"/>
                <a:gd name="connsiteX11" fmla="*/ 78960 w 83374"/>
                <a:gd name="connsiteY11" fmla="*/ 99028 h 111848"/>
                <a:gd name="connsiteX12" fmla="*/ 76426 w 83374"/>
                <a:gd name="connsiteY12" fmla="*/ 95485 h 111848"/>
                <a:gd name="connsiteX13" fmla="*/ 73131 w 83374"/>
                <a:gd name="connsiteY13" fmla="*/ 97003 h 111848"/>
                <a:gd name="connsiteX14" fmla="*/ 46522 w 83374"/>
                <a:gd name="connsiteY14" fmla="*/ 106366 h 111848"/>
                <a:gd name="connsiteX15" fmla="*/ 19153 w 83374"/>
                <a:gd name="connsiteY15" fmla="*/ 73470 h 111848"/>
                <a:gd name="connsiteX16" fmla="*/ 21941 w 83374"/>
                <a:gd name="connsiteY16" fmla="*/ 51960 h 111848"/>
                <a:gd name="connsiteX17" fmla="*/ 63755 w 83374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374" h="111848">
                  <a:moveTo>
                    <a:pt x="63755" y="51960"/>
                  </a:moveTo>
                  <a:cubicBezTo>
                    <a:pt x="67809" y="51960"/>
                    <a:pt x="72371" y="51960"/>
                    <a:pt x="72371" y="47658"/>
                  </a:cubicBezTo>
                  <a:cubicBezTo>
                    <a:pt x="72371" y="44116"/>
                    <a:pt x="69330" y="44116"/>
                    <a:pt x="65022" y="44116"/>
                  </a:cubicBezTo>
                  <a:lnTo>
                    <a:pt x="23968" y="44116"/>
                  </a:lnTo>
                  <a:cubicBezTo>
                    <a:pt x="30050" y="22606"/>
                    <a:pt x="44242" y="7929"/>
                    <a:pt x="67303" y="7929"/>
                  </a:cubicBezTo>
                  <a:lnTo>
                    <a:pt x="75158" y="7929"/>
                  </a:lnTo>
                  <a:cubicBezTo>
                    <a:pt x="79467" y="7929"/>
                    <a:pt x="83521" y="7929"/>
                    <a:pt x="83521" y="3627"/>
                  </a:cubicBezTo>
                  <a:cubicBezTo>
                    <a:pt x="83521" y="85"/>
                    <a:pt x="80227" y="85"/>
                    <a:pt x="75919" y="85"/>
                  </a:cubicBezTo>
                  <a:lnTo>
                    <a:pt x="67049" y="85"/>
                  </a:lnTo>
                  <a:cubicBezTo>
                    <a:pt x="34105" y="85"/>
                    <a:pt x="147" y="25390"/>
                    <a:pt x="147" y="64107"/>
                  </a:cubicBezTo>
                  <a:cubicBezTo>
                    <a:pt x="147" y="91942"/>
                    <a:pt x="19153" y="111933"/>
                    <a:pt x="46016" y="111933"/>
                  </a:cubicBezTo>
                  <a:cubicBezTo>
                    <a:pt x="62488" y="111933"/>
                    <a:pt x="78960" y="101811"/>
                    <a:pt x="78960" y="99028"/>
                  </a:cubicBezTo>
                  <a:cubicBezTo>
                    <a:pt x="78960" y="98268"/>
                    <a:pt x="78706" y="95485"/>
                    <a:pt x="76426" y="95485"/>
                  </a:cubicBezTo>
                  <a:cubicBezTo>
                    <a:pt x="75919" y="95485"/>
                    <a:pt x="75412" y="95485"/>
                    <a:pt x="73131" y="97003"/>
                  </a:cubicBezTo>
                  <a:cubicBezTo>
                    <a:pt x="65275" y="102064"/>
                    <a:pt x="55899" y="106366"/>
                    <a:pt x="46522" y="106366"/>
                  </a:cubicBezTo>
                  <a:cubicBezTo>
                    <a:pt x="31824" y="106366"/>
                    <a:pt x="19153" y="95738"/>
                    <a:pt x="19153" y="73470"/>
                  </a:cubicBezTo>
                  <a:cubicBezTo>
                    <a:pt x="19153" y="64613"/>
                    <a:pt x="21181" y="54997"/>
                    <a:pt x="21941" y="51960"/>
                  </a:cubicBezTo>
                  <a:lnTo>
                    <a:pt x="63755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E43D880-6C30-1DCE-39FF-056E6AA890F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857214" y="7785764"/>
              <a:ext cx="168522" cy="59213"/>
            </a:xfrm>
            <a:custGeom>
              <a:avLst/>
              <a:gdLst>
                <a:gd name="connsiteX0" fmla="*/ 160060 w 168522"/>
                <a:gd name="connsiteY0" fmla="*/ 10207 h 59213"/>
                <a:gd name="connsiteX1" fmla="*/ 168676 w 168522"/>
                <a:gd name="connsiteY1" fmla="*/ 5146 h 59213"/>
                <a:gd name="connsiteX2" fmla="*/ 160313 w 168522"/>
                <a:gd name="connsiteY2" fmla="*/ 85 h 59213"/>
                <a:gd name="connsiteX3" fmla="*/ 8517 w 168522"/>
                <a:gd name="connsiteY3" fmla="*/ 85 h 59213"/>
                <a:gd name="connsiteX4" fmla="*/ 154 w 168522"/>
                <a:gd name="connsiteY4" fmla="*/ 5146 h 59213"/>
                <a:gd name="connsiteX5" fmla="*/ 8770 w 168522"/>
                <a:gd name="connsiteY5" fmla="*/ 10207 h 59213"/>
                <a:gd name="connsiteX6" fmla="*/ 160060 w 168522"/>
                <a:gd name="connsiteY6" fmla="*/ 10207 h 59213"/>
                <a:gd name="connsiteX7" fmla="*/ 160313 w 168522"/>
                <a:gd name="connsiteY7" fmla="*/ 59299 h 59213"/>
                <a:gd name="connsiteX8" fmla="*/ 168676 w 168522"/>
                <a:gd name="connsiteY8" fmla="*/ 54238 h 59213"/>
                <a:gd name="connsiteX9" fmla="*/ 160060 w 168522"/>
                <a:gd name="connsiteY9" fmla="*/ 49177 h 59213"/>
                <a:gd name="connsiteX10" fmla="*/ 8770 w 168522"/>
                <a:gd name="connsiteY10" fmla="*/ 49177 h 59213"/>
                <a:gd name="connsiteX11" fmla="*/ 154 w 168522"/>
                <a:gd name="connsiteY11" fmla="*/ 54238 h 59213"/>
                <a:gd name="connsiteX12" fmla="*/ 8517 w 168522"/>
                <a:gd name="connsiteY12" fmla="*/ 59299 h 59213"/>
                <a:gd name="connsiteX13" fmla="*/ 160313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060" y="10207"/>
                  </a:moveTo>
                  <a:cubicBezTo>
                    <a:pt x="163861" y="10207"/>
                    <a:pt x="168676" y="10207"/>
                    <a:pt x="168676" y="5146"/>
                  </a:cubicBezTo>
                  <a:cubicBezTo>
                    <a:pt x="168676" y="85"/>
                    <a:pt x="163861" y="85"/>
                    <a:pt x="160313" y="85"/>
                  </a:cubicBezTo>
                  <a:lnTo>
                    <a:pt x="8517" y="85"/>
                  </a:lnTo>
                  <a:cubicBezTo>
                    <a:pt x="4969" y="85"/>
                    <a:pt x="154" y="85"/>
                    <a:pt x="154" y="5146"/>
                  </a:cubicBezTo>
                  <a:cubicBezTo>
                    <a:pt x="154" y="10207"/>
                    <a:pt x="4969" y="10207"/>
                    <a:pt x="8770" y="10207"/>
                  </a:cubicBezTo>
                  <a:lnTo>
                    <a:pt x="160060" y="10207"/>
                  </a:lnTo>
                  <a:close/>
                  <a:moveTo>
                    <a:pt x="160313" y="59299"/>
                  </a:moveTo>
                  <a:cubicBezTo>
                    <a:pt x="163861" y="59299"/>
                    <a:pt x="168676" y="59299"/>
                    <a:pt x="168676" y="54238"/>
                  </a:cubicBezTo>
                  <a:cubicBezTo>
                    <a:pt x="168676" y="49177"/>
                    <a:pt x="163861" y="49177"/>
                    <a:pt x="160060" y="49177"/>
                  </a:cubicBezTo>
                  <a:lnTo>
                    <a:pt x="8770" y="49177"/>
                  </a:lnTo>
                  <a:cubicBezTo>
                    <a:pt x="4969" y="49177"/>
                    <a:pt x="154" y="49177"/>
                    <a:pt x="154" y="54238"/>
                  </a:cubicBezTo>
                  <a:cubicBezTo>
                    <a:pt x="154" y="59299"/>
                    <a:pt x="4969" y="59299"/>
                    <a:pt x="8517" y="59299"/>
                  </a:cubicBezTo>
                  <a:lnTo>
                    <a:pt x="16031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64939DD3-B05A-C590-373C-BB019587016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133071" y="7710102"/>
              <a:ext cx="83627" cy="168531"/>
            </a:xfrm>
            <a:custGeom>
              <a:avLst/>
              <a:gdLst>
                <a:gd name="connsiteX0" fmla="*/ 52115 w 83627"/>
                <a:gd name="connsiteY0" fmla="*/ 6664 h 168531"/>
                <a:gd name="connsiteX1" fmla="*/ 46286 w 83627"/>
                <a:gd name="connsiteY1" fmla="*/ 85 h 168531"/>
                <a:gd name="connsiteX2" fmla="*/ 164 w 83627"/>
                <a:gd name="connsiteY2" fmla="*/ 16280 h 168531"/>
                <a:gd name="connsiteX3" fmla="*/ 164 w 83627"/>
                <a:gd name="connsiteY3" fmla="*/ 24125 h 168531"/>
                <a:gd name="connsiteX4" fmla="*/ 33362 w 83627"/>
                <a:gd name="connsiteY4" fmla="*/ 17545 h 168531"/>
                <a:gd name="connsiteX5" fmla="*/ 33362 w 83627"/>
                <a:gd name="connsiteY5" fmla="*/ 148626 h 168531"/>
                <a:gd name="connsiteX6" fmla="*/ 9794 w 83627"/>
                <a:gd name="connsiteY6" fmla="*/ 160772 h 168531"/>
                <a:gd name="connsiteX7" fmla="*/ 1685 w 83627"/>
                <a:gd name="connsiteY7" fmla="*/ 160772 h 168531"/>
                <a:gd name="connsiteX8" fmla="*/ 1685 w 83627"/>
                <a:gd name="connsiteY8" fmla="*/ 168617 h 168531"/>
                <a:gd name="connsiteX9" fmla="*/ 42738 w 83627"/>
                <a:gd name="connsiteY9" fmla="*/ 167858 h 168531"/>
                <a:gd name="connsiteX10" fmla="*/ 83792 w 83627"/>
                <a:gd name="connsiteY10" fmla="*/ 168617 h 168531"/>
                <a:gd name="connsiteX11" fmla="*/ 83792 w 83627"/>
                <a:gd name="connsiteY11" fmla="*/ 160772 h 168531"/>
                <a:gd name="connsiteX12" fmla="*/ 75683 w 83627"/>
                <a:gd name="connsiteY12" fmla="*/ 160772 h 168531"/>
                <a:gd name="connsiteX13" fmla="*/ 52115 w 83627"/>
                <a:gd name="connsiteY13" fmla="*/ 148626 h 168531"/>
                <a:gd name="connsiteX14" fmla="*/ 52115 w 8362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627" h="168531">
                  <a:moveTo>
                    <a:pt x="52115" y="6664"/>
                  </a:moveTo>
                  <a:cubicBezTo>
                    <a:pt x="52115" y="591"/>
                    <a:pt x="52115" y="85"/>
                    <a:pt x="46286" y="85"/>
                  </a:cubicBezTo>
                  <a:cubicBezTo>
                    <a:pt x="30574" y="16280"/>
                    <a:pt x="8274" y="16280"/>
                    <a:pt x="164" y="16280"/>
                  </a:cubicBezTo>
                  <a:lnTo>
                    <a:pt x="164" y="24125"/>
                  </a:lnTo>
                  <a:cubicBezTo>
                    <a:pt x="5233" y="24125"/>
                    <a:pt x="20184" y="24125"/>
                    <a:pt x="33362" y="17545"/>
                  </a:cubicBezTo>
                  <a:lnTo>
                    <a:pt x="33362" y="148626"/>
                  </a:lnTo>
                  <a:cubicBezTo>
                    <a:pt x="33362" y="157735"/>
                    <a:pt x="32602" y="160772"/>
                    <a:pt x="9794" y="160772"/>
                  </a:cubicBezTo>
                  <a:lnTo>
                    <a:pt x="1685" y="160772"/>
                  </a:lnTo>
                  <a:lnTo>
                    <a:pt x="1685" y="168617"/>
                  </a:lnTo>
                  <a:cubicBezTo>
                    <a:pt x="10555" y="167858"/>
                    <a:pt x="32602" y="167858"/>
                    <a:pt x="42738" y="167858"/>
                  </a:cubicBezTo>
                  <a:cubicBezTo>
                    <a:pt x="52875" y="167858"/>
                    <a:pt x="74922" y="167858"/>
                    <a:pt x="83792" y="168617"/>
                  </a:cubicBezTo>
                  <a:lnTo>
                    <a:pt x="83792" y="160772"/>
                  </a:lnTo>
                  <a:lnTo>
                    <a:pt x="75683" y="160772"/>
                  </a:lnTo>
                  <a:cubicBezTo>
                    <a:pt x="52875" y="160772"/>
                    <a:pt x="52115" y="157989"/>
                    <a:pt x="52115" y="148626"/>
                  </a:cubicBezTo>
                  <a:lnTo>
                    <a:pt x="52115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3A3C63F-6160-BCAA-B786-CD931299005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259020" y="7851810"/>
              <a:ext cx="29649" cy="75662"/>
            </a:xfrm>
            <a:custGeom>
              <a:avLst/>
              <a:gdLst>
                <a:gd name="connsiteX0" fmla="*/ 29819 w 29649"/>
                <a:gd name="connsiteY0" fmla="*/ 26655 h 75662"/>
                <a:gd name="connsiteX1" fmla="*/ 13601 w 29649"/>
                <a:gd name="connsiteY1" fmla="*/ 85 h 75662"/>
                <a:gd name="connsiteX2" fmla="*/ 169 w 29649"/>
                <a:gd name="connsiteY2" fmla="*/ 13496 h 75662"/>
                <a:gd name="connsiteX3" fmla="*/ 13601 w 29649"/>
                <a:gd name="connsiteY3" fmla="*/ 26908 h 75662"/>
                <a:gd name="connsiteX4" fmla="*/ 22470 w 29649"/>
                <a:gd name="connsiteY4" fmla="*/ 23618 h 75662"/>
                <a:gd name="connsiteX5" fmla="*/ 23737 w 29649"/>
                <a:gd name="connsiteY5" fmla="*/ 22859 h 75662"/>
                <a:gd name="connsiteX6" fmla="*/ 24244 w 29649"/>
                <a:gd name="connsiteY6" fmla="*/ 26655 h 75662"/>
                <a:gd name="connsiteX7" fmla="*/ 7012 w 29649"/>
                <a:gd name="connsiteY7" fmla="*/ 68915 h 75662"/>
                <a:gd name="connsiteX8" fmla="*/ 4224 w 29649"/>
                <a:gd name="connsiteY8" fmla="*/ 72963 h 75662"/>
                <a:gd name="connsiteX9" fmla="*/ 6758 w 29649"/>
                <a:gd name="connsiteY9" fmla="*/ 75747 h 75662"/>
                <a:gd name="connsiteX10" fmla="*/ 29819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819" y="26655"/>
                  </a:moveTo>
                  <a:cubicBezTo>
                    <a:pt x="29819" y="9954"/>
                    <a:pt x="23484" y="85"/>
                    <a:pt x="13601" y="85"/>
                  </a:cubicBezTo>
                  <a:cubicBezTo>
                    <a:pt x="5238" y="85"/>
                    <a:pt x="169" y="6411"/>
                    <a:pt x="169" y="13496"/>
                  </a:cubicBezTo>
                  <a:cubicBezTo>
                    <a:pt x="169" y="20329"/>
                    <a:pt x="5238" y="26908"/>
                    <a:pt x="13601" y="26908"/>
                  </a:cubicBezTo>
                  <a:cubicBezTo>
                    <a:pt x="16642" y="26908"/>
                    <a:pt x="19936" y="25896"/>
                    <a:pt x="22470" y="23618"/>
                  </a:cubicBezTo>
                  <a:cubicBezTo>
                    <a:pt x="23230" y="23112"/>
                    <a:pt x="23484" y="22859"/>
                    <a:pt x="23737" y="22859"/>
                  </a:cubicBezTo>
                  <a:cubicBezTo>
                    <a:pt x="23991" y="22859"/>
                    <a:pt x="24244" y="23112"/>
                    <a:pt x="24244" y="26655"/>
                  </a:cubicBezTo>
                  <a:cubicBezTo>
                    <a:pt x="24244" y="45381"/>
                    <a:pt x="15374" y="60564"/>
                    <a:pt x="7012" y="68915"/>
                  </a:cubicBezTo>
                  <a:cubicBezTo>
                    <a:pt x="4224" y="71698"/>
                    <a:pt x="4224" y="72204"/>
                    <a:pt x="4224" y="72963"/>
                  </a:cubicBezTo>
                  <a:cubicBezTo>
                    <a:pt x="4224" y="74735"/>
                    <a:pt x="5491" y="75747"/>
                    <a:pt x="6758" y="75747"/>
                  </a:cubicBezTo>
                  <a:cubicBezTo>
                    <a:pt x="9546" y="75747"/>
                    <a:pt x="29819" y="56262"/>
                    <a:pt x="2981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915F535-9565-72DB-02ED-9C19B254A1E4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446238" y="7697449"/>
              <a:ext cx="187021" cy="181184"/>
            </a:xfrm>
            <a:custGeom>
              <a:avLst/>
              <a:gdLst>
                <a:gd name="connsiteX0" fmla="*/ 100277 w 187021"/>
                <a:gd name="connsiteY0" fmla="*/ 4640 h 181184"/>
                <a:gd name="connsiteX1" fmla="*/ 93688 w 187021"/>
                <a:gd name="connsiteY1" fmla="*/ 85 h 181184"/>
                <a:gd name="connsiteX2" fmla="*/ 87099 w 187021"/>
                <a:gd name="connsiteY2" fmla="*/ 4640 h 181184"/>
                <a:gd name="connsiteX3" fmla="*/ 1444 w 187021"/>
                <a:gd name="connsiteY3" fmla="*/ 176208 h 181184"/>
                <a:gd name="connsiteX4" fmla="*/ 177 w 187021"/>
                <a:gd name="connsiteY4" fmla="*/ 179245 h 181184"/>
                <a:gd name="connsiteX5" fmla="*/ 5752 w 187021"/>
                <a:gd name="connsiteY5" fmla="*/ 181269 h 181184"/>
                <a:gd name="connsiteX6" fmla="*/ 181624 w 187021"/>
                <a:gd name="connsiteY6" fmla="*/ 181269 h 181184"/>
                <a:gd name="connsiteX7" fmla="*/ 187199 w 187021"/>
                <a:gd name="connsiteY7" fmla="*/ 179245 h 181184"/>
                <a:gd name="connsiteX8" fmla="*/ 185932 w 187021"/>
                <a:gd name="connsiteY8" fmla="*/ 176208 h 181184"/>
                <a:gd name="connsiteX9" fmla="*/ 100277 w 187021"/>
                <a:gd name="connsiteY9" fmla="*/ 4640 h 181184"/>
                <a:gd name="connsiteX10" fmla="*/ 85579 w 187021"/>
                <a:gd name="connsiteY10" fmla="*/ 25390 h 181184"/>
                <a:gd name="connsiteX11" fmla="*/ 153748 w 187021"/>
                <a:gd name="connsiteY11" fmla="*/ 162037 h 181184"/>
                <a:gd name="connsiteX12" fmla="*/ 17156 w 187021"/>
                <a:gd name="connsiteY12" fmla="*/ 162037 h 181184"/>
                <a:gd name="connsiteX13" fmla="*/ 85579 w 187021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021" h="181184">
                  <a:moveTo>
                    <a:pt x="100277" y="4640"/>
                  </a:moveTo>
                  <a:cubicBezTo>
                    <a:pt x="98503" y="1350"/>
                    <a:pt x="97996" y="85"/>
                    <a:pt x="93688" y="85"/>
                  </a:cubicBezTo>
                  <a:cubicBezTo>
                    <a:pt x="89380" y="85"/>
                    <a:pt x="88873" y="1350"/>
                    <a:pt x="87099" y="4640"/>
                  </a:cubicBezTo>
                  <a:lnTo>
                    <a:pt x="1444" y="176208"/>
                  </a:lnTo>
                  <a:cubicBezTo>
                    <a:pt x="177" y="178486"/>
                    <a:pt x="177" y="178992"/>
                    <a:pt x="177" y="179245"/>
                  </a:cubicBezTo>
                  <a:cubicBezTo>
                    <a:pt x="177" y="181269"/>
                    <a:pt x="1698" y="181269"/>
                    <a:pt x="5752" y="181269"/>
                  </a:cubicBezTo>
                  <a:lnTo>
                    <a:pt x="181624" y="181269"/>
                  </a:lnTo>
                  <a:cubicBezTo>
                    <a:pt x="185678" y="181269"/>
                    <a:pt x="187199" y="181269"/>
                    <a:pt x="187199" y="179245"/>
                  </a:cubicBezTo>
                  <a:cubicBezTo>
                    <a:pt x="187199" y="178992"/>
                    <a:pt x="187199" y="178486"/>
                    <a:pt x="185932" y="176208"/>
                  </a:cubicBezTo>
                  <a:lnTo>
                    <a:pt x="100277" y="4640"/>
                  </a:lnTo>
                  <a:close/>
                  <a:moveTo>
                    <a:pt x="85579" y="25390"/>
                  </a:moveTo>
                  <a:lnTo>
                    <a:pt x="153748" y="162037"/>
                  </a:lnTo>
                  <a:lnTo>
                    <a:pt x="17156" y="162037"/>
                  </a:lnTo>
                  <a:lnTo>
                    <a:pt x="85579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4F983450-4AFB-CF66-6E59-B601A4F86A0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730091" y="7785764"/>
              <a:ext cx="168522" cy="59213"/>
            </a:xfrm>
            <a:custGeom>
              <a:avLst/>
              <a:gdLst>
                <a:gd name="connsiteX0" fmla="*/ 160094 w 168522"/>
                <a:gd name="connsiteY0" fmla="*/ 10207 h 59213"/>
                <a:gd name="connsiteX1" fmla="*/ 168710 w 168522"/>
                <a:gd name="connsiteY1" fmla="*/ 5146 h 59213"/>
                <a:gd name="connsiteX2" fmla="*/ 160348 w 168522"/>
                <a:gd name="connsiteY2" fmla="*/ 85 h 59213"/>
                <a:gd name="connsiteX3" fmla="*/ 8551 w 168522"/>
                <a:gd name="connsiteY3" fmla="*/ 85 h 59213"/>
                <a:gd name="connsiteX4" fmla="*/ 188 w 168522"/>
                <a:gd name="connsiteY4" fmla="*/ 5146 h 59213"/>
                <a:gd name="connsiteX5" fmla="*/ 8804 w 168522"/>
                <a:gd name="connsiteY5" fmla="*/ 10207 h 59213"/>
                <a:gd name="connsiteX6" fmla="*/ 160094 w 168522"/>
                <a:gd name="connsiteY6" fmla="*/ 10207 h 59213"/>
                <a:gd name="connsiteX7" fmla="*/ 160348 w 168522"/>
                <a:gd name="connsiteY7" fmla="*/ 59299 h 59213"/>
                <a:gd name="connsiteX8" fmla="*/ 168710 w 168522"/>
                <a:gd name="connsiteY8" fmla="*/ 54238 h 59213"/>
                <a:gd name="connsiteX9" fmla="*/ 160094 w 168522"/>
                <a:gd name="connsiteY9" fmla="*/ 49177 h 59213"/>
                <a:gd name="connsiteX10" fmla="*/ 8804 w 168522"/>
                <a:gd name="connsiteY10" fmla="*/ 49177 h 59213"/>
                <a:gd name="connsiteX11" fmla="*/ 188 w 168522"/>
                <a:gd name="connsiteY11" fmla="*/ 54238 h 59213"/>
                <a:gd name="connsiteX12" fmla="*/ 8551 w 168522"/>
                <a:gd name="connsiteY12" fmla="*/ 59299 h 59213"/>
                <a:gd name="connsiteX13" fmla="*/ 160348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094" y="10207"/>
                  </a:moveTo>
                  <a:cubicBezTo>
                    <a:pt x="163895" y="10207"/>
                    <a:pt x="168710" y="10207"/>
                    <a:pt x="168710" y="5146"/>
                  </a:cubicBezTo>
                  <a:cubicBezTo>
                    <a:pt x="168710" y="85"/>
                    <a:pt x="163895" y="85"/>
                    <a:pt x="160348" y="85"/>
                  </a:cubicBezTo>
                  <a:lnTo>
                    <a:pt x="8551" y="85"/>
                  </a:lnTo>
                  <a:cubicBezTo>
                    <a:pt x="5003" y="85"/>
                    <a:pt x="188" y="85"/>
                    <a:pt x="188" y="5146"/>
                  </a:cubicBezTo>
                  <a:cubicBezTo>
                    <a:pt x="188" y="10207"/>
                    <a:pt x="5003" y="10207"/>
                    <a:pt x="8804" y="10207"/>
                  </a:cubicBezTo>
                  <a:lnTo>
                    <a:pt x="160094" y="10207"/>
                  </a:lnTo>
                  <a:close/>
                  <a:moveTo>
                    <a:pt x="160348" y="59299"/>
                  </a:moveTo>
                  <a:cubicBezTo>
                    <a:pt x="163895" y="59299"/>
                    <a:pt x="168710" y="59299"/>
                    <a:pt x="168710" y="54238"/>
                  </a:cubicBezTo>
                  <a:cubicBezTo>
                    <a:pt x="168710" y="49177"/>
                    <a:pt x="163895" y="49177"/>
                    <a:pt x="160094" y="49177"/>
                  </a:cubicBezTo>
                  <a:lnTo>
                    <a:pt x="8804" y="49177"/>
                  </a:lnTo>
                  <a:cubicBezTo>
                    <a:pt x="5003" y="49177"/>
                    <a:pt x="188" y="49177"/>
                    <a:pt x="188" y="54238"/>
                  </a:cubicBezTo>
                  <a:cubicBezTo>
                    <a:pt x="188" y="59299"/>
                    <a:pt x="5003" y="59299"/>
                    <a:pt x="8551" y="59299"/>
                  </a:cubicBezTo>
                  <a:lnTo>
                    <a:pt x="160348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50B7A4D8-6B1C-FE80-016F-4F623E0A100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005949" y="7710102"/>
              <a:ext cx="83627" cy="168531"/>
            </a:xfrm>
            <a:custGeom>
              <a:avLst/>
              <a:gdLst>
                <a:gd name="connsiteX0" fmla="*/ 52149 w 83627"/>
                <a:gd name="connsiteY0" fmla="*/ 6664 h 168531"/>
                <a:gd name="connsiteX1" fmla="*/ 46321 w 83627"/>
                <a:gd name="connsiteY1" fmla="*/ 85 h 168531"/>
                <a:gd name="connsiteX2" fmla="*/ 199 w 83627"/>
                <a:gd name="connsiteY2" fmla="*/ 16280 h 168531"/>
                <a:gd name="connsiteX3" fmla="*/ 199 w 83627"/>
                <a:gd name="connsiteY3" fmla="*/ 24125 h 168531"/>
                <a:gd name="connsiteX4" fmla="*/ 33396 w 83627"/>
                <a:gd name="connsiteY4" fmla="*/ 17545 h 168531"/>
                <a:gd name="connsiteX5" fmla="*/ 33396 w 83627"/>
                <a:gd name="connsiteY5" fmla="*/ 148626 h 168531"/>
                <a:gd name="connsiteX6" fmla="*/ 9829 w 83627"/>
                <a:gd name="connsiteY6" fmla="*/ 160772 h 168531"/>
                <a:gd name="connsiteX7" fmla="*/ 1719 w 83627"/>
                <a:gd name="connsiteY7" fmla="*/ 160772 h 168531"/>
                <a:gd name="connsiteX8" fmla="*/ 1719 w 83627"/>
                <a:gd name="connsiteY8" fmla="*/ 168617 h 168531"/>
                <a:gd name="connsiteX9" fmla="*/ 42773 w 83627"/>
                <a:gd name="connsiteY9" fmla="*/ 167858 h 168531"/>
                <a:gd name="connsiteX10" fmla="*/ 83826 w 83627"/>
                <a:gd name="connsiteY10" fmla="*/ 168617 h 168531"/>
                <a:gd name="connsiteX11" fmla="*/ 83826 w 83627"/>
                <a:gd name="connsiteY11" fmla="*/ 160772 h 168531"/>
                <a:gd name="connsiteX12" fmla="*/ 75717 w 83627"/>
                <a:gd name="connsiteY12" fmla="*/ 160772 h 168531"/>
                <a:gd name="connsiteX13" fmla="*/ 52149 w 83627"/>
                <a:gd name="connsiteY13" fmla="*/ 148626 h 168531"/>
                <a:gd name="connsiteX14" fmla="*/ 52149 w 8362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627" h="168531">
                  <a:moveTo>
                    <a:pt x="52149" y="6664"/>
                  </a:moveTo>
                  <a:cubicBezTo>
                    <a:pt x="52149" y="591"/>
                    <a:pt x="52149" y="85"/>
                    <a:pt x="46321" y="85"/>
                  </a:cubicBezTo>
                  <a:cubicBezTo>
                    <a:pt x="30609" y="16280"/>
                    <a:pt x="8308" y="16280"/>
                    <a:pt x="199" y="16280"/>
                  </a:cubicBezTo>
                  <a:lnTo>
                    <a:pt x="199" y="24125"/>
                  </a:lnTo>
                  <a:cubicBezTo>
                    <a:pt x="5267" y="24125"/>
                    <a:pt x="20219" y="24125"/>
                    <a:pt x="33396" y="17545"/>
                  </a:cubicBezTo>
                  <a:lnTo>
                    <a:pt x="33396" y="148626"/>
                  </a:lnTo>
                  <a:cubicBezTo>
                    <a:pt x="33396" y="157735"/>
                    <a:pt x="32636" y="160772"/>
                    <a:pt x="9829" y="160772"/>
                  </a:cubicBezTo>
                  <a:lnTo>
                    <a:pt x="1719" y="160772"/>
                  </a:lnTo>
                  <a:lnTo>
                    <a:pt x="1719" y="168617"/>
                  </a:lnTo>
                  <a:cubicBezTo>
                    <a:pt x="10589" y="167858"/>
                    <a:pt x="32636" y="167858"/>
                    <a:pt x="42773" y="167858"/>
                  </a:cubicBezTo>
                  <a:cubicBezTo>
                    <a:pt x="52909" y="167858"/>
                    <a:pt x="74957" y="167858"/>
                    <a:pt x="83826" y="168617"/>
                  </a:cubicBezTo>
                  <a:lnTo>
                    <a:pt x="83826" y="160772"/>
                  </a:lnTo>
                  <a:lnTo>
                    <a:pt x="75717" y="160772"/>
                  </a:lnTo>
                  <a:cubicBezTo>
                    <a:pt x="52909" y="160772"/>
                    <a:pt x="52149" y="157989"/>
                    <a:pt x="52149" y="148626"/>
                  </a:cubicBezTo>
                  <a:lnTo>
                    <a:pt x="52149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508B1ADF-CBCE-B8E5-51AA-F9B72B4DF9E7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131897" y="7851810"/>
              <a:ext cx="29649" cy="75662"/>
            </a:xfrm>
            <a:custGeom>
              <a:avLst/>
              <a:gdLst>
                <a:gd name="connsiteX0" fmla="*/ 29854 w 29649"/>
                <a:gd name="connsiteY0" fmla="*/ 26655 h 75662"/>
                <a:gd name="connsiteX1" fmla="*/ 13635 w 29649"/>
                <a:gd name="connsiteY1" fmla="*/ 85 h 75662"/>
                <a:gd name="connsiteX2" fmla="*/ 204 w 29649"/>
                <a:gd name="connsiteY2" fmla="*/ 13496 h 75662"/>
                <a:gd name="connsiteX3" fmla="*/ 13635 w 29649"/>
                <a:gd name="connsiteY3" fmla="*/ 26908 h 75662"/>
                <a:gd name="connsiteX4" fmla="*/ 22504 w 29649"/>
                <a:gd name="connsiteY4" fmla="*/ 23618 h 75662"/>
                <a:gd name="connsiteX5" fmla="*/ 23772 w 29649"/>
                <a:gd name="connsiteY5" fmla="*/ 22859 h 75662"/>
                <a:gd name="connsiteX6" fmla="*/ 24278 w 29649"/>
                <a:gd name="connsiteY6" fmla="*/ 26655 h 75662"/>
                <a:gd name="connsiteX7" fmla="*/ 7046 w 29649"/>
                <a:gd name="connsiteY7" fmla="*/ 68915 h 75662"/>
                <a:gd name="connsiteX8" fmla="*/ 4258 w 29649"/>
                <a:gd name="connsiteY8" fmla="*/ 72963 h 75662"/>
                <a:gd name="connsiteX9" fmla="*/ 6793 w 29649"/>
                <a:gd name="connsiteY9" fmla="*/ 75747 h 75662"/>
                <a:gd name="connsiteX10" fmla="*/ 29854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854" y="26655"/>
                  </a:moveTo>
                  <a:cubicBezTo>
                    <a:pt x="29854" y="9954"/>
                    <a:pt x="23518" y="85"/>
                    <a:pt x="13635" y="85"/>
                  </a:cubicBezTo>
                  <a:cubicBezTo>
                    <a:pt x="5272" y="85"/>
                    <a:pt x="204" y="6411"/>
                    <a:pt x="204" y="13496"/>
                  </a:cubicBezTo>
                  <a:cubicBezTo>
                    <a:pt x="204" y="20329"/>
                    <a:pt x="5272" y="26908"/>
                    <a:pt x="13635" y="26908"/>
                  </a:cubicBezTo>
                  <a:cubicBezTo>
                    <a:pt x="16676" y="26908"/>
                    <a:pt x="19970" y="25896"/>
                    <a:pt x="22504" y="23618"/>
                  </a:cubicBezTo>
                  <a:cubicBezTo>
                    <a:pt x="23265" y="23112"/>
                    <a:pt x="23518" y="22859"/>
                    <a:pt x="23772" y="22859"/>
                  </a:cubicBezTo>
                  <a:cubicBezTo>
                    <a:pt x="24025" y="22859"/>
                    <a:pt x="24278" y="23112"/>
                    <a:pt x="24278" y="26655"/>
                  </a:cubicBezTo>
                  <a:cubicBezTo>
                    <a:pt x="24278" y="45381"/>
                    <a:pt x="15409" y="60564"/>
                    <a:pt x="7046" y="68915"/>
                  </a:cubicBezTo>
                  <a:cubicBezTo>
                    <a:pt x="4258" y="71698"/>
                    <a:pt x="4258" y="72204"/>
                    <a:pt x="4258" y="72963"/>
                  </a:cubicBezTo>
                  <a:cubicBezTo>
                    <a:pt x="4258" y="74735"/>
                    <a:pt x="5525" y="75747"/>
                    <a:pt x="6793" y="75747"/>
                  </a:cubicBezTo>
                  <a:cubicBezTo>
                    <a:pt x="9580" y="75747"/>
                    <a:pt x="29854" y="56262"/>
                    <a:pt x="29854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610BE7AD-B11A-0F7F-82D0-CF5FAB42F77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314775" y="7699979"/>
              <a:ext cx="138144" cy="227745"/>
            </a:xfrm>
            <a:custGeom>
              <a:avLst/>
              <a:gdLst>
                <a:gd name="connsiteX0" fmla="*/ 138356 w 138144"/>
                <a:gd name="connsiteY0" fmla="*/ 34753 h 227745"/>
                <a:gd name="connsiteX1" fmla="*/ 103891 w 138144"/>
                <a:gd name="connsiteY1" fmla="*/ 85 h 227745"/>
                <a:gd name="connsiteX2" fmla="*/ 73228 w 138144"/>
                <a:gd name="connsiteY2" fmla="*/ 10713 h 227745"/>
                <a:gd name="connsiteX3" fmla="*/ 40537 w 138144"/>
                <a:gd name="connsiteY3" fmla="*/ 64613 h 227745"/>
                <a:gd name="connsiteX4" fmla="*/ 244 w 138144"/>
                <a:gd name="connsiteY4" fmla="*/ 225300 h 227745"/>
                <a:gd name="connsiteX5" fmla="*/ 3285 w 138144"/>
                <a:gd name="connsiteY5" fmla="*/ 227831 h 227745"/>
                <a:gd name="connsiteX6" fmla="*/ 6326 w 138144"/>
                <a:gd name="connsiteY6" fmla="*/ 226565 h 227745"/>
                <a:gd name="connsiteX7" fmla="*/ 24065 w 138144"/>
                <a:gd name="connsiteY7" fmla="*/ 156723 h 227745"/>
                <a:gd name="connsiteX8" fmla="*/ 58529 w 138144"/>
                <a:gd name="connsiteY8" fmla="*/ 181269 h 227745"/>
                <a:gd name="connsiteX9" fmla="*/ 107439 w 138144"/>
                <a:gd name="connsiteY9" fmla="*/ 161278 h 227745"/>
                <a:gd name="connsiteX10" fmla="*/ 127712 w 138144"/>
                <a:gd name="connsiteY10" fmla="*/ 114717 h 227745"/>
                <a:gd name="connsiteX11" fmla="*/ 109213 w 138144"/>
                <a:gd name="connsiteY11" fmla="*/ 77012 h 227745"/>
                <a:gd name="connsiteX12" fmla="*/ 138356 w 138144"/>
                <a:gd name="connsiteY12" fmla="*/ 34753 h 227745"/>
                <a:gd name="connsiteX13" fmla="*/ 92741 w 138144"/>
                <a:gd name="connsiteY13" fmla="*/ 76759 h 227745"/>
                <a:gd name="connsiteX14" fmla="*/ 80577 w 138144"/>
                <a:gd name="connsiteY14" fmla="*/ 78531 h 227745"/>
                <a:gd name="connsiteX15" fmla="*/ 69426 w 138144"/>
                <a:gd name="connsiteY15" fmla="*/ 77518 h 227745"/>
                <a:gd name="connsiteX16" fmla="*/ 81844 w 138144"/>
                <a:gd name="connsiteY16" fmla="*/ 75494 h 227745"/>
                <a:gd name="connsiteX17" fmla="*/ 92741 w 138144"/>
                <a:gd name="connsiteY17" fmla="*/ 76759 h 227745"/>
                <a:gd name="connsiteX18" fmla="*/ 124164 w 138144"/>
                <a:gd name="connsiteY18" fmla="*/ 28933 h 227745"/>
                <a:gd name="connsiteX19" fmla="*/ 101357 w 138144"/>
                <a:gd name="connsiteY19" fmla="*/ 72710 h 227745"/>
                <a:gd name="connsiteX20" fmla="*/ 81844 w 138144"/>
                <a:gd name="connsiteY20" fmla="*/ 69674 h 227745"/>
                <a:gd name="connsiteX21" fmla="*/ 62331 w 138144"/>
                <a:gd name="connsiteY21" fmla="*/ 77771 h 227745"/>
                <a:gd name="connsiteX22" fmla="*/ 79816 w 138144"/>
                <a:gd name="connsiteY22" fmla="*/ 84098 h 227745"/>
                <a:gd name="connsiteX23" fmla="*/ 100597 w 138144"/>
                <a:gd name="connsiteY23" fmla="*/ 80808 h 227745"/>
                <a:gd name="connsiteX24" fmla="*/ 111747 w 138144"/>
                <a:gd name="connsiteY24" fmla="*/ 109403 h 227745"/>
                <a:gd name="connsiteX25" fmla="*/ 99076 w 138144"/>
                <a:gd name="connsiteY25" fmla="*/ 152928 h 227745"/>
                <a:gd name="connsiteX26" fmla="*/ 57769 w 138144"/>
                <a:gd name="connsiteY26" fmla="*/ 175702 h 227745"/>
                <a:gd name="connsiteX27" fmla="*/ 28880 w 138144"/>
                <a:gd name="connsiteY27" fmla="*/ 143059 h 227745"/>
                <a:gd name="connsiteX28" fmla="*/ 30147 w 138144"/>
                <a:gd name="connsiteY28" fmla="*/ 131924 h 227745"/>
                <a:gd name="connsiteX29" fmla="*/ 46365 w 138144"/>
                <a:gd name="connsiteY29" fmla="*/ 67902 h 227745"/>
                <a:gd name="connsiteX30" fmla="*/ 100597 w 138144"/>
                <a:gd name="connsiteY30" fmla="*/ 5905 h 227745"/>
                <a:gd name="connsiteX31" fmla="*/ 124164 w 138144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144" h="227745">
                  <a:moveTo>
                    <a:pt x="138356" y="34753"/>
                  </a:moveTo>
                  <a:cubicBezTo>
                    <a:pt x="138356" y="15774"/>
                    <a:pt x="124418" y="85"/>
                    <a:pt x="103891" y="85"/>
                  </a:cubicBezTo>
                  <a:cubicBezTo>
                    <a:pt x="89193" y="85"/>
                    <a:pt x="82097" y="4134"/>
                    <a:pt x="73228" y="10713"/>
                  </a:cubicBezTo>
                  <a:cubicBezTo>
                    <a:pt x="59290" y="20835"/>
                    <a:pt x="45352" y="45381"/>
                    <a:pt x="40537" y="64613"/>
                  </a:cubicBezTo>
                  <a:lnTo>
                    <a:pt x="244" y="225300"/>
                  </a:lnTo>
                  <a:cubicBezTo>
                    <a:pt x="-10" y="226312"/>
                    <a:pt x="1257" y="227831"/>
                    <a:pt x="3285" y="227831"/>
                  </a:cubicBezTo>
                  <a:cubicBezTo>
                    <a:pt x="5312" y="227831"/>
                    <a:pt x="6072" y="227325"/>
                    <a:pt x="6326" y="226565"/>
                  </a:cubicBezTo>
                  <a:lnTo>
                    <a:pt x="24065" y="156723"/>
                  </a:lnTo>
                  <a:cubicBezTo>
                    <a:pt x="28880" y="171906"/>
                    <a:pt x="40030" y="181269"/>
                    <a:pt x="58529" y="181269"/>
                  </a:cubicBezTo>
                  <a:cubicBezTo>
                    <a:pt x="77029" y="181269"/>
                    <a:pt x="96035" y="172412"/>
                    <a:pt x="107439" y="161278"/>
                  </a:cubicBezTo>
                  <a:cubicBezTo>
                    <a:pt x="119603" y="149638"/>
                    <a:pt x="127712" y="133443"/>
                    <a:pt x="127712" y="114717"/>
                  </a:cubicBezTo>
                  <a:cubicBezTo>
                    <a:pt x="127712" y="96497"/>
                    <a:pt x="118336" y="83339"/>
                    <a:pt x="109213" y="77012"/>
                  </a:cubicBezTo>
                  <a:cubicBezTo>
                    <a:pt x="123911" y="68662"/>
                    <a:pt x="138356" y="52972"/>
                    <a:pt x="138356" y="34753"/>
                  </a:cubicBezTo>
                  <a:close/>
                  <a:moveTo>
                    <a:pt x="92741" y="76759"/>
                  </a:moveTo>
                  <a:cubicBezTo>
                    <a:pt x="89446" y="78024"/>
                    <a:pt x="86659" y="78531"/>
                    <a:pt x="80577" y="78531"/>
                  </a:cubicBezTo>
                  <a:cubicBezTo>
                    <a:pt x="77029" y="78531"/>
                    <a:pt x="71961" y="78784"/>
                    <a:pt x="69426" y="77518"/>
                  </a:cubicBezTo>
                  <a:cubicBezTo>
                    <a:pt x="69933" y="74988"/>
                    <a:pt x="79056" y="75494"/>
                    <a:pt x="81844" y="75494"/>
                  </a:cubicBezTo>
                  <a:cubicBezTo>
                    <a:pt x="87166" y="75494"/>
                    <a:pt x="89446" y="75494"/>
                    <a:pt x="92741" y="76759"/>
                  </a:cubicBezTo>
                  <a:close/>
                  <a:moveTo>
                    <a:pt x="124164" y="28933"/>
                  </a:moveTo>
                  <a:cubicBezTo>
                    <a:pt x="124164" y="46646"/>
                    <a:pt x="114535" y="64866"/>
                    <a:pt x="101357" y="72710"/>
                  </a:cubicBezTo>
                  <a:cubicBezTo>
                    <a:pt x="94515" y="70180"/>
                    <a:pt x="89446" y="69674"/>
                    <a:pt x="81844" y="69674"/>
                  </a:cubicBezTo>
                  <a:cubicBezTo>
                    <a:pt x="76522" y="69674"/>
                    <a:pt x="62331" y="69421"/>
                    <a:pt x="62331" y="77771"/>
                  </a:cubicBezTo>
                  <a:cubicBezTo>
                    <a:pt x="62077" y="84857"/>
                    <a:pt x="75255" y="84098"/>
                    <a:pt x="79816" y="84098"/>
                  </a:cubicBezTo>
                  <a:cubicBezTo>
                    <a:pt x="89193" y="84098"/>
                    <a:pt x="92994" y="83845"/>
                    <a:pt x="100597" y="80808"/>
                  </a:cubicBezTo>
                  <a:cubicBezTo>
                    <a:pt x="110226" y="89918"/>
                    <a:pt x="111494" y="97762"/>
                    <a:pt x="111747" y="109403"/>
                  </a:cubicBezTo>
                  <a:cubicBezTo>
                    <a:pt x="112254" y="124080"/>
                    <a:pt x="106172" y="143059"/>
                    <a:pt x="99076" y="152928"/>
                  </a:cubicBezTo>
                  <a:cubicBezTo>
                    <a:pt x="89193" y="166592"/>
                    <a:pt x="72214" y="175702"/>
                    <a:pt x="57769" y="175702"/>
                  </a:cubicBezTo>
                  <a:cubicBezTo>
                    <a:pt x="38510" y="175702"/>
                    <a:pt x="28880" y="161025"/>
                    <a:pt x="28880" y="143059"/>
                  </a:cubicBezTo>
                  <a:cubicBezTo>
                    <a:pt x="28880" y="140528"/>
                    <a:pt x="28880" y="136732"/>
                    <a:pt x="30147" y="131924"/>
                  </a:cubicBezTo>
                  <a:lnTo>
                    <a:pt x="46365" y="67902"/>
                  </a:lnTo>
                  <a:cubicBezTo>
                    <a:pt x="51941" y="46140"/>
                    <a:pt x="70187" y="5905"/>
                    <a:pt x="100597" y="5905"/>
                  </a:cubicBezTo>
                  <a:cubicBezTo>
                    <a:pt x="115295" y="5905"/>
                    <a:pt x="124164" y="13749"/>
                    <a:pt x="124164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80127C2-4A02-FFB1-CF8E-7405DFB0D1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548501" y="7785764"/>
              <a:ext cx="168522" cy="59213"/>
            </a:xfrm>
            <a:custGeom>
              <a:avLst/>
              <a:gdLst>
                <a:gd name="connsiteX0" fmla="*/ 160126 w 168522"/>
                <a:gd name="connsiteY0" fmla="*/ 10207 h 59213"/>
                <a:gd name="connsiteX1" fmla="*/ 168743 w 168522"/>
                <a:gd name="connsiteY1" fmla="*/ 5146 h 59213"/>
                <a:gd name="connsiteX2" fmla="*/ 160380 w 168522"/>
                <a:gd name="connsiteY2" fmla="*/ 85 h 59213"/>
                <a:gd name="connsiteX3" fmla="*/ 8583 w 168522"/>
                <a:gd name="connsiteY3" fmla="*/ 85 h 59213"/>
                <a:gd name="connsiteX4" fmla="*/ 220 w 168522"/>
                <a:gd name="connsiteY4" fmla="*/ 5146 h 59213"/>
                <a:gd name="connsiteX5" fmla="*/ 8837 w 168522"/>
                <a:gd name="connsiteY5" fmla="*/ 10207 h 59213"/>
                <a:gd name="connsiteX6" fmla="*/ 160126 w 168522"/>
                <a:gd name="connsiteY6" fmla="*/ 10207 h 59213"/>
                <a:gd name="connsiteX7" fmla="*/ 160380 w 168522"/>
                <a:gd name="connsiteY7" fmla="*/ 59299 h 59213"/>
                <a:gd name="connsiteX8" fmla="*/ 168743 w 168522"/>
                <a:gd name="connsiteY8" fmla="*/ 54238 h 59213"/>
                <a:gd name="connsiteX9" fmla="*/ 160126 w 168522"/>
                <a:gd name="connsiteY9" fmla="*/ 49177 h 59213"/>
                <a:gd name="connsiteX10" fmla="*/ 8837 w 168522"/>
                <a:gd name="connsiteY10" fmla="*/ 49177 h 59213"/>
                <a:gd name="connsiteX11" fmla="*/ 220 w 168522"/>
                <a:gd name="connsiteY11" fmla="*/ 54238 h 59213"/>
                <a:gd name="connsiteX12" fmla="*/ 8583 w 168522"/>
                <a:gd name="connsiteY12" fmla="*/ 59299 h 59213"/>
                <a:gd name="connsiteX13" fmla="*/ 160380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126" y="10207"/>
                  </a:moveTo>
                  <a:cubicBezTo>
                    <a:pt x="163928" y="10207"/>
                    <a:pt x="168743" y="10207"/>
                    <a:pt x="168743" y="5146"/>
                  </a:cubicBezTo>
                  <a:cubicBezTo>
                    <a:pt x="168743" y="85"/>
                    <a:pt x="163928" y="85"/>
                    <a:pt x="160380" y="85"/>
                  </a:cubicBezTo>
                  <a:lnTo>
                    <a:pt x="8583" y="85"/>
                  </a:lnTo>
                  <a:cubicBezTo>
                    <a:pt x="5035" y="85"/>
                    <a:pt x="220" y="85"/>
                    <a:pt x="220" y="5146"/>
                  </a:cubicBezTo>
                  <a:cubicBezTo>
                    <a:pt x="220" y="10207"/>
                    <a:pt x="5035" y="10207"/>
                    <a:pt x="8837" y="10207"/>
                  </a:cubicBezTo>
                  <a:lnTo>
                    <a:pt x="160126" y="10207"/>
                  </a:lnTo>
                  <a:close/>
                  <a:moveTo>
                    <a:pt x="160380" y="59299"/>
                  </a:moveTo>
                  <a:cubicBezTo>
                    <a:pt x="163928" y="59299"/>
                    <a:pt x="168743" y="59299"/>
                    <a:pt x="168743" y="54238"/>
                  </a:cubicBezTo>
                  <a:cubicBezTo>
                    <a:pt x="168743" y="49177"/>
                    <a:pt x="163928" y="49177"/>
                    <a:pt x="160126" y="49177"/>
                  </a:cubicBezTo>
                  <a:lnTo>
                    <a:pt x="8837" y="49177"/>
                  </a:lnTo>
                  <a:cubicBezTo>
                    <a:pt x="5035" y="49177"/>
                    <a:pt x="220" y="49177"/>
                    <a:pt x="220" y="54238"/>
                  </a:cubicBezTo>
                  <a:cubicBezTo>
                    <a:pt x="220" y="59299"/>
                    <a:pt x="5035" y="59299"/>
                    <a:pt x="8583" y="59299"/>
                  </a:cubicBezTo>
                  <a:lnTo>
                    <a:pt x="16038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A08DC974-5CCF-ACA0-DBF6-DDF2E4D6F46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814475" y="7710102"/>
              <a:ext cx="101113" cy="174099"/>
            </a:xfrm>
            <a:custGeom>
              <a:avLst/>
              <a:gdLst>
                <a:gd name="connsiteX0" fmla="*/ 101344 w 101113"/>
                <a:gd name="connsiteY0" fmla="*/ 117753 h 174099"/>
                <a:gd name="connsiteX1" fmla="*/ 53195 w 101113"/>
                <a:gd name="connsiteY1" fmla="*/ 62335 h 174099"/>
                <a:gd name="connsiteX2" fmla="*/ 21011 w 101113"/>
                <a:gd name="connsiteY2" fmla="*/ 75241 h 174099"/>
                <a:gd name="connsiteX3" fmla="*/ 21011 w 101113"/>
                <a:gd name="connsiteY3" fmla="*/ 25896 h 174099"/>
                <a:gd name="connsiteX4" fmla="*/ 42552 w 101113"/>
                <a:gd name="connsiteY4" fmla="*/ 29186 h 174099"/>
                <a:gd name="connsiteX5" fmla="*/ 91461 w 101113"/>
                <a:gd name="connsiteY5" fmla="*/ 2868 h 174099"/>
                <a:gd name="connsiteX6" fmla="*/ 88927 w 101113"/>
                <a:gd name="connsiteY6" fmla="*/ 85 h 174099"/>
                <a:gd name="connsiteX7" fmla="*/ 86899 w 101113"/>
                <a:gd name="connsiteY7" fmla="*/ 844 h 174099"/>
                <a:gd name="connsiteX8" fmla="*/ 52435 w 101113"/>
                <a:gd name="connsiteY8" fmla="*/ 8182 h 174099"/>
                <a:gd name="connsiteX9" fmla="*/ 18730 w 101113"/>
                <a:gd name="connsiteY9" fmla="*/ 1097 h 174099"/>
                <a:gd name="connsiteX10" fmla="*/ 15689 w 101113"/>
                <a:gd name="connsiteY10" fmla="*/ 338 h 174099"/>
                <a:gd name="connsiteX11" fmla="*/ 13155 w 101113"/>
                <a:gd name="connsiteY11" fmla="*/ 6411 h 174099"/>
                <a:gd name="connsiteX12" fmla="*/ 13155 w 101113"/>
                <a:gd name="connsiteY12" fmla="*/ 81314 h 174099"/>
                <a:gd name="connsiteX13" fmla="*/ 16703 w 101113"/>
                <a:gd name="connsiteY13" fmla="*/ 87893 h 174099"/>
                <a:gd name="connsiteX14" fmla="*/ 19997 w 101113"/>
                <a:gd name="connsiteY14" fmla="*/ 85616 h 174099"/>
                <a:gd name="connsiteX15" fmla="*/ 52688 w 101113"/>
                <a:gd name="connsiteY15" fmla="*/ 67902 h 174099"/>
                <a:gd name="connsiteX16" fmla="*/ 74229 w 101113"/>
                <a:gd name="connsiteY16" fmla="*/ 84098 h 174099"/>
                <a:gd name="connsiteX17" fmla="*/ 78790 w 101113"/>
                <a:gd name="connsiteY17" fmla="*/ 115982 h 174099"/>
                <a:gd name="connsiteX18" fmla="*/ 72708 w 101113"/>
                <a:gd name="connsiteY18" fmla="*/ 150650 h 174099"/>
                <a:gd name="connsiteX19" fmla="*/ 45593 w 101113"/>
                <a:gd name="connsiteY19" fmla="*/ 167098 h 174099"/>
                <a:gd name="connsiteX20" fmla="*/ 8340 w 101113"/>
                <a:gd name="connsiteY20" fmla="*/ 138757 h 174099"/>
                <a:gd name="connsiteX21" fmla="*/ 12648 w 101113"/>
                <a:gd name="connsiteY21" fmla="*/ 139263 h 174099"/>
                <a:gd name="connsiteX22" fmla="*/ 25319 w 101113"/>
                <a:gd name="connsiteY22" fmla="*/ 126863 h 174099"/>
                <a:gd name="connsiteX23" fmla="*/ 12648 w 101113"/>
                <a:gd name="connsiteY23" fmla="*/ 114464 h 174099"/>
                <a:gd name="connsiteX24" fmla="*/ 231 w 101113"/>
                <a:gd name="connsiteY24" fmla="*/ 127875 h 174099"/>
                <a:gd name="connsiteX25" fmla="*/ 46099 w 101113"/>
                <a:gd name="connsiteY25" fmla="*/ 174184 h 174099"/>
                <a:gd name="connsiteX26" fmla="*/ 101344 w 10111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13" h="174099">
                  <a:moveTo>
                    <a:pt x="101344" y="117753"/>
                  </a:moveTo>
                  <a:cubicBezTo>
                    <a:pt x="101344" y="87640"/>
                    <a:pt x="80564" y="62335"/>
                    <a:pt x="53195" y="62335"/>
                  </a:cubicBezTo>
                  <a:cubicBezTo>
                    <a:pt x="41031" y="62335"/>
                    <a:pt x="30134" y="66384"/>
                    <a:pt x="21011" y="75241"/>
                  </a:cubicBezTo>
                  <a:lnTo>
                    <a:pt x="21011" y="25896"/>
                  </a:lnTo>
                  <a:cubicBezTo>
                    <a:pt x="26079" y="27414"/>
                    <a:pt x="34442" y="29186"/>
                    <a:pt x="42552" y="29186"/>
                  </a:cubicBezTo>
                  <a:cubicBezTo>
                    <a:pt x="73722" y="29186"/>
                    <a:pt x="91461" y="6158"/>
                    <a:pt x="91461" y="2868"/>
                  </a:cubicBezTo>
                  <a:cubicBezTo>
                    <a:pt x="91461" y="1350"/>
                    <a:pt x="90701" y="85"/>
                    <a:pt x="88927" y="85"/>
                  </a:cubicBezTo>
                  <a:cubicBezTo>
                    <a:pt x="88673" y="85"/>
                    <a:pt x="88167" y="85"/>
                    <a:pt x="86899" y="844"/>
                  </a:cubicBezTo>
                  <a:cubicBezTo>
                    <a:pt x="81831" y="3121"/>
                    <a:pt x="69414" y="8182"/>
                    <a:pt x="52435" y="8182"/>
                  </a:cubicBezTo>
                  <a:cubicBezTo>
                    <a:pt x="42298" y="8182"/>
                    <a:pt x="30641" y="6411"/>
                    <a:pt x="18730" y="1097"/>
                  </a:cubicBezTo>
                  <a:cubicBezTo>
                    <a:pt x="16703" y="338"/>
                    <a:pt x="16196" y="338"/>
                    <a:pt x="15689" y="338"/>
                  </a:cubicBezTo>
                  <a:cubicBezTo>
                    <a:pt x="13155" y="338"/>
                    <a:pt x="13155" y="2362"/>
                    <a:pt x="13155" y="6411"/>
                  </a:cubicBezTo>
                  <a:lnTo>
                    <a:pt x="13155" y="81314"/>
                  </a:lnTo>
                  <a:cubicBezTo>
                    <a:pt x="13155" y="85869"/>
                    <a:pt x="13155" y="87893"/>
                    <a:pt x="16703" y="87893"/>
                  </a:cubicBezTo>
                  <a:cubicBezTo>
                    <a:pt x="18477" y="87893"/>
                    <a:pt x="18984" y="87134"/>
                    <a:pt x="19997" y="85616"/>
                  </a:cubicBezTo>
                  <a:cubicBezTo>
                    <a:pt x="22785" y="81567"/>
                    <a:pt x="32161" y="67902"/>
                    <a:pt x="52688" y="67902"/>
                  </a:cubicBezTo>
                  <a:cubicBezTo>
                    <a:pt x="65866" y="67902"/>
                    <a:pt x="72201" y="79543"/>
                    <a:pt x="74229" y="84098"/>
                  </a:cubicBezTo>
                  <a:cubicBezTo>
                    <a:pt x="78283" y="93461"/>
                    <a:pt x="78790" y="103330"/>
                    <a:pt x="78790" y="115982"/>
                  </a:cubicBezTo>
                  <a:cubicBezTo>
                    <a:pt x="78790" y="124839"/>
                    <a:pt x="78790" y="140022"/>
                    <a:pt x="72708" y="150650"/>
                  </a:cubicBezTo>
                  <a:cubicBezTo>
                    <a:pt x="66626" y="160519"/>
                    <a:pt x="57250" y="167098"/>
                    <a:pt x="45593" y="167098"/>
                  </a:cubicBezTo>
                  <a:cubicBezTo>
                    <a:pt x="27093" y="167098"/>
                    <a:pt x="12648" y="153687"/>
                    <a:pt x="8340" y="138757"/>
                  </a:cubicBezTo>
                  <a:cubicBezTo>
                    <a:pt x="9101" y="139010"/>
                    <a:pt x="9861" y="139263"/>
                    <a:pt x="12648" y="139263"/>
                  </a:cubicBezTo>
                  <a:cubicBezTo>
                    <a:pt x="21011" y="139263"/>
                    <a:pt x="25319" y="132936"/>
                    <a:pt x="25319" y="126863"/>
                  </a:cubicBezTo>
                  <a:cubicBezTo>
                    <a:pt x="25319" y="120790"/>
                    <a:pt x="21011" y="114464"/>
                    <a:pt x="12648" y="114464"/>
                  </a:cubicBezTo>
                  <a:cubicBezTo>
                    <a:pt x="9101" y="114464"/>
                    <a:pt x="231" y="116235"/>
                    <a:pt x="231" y="127875"/>
                  </a:cubicBezTo>
                  <a:cubicBezTo>
                    <a:pt x="231" y="149638"/>
                    <a:pt x="17717" y="174184"/>
                    <a:pt x="46099" y="174184"/>
                  </a:cubicBezTo>
                  <a:cubicBezTo>
                    <a:pt x="75496" y="174184"/>
                    <a:pt x="101344" y="149891"/>
                    <a:pt x="10134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D15B9419-AB6A-E1D6-0454-2431C60E885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950307" y="7851810"/>
              <a:ext cx="29649" cy="75662"/>
            </a:xfrm>
            <a:custGeom>
              <a:avLst/>
              <a:gdLst>
                <a:gd name="connsiteX0" fmla="*/ 29886 w 29649"/>
                <a:gd name="connsiteY0" fmla="*/ 26655 h 75662"/>
                <a:gd name="connsiteX1" fmla="*/ 13667 w 29649"/>
                <a:gd name="connsiteY1" fmla="*/ 85 h 75662"/>
                <a:gd name="connsiteX2" fmla="*/ 236 w 29649"/>
                <a:gd name="connsiteY2" fmla="*/ 13496 h 75662"/>
                <a:gd name="connsiteX3" fmla="*/ 13667 w 29649"/>
                <a:gd name="connsiteY3" fmla="*/ 26908 h 75662"/>
                <a:gd name="connsiteX4" fmla="*/ 22537 w 29649"/>
                <a:gd name="connsiteY4" fmla="*/ 23618 h 75662"/>
                <a:gd name="connsiteX5" fmla="*/ 23804 w 29649"/>
                <a:gd name="connsiteY5" fmla="*/ 22859 h 75662"/>
                <a:gd name="connsiteX6" fmla="*/ 24311 w 29649"/>
                <a:gd name="connsiteY6" fmla="*/ 26655 h 75662"/>
                <a:gd name="connsiteX7" fmla="*/ 7078 w 29649"/>
                <a:gd name="connsiteY7" fmla="*/ 68915 h 75662"/>
                <a:gd name="connsiteX8" fmla="*/ 4291 w 29649"/>
                <a:gd name="connsiteY8" fmla="*/ 72963 h 75662"/>
                <a:gd name="connsiteX9" fmla="*/ 6825 w 29649"/>
                <a:gd name="connsiteY9" fmla="*/ 75747 h 75662"/>
                <a:gd name="connsiteX10" fmla="*/ 29886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886" y="26655"/>
                  </a:moveTo>
                  <a:cubicBezTo>
                    <a:pt x="29886" y="9954"/>
                    <a:pt x="23550" y="85"/>
                    <a:pt x="13667" y="85"/>
                  </a:cubicBezTo>
                  <a:cubicBezTo>
                    <a:pt x="5304" y="85"/>
                    <a:pt x="236" y="6411"/>
                    <a:pt x="236" y="13496"/>
                  </a:cubicBezTo>
                  <a:cubicBezTo>
                    <a:pt x="236" y="20329"/>
                    <a:pt x="5304" y="26908"/>
                    <a:pt x="13667" y="26908"/>
                  </a:cubicBezTo>
                  <a:cubicBezTo>
                    <a:pt x="16708" y="26908"/>
                    <a:pt x="20002" y="25896"/>
                    <a:pt x="22537" y="23618"/>
                  </a:cubicBezTo>
                  <a:cubicBezTo>
                    <a:pt x="23297" y="23112"/>
                    <a:pt x="23550" y="22859"/>
                    <a:pt x="23804" y="22859"/>
                  </a:cubicBezTo>
                  <a:cubicBezTo>
                    <a:pt x="24057" y="22859"/>
                    <a:pt x="24311" y="23112"/>
                    <a:pt x="24311" y="26655"/>
                  </a:cubicBezTo>
                  <a:cubicBezTo>
                    <a:pt x="24311" y="45381"/>
                    <a:pt x="15441" y="60564"/>
                    <a:pt x="7078" y="68915"/>
                  </a:cubicBezTo>
                  <a:cubicBezTo>
                    <a:pt x="4291" y="71698"/>
                    <a:pt x="4291" y="72204"/>
                    <a:pt x="4291" y="72963"/>
                  </a:cubicBezTo>
                  <a:cubicBezTo>
                    <a:pt x="4291" y="74735"/>
                    <a:pt x="5558" y="75747"/>
                    <a:pt x="6825" y="75747"/>
                  </a:cubicBezTo>
                  <a:cubicBezTo>
                    <a:pt x="9612" y="75747"/>
                    <a:pt x="29886" y="56262"/>
                    <a:pt x="29886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329B83D-6AE4-EA4C-75B6-2359D4164239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7128655" y="7766785"/>
              <a:ext cx="150276" cy="114632"/>
            </a:xfrm>
            <a:custGeom>
              <a:avLst/>
              <a:gdLst>
                <a:gd name="connsiteX0" fmla="*/ 150520 w 150276"/>
                <a:gd name="connsiteY0" fmla="*/ 17798 h 114632"/>
                <a:gd name="connsiteX1" fmla="*/ 140383 w 150276"/>
                <a:gd name="connsiteY1" fmla="*/ 85 h 114632"/>
                <a:gd name="connsiteX2" fmla="*/ 126952 w 150276"/>
                <a:gd name="connsiteY2" fmla="*/ 11978 h 114632"/>
                <a:gd name="connsiteX3" fmla="*/ 130753 w 150276"/>
                <a:gd name="connsiteY3" fmla="*/ 19570 h 114632"/>
                <a:gd name="connsiteX4" fmla="*/ 139623 w 150276"/>
                <a:gd name="connsiteY4" fmla="*/ 40826 h 114632"/>
                <a:gd name="connsiteX5" fmla="*/ 126952 w 150276"/>
                <a:gd name="connsiteY5" fmla="*/ 77012 h 114632"/>
                <a:gd name="connsiteX6" fmla="*/ 98063 w 150276"/>
                <a:gd name="connsiteY6" fmla="*/ 96497 h 114632"/>
                <a:gd name="connsiteX7" fmla="*/ 73481 w 150276"/>
                <a:gd name="connsiteY7" fmla="*/ 73723 h 114632"/>
                <a:gd name="connsiteX8" fmla="*/ 82097 w 150276"/>
                <a:gd name="connsiteY8" fmla="*/ 43863 h 114632"/>
                <a:gd name="connsiteX9" fmla="*/ 77536 w 150276"/>
                <a:gd name="connsiteY9" fmla="*/ 38295 h 114632"/>
                <a:gd name="connsiteX10" fmla="*/ 70694 w 150276"/>
                <a:gd name="connsiteY10" fmla="*/ 42597 h 114632"/>
                <a:gd name="connsiteX11" fmla="*/ 64865 w 150276"/>
                <a:gd name="connsiteY11" fmla="*/ 73216 h 114632"/>
                <a:gd name="connsiteX12" fmla="*/ 30400 w 150276"/>
                <a:gd name="connsiteY12" fmla="*/ 96497 h 114632"/>
                <a:gd name="connsiteX13" fmla="*/ 8353 w 150276"/>
                <a:gd name="connsiteY13" fmla="*/ 67396 h 114632"/>
                <a:gd name="connsiteX14" fmla="*/ 34202 w 150276"/>
                <a:gd name="connsiteY14" fmla="*/ 5905 h 114632"/>
                <a:gd name="connsiteX15" fmla="*/ 29387 w 150276"/>
                <a:gd name="connsiteY15" fmla="*/ 1097 h 114632"/>
                <a:gd name="connsiteX16" fmla="*/ 22798 w 150276"/>
                <a:gd name="connsiteY16" fmla="*/ 6664 h 114632"/>
                <a:gd name="connsiteX17" fmla="*/ 244 w 150276"/>
                <a:gd name="connsiteY17" fmla="*/ 78531 h 114632"/>
                <a:gd name="connsiteX18" fmla="*/ 26852 w 150276"/>
                <a:gd name="connsiteY18" fmla="*/ 114717 h 114632"/>
                <a:gd name="connsiteX19" fmla="*/ 65879 w 150276"/>
                <a:gd name="connsiteY19" fmla="*/ 88146 h 114632"/>
                <a:gd name="connsiteX20" fmla="*/ 93754 w 150276"/>
                <a:gd name="connsiteY20" fmla="*/ 114717 h 114632"/>
                <a:gd name="connsiteX21" fmla="*/ 134808 w 150276"/>
                <a:gd name="connsiteY21" fmla="*/ 80302 h 114632"/>
                <a:gd name="connsiteX22" fmla="*/ 150520 w 150276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276" h="114632">
                  <a:moveTo>
                    <a:pt x="150520" y="17798"/>
                  </a:moveTo>
                  <a:cubicBezTo>
                    <a:pt x="150520" y="6411"/>
                    <a:pt x="145958" y="85"/>
                    <a:pt x="140383" y="85"/>
                  </a:cubicBezTo>
                  <a:cubicBezTo>
                    <a:pt x="133794" y="85"/>
                    <a:pt x="126952" y="6158"/>
                    <a:pt x="126952" y="11978"/>
                  </a:cubicBezTo>
                  <a:cubicBezTo>
                    <a:pt x="126952" y="14509"/>
                    <a:pt x="128219" y="17292"/>
                    <a:pt x="130753" y="19570"/>
                  </a:cubicBezTo>
                  <a:cubicBezTo>
                    <a:pt x="135061" y="23365"/>
                    <a:pt x="139623" y="30198"/>
                    <a:pt x="139623" y="40826"/>
                  </a:cubicBezTo>
                  <a:cubicBezTo>
                    <a:pt x="139623" y="50948"/>
                    <a:pt x="134808" y="65372"/>
                    <a:pt x="126952" y="77012"/>
                  </a:cubicBezTo>
                  <a:cubicBezTo>
                    <a:pt x="119350" y="87893"/>
                    <a:pt x="109973" y="96497"/>
                    <a:pt x="98063" y="96497"/>
                  </a:cubicBezTo>
                  <a:cubicBezTo>
                    <a:pt x="83618" y="96497"/>
                    <a:pt x="75762" y="87387"/>
                    <a:pt x="73481" y="73723"/>
                  </a:cubicBezTo>
                  <a:cubicBezTo>
                    <a:pt x="76269" y="67143"/>
                    <a:pt x="82097" y="50948"/>
                    <a:pt x="82097" y="43863"/>
                  </a:cubicBezTo>
                  <a:cubicBezTo>
                    <a:pt x="82097" y="40826"/>
                    <a:pt x="80830" y="38295"/>
                    <a:pt x="77536" y="38295"/>
                  </a:cubicBezTo>
                  <a:cubicBezTo>
                    <a:pt x="75508" y="38295"/>
                    <a:pt x="72721" y="38802"/>
                    <a:pt x="70694" y="42597"/>
                  </a:cubicBezTo>
                  <a:cubicBezTo>
                    <a:pt x="67906" y="47658"/>
                    <a:pt x="64865" y="64107"/>
                    <a:pt x="64865" y="73216"/>
                  </a:cubicBezTo>
                  <a:cubicBezTo>
                    <a:pt x="56502" y="85110"/>
                    <a:pt x="46366" y="96497"/>
                    <a:pt x="30400" y="96497"/>
                  </a:cubicBezTo>
                  <a:cubicBezTo>
                    <a:pt x="13675" y="96497"/>
                    <a:pt x="8353" y="81567"/>
                    <a:pt x="8353" y="67396"/>
                  </a:cubicBezTo>
                  <a:cubicBezTo>
                    <a:pt x="8353" y="35765"/>
                    <a:pt x="34202" y="9195"/>
                    <a:pt x="34202" y="5905"/>
                  </a:cubicBezTo>
                  <a:cubicBezTo>
                    <a:pt x="34202" y="3121"/>
                    <a:pt x="32174" y="1097"/>
                    <a:pt x="29387" y="1097"/>
                  </a:cubicBezTo>
                  <a:cubicBezTo>
                    <a:pt x="26092" y="1097"/>
                    <a:pt x="24318" y="4387"/>
                    <a:pt x="22798" y="6664"/>
                  </a:cubicBezTo>
                  <a:cubicBezTo>
                    <a:pt x="9874" y="25390"/>
                    <a:pt x="244" y="55503"/>
                    <a:pt x="244" y="78531"/>
                  </a:cubicBezTo>
                  <a:cubicBezTo>
                    <a:pt x="244" y="95991"/>
                    <a:pt x="6072" y="114717"/>
                    <a:pt x="26852" y="114717"/>
                  </a:cubicBezTo>
                  <a:cubicBezTo>
                    <a:pt x="44845" y="114717"/>
                    <a:pt x="56756" y="102064"/>
                    <a:pt x="65879" y="88146"/>
                  </a:cubicBezTo>
                  <a:cubicBezTo>
                    <a:pt x="68159" y="102823"/>
                    <a:pt x="78043" y="114717"/>
                    <a:pt x="93754" y="114717"/>
                  </a:cubicBezTo>
                  <a:cubicBezTo>
                    <a:pt x="113521" y="114717"/>
                    <a:pt x="125685" y="99281"/>
                    <a:pt x="134808" y="80302"/>
                  </a:cubicBezTo>
                  <a:cubicBezTo>
                    <a:pt x="140890" y="67902"/>
                    <a:pt x="150520" y="33487"/>
                    <a:pt x="150520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67BCAF18-A7E0-F5D3-B121-B51574498332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291514" y="7837588"/>
              <a:ext cx="74859" cy="80773"/>
            </a:xfrm>
            <a:custGeom>
              <a:avLst/>
              <a:gdLst>
                <a:gd name="connsiteX0" fmla="*/ 61095 w 74859"/>
                <a:gd name="connsiteY0" fmla="*/ 8412 h 80773"/>
                <a:gd name="connsiteX1" fmla="*/ 56128 w 74859"/>
                <a:gd name="connsiteY1" fmla="*/ 16206 h 80773"/>
                <a:gd name="connsiteX2" fmla="*/ 64466 w 74859"/>
                <a:gd name="connsiteY2" fmla="*/ 24531 h 80773"/>
                <a:gd name="connsiteX3" fmla="*/ 72980 w 74859"/>
                <a:gd name="connsiteY3" fmla="*/ 15851 h 80773"/>
                <a:gd name="connsiteX4" fmla="*/ 43356 w 74859"/>
                <a:gd name="connsiteY4" fmla="*/ 86 h 80773"/>
                <a:gd name="connsiteX5" fmla="*/ 250 w 74859"/>
                <a:gd name="connsiteY5" fmla="*/ 40827 h 80773"/>
                <a:gd name="connsiteX6" fmla="*/ 42469 w 74859"/>
                <a:gd name="connsiteY6" fmla="*/ 80860 h 80773"/>
                <a:gd name="connsiteX7" fmla="*/ 75109 w 74859"/>
                <a:gd name="connsiteY7" fmla="*/ 57832 h 80773"/>
                <a:gd name="connsiteX8" fmla="*/ 72094 w 74859"/>
                <a:gd name="connsiteY8" fmla="*/ 55707 h 80773"/>
                <a:gd name="connsiteX9" fmla="*/ 68723 w 74859"/>
                <a:gd name="connsiteY9" fmla="*/ 58718 h 80773"/>
                <a:gd name="connsiteX10" fmla="*/ 44598 w 74859"/>
                <a:gd name="connsiteY10" fmla="*/ 75192 h 80773"/>
                <a:gd name="connsiteX11" fmla="*/ 16393 w 74859"/>
                <a:gd name="connsiteY11" fmla="*/ 40650 h 80773"/>
                <a:gd name="connsiteX12" fmla="*/ 43888 w 74859"/>
                <a:gd name="connsiteY12" fmla="*/ 5755 h 80773"/>
                <a:gd name="connsiteX13" fmla="*/ 61095 w 74859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859" h="80773">
                  <a:moveTo>
                    <a:pt x="61095" y="8412"/>
                  </a:moveTo>
                  <a:cubicBezTo>
                    <a:pt x="57902" y="9829"/>
                    <a:pt x="56128" y="12663"/>
                    <a:pt x="56128" y="16206"/>
                  </a:cubicBezTo>
                  <a:cubicBezTo>
                    <a:pt x="56128" y="20988"/>
                    <a:pt x="59499" y="24531"/>
                    <a:pt x="64466" y="24531"/>
                  </a:cubicBezTo>
                  <a:cubicBezTo>
                    <a:pt x="69255" y="24531"/>
                    <a:pt x="72980" y="21520"/>
                    <a:pt x="72980" y="15851"/>
                  </a:cubicBezTo>
                  <a:cubicBezTo>
                    <a:pt x="72980" y="86"/>
                    <a:pt x="48323" y="86"/>
                    <a:pt x="43356" y="86"/>
                  </a:cubicBezTo>
                  <a:cubicBezTo>
                    <a:pt x="16747" y="86"/>
                    <a:pt x="250" y="20457"/>
                    <a:pt x="250" y="40827"/>
                  </a:cubicBezTo>
                  <a:cubicBezTo>
                    <a:pt x="250" y="63147"/>
                    <a:pt x="19231" y="80860"/>
                    <a:pt x="42469" y="80860"/>
                  </a:cubicBezTo>
                  <a:cubicBezTo>
                    <a:pt x="68900" y="80860"/>
                    <a:pt x="75109" y="59958"/>
                    <a:pt x="75109" y="57832"/>
                  </a:cubicBezTo>
                  <a:cubicBezTo>
                    <a:pt x="75109" y="55707"/>
                    <a:pt x="72803" y="55707"/>
                    <a:pt x="72094" y="55707"/>
                  </a:cubicBezTo>
                  <a:cubicBezTo>
                    <a:pt x="69787" y="55707"/>
                    <a:pt x="69610" y="56238"/>
                    <a:pt x="68723" y="58718"/>
                  </a:cubicBezTo>
                  <a:cubicBezTo>
                    <a:pt x="64820" y="69701"/>
                    <a:pt x="55419" y="75192"/>
                    <a:pt x="44598" y="75192"/>
                  </a:cubicBezTo>
                  <a:cubicBezTo>
                    <a:pt x="32358" y="75192"/>
                    <a:pt x="16393" y="66158"/>
                    <a:pt x="16393" y="40650"/>
                  </a:cubicBezTo>
                  <a:cubicBezTo>
                    <a:pt x="16393" y="18154"/>
                    <a:pt x="27391" y="5755"/>
                    <a:pt x="43888" y="5755"/>
                  </a:cubicBezTo>
                  <a:cubicBezTo>
                    <a:pt x="46194" y="5755"/>
                    <a:pt x="54709" y="5755"/>
                    <a:pt x="61095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66456AEA-4719-9547-7C4B-08DBBBE5FF2E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470712" y="7785764"/>
              <a:ext cx="168522" cy="59213"/>
            </a:xfrm>
            <a:custGeom>
              <a:avLst/>
              <a:gdLst>
                <a:gd name="connsiteX0" fmla="*/ 160163 w 168522"/>
                <a:gd name="connsiteY0" fmla="*/ 10207 h 59213"/>
                <a:gd name="connsiteX1" fmla="*/ 168779 w 168522"/>
                <a:gd name="connsiteY1" fmla="*/ 5146 h 59213"/>
                <a:gd name="connsiteX2" fmla="*/ 160416 w 168522"/>
                <a:gd name="connsiteY2" fmla="*/ 85 h 59213"/>
                <a:gd name="connsiteX3" fmla="*/ 8619 w 168522"/>
                <a:gd name="connsiteY3" fmla="*/ 85 h 59213"/>
                <a:gd name="connsiteX4" fmla="*/ 257 w 168522"/>
                <a:gd name="connsiteY4" fmla="*/ 5146 h 59213"/>
                <a:gd name="connsiteX5" fmla="*/ 8873 w 168522"/>
                <a:gd name="connsiteY5" fmla="*/ 10207 h 59213"/>
                <a:gd name="connsiteX6" fmla="*/ 160163 w 168522"/>
                <a:gd name="connsiteY6" fmla="*/ 10207 h 59213"/>
                <a:gd name="connsiteX7" fmla="*/ 160416 w 168522"/>
                <a:gd name="connsiteY7" fmla="*/ 59299 h 59213"/>
                <a:gd name="connsiteX8" fmla="*/ 168779 w 168522"/>
                <a:gd name="connsiteY8" fmla="*/ 54238 h 59213"/>
                <a:gd name="connsiteX9" fmla="*/ 160163 w 168522"/>
                <a:gd name="connsiteY9" fmla="*/ 49177 h 59213"/>
                <a:gd name="connsiteX10" fmla="*/ 8873 w 168522"/>
                <a:gd name="connsiteY10" fmla="*/ 49177 h 59213"/>
                <a:gd name="connsiteX11" fmla="*/ 257 w 168522"/>
                <a:gd name="connsiteY11" fmla="*/ 54238 h 59213"/>
                <a:gd name="connsiteX12" fmla="*/ 8619 w 168522"/>
                <a:gd name="connsiteY12" fmla="*/ 59299 h 59213"/>
                <a:gd name="connsiteX13" fmla="*/ 160416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163" y="10207"/>
                  </a:moveTo>
                  <a:cubicBezTo>
                    <a:pt x="163964" y="10207"/>
                    <a:pt x="168779" y="10207"/>
                    <a:pt x="168779" y="5146"/>
                  </a:cubicBezTo>
                  <a:cubicBezTo>
                    <a:pt x="168779" y="85"/>
                    <a:pt x="163964" y="85"/>
                    <a:pt x="160416" y="85"/>
                  </a:cubicBezTo>
                  <a:lnTo>
                    <a:pt x="8619" y="85"/>
                  </a:lnTo>
                  <a:cubicBezTo>
                    <a:pt x="5072" y="85"/>
                    <a:pt x="257" y="85"/>
                    <a:pt x="257" y="5146"/>
                  </a:cubicBezTo>
                  <a:cubicBezTo>
                    <a:pt x="257" y="10207"/>
                    <a:pt x="5072" y="10207"/>
                    <a:pt x="8873" y="10207"/>
                  </a:cubicBezTo>
                  <a:lnTo>
                    <a:pt x="160163" y="10207"/>
                  </a:lnTo>
                  <a:close/>
                  <a:moveTo>
                    <a:pt x="160416" y="59299"/>
                  </a:moveTo>
                  <a:cubicBezTo>
                    <a:pt x="163964" y="59299"/>
                    <a:pt x="168779" y="59299"/>
                    <a:pt x="168779" y="54238"/>
                  </a:cubicBezTo>
                  <a:cubicBezTo>
                    <a:pt x="168779" y="49177"/>
                    <a:pt x="163964" y="49177"/>
                    <a:pt x="160163" y="49177"/>
                  </a:cubicBezTo>
                  <a:lnTo>
                    <a:pt x="8873" y="49177"/>
                  </a:lnTo>
                  <a:cubicBezTo>
                    <a:pt x="5072" y="49177"/>
                    <a:pt x="257" y="49177"/>
                    <a:pt x="257" y="54238"/>
                  </a:cubicBezTo>
                  <a:cubicBezTo>
                    <a:pt x="257" y="59299"/>
                    <a:pt x="5072" y="59299"/>
                    <a:pt x="8619" y="59299"/>
                  </a:cubicBezTo>
                  <a:lnTo>
                    <a:pt x="160416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88B71A9-1B77-5D68-2832-9A9B4B233FB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736686" y="7710102"/>
              <a:ext cx="101113" cy="168531"/>
            </a:xfrm>
            <a:custGeom>
              <a:avLst/>
              <a:gdLst>
                <a:gd name="connsiteX0" fmla="*/ 19780 w 101113"/>
                <a:gd name="connsiteY0" fmla="*/ 149132 h 168531"/>
                <a:gd name="connsiteX1" fmla="*/ 46642 w 101113"/>
                <a:gd name="connsiteY1" fmla="*/ 123067 h 168531"/>
                <a:gd name="connsiteX2" fmla="*/ 101380 w 101113"/>
                <a:gd name="connsiteY2" fmla="*/ 49177 h 168531"/>
                <a:gd name="connsiteX3" fmla="*/ 47656 w 101113"/>
                <a:gd name="connsiteY3" fmla="*/ 85 h 168531"/>
                <a:gd name="connsiteX4" fmla="*/ 267 w 101113"/>
                <a:gd name="connsiteY4" fmla="*/ 45887 h 168531"/>
                <a:gd name="connsiteX5" fmla="*/ 13698 w 101113"/>
                <a:gd name="connsiteY5" fmla="*/ 60058 h 168531"/>
                <a:gd name="connsiteX6" fmla="*/ 26876 w 101113"/>
                <a:gd name="connsiteY6" fmla="*/ 46646 h 168531"/>
                <a:gd name="connsiteX7" fmla="*/ 13445 w 101113"/>
                <a:gd name="connsiteY7" fmla="*/ 33487 h 168531"/>
                <a:gd name="connsiteX8" fmla="*/ 10150 w 101113"/>
                <a:gd name="connsiteY8" fmla="*/ 33740 h 168531"/>
                <a:gd name="connsiteX9" fmla="*/ 44362 w 101113"/>
                <a:gd name="connsiteY9" fmla="*/ 7929 h 168531"/>
                <a:gd name="connsiteX10" fmla="*/ 78320 w 101113"/>
                <a:gd name="connsiteY10" fmla="*/ 49177 h 168531"/>
                <a:gd name="connsiteX11" fmla="*/ 51711 w 101113"/>
                <a:gd name="connsiteY11" fmla="*/ 105101 h 168531"/>
                <a:gd name="connsiteX12" fmla="*/ 3055 w 101113"/>
                <a:gd name="connsiteY12" fmla="*/ 159254 h 168531"/>
                <a:gd name="connsiteX13" fmla="*/ 267 w 101113"/>
                <a:gd name="connsiteY13" fmla="*/ 168617 h 168531"/>
                <a:gd name="connsiteX14" fmla="*/ 94285 w 101113"/>
                <a:gd name="connsiteY14" fmla="*/ 168617 h 168531"/>
                <a:gd name="connsiteX15" fmla="*/ 101380 w 101113"/>
                <a:gd name="connsiteY15" fmla="*/ 124586 h 168531"/>
                <a:gd name="connsiteX16" fmla="*/ 95045 w 101113"/>
                <a:gd name="connsiteY16" fmla="*/ 124586 h 168531"/>
                <a:gd name="connsiteX17" fmla="*/ 89470 w 101113"/>
                <a:gd name="connsiteY17" fmla="*/ 147107 h 168531"/>
                <a:gd name="connsiteX18" fmla="*/ 65395 w 101113"/>
                <a:gd name="connsiteY18" fmla="*/ 149132 h 168531"/>
                <a:gd name="connsiteX19" fmla="*/ 19780 w 101113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113" h="168531">
                  <a:moveTo>
                    <a:pt x="19780" y="149132"/>
                  </a:moveTo>
                  <a:lnTo>
                    <a:pt x="46642" y="123067"/>
                  </a:lnTo>
                  <a:cubicBezTo>
                    <a:pt x="86175" y="88146"/>
                    <a:pt x="101380" y="74482"/>
                    <a:pt x="101380" y="49177"/>
                  </a:cubicBezTo>
                  <a:cubicBezTo>
                    <a:pt x="101380" y="20329"/>
                    <a:pt x="78573" y="85"/>
                    <a:pt x="47656" y="85"/>
                  </a:cubicBezTo>
                  <a:cubicBezTo>
                    <a:pt x="19020" y="85"/>
                    <a:pt x="267" y="23365"/>
                    <a:pt x="267" y="45887"/>
                  </a:cubicBezTo>
                  <a:cubicBezTo>
                    <a:pt x="267" y="60058"/>
                    <a:pt x="12938" y="60058"/>
                    <a:pt x="13698" y="60058"/>
                  </a:cubicBezTo>
                  <a:cubicBezTo>
                    <a:pt x="18006" y="60058"/>
                    <a:pt x="26876" y="57021"/>
                    <a:pt x="26876" y="46646"/>
                  </a:cubicBezTo>
                  <a:cubicBezTo>
                    <a:pt x="26876" y="40067"/>
                    <a:pt x="22314" y="33487"/>
                    <a:pt x="13445" y="33487"/>
                  </a:cubicBezTo>
                  <a:cubicBezTo>
                    <a:pt x="11418" y="33487"/>
                    <a:pt x="10911" y="33487"/>
                    <a:pt x="10150" y="33740"/>
                  </a:cubicBezTo>
                  <a:cubicBezTo>
                    <a:pt x="15979" y="17292"/>
                    <a:pt x="29664" y="7929"/>
                    <a:pt x="44362" y="7929"/>
                  </a:cubicBezTo>
                  <a:cubicBezTo>
                    <a:pt x="67423" y="7929"/>
                    <a:pt x="78320" y="28426"/>
                    <a:pt x="78320" y="49177"/>
                  </a:cubicBezTo>
                  <a:cubicBezTo>
                    <a:pt x="78320" y="69421"/>
                    <a:pt x="65649" y="89412"/>
                    <a:pt x="51711" y="105101"/>
                  </a:cubicBezTo>
                  <a:lnTo>
                    <a:pt x="3055" y="159254"/>
                  </a:lnTo>
                  <a:cubicBezTo>
                    <a:pt x="267" y="162037"/>
                    <a:pt x="267" y="162543"/>
                    <a:pt x="267" y="168617"/>
                  </a:cubicBezTo>
                  <a:lnTo>
                    <a:pt x="94285" y="168617"/>
                  </a:lnTo>
                  <a:lnTo>
                    <a:pt x="101380" y="124586"/>
                  </a:lnTo>
                  <a:lnTo>
                    <a:pt x="95045" y="124586"/>
                  </a:lnTo>
                  <a:cubicBezTo>
                    <a:pt x="93778" y="132177"/>
                    <a:pt x="92004" y="143312"/>
                    <a:pt x="89470" y="147107"/>
                  </a:cubicBezTo>
                  <a:cubicBezTo>
                    <a:pt x="87696" y="149132"/>
                    <a:pt x="70970" y="149132"/>
                    <a:pt x="65395" y="149132"/>
                  </a:cubicBezTo>
                  <a:lnTo>
                    <a:pt x="19780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9F1F534D-9DBC-BD8C-6D2B-A5AB4D22649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872518" y="7851810"/>
              <a:ext cx="26862" cy="26823"/>
            </a:xfrm>
            <a:custGeom>
              <a:avLst/>
              <a:gdLst>
                <a:gd name="connsiteX0" fmla="*/ 27134 w 26862"/>
                <a:gd name="connsiteY0" fmla="*/ 13496 h 26823"/>
                <a:gd name="connsiteX1" fmla="*/ 13703 w 26862"/>
                <a:gd name="connsiteY1" fmla="*/ 85 h 26823"/>
                <a:gd name="connsiteX2" fmla="*/ 272 w 26862"/>
                <a:gd name="connsiteY2" fmla="*/ 13496 h 26823"/>
                <a:gd name="connsiteX3" fmla="*/ 13703 w 26862"/>
                <a:gd name="connsiteY3" fmla="*/ 26908 h 26823"/>
                <a:gd name="connsiteX4" fmla="*/ 27134 w 26862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2" h="26823">
                  <a:moveTo>
                    <a:pt x="27134" y="13496"/>
                  </a:moveTo>
                  <a:cubicBezTo>
                    <a:pt x="27134" y="6158"/>
                    <a:pt x="21052" y="85"/>
                    <a:pt x="13703" y="85"/>
                  </a:cubicBezTo>
                  <a:cubicBezTo>
                    <a:pt x="6354" y="85"/>
                    <a:pt x="272" y="6158"/>
                    <a:pt x="272" y="13496"/>
                  </a:cubicBezTo>
                  <a:cubicBezTo>
                    <a:pt x="272" y="20835"/>
                    <a:pt x="6354" y="26908"/>
                    <a:pt x="13703" y="26908"/>
                  </a:cubicBezTo>
                  <a:cubicBezTo>
                    <a:pt x="21052" y="26908"/>
                    <a:pt x="27134" y="20835"/>
                    <a:pt x="27134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77D62C03-223F-6E9F-4D4E-F14F4CA88FAB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933789" y="7710102"/>
              <a:ext cx="101113" cy="174099"/>
            </a:xfrm>
            <a:custGeom>
              <a:avLst/>
              <a:gdLst>
                <a:gd name="connsiteX0" fmla="*/ 101388 w 101113"/>
                <a:gd name="connsiteY0" fmla="*/ 117753 h 174099"/>
                <a:gd name="connsiteX1" fmla="*/ 53239 w 101113"/>
                <a:gd name="connsiteY1" fmla="*/ 62335 h 174099"/>
                <a:gd name="connsiteX2" fmla="*/ 21055 w 101113"/>
                <a:gd name="connsiteY2" fmla="*/ 75241 h 174099"/>
                <a:gd name="connsiteX3" fmla="*/ 21055 w 101113"/>
                <a:gd name="connsiteY3" fmla="*/ 25896 h 174099"/>
                <a:gd name="connsiteX4" fmla="*/ 42596 w 101113"/>
                <a:gd name="connsiteY4" fmla="*/ 29186 h 174099"/>
                <a:gd name="connsiteX5" fmla="*/ 91505 w 101113"/>
                <a:gd name="connsiteY5" fmla="*/ 2868 h 174099"/>
                <a:gd name="connsiteX6" fmla="*/ 88971 w 101113"/>
                <a:gd name="connsiteY6" fmla="*/ 85 h 174099"/>
                <a:gd name="connsiteX7" fmla="*/ 86943 w 101113"/>
                <a:gd name="connsiteY7" fmla="*/ 844 h 174099"/>
                <a:gd name="connsiteX8" fmla="*/ 52479 w 101113"/>
                <a:gd name="connsiteY8" fmla="*/ 8182 h 174099"/>
                <a:gd name="connsiteX9" fmla="*/ 18774 w 101113"/>
                <a:gd name="connsiteY9" fmla="*/ 1097 h 174099"/>
                <a:gd name="connsiteX10" fmla="*/ 15733 w 101113"/>
                <a:gd name="connsiteY10" fmla="*/ 338 h 174099"/>
                <a:gd name="connsiteX11" fmla="*/ 13199 w 101113"/>
                <a:gd name="connsiteY11" fmla="*/ 6411 h 174099"/>
                <a:gd name="connsiteX12" fmla="*/ 13199 w 101113"/>
                <a:gd name="connsiteY12" fmla="*/ 81314 h 174099"/>
                <a:gd name="connsiteX13" fmla="*/ 16747 w 101113"/>
                <a:gd name="connsiteY13" fmla="*/ 87893 h 174099"/>
                <a:gd name="connsiteX14" fmla="*/ 20041 w 101113"/>
                <a:gd name="connsiteY14" fmla="*/ 85616 h 174099"/>
                <a:gd name="connsiteX15" fmla="*/ 52732 w 101113"/>
                <a:gd name="connsiteY15" fmla="*/ 67902 h 174099"/>
                <a:gd name="connsiteX16" fmla="*/ 74273 w 101113"/>
                <a:gd name="connsiteY16" fmla="*/ 84098 h 174099"/>
                <a:gd name="connsiteX17" fmla="*/ 78834 w 101113"/>
                <a:gd name="connsiteY17" fmla="*/ 115982 h 174099"/>
                <a:gd name="connsiteX18" fmla="*/ 72752 w 101113"/>
                <a:gd name="connsiteY18" fmla="*/ 150650 h 174099"/>
                <a:gd name="connsiteX19" fmla="*/ 45637 w 101113"/>
                <a:gd name="connsiteY19" fmla="*/ 167098 h 174099"/>
                <a:gd name="connsiteX20" fmla="*/ 8384 w 101113"/>
                <a:gd name="connsiteY20" fmla="*/ 138757 h 174099"/>
                <a:gd name="connsiteX21" fmla="*/ 12692 w 101113"/>
                <a:gd name="connsiteY21" fmla="*/ 139263 h 174099"/>
                <a:gd name="connsiteX22" fmla="*/ 25363 w 101113"/>
                <a:gd name="connsiteY22" fmla="*/ 126863 h 174099"/>
                <a:gd name="connsiteX23" fmla="*/ 12692 w 101113"/>
                <a:gd name="connsiteY23" fmla="*/ 114464 h 174099"/>
                <a:gd name="connsiteX24" fmla="*/ 275 w 101113"/>
                <a:gd name="connsiteY24" fmla="*/ 127875 h 174099"/>
                <a:gd name="connsiteX25" fmla="*/ 46143 w 101113"/>
                <a:gd name="connsiteY25" fmla="*/ 174184 h 174099"/>
                <a:gd name="connsiteX26" fmla="*/ 101388 w 10111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13" h="174099">
                  <a:moveTo>
                    <a:pt x="101388" y="117753"/>
                  </a:moveTo>
                  <a:cubicBezTo>
                    <a:pt x="101388" y="87640"/>
                    <a:pt x="80608" y="62335"/>
                    <a:pt x="53239" y="62335"/>
                  </a:cubicBezTo>
                  <a:cubicBezTo>
                    <a:pt x="41075" y="62335"/>
                    <a:pt x="30178" y="66384"/>
                    <a:pt x="21055" y="75241"/>
                  </a:cubicBezTo>
                  <a:lnTo>
                    <a:pt x="21055" y="25896"/>
                  </a:lnTo>
                  <a:cubicBezTo>
                    <a:pt x="26123" y="27414"/>
                    <a:pt x="34486" y="29186"/>
                    <a:pt x="42596" y="29186"/>
                  </a:cubicBezTo>
                  <a:cubicBezTo>
                    <a:pt x="73766" y="29186"/>
                    <a:pt x="91505" y="6158"/>
                    <a:pt x="91505" y="2868"/>
                  </a:cubicBezTo>
                  <a:cubicBezTo>
                    <a:pt x="91505" y="1350"/>
                    <a:pt x="90745" y="85"/>
                    <a:pt x="88971" y="85"/>
                  </a:cubicBezTo>
                  <a:cubicBezTo>
                    <a:pt x="88717" y="85"/>
                    <a:pt x="88211" y="85"/>
                    <a:pt x="86943" y="844"/>
                  </a:cubicBezTo>
                  <a:cubicBezTo>
                    <a:pt x="81875" y="3121"/>
                    <a:pt x="69458" y="8182"/>
                    <a:pt x="52479" y="8182"/>
                  </a:cubicBezTo>
                  <a:cubicBezTo>
                    <a:pt x="42342" y="8182"/>
                    <a:pt x="30685" y="6411"/>
                    <a:pt x="18774" y="1097"/>
                  </a:cubicBezTo>
                  <a:cubicBezTo>
                    <a:pt x="16747" y="338"/>
                    <a:pt x="16240" y="338"/>
                    <a:pt x="15733" y="338"/>
                  </a:cubicBezTo>
                  <a:cubicBezTo>
                    <a:pt x="13199" y="338"/>
                    <a:pt x="13199" y="2362"/>
                    <a:pt x="13199" y="6411"/>
                  </a:cubicBezTo>
                  <a:lnTo>
                    <a:pt x="13199" y="81314"/>
                  </a:lnTo>
                  <a:cubicBezTo>
                    <a:pt x="13199" y="85869"/>
                    <a:pt x="13199" y="87893"/>
                    <a:pt x="16747" y="87893"/>
                  </a:cubicBezTo>
                  <a:cubicBezTo>
                    <a:pt x="18521" y="87893"/>
                    <a:pt x="19028" y="87134"/>
                    <a:pt x="20041" y="85616"/>
                  </a:cubicBezTo>
                  <a:cubicBezTo>
                    <a:pt x="22829" y="81567"/>
                    <a:pt x="32205" y="67902"/>
                    <a:pt x="52732" y="67902"/>
                  </a:cubicBezTo>
                  <a:cubicBezTo>
                    <a:pt x="65910" y="67902"/>
                    <a:pt x="72245" y="79543"/>
                    <a:pt x="74273" y="84098"/>
                  </a:cubicBezTo>
                  <a:cubicBezTo>
                    <a:pt x="78327" y="93461"/>
                    <a:pt x="78834" y="103330"/>
                    <a:pt x="78834" y="115982"/>
                  </a:cubicBezTo>
                  <a:cubicBezTo>
                    <a:pt x="78834" y="124839"/>
                    <a:pt x="78834" y="140022"/>
                    <a:pt x="72752" y="150650"/>
                  </a:cubicBezTo>
                  <a:cubicBezTo>
                    <a:pt x="66670" y="160519"/>
                    <a:pt x="57294" y="167098"/>
                    <a:pt x="45637" y="167098"/>
                  </a:cubicBezTo>
                  <a:cubicBezTo>
                    <a:pt x="27137" y="167098"/>
                    <a:pt x="12692" y="153687"/>
                    <a:pt x="8384" y="138757"/>
                  </a:cubicBezTo>
                  <a:cubicBezTo>
                    <a:pt x="9145" y="139010"/>
                    <a:pt x="9905" y="139263"/>
                    <a:pt x="12692" y="139263"/>
                  </a:cubicBezTo>
                  <a:cubicBezTo>
                    <a:pt x="21055" y="139263"/>
                    <a:pt x="25363" y="132936"/>
                    <a:pt x="25363" y="126863"/>
                  </a:cubicBezTo>
                  <a:cubicBezTo>
                    <a:pt x="25363" y="120790"/>
                    <a:pt x="21055" y="114464"/>
                    <a:pt x="12692" y="114464"/>
                  </a:cubicBezTo>
                  <a:cubicBezTo>
                    <a:pt x="9145" y="114464"/>
                    <a:pt x="275" y="116235"/>
                    <a:pt x="275" y="127875"/>
                  </a:cubicBezTo>
                  <a:cubicBezTo>
                    <a:pt x="275" y="149638"/>
                    <a:pt x="17761" y="174184"/>
                    <a:pt x="46143" y="174184"/>
                  </a:cubicBezTo>
                  <a:cubicBezTo>
                    <a:pt x="75540" y="174184"/>
                    <a:pt x="101388" y="149891"/>
                    <a:pt x="101388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0E4B2248-A9AE-D874-1AB9-0F0F2A8305A1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069621" y="7851810"/>
              <a:ext cx="29649" cy="75662"/>
            </a:xfrm>
            <a:custGeom>
              <a:avLst/>
              <a:gdLst>
                <a:gd name="connsiteX0" fmla="*/ 29930 w 29649"/>
                <a:gd name="connsiteY0" fmla="*/ 26655 h 75662"/>
                <a:gd name="connsiteX1" fmla="*/ 13711 w 29649"/>
                <a:gd name="connsiteY1" fmla="*/ 85 h 75662"/>
                <a:gd name="connsiteX2" fmla="*/ 280 w 29649"/>
                <a:gd name="connsiteY2" fmla="*/ 13496 h 75662"/>
                <a:gd name="connsiteX3" fmla="*/ 13711 w 29649"/>
                <a:gd name="connsiteY3" fmla="*/ 26908 h 75662"/>
                <a:gd name="connsiteX4" fmla="*/ 22581 w 29649"/>
                <a:gd name="connsiteY4" fmla="*/ 23618 h 75662"/>
                <a:gd name="connsiteX5" fmla="*/ 23848 w 29649"/>
                <a:gd name="connsiteY5" fmla="*/ 22859 h 75662"/>
                <a:gd name="connsiteX6" fmla="*/ 24355 w 29649"/>
                <a:gd name="connsiteY6" fmla="*/ 26655 h 75662"/>
                <a:gd name="connsiteX7" fmla="*/ 7122 w 29649"/>
                <a:gd name="connsiteY7" fmla="*/ 68915 h 75662"/>
                <a:gd name="connsiteX8" fmla="*/ 4335 w 29649"/>
                <a:gd name="connsiteY8" fmla="*/ 72963 h 75662"/>
                <a:gd name="connsiteX9" fmla="*/ 6869 w 29649"/>
                <a:gd name="connsiteY9" fmla="*/ 75747 h 75662"/>
                <a:gd name="connsiteX10" fmla="*/ 29930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930" y="26655"/>
                  </a:moveTo>
                  <a:cubicBezTo>
                    <a:pt x="29930" y="9954"/>
                    <a:pt x="23594" y="85"/>
                    <a:pt x="13711" y="85"/>
                  </a:cubicBezTo>
                  <a:cubicBezTo>
                    <a:pt x="5348" y="85"/>
                    <a:pt x="280" y="6411"/>
                    <a:pt x="280" y="13496"/>
                  </a:cubicBezTo>
                  <a:cubicBezTo>
                    <a:pt x="280" y="20329"/>
                    <a:pt x="5348" y="26908"/>
                    <a:pt x="13711" y="26908"/>
                  </a:cubicBezTo>
                  <a:cubicBezTo>
                    <a:pt x="16752" y="26908"/>
                    <a:pt x="20046" y="25896"/>
                    <a:pt x="22581" y="23618"/>
                  </a:cubicBezTo>
                  <a:cubicBezTo>
                    <a:pt x="23341" y="23112"/>
                    <a:pt x="23594" y="22859"/>
                    <a:pt x="23848" y="22859"/>
                  </a:cubicBezTo>
                  <a:cubicBezTo>
                    <a:pt x="24101" y="22859"/>
                    <a:pt x="24355" y="23112"/>
                    <a:pt x="24355" y="26655"/>
                  </a:cubicBezTo>
                  <a:cubicBezTo>
                    <a:pt x="24355" y="45381"/>
                    <a:pt x="15485" y="60564"/>
                    <a:pt x="7122" y="68915"/>
                  </a:cubicBezTo>
                  <a:cubicBezTo>
                    <a:pt x="4335" y="71698"/>
                    <a:pt x="4335" y="72204"/>
                    <a:pt x="4335" y="72963"/>
                  </a:cubicBezTo>
                  <a:cubicBezTo>
                    <a:pt x="4335" y="74735"/>
                    <a:pt x="5602" y="75747"/>
                    <a:pt x="6869" y="75747"/>
                  </a:cubicBezTo>
                  <a:cubicBezTo>
                    <a:pt x="9656" y="75747"/>
                    <a:pt x="29930" y="56262"/>
                    <a:pt x="29930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DAA048BE-0B9F-0C78-0621-396F72212D3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255318" y="7766785"/>
              <a:ext cx="142166" cy="114632"/>
            </a:xfrm>
            <a:custGeom>
              <a:avLst/>
              <a:gdLst>
                <a:gd name="connsiteX0" fmla="*/ 110777 w 142166"/>
                <a:gd name="connsiteY0" fmla="*/ 52213 h 114632"/>
                <a:gd name="connsiteX1" fmla="*/ 68457 w 142166"/>
                <a:gd name="connsiteY1" fmla="*/ 85 h 114632"/>
                <a:gd name="connsiteX2" fmla="*/ 288 w 142166"/>
                <a:gd name="connsiteY2" fmla="*/ 71951 h 114632"/>
                <a:gd name="connsiteX3" fmla="*/ 41341 w 142166"/>
                <a:gd name="connsiteY3" fmla="*/ 114717 h 114632"/>
                <a:gd name="connsiteX4" fmla="*/ 94812 w 142166"/>
                <a:gd name="connsiteY4" fmla="*/ 93461 h 114632"/>
                <a:gd name="connsiteX5" fmla="*/ 117873 w 142166"/>
                <a:gd name="connsiteY5" fmla="*/ 114717 h 114632"/>
                <a:gd name="connsiteX6" fmla="*/ 139160 w 142166"/>
                <a:gd name="connsiteY6" fmla="*/ 96750 h 114632"/>
                <a:gd name="connsiteX7" fmla="*/ 136119 w 142166"/>
                <a:gd name="connsiteY7" fmla="*/ 94220 h 114632"/>
                <a:gd name="connsiteX8" fmla="*/ 132825 w 142166"/>
                <a:gd name="connsiteY8" fmla="*/ 96750 h 114632"/>
                <a:gd name="connsiteX9" fmla="*/ 118633 w 142166"/>
                <a:gd name="connsiteY9" fmla="*/ 109150 h 114632"/>
                <a:gd name="connsiteX10" fmla="*/ 110777 w 142166"/>
                <a:gd name="connsiteY10" fmla="*/ 83339 h 114632"/>
                <a:gd name="connsiteX11" fmla="*/ 113312 w 142166"/>
                <a:gd name="connsiteY11" fmla="*/ 74482 h 114632"/>
                <a:gd name="connsiteX12" fmla="*/ 142454 w 142166"/>
                <a:gd name="connsiteY12" fmla="*/ 15015 h 114632"/>
                <a:gd name="connsiteX13" fmla="*/ 139413 w 142166"/>
                <a:gd name="connsiteY13" fmla="*/ 12484 h 114632"/>
                <a:gd name="connsiteX14" fmla="*/ 135612 w 142166"/>
                <a:gd name="connsiteY14" fmla="*/ 17798 h 114632"/>
                <a:gd name="connsiteX15" fmla="*/ 110777 w 142166"/>
                <a:gd name="connsiteY15" fmla="*/ 67902 h 114632"/>
                <a:gd name="connsiteX16" fmla="*/ 110777 w 142166"/>
                <a:gd name="connsiteY16" fmla="*/ 52213 h 114632"/>
                <a:gd name="connsiteX17" fmla="*/ 93798 w 142166"/>
                <a:gd name="connsiteY17" fmla="*/ 86881 h 114632"/>
                <a:gd name="connsiteX18" fmla="*/ 41848 w 142166"/>
                <a:gd name="connsiteY18" fmla="*/ 109150 h 114632"/>
                <a:gd name="connsiteX19" fmla="*/ 19041 w 142166"/>
                <a:gd name="connsiteY19" fmla="*/ 81567 h 114632"/>
                <a:gd name="connsiteX20" fmla="*/ 33739 w 142166"/>
                <a:gd name="connsiteY20" fmla="*/ 28933 h 114632"/>
                <a:gd name="connsiteX21" fmla="*/ 68203 w 142166"/>
                <a:gd name="connsiteY21" fmla="*/ 5652 h 114632"/>
                <a:gd name="connsiteX22" fmla="*/ 93292 w 142166"/>
                <a:gd name="connsiteY22" fmla="*/ 58539 h 114632"/>
                <a:gd name="connsiteX23" fmla="*/ 93798 w 142166"/>
                <a:gd name="connsiteY23" fmla="*/ 868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166" h="114632">
                  <a:moveTo>
                    <a:pt x="110777" y="52213"/>
                  </a:moveTo>
                  <a:cubicBezTo>
                    <a:pt x="110777" y="12484"/>
                    <a:pt x="87210" y="85"/>
                    <a:pt x="68457" y="85"/>
                  </a:cubicBezTo>
                  <a:cubicBezTo>
                    <a:pt x="33739" y="85"/>
                    <a:pt x="288" y="36271"/>
                    <a:pt x="288" y="71951"/>
                  </a:cubicBezTo>
                  <a:cubicBezTo>
                    <a:pt x="288" y="95485"/>
                    <a:pt x="15493" y="114717"/>
                    <a:pt x="41341" y="114717"/>
                  </a:cubicBezTo>
                  <a:cubicBezTo>
                    <a:pt x="57306" y="114717"/>
                    <a:pt x="75552" y="108897"/>
                    <a:pt x="94812" y="93461"/>
                  </a:cubicBezTo>
                  <a:cubicBezTo>
                    <a:pt x="98107" y="106872"/>
                    <a:pt x="106469" y="114717"/>
                    <a:pt x="117873" y="114717"/>
                  </a:cubicBezTo>
                  <a:cubicBezTo>
                    <a:pt x="131304" y="114717"/>
                    <a:pt x="139160" y="100799"/>
                    <a:pt x="139160" y="96750"/>
                  </a:cubicBezTo>
                  <a:cubicBezTo>
                    <a:pt x="139160" y="94979"/>
                    <a:pt x="137640" y="94220"/>
                    <a:pt x="136119" y="94220"/>
                  </a:cubicBezTo>
                  <a:cubicBezTo>
                    <a:pt x="134345" y="94220"/>
                    <a:pt x="133585" y="94979"/>
                    <a:pt x="132825" y="96750"/>
                  </a:cubicBezTo>
                  <a:cubicBezTo>
                    <a:pt x="128263" y="109150"/>
                    <a:pt x="119140" y="109150"/>
                    <a:pt x="118633" y="109150"/>
                  </a:cubicBezTo>
                  <a:cubicBezTo>
                    <a:pt x="110777" y="109150"/>
                    <a:pt x="110777" y="89412"/>
                    <a:pt x="110777" y="83339"/>
                  </a:cubicBezTo>
                  <a:cubicBezTo>
                    <a:pt x="110777" y="78024"/>
                    <a:pt x="110777" y="77518"/>
                    <a:pt x="113312" y="74482"/>
                  </a:cubicBezTo>
                  <a:cubicBezTo>
                    <a:pt x="137133" y="44622"/>
                    <a:pt x="142454" y="15268"/>
                    <a:pt x="142454" y="15015"/>
                  </a:cubicBezTo>
                  <a:cubicBezTo>
                    <a:pt x="142454" y="14509"/>
                    <a:pt x="142201" y="12484"/>
                    <a:pt x="139413" y="12484"/>
                  </a:cubicBezTo>
                  <a:cubicBezTo>
                    <a:pt x="136879" y="12484"/>
                    <a:pt x="136879" y="13243"/>
                    <a:pt x="135612" y="17798"/>
                  </a:cubicBezTo>
                  <a:cubicBezTo>
                    <a:pt x="131051" y="33740"/>
                    <a:pt x="122688" y="52972"/>
                    <a:pt x="110777" y="67902"/>
                  </a:cubicBezTo>
                  <a:lnTo>
                    <a:pt x="110777" y="52213"/>
                  </a:lnTo>
                  <a:close/>
                  <a:moveTo>
                    <a:pt x="93798" y="86881"/>
                  </a:moveTo>
                  <a:cubicBezTo>
                    <a:pt x="71498" y="106366"/>
                    <a:pt x="51985" y="109150"/>
                    <a:pt x="41848" y="109150"/>
                  </a:cubicBezTo>
                  <a:cubicBezTo>
                    <a:pt x="26643" y="109150"/>
                    <a:pt x="19041" y="97762"/>
                    <a:pt x="19041" y="81567"/>
                  </a:cubicBezTo>
                  <a:cubicBezTo>
                    <a:pt x="19041" y="69168"/>
                    <a:pt x="25629" y="41838"/>
                    <a:pt x="33739" y="28933"/>
                  </a:cubicBezTo>
                  <a:cubicBezTo>
                    <a:pt x="45649" y="10460"/>
                    <a:pt x="59334" y="5652"/>
                    <a:pt x="68203" y="5652"/>
                  </a:cubicBezTo>
                  <a:cubicBezTo>
                    <a:pt x="93292" y="5652"/>
                    <a:pt x="93292" y="38802"/>
                    <a:pt x="93292" y="58539"/>
                  </a:cubicBezTo>
                  <a:cubicBezTo>
                    <a:pt x="93292" y="67902"/>
                    <a:pt x="93292" y="82579"/>
                    <a:pt x="93798" y="868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1AF861A-6718-B1C2-6C26-04F73C3F93D3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492560" y="7785764"/>
              <a:ext cx="168522" cy="59213"/>
            </a:xfrm>
            <a:custGeom>
              <a:avLst/>
              <a:gdLst>
                <a:gd name="connsiteX0" fmla="*/ 160203 w 168522"/>
                <a:gd name="connsiteY0" fmla="*/ 10207 h 59213"/>
                <a:gd name="connsiteX1" fmla="*/ 168819 w 168522"/>
                <a:gd name="connsiteY1" fmla="*/ 5146 h 59213"/>
                <a:gd name="connsiteX2" fmla="*/ 160456 w 168522"/>
                <a:gd name="connsiteY2" fmla="*/ 85 h 59213"/>
                <a:gd name="connsiteX3" fmla="*/ 8660 w 168522"/>
                <a:gd name="connsiteY3" fmla="*/ 85 h 59213"/>
                <a:gd name="connsiteX4" fmla="*/ 297 w 168522"/>
                <a:gd name="connsiteY4" fmla="*/ 5146 h 59213"/>
                <a:gd name="connsiteX5" fmla="*/ 8913 w 168522"/>
                <a:gd name="connsiteY5" fmla="*/ 10207 h 59213"/>
                <a:gd name="connsiteX6" fmla="*/ 160203 w 168522"/>
                <a:gd name="connsiteY6" fmla="*/ 10207 h 59213"/>
                <a:gd name="connsiteX7" fmla="*/ 160456 w 168522"/>
                <a:gd name="connsiteY7" fmla="*/ 59299 h 59213"/>
                <a:gd name="connsiteX8" fmla="*/ 168819 w 168522"/>
                <a:gd name="connsiteY8" fmla="*/ 54238 h 59213"/>
                <a:gd name="connsiteX9" fmla="*/ 160203 w 168522"/>
                <a:gd name="connsiteY9" fmla="*/ 49177 h 59213"/>
                <a:gd name="connsiteX10" fmla="*/ 8913 w 168522"/>
                <a:gd name="connsiteY10" fmla="*/ 49177 h 59213"/>
                <a:gd name="connsiteX11" fmla="*/ 297 w 168522"/>
                <a:gd name="connsiteY11" fmla="*/ 54238 h 59213"/>
                <a:gd name="connsiteX12" fmla="*/ 8660 w 168522"/>
                <a:gd name="connsiteY12" fmla="*/ 59299 h 59213"/>
                <a:gd name="connsiteX13" fmla="*/ 160456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203" y="10207"/>
                  </a:moveTo>
                  <a:cubicBezTo>
                    <a:pt x="164004" y="10207"/>
                    <a:pt x="168819" y="10207"/>
                    <a:pt x="168819" y="5146"/>
                  </a:cubicBezTo>
                  <a:cubicBezTo>
                    <a:pt x="168819" y="85"/>
                    <a:pt x="164004" y="85"/>
                    <a:pt x="160456" y="85"/>
                  </a:cubicBezTo>
                  <a:lnTo>
                    <a:pt x="8660" y="85"/>
                  </a:lnTo>
                  <a:cubicBezTo>
                    <a:pt x="5112" y="85"/>
                    <a:pt x="297" y="85"/>
                    <a:pt x="297" y="5146"/>
                  </a:cubicBezTo>
                  <a:cubicBezTo>
                    <a:pt x="297" y="10207"/>
                    <a:pt x="5112" y="10207"/>
                    <a:pt x="8913" y="10207"/>
                  </a:cubicBezTo>
                  <a:lnTo>
                    <a:pt x="160203" y="10207"/>
                  </a:lnTo>
                  <a:close/>
                  <a:moveTo>
                    <a:pt x="160456" y="59299"/>
                  </a:moveTo>
                  <a:cubicBezTo>
                    <a:pt x="164004" y="59299"/>
                    <a:pt x="168819" y="59299"/>
                    <a:pt x="168819" y="54238"/>
                  </a:cubicBezTo>
                  <a:cubicBezTo>
                    <a:pt x="168819" y="49177"/>
                    <a:pt x="164004" y="49177"/>
                    <a:pt x="160203" y="49177"/>
                  </a:cubicBezTo>
                  <a:lnTo>
                    <a:pt x="8913" y="49177"/>
                  </a:lnTo>
                  <a:cubicBezTo>
                    <a:pt x="5112" y="49177"/>
                    <a:pt x="297" y="49177"/>
                    <a:pt x="297" y="54238"/>
                  </a:cubicBezTo>
                  <a:cubicBezTo>
                    <a:pt x="297" y="59299"/>
                    <a:pt x="5112" y="59299"/>
                    <a:pt x="8660" y="59299"/>
                  </a:cubicBezTo>
                  <a:lnTo>
                    <a:pt x="160456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6C4434B3-74D1-D635-8BF7-5D44BDEB83E4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755746" y="7710102"/>
              <a:ext cx="106688" cy="174099"/>
            </a:xfrm>
            <a:custGeom>
              <a:avLst/>
              <a:gdLst>
                <a:gd name="connsiteX0" fmla="*/ 106996 w 106688"/>
                <a:gd name="connsiteY0" fmla="*/ 87640 h 174099"/>
                <a:gd name="connsiteX1" fmla="*/ 96859 w 106688"/>
                <a:gd name="connsiteY1" fmla="*/ 28426 h 174099"/>
                <a:gd name="connsiteX2" fmla="*/ 53778 w 106688"/>
                <a:gd name="connsiteY2" fmla="*/ 85 h 174099"/>
                <a:gd name="connsiteX3" fmla="*/ 9684 w 106688"/>
                <a:gd name="connsiteY3" fmla="*/ 30198 h 174099"/>
                <a:gd name="connsiteX4" fmla="*/ 307 w 106688"/>
                <a:gd name="connsiteY4" fmla="*/ 87640 h 174099"/>
                <a:gd name="connsiteX5" fmla="*/ 11711 w 106688"/>
                <a:gd name="connsiteY5" fmla="*/ 148626 h 174099"/>
                <a:gd name="connsiteX6" fmla="*/ 53525 w 106688"/>
                <a:gd name="connsiteY6" fmla="*/ 174184 h 174099"/>
                <a:gd name="connsiteX7" fmla="*/ 97619 w 106688"/>
                <a:gd name="connsiteY7" fmla="*/ 144830 h 174099"/>
                <a:gd name="connsiteX8" fmla="*/ 106996 w 106688"/>
                <a:gd name="connsiteY8" fmla="*/ 87640 h 174099"/>
                <a:gd name="connsiteX9" fmla="*/ 53525 w 106688"/>
                <a:gd name="connsiteY9" fmla="*/ 168617 h 174099"/>
                <a:gd name="connsiteX10" fmla="*/ 24129 w 106688"/>
                <a:gd name="connsiteY10" fmla="*/ 137998 h 174099"/>
                <a:gd name="connsiteX11" fmla="*/ 21341 w 106688"/>
                <a:gd name="connsiteY11" fmla="*/ 84604 h 174099"/>
                <a:gd name="connsiteX12" fmla="*/ 23368 w 106688"/>
                <a:gd name="connsiteY12" fmla="*/ 38042 h 174099"/>
                <a:gd name="connsiteX13" fmla="*/ 53525 w 106688"/>
                <a:gd name="connsiteY13" fmla="*/ 5652 h 174099"/>
                <a:gd name="connsiteX14" fmla="*/ 83428 w 106688"/>
                <a:gd name="connsiteY14" fmla="*/ 35259 h 174099"/>
                <a:gd name="connsiteX15" fmla="*/ 85962 w 106688"/>
                <a:gd name="connsiteY15" fmla="*/ 84604 h 174099"/>
                <a:gd name="connsiteX16" fmla="*/ 83175 w 106688"/>
                <a:gd name="connsiteY16" fmla="*/ 136985 h 174099"/>
                <a:gd name="connsiteX17" fmla="*/ 53525 w 106688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88" h="174099">
                  <a:moveTo>
                    <a:pt x="106996" y="87640"/>
                  </a:moveTo>
                  <a:cubicBezTo>
                    <a:pt x="106996" y="67396"/>
                    <a:pt x="105729" y="47152"/>
                    <a:pt x="96859" y="28426"/>
                  </a:cubicBezTo>
                  <a:cubicBezTo>
                    <a:pt x="85202" y="4133"/>
                    <a:pt x="64422" y="85"/>
                    <a:pt x="53778" y="85"/>
                  </a:cubicBezTo>
                  <a:cubicBezTo>
                    <a:pt x="38573" y="85"/>
                    <a:pt x="20074" y="6664"/>
                    <a:pt x="9684" y="30198"/>
                  </a:cubicBezTo>
                  <a:cubicBezTo>
                    <a:pt x="1574" y="47658"/>
                    <a:pt x="307" y="67396"/>
                    <a:pt x="307" y="87640"/>
                  </a:cubicBezTo>
                  <a:cubicBezTo>
                    <a:pt x="307" y="106619"/>
                    <a:pt x="1321" y="129394"/>
                    <a:pt x="11711" y="148626"/>
                  </a:cubicBezTo>
                  <a:cubicBezTo>
                    <a:pt x="22608" y="169123"/>
                    <a:pt x="41107" y="174184"/>
                    <a:pt x="53525" y="174184"/>
                  </a:cubicBezTo>
                  <a:cubicBezTo>
                    <a:pt x="67209" y="174184"/>
                    <a:pt x="86469" y="168870"/>
                    <a:pt x="97619" y="144830"/>
                  </a:cubicBezTo>
                  <a:cubicBezTo>
                    <a:pt x="105729" y="127369"/>
                    <a:pt x="106996" y="107631"/>
                    <a:pt x="106996" y="87640"/>
                  </a:cubicBezTo>
                  <a:close/>
                  <a:moveTo>
                    <a:pt x="53525" y="168617"/>
                  </a:moveTo>
                  <a:cubicBezTo>
                    <a:pt x="43642" y="168617"/>
                    <a:pt x="28690" y="162290"/>
                    <a:pt x="24129" y="137998"/>
                  </a:cubicBezTo>
                  <a:cubicBezTo>
                    <a:pt x="21341" y="122814"/>
                    <a:pt x="21341" y="99534"/>
                    <a:pt x="21341" y="84604"/>
                  </a:cubicBezTo>
                  <a:cubicBezTo>
                    <a:pt x="21341" y="68408"/>
                    <a:pt x="21341" y="51707"/>
                    <a:pt x="23368" y="38042"/>
                  </a:cubicBezTo>
                  <a:cubicBezTo>
                    <a:pt x="28183" y="7929"/>
                    <a:pt x="47189" y="5652"/>
                    <a:pt x="53525" y="5652"/>
                  </a:cubicBezTo>
                  <a:cubicBezTo>
                    <a:pt x="61888" y="5652"/>
                    <a:pt x="78613" y="10207"/>
                    <a:pt x="83428" y="35259"/>
                  </a:cubicBezTo>
                  <a:cubicBezTo>
                    <a:pt x="85962" y="49430"/>
                    <a:pt x="85962" y="68662"/>
                    <a:pt x="85962" y="84604"/>
                  </a:cubicBezTo>
                  <a:cubicBezTo>
                    <a:pt x="85962" y="103583"/>
                    <a:pt x="85962" y="120790"/>
                    <a:pt x="83175" y="136985"/>
                  </a:cubicBezTo>
                  <a:cubicBezTo>
                    <a:pt x="79373" y="161025"/>
                    <a:pt x="64929" y="168617"/>
                    <a:pt x="53525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3D984AB8-BD6D-0784-6E45-744A70891C34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8894366" y="7851810"/>
              <a:ext cx="26862" cy="26823"/>
            </a:xfrm>
            <a:custGeom>
              <a:avLst/>
              <a:gdLst>
                <a:gd name="connsiteX0" fmla="*/ 27175 w 26862"/>
                <a:gd name="connsiteY0" fmla="*/ 13496 h 26823"/>
                <a:gd name="connsiteX1" fmla="*/ 13743 w 26862"/>
                <a:gd name="connsiteY1" fmla="*/ 85 h 26823"/>
                <a:gd name="connsiteX2" fmla="*/ 312 w 26862"/>
                <a:gd name="connsiteY2" fmla="*/ 13496 h 26823"/>
                <a:gd name="connsiteX3" fmla="*/ 13743 w 26862"/>
                <a:gd name="connsiteY3" fmla="*/ 26908 h 26823"/>
                <a:gd name="connsiteX4" fmla="*/ 27175 w 26862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2" h="26823">
                  <a:moveTo>
                    <a:pt x="27175" y="13496"/>
                  </a:moveTo>
                  <a:cubicBezTo>
                    <a:pt x="27175" y="6158"/>
                    <a:pt x="21093" y="85"/>
                    <a:pt x="13743" y="85"/>
                  </a:cubicBezTo>
                  <a:cubicBezTo>
                    <a:pt x="6394" y="85"/>
                    <a:pt x="312" y="6158"/>
                    <a:pt x="312" y="13496"/>
                  </a:cubicBezTo>
                  <a:cubicBezTo>
                    <a:pt x="312" y="20835"/>
                    <a:pt x="6394" y="26908"/>
                    <a:pt x="13743" y="26908"/>
                  </a:cubicBezTo>
                  <a:cubicBezTo>
                    <a:pt x="21093" y="26908"/>
                    <a:pt x="27175" y="20835"/>
                    <a:pt x="27175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3CFA88D6-FB35-6785-43DA-70E5B024B73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955636" y="7710102"/>
              <a:ext cx="101113" cy="168531"/>
            </a:xfrm>
            <a:custGeom>
              <a:avLst/>
              <a:gdLst>
                <a:gd name="connsiteX0" fmla="*/ 19828 w 101113"/>
                <a:gd name="connsiteY0" fmla="*/ 149132 h 168531"/>
                <a:gd name="connsiteX1" fmla="*/ 46690 w 101113"/>
                <a:gd name="connsiteY1" fmla="*/ 123067 h 168531"/>
                <a:gd name="connsiteX2" fmla="*/ 101428 w 101113"/>
                <a:gd name="connsiteY2" fmla="*/ 49177 h 168531"/>
                <a:gd name="connsiteX3" fmla="*/ 47704 w 101113"/>
                <a:gd name="connsiteY3" fmla="*/ 85 h 168531"/>
                <a:gd name="connsiteX4" fmla="*/ 315 w 101113"/>
                <a:gd name="connsiteY4" fmla="*/ 45887 h 168531"/>
                <a:gd name="connsiteX5" fmla="*/ 13746 w 101113"/>
                <a:gd name="connsiteY5" fmla="*/ 60058 h 168531"/>
                <a:gd name="connsiteX6" fmla="*/ 26924 w 101113"/>
                <a:gd name="connsiteY6" fmla="*/ 46646 h 168531"/>
                <a:gd name="connsiteX7" fmla="*/ 13493 w 101113"/>
                <a:gd name="connsiteY7" fmla="*/ 33487 h 168531"/>
                <a:gd name="connsiteX8" fmla="*/ 10198 w 101113"/>
                <a:gd name="connsiteY8" fmla="*/ 33740 h 168531"/>
                <a:gd name="connsiteX9" fmla="*/ 44410 w 101113"/>
                <a:gd name="connsiteY9" fmla="*/ 7929 h 168531"/>
                <a:gd name="connsiteX10" fmla="*/ 78367 w 101113"/>
                <a:gd name="connsiteY10" fmla="*/ 49177 h 168531"/>
                <a:gd name="connsiteX11" fmla="*/ 51759 w 101113"/>
                <a:gd name="connsiteY11" fmla="*/ 105101 h 168531"/>
                <a:gd name="connsiteX12" fmla="*/ 3103 w 101113"/>
                <a:gd name="connsiteY12" fmla="*/ 159254 h 168531"/>
                <a:gd name="connsiteX13" fmla="*/ 315 w 101113"/>
                <a:gd name="connsiteY13" fmla="*/ 168617 h 168531"/>
                <a:gd name="connsiteX14" fmla="*/ 94333 w 101113"/>
                <a:gd name="connsiteY14" fmla="*/ 168617 h 168531"/>
                <a:gd name="connsiteX15" fmla="*/ 101428 w 101113"/>
                <a:gd name="connsiteY15" fmla="*/ 124586 h 168531"/>
                <a:gd name="connsiteX16" fmla="*/ 95093 w 101113"/>
                <a:gd name="connsiteY16" fmla="*/ 124586 h 168531"/>
                <a:gd name="connsiteX17" fmla="*/ 89518 w 101113"/>
                <a:gd name="connsiteY17" fmla="*/ 147107 h 168531"/>
                <a:gd name="connsiteX18" fmla="*/ 65443 w 101113"/>
                <a:gd name="connsiteY18" fmla="*/ 149132 h 168531"/>
                <a:gd name="connsiteX19" fmla="*/ 19828 w 101113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113" h="168531">
                  <a:moveTo>
                    <a:pt x="19828" y="149132"/>
                  </a:moveTo>
                  <a:lnTo>
                    <a:pt x="46690" y="123067"/>
                  </a:lnTo>
                  <a:cubicBezTo>
                    <a:pt x="86223" y="88146"/>
                    <a:pt x="101428" y="74482"/>
                    <a:pt x="101428" y="49177"/>
                  </a:cubicBezTo>
                  <a:cubicBezTo>
                    <a:pt x="101428" y="20329"/>
                    <a:pt x="78621" y="85"/>
                    <a:pt x="47704" y="85"/>
                  </a:cubicBezTo>
                  <a:cubicBezTo>
                    <a:pt x="19068" y="85"/>
                    <a:pt x="315" y="23365"/>
                    <a:pt x="315" y="45887"/>
                  </a:cubicBezTo>
                  <a:cubicBezTo>
                    <a:pt x="315" y="60058"/>
                    <a:pt x="12986" y="60058"/>
                    <a:pt x="13746" y="60058"/>
                  </a:cubicBezTo>
                  <a:cubicBezTo>
                    <a:pt x="18054" y="60058"/>
                    <a:pt x="26924" y="57021"/>
                    <a:pt x="26924" y="46646"/>
                  </a:cubicBezTo>
                  <a:cubicBezTo>
                    <a:pt x="26924" y="40067"/>
                    <a:pt x="22362" y="33487"/>
                    <a:pt x="13493" y="33487"/>
                  </a:cubicBezTo>
                  <a:cubicBezTo>
                    <a:pt x="11465" y="33487"/>
                    <a:pt x="10959" y="33487"/>
                    <a:pt x="10198" y="33740"/>
                  </a:cubicBezTo>
                  <a:cubicBezTo>
                    <a:pt x="16027" y="17292"/>
                    <a:pt x="29711" y="7929"/>
                    <a:pt x="44410" y="7929"/>
                  </a:cubicBezTo>
                  <a:cubicBezTo>
                    <a:pt x="67471" y="7929"/>
                    <a:pt x="78367" y="28426"/>
                    <a:pt x="78367" y="49177"/>
                  </a:cubicBezTo>
                  <a:cubicBezTo>
                    <a:pt x="78367" y="69421"/>
                    <a:pt x="65697" y="89412"/>
                    <a:pt x="51759" y="105101"/>
                  </a:cubicBezTo>
                  <a:lnTo>
                    <a:pt x="3103" y="159254"/>
                  </a:lnTo>
                  <a:cubicBezTo>
                    <a:pt x="315" y="162037"/>
                    <a:pt x="315" y="162543"/>
                    <a:pt x="315" y="168617"/>
                  </a:cubicBezTo>
                  <a:lnTo>
                    <a:pt x="94333" y="168617"/>
                  </a:lnTo>
                  <a:lnTo>
                    <a:pt x="101428" y="124586"/>
                  </a:lnTo>
                  <a:lnTo>
                    <a:pt x="95093" y="124586"/>
                  </a:lnTo>
                  <a:cubicBezTo>
                    <a:pt x="93826" y="132177"/>
                    <a:pt x="92052" y="143312"/>
                    <a:pt x="89518" y="147107"/>
                  </a:cubicBezTo>
                  <a:cubicBezTo>
                    <a:pt x="87744" y="149132"/>
                    <a:pt x="71018" y="149132"/>
                    <a:pt x="65443" y="149132"/>
                  </a:cubicBezTo>
                  <a:lnTo>
                    <a:pt x="19828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34" name="组合 133" descr="\documentclass{article}&#10;\usepackage{amsmath}&#10;\pagestyle{empty}&#10;\begin{document}&#10;&#10;\begin{align*}&#10;\epsilon = 1,~\Delta = 1,~\beta=5,~\omega_\mathrm{c}=2.5,~\alpha=0.4&#10;\end{align*}&#10;&#10;\end{document}" title="IguanaTex Vector Display">
            <a:extLst>
              <a:ext uri="{FF2B5EF4-FFF2-40B4-BE49-F238E27FC236}">
                <a16:creationId xmlns:a16="http://schemas.microsoft.com/office/drawing/2014/main" id="{4BC07A73-8441-D46A-5113-E7E52F495AC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5600" y="5727700"/>
            <a:ext cx="4380646" cy="230275"/>
            <a:chOff x="10460179" y="7697449"/>
            <a:chExt cx="4380646" cy="230275"/>
          </a:xfrm>
        </p:grpSpPr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62589E40-4B18-D336-9B50-8C8282E7639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460179" y="7769568"/>
              <a:ext cx="83374" cy="111848"/>
            </a:xfrm>
            <a:custGeom>
              <a:avLst/>
              <a:gdLst>
                <a:gd name="connsiteX0" fmla="*/ 63755 w 83374"/>
                <a:gd name="connsiteY0" fmla="*/ 51960 h 111848"/>
                <a:gd name="connsiteX1" fmla="*/ 72371 w 83374"/>
                <a:gd name="connsiteY1" fmla="*/ 47658 h 111848"/>
                <a:gd name="connsiteX2" fmla="*/ 65022 w 83374"/>
                <a:gd name="connsiteY2" fmla="*/ 44116 h 111848"/>
                <a:gd name="connsiteX3" fmla="*/ 23968 w 83374"/>
                <a:gd name="connsiteY3" fmla="*/ 44116 h 111848"/>
                <a:gd name="connsiteX4" fmla="*/ 67303 w 83374"/>
                <a:gd name="connsiteY4" fmla="*/ 7929 h 111848"/>
                <a:gd name="connsiteX5" fmla="*/ 75159 w 83374"/>
                <a:gd name="connsiteY5" fmla="*/ 7929 h 111848"/>
                <a:gd name="connsiteX6" fmla="*/ 83521 w 83374"/>
                <a:gd name="connsiteY6" fmla="*/ 3627 h 111848"/>
                <a:gd name="connsiteX7" fmla="*/ 75919 w 83374"/>
                <a:gd name="connsiteY7" fmla="*/ 85 h 111848"/>
                <a:gd name="connsiteX8" fmla="*/ 67049 w 83374"/>
                <a:gd name="connsiteY8" fmla="*/ 85 h 111848"/>
                <a:gd name="connsiteX9" fmla="*/ 147 w 83374"/>
                <a:gd name="connsiteY9" fmla="*/ 64107 h 111848"/>
                <a:gd name="connsiteX10" fmla="*/ 46016 w 83374"/>
                <a:gd name="connsiteY10" fmla="*/ 111933 h 111848"/>
                <a:gd name="connsiteX11" fmla="*/ 78960 w 83374"/>
                <a:gd name="connsiteY11" fmla="*/ 99028 h 111848"/>
                <a:gd name="connsiteX12" fmla="*/ 76426 w 83374"/>
                <a:gd name="connsiteY12" fmla="*/ 95485 h 111848"/>
                <a:gd name="connsiteX13" fmla="*/ 73131 w 83374"/>
                <a:gd name="connsiteY13" fmla="*/ 97003 h 111848"/>
                <a:gd name="connsiteX14" fmla="*/ 46522 w 83374"/>
                <a:gd name="connsiteY14" fmla="*/ 106366 h 111848"/>
                <a:gd name="connsiteX15" fmla="*/ 19153 w 83374"/>
                <a:gd name="connsiteY15" fmla="*/ 73470 h 111848"/>
                <a:gd name="connsiteX16" fmla="*/ 21941 w 83374"/>
                <a:gd name="connsiteY16" fmla="*/ 51960 h 111848"/>
                <a:gd name="connsiteX17" fmla="*/ 63755 w 83374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374" h="111848">
                  <a:moveTo>
                    <a:pt x="63755" y="51960"/>
                  </a:moveTo>
                  <a:cubicBezTo>
                    <a:pt x="67809" y="51960"/>
                    <a:pt x="72371" y="51960"/>
                    <a:pt x="72371" y="47658"/>
                  </a:cubicBezTo>
                  <a:cubicBezTo>
                    <a:pt x="72371" y="44116"/>
                    <a:pt x="69330" y="44116"/>
                    <a:pt x="65022" y="44116"/>
                  </a:cubicBezTo>
                  <a:lnTo>
                    <a:pt x="23968" y="44116"/>
                  </a:lnTo>
                  <a:cubicBezTo>
                    <a:pt x="30050" y="22606"/>
                    <a:pt x="44242" y="7929"/>
                    <a:pt x="67303" y="7929"/>
                  </a:cubicBezTo>
                  <a:lnTo>
                    <a:pt x="75159" y="7929"/>
                  </a:lnTo>
                  <a:cubicBezTo>
                    <a:pt x="79467" y="7929"/>
                    <a:pt x="83521" y="7929"/>
                    <a:pt x="83521" y="3627"/>
                  </a:cubicBezTo>
                  <a:cubicBezTo>
                    <a:pt x="83521" y="85"/>
                    <a:pt x="80227" y="85"/>
                    <a:pt x="75919" y="85"/>
                  </a:cubicBezTo>
                  <a:lnTo>
                    <a:pt x="67049" y="85"/>
                  </a:lnTo>
                  <a:cubicBezTo>
                    <a:pt x="34105" y="85"/>
                    <a:pt x="147" y="25390"/>
                    <a:pt x="147" y="64107"/>
                  </a:cubicBezTo>
                  <a:cubicBezTo>
                    <a:pt x="147" y="91942"/>
                    <a:pt x="19153" y="111933"/>
                    <a:pt x="46016" y="111933"/>
                  </a:cubicBezTo>
                  <a:cubicBezTo>
                    <a:pt x="62488" y="111933"/>
                    <a:pt x="78960" y="101811"/>
                    <a:pt x="78960" y="99028"/>
                  </a:cubicBezTo>
                  <a:cubicBezTo>
                    <a:pt x="78960" y="98268"/>
                    <a:pt x="78706" y="95485"/>
                    <a:pt x="76426" y="95485"/>
                  </a:cubicBezTo>
                  <a:cubicBezTo>
                    <a:pt x="75919" y="95485"/>
                    <a:pt x="75412" y="95485"/>
                    <a:pt x="73131" y="97003"/>
                  </a:cubicBezTo>
                  <a:cubicBezTo>
                    <a:pt x="65275" y="102064"/>
                    <a:pt x="55899" y="106366"/>
                    <a:pt x="46522" y="106366"/>
                  </a:cubicBezTo>
                  <a:cubicBezTo>
                    <a:pt x="31824" y="106366"/>
                    <a:pt x="19153" y="95738"/>
                    <a:pt x="19153" y="73470"/>
                  </a:cubicBezTo>
                  <a:cubicBezTo>
                    <a:pt x="19153" y="64613"/>
                    <a:pt x="21181" y="54997"/>
                    <a:pt x="21941" y="51960"/>
                  </a:cubicBezTo>
                  <a:lnTo>
                    <a:pt x="63755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83283E1B-C919-859F-B19E-446EC0FE42D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635714" y="7785764"/>
              <a:ext cx="168522" cy="59213"/>
            </a:xfrm>
            <a:custGeom>
              <a:avLst/>
              <a:gdLst>
                <a:gd name="connsiteX0" fmla="*/ 160060 w 168522"/>
                <a:gd name="connsiteY0" fmla="*/ 10207 h 59213"/>
                <a:gd name="connsiteX1" fmla="*/ 168676 w 168522"/>
                <a:gd name="connsiteY1" fmla="*/ 5146 h 59213"/>
                <a:gd name="connsiteX2" fmla="*/ 160313 w 168522"/>
                <a:gd name="connsiteY2" fmla="*/ 85 h 59213"/>
                <a:gd name="connsiteX3" fmla="*/ 8517 w 168522"/>
                <a:gd name="connsiteY3" fmla="*/ 85 h 59213"/>
                <a:gd name="connsiteX4" fmla="*/ 154 w 168522"/>
                <a:gd name="connsiteY4" fmla="*/ 5146 h 59213"/>
                <a:gd name="connsiteX5" fmla="*/ 8770 w 168522"/>
                <a:gd name="connsiteY5" fmla="*/ 10207 h 59213"/>
                <a:gd name="connsiteX6" fmla="*/ 160060 w 168522"/>
                <a:gd name="connsiteY6" fmla="*/ 10207 h 59213"/>
                <a:gd name="connsiteX7" fmla="*/ 160313 w 168522"/>
                <a:gd name="connsiteY7" fmla="*/ 59299 h 59213"/>
                <a:gd name="connsiteX8" fmla="*/ 168676 w 168522"/>
                <a:gd name="connsiteY8" fmla="*/ 54238 h 59213"/>
                <a:gd name="connsiteX9" fmla="*/ 160060 w 168522"/>
                <a:gd name="connsiteY9" fmla="*/ 49177 h 59213"/>
                <a:gd name="connsiteX10" fmla="*/ 8770 w 168522"/>
                <a:gd name="connsiteY10" fmla="*/ 49177 h 59213"/>
                <a:gd name="connsiteX11" fmla="*/ 154 w 168522"/>
                <a:gd name="connsiteY11" fmla="*/ 54238 h 59213"/>
                <a:gd name="connsiteX12" fmla="*/ 8517 w 168522"/>
                <a:gd name="connsiteY12" fmla="*/ 59299 h 59213"/>
                <a:gd name="connsiteX13" fmla="*/ 160313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060" y="10207"/>
                  </a:moveTo>
                  <a:cubicBezTo>
                    <a:pt x="163861" y="10207"/>
                    <a:pt x="168676" y="10207"/>
                    <a:pt x="168676" y="5146"/>
                  </a:cubicBezTo>
                  <a:cubicBezTo>
                    <a:pt x="168676" y="85"/>
                    <a:pt x="163861" y="85"/>
                    <a:pt x="160313" y="85"/>
                  </a:cubicBezTo>
                  <a:lnTo>
                    <a:pt x="8517" y="85"/>
                  </a:lnTo>
                  <a:cubicBezTo>
                    <a:pt x="4969" y="85"/>
                    <a:pt x="154" y="85"/>
                    <a:pt x="154" y="5146"/>
                  </a:cubicBezTo>
                  <a:cubicBezTo>
                    <a:pt x="154" y="10207"/>
                    <a:pt x="4969" y="10207"/>
                    <a:pt x="8770" y="10207"/>
                  </a:cubicBezTo>
                  <a:lnTo>
                    <a:pt x="160060" y="10207"/>
                  </a:lnTo>
                  <a:close/>
                  <a:moveTo>
                    <a:pt x="160313" y="59299"/>
                  </a:moveTo>
                  <a:cubicBezTo>
                    <a:pt x="163861" y="59299"/>
                    <a:pt x="168676" y="59299"/>
                    <a:pt x="168676" y="54238"/>
                  </a:cubicBezTo>
                  <a:cubicBezTo>
                    <a:pt x="168676" y="49177"/>
                    <a:pt x="163861" y="49177"/>
                    <a:pt x="160060" y="49177"/>
                  </a:cubicBezTo>
                  <a:lnTo>
                    <a:pt x="8770" y="49177"/>
                  </a:lnTo>
                  <a:cubicBezTo>
                    <a:pt x="4969" y="49177"/>
                    <a:pt x="154" y="49177"/>
                    <a:pt x="154" y="54238"/>
                  </a:cubicBezTo>
                  <a:cubicBezTo>
                    <a:pt x="154" y="59299"/>
                    <a:pt x="4969" y="59299"/>
                    <a:pt x="8517" y="59299"/>
                  </a:cubicBezTo>
                  <a:lnTo>
                    <a:pt x="16031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32E3A5C9-33D2-6863-3127-D6843581522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911571" y="7710102"/>
              <a:ext cx="83627" cy="168531"/>
            </a:xfrm>
            <a:custGeom>
              <a:avLst/>
              <a:gdLst>
                <a:gd name="connsiteX0" fmla="*/ 52115 w 83627"/>
                <a:gd name="connsiteY0" fmla="*/ 6664 h 168531"/>
                <a:gd name="connsiteX1" fmla="*/ 46286 w 83627"/>
                <a:gd name="connsiteY1" fmla="*/ 85 h 168531"/>
                <a:gd name="connsiteX2" fmla="*/ 164 w 83627"/>
                <a:gd name="connsiteY2" fmla="*/ 16280 h 168531"/>
                <a:gd name="connsiteX3" fmla="*/ 164 w 83627"/>
                <a:gd name="connsiteY3" fmla="*/ 24125 h 168531"/>
                <a:gd name="connsiteX4" fmla="*/ 33362 w 83627"/>
                <a:gd name="connsiteY4" fmla="*/ 17545 h 168531"/>
                <a:gd name="connsiteX5" fmla="*/ 33362 w 83627"/>
                <a:gd name="connsiteY5" fmla="*/ 148626 h 168531"/>
                <a:gd name="connsiteX6" fmla="*/ 9794 w 83627"/>
                <a:gd name="connsiteY6" fmla="*/ 160772 h 168531"/>
                <a:gd name="connsiteX7" fmla="*/ 1685 w 83627"/>
                <a:gd name="connsiteY7" fmla="*/ 160772 h 168531"/>
                <a:gd name="connsiteX8" fmla="*/ 1685 w 83627"/>
                <a:gd name="connsiteY8" fmla="*/ 168617 h 168531"/>
                <a:gd name="connsiteX9" fmla="*/ 42738 w 83627"/>
                <a:gd name="connsiteY9" fmla="*/ 167858 h 168531"/>
                <a:gd name="connsiteX10" fmla="*/ 83792 w 83627"/>
                <a:gd name="connsiteY10" fmla="*/ 168617 h 168531"/>
                <a:gd name="connsiteX11" fmla="*/ 83792 w 83627"/>
                <a:gd name="connsiteY11" fmla="*/ 160772 h 168531"/>
                <a:gd name="connsiteX12" fmla="*/ 75683 w 83627"/>
                <a:gd name="connsiteY12" fmla="*/ 160772 h 168531"/>
                <a:gd name="connsiteX13" fmla="*/ 52115 w 83627"/>
                <a:gd name="connsiteY13" fmla="*/ 148626 h 168531"/>
                <a:gd name="connsiteX14" fmla="*/ 52115 w 8362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627" h="168531">
                  <a:moveTo>
                    <a:pt x="52115" y="6664"/>
                  </a:moveTo>
                  <a:cubicBezTo>
                    <a:pt x="52115" y="591"/>
                    <a:pt x="52115" y="85"/>
                    <a:pt x="46286" y="85"/>
                  </a:cubicBezTo>
                  <a:cubicBezTo>
                    <a:pt x="30574" y="16280"/>
                    <a:pt x="8274" y="16280"/>
                    <a:pt x="164" y="16280"/>
                  </a:cubicBezTo>
                  <a:lnTo>
                    <a:pt x="164" y="24125"/>
                  </a:lnTo>
                  <a:cubicBezTo>
                    <a:pt x="5233" y="24125"/>
                    <a:pt x="20184" y="24125"/>
                    <a:pt x="33362" y="17545"/>
                  </a:cubicBezTo>
                  <a:lnTo>
                    <a:pt x="33362" y="148626"/>
                  </a:lnTo>
                  <a:cubicBezTo>
                    <a:pt x="33362" y="157735"/>
                    <a:pt x="32602" y="160772"/>
                    <a:pt x="9794" y="160772"/>
                  </a:cubicBezTo>
                  <a:lnTo>
                    <a:pt x="1685" y="160772"/>
                  </a:lnTo>
                  <a:lnTo>
                    <a:pt x="1685" y="168617"/>
                  </a:lnTo>
                  <a:cubicBezTo>
                    <a:pt x="10555" y="167858"/>
                    <a:pt x="32602" y="167858"/>
                    <a:pt x="42738" y="167858"/>
                  </a:cubicBezTo>
                  <a:cubicBezTo>
                    <a:pt x="52875" y="167858"/>
                    <a:pt x="74922" y="167858"/>
                    <a:pt x="83792" y="168617"/>
                  </a:cubicBezTo>
                  <a:lnTo>
                    <a:pt x="83792" y="160772"/>
                  </a:lnTo>
                  <a:lnTo>
                    <a:pt x="75683" y="160772"/>
                  </a:lnTo>
                  <a:cubicBezTo>
                    <a:pt x="52875" y="160772"/>
                    <a:pt x="52115" y="157989"/>
                    <a:pt x="52115" y="148626"/>
                  </a:cubicBezTo>
                  <a:lnTo>
                    <a:pt x="52115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00647030-199E-F102-F0A3-BF07792E00B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037520" y="7851810"/>
              <a:ext cx="29649" cy="75662"/>
            </a:xfrm>
            <a:custGeom>
              <a:avLst/>
              <a:gdLst>
                <a:gd name="connsiteX0" fmla="*/ 29819 w 29649"/>
                <a:gd name="connsiteY0" fmla="*/ 26655 h 75662"/>
                <a:gd name="connsiteX1" fmla="*/ 13601 w 29649"/>
                <a:gd name="connsiteY1" fmla="*/ 85 h 75662"/>
                <a:gd name="connsiteX2" fmla="*/ 169 w 29649"/>
                <a:gd name="connsiteY2" fmla="*/ 13496 h 75662"/>
                <a:gd name="connsiteX3" fmla="*/ 13601 w 29649"/>
                <a:gd name="connsiteY3" fmla="*/ 26908 h 75662"/>
                <a:gd name="connsiteX4" fmla="*/ 22470 w 29649"/>
                <a:gd name="connsiteY4" fmla="*/ 23618 h 75662"/>
                <a:gd name="connsiteX5" fmla="*/ 23737 w 29649"/>
                <a:gd name="connsiteY5" fmla="*/ 22859 h 75662"/>
                <a:gd name="connsiteX6" fmla="*/ 24244 w 29649"/>
                <a:gd name="connsiteY6" fmla="*/ 26655 h 75662"/>
                <a:gd name="connsiteX7" fmla="*/ 7012 w 29649"/>
                <a:gd name="connsiteY7" fmla="*/ 68915 h 75662"/>
                <a:gd name="connsiteX8" fmla="*/ 4224 w 29649"/>
                <a:gd name="connsiteY8" fmla="*/ 72963 h 75662"/>
                <a:gd name="connsiteX9" fmla="*/ 6758 w 29649"/>
                <a:gd name="connsiteY9" fmla="*/ 75747 h 75662"/>
                <a:gd name="connsiteX10" fmla="*/ 29819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819" y="26655"/>
                  </a:moveTo>
                  <a:cubicBezTo>
                    <a:pt x="29819" y="9954"/>
                    <a:pt x="23484" y="85"/>
                    <a:pt x="13601" y="85"/>
                  </a:cubicBezTo>
                  <a:cubicBezTo>
                    <a:pt x="5238" y="85"/>
                    <a:pt x="169" y="6411"/>
                    <a:pt x="169" y="13496"/>
                  </a:cubicBezTo>
                  <a:cubicBezTo>
                    <a:pt x="169" y="20329"/>
                    <a:pt x="5238" y="26908"/>
                    <a:pt x="13601" y="26908"/>
                  </a:cubicBezTo>
                  <a:cubicBezTo>
                    <a:pt x="16642" y="26908"/>
                    <a:pt x="19936" y="25896"/>
                    <a:pt x="22470" y="23618"/>
                  </a:cubicBezTo>
                  <a:cubicBezTo>
                    <a:pt x="23230" y="23112"/>
                    <a:pt x="23484" y="22859"/>
                    <a:pt x="23737" y="22859"/>
                  </a:cubicBezTo>
                  <a:cubicBezTo>
                    <a:pt x="23991" y="22859"/>
                    <a:pt x="24244" y="23112"/>
                    <a:pt x="24244" y="26655"/>
                  </a:cubicBezTo>
                  <a:cubicBezTo>
                    <a:pt x="24244" y="45381"/>
                    <a:pt x="15374" y="60564"/>
                    <a:pt x="7012" y="68915"/>
                  </a:cubicBezTo>
                  <a:cubicBezTo>
                    <a:pt x="4224" y="71698"/>
                    <a:pt x="4224" y="72204"/>
                    <a:pt x="4224" y="72963"/>
                  </a:cubicBezTo>
                  <a:cubicBezTo>
                    <a:pt x="4224" y="74735"/>
                    <a:pt x="5491" y="75747"/>
                    <a:pt x="6758" y="75747"/>
                  </a:cubicBezTo>
                  <a:cubicBezTo>
                    <a:pt x="9546" y="75747"/>
                    <a:pt x="29819" y="56262"/>
                    <a:pt x="29819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1AEF382D-28E7-B336-A6BB-BAFB8F73EA5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224738" y="7697449"/>
              <a:ext cx="187021" cy="181184"/>
            </a:xfrm>
            <a:custGeom>
              <a:avLst/>
              <a:gdLst>
                <a:gd name="connsiteX0" fmla="*/ 100277 w 187021"/>
                <a:gd name="connsiteY0" fmla="*/ 4640 h 181184"/>
                <a:gd name="connsiteX1" fmla="*/ 93688 w 187021"/>
                <a:gd name="connsiteY1" fmla="*/ 85 h 181184"/>
                <a:gd name="connsiteX2" fmla="*/ 87099 w 187021"/>
                <a:gd name="connsiteY2" fmla="*/ 4640 h 181184"/>
                <a:gd name="connsiteX3" fmla="*/ 1444 w 187021"/>
                <a:gd name="connsiteY3" fmla="*/ 176208 h 181184"/>
                <a:gd name="connsiteX4" fmla="*/ 177 w 187021"/>
                <a:gd name="connsiteY4" fmla="*/ 179245 h 181184"/>
                <a:gd name="connsiteX5" fmla="*/ 5752 w 187021"/>
                <a:gd name="connsiteY5" fmla="*/ 181269 h 181184"/>
                <a:gd name="connsiteX6" fmla="*/ 181624 w 187021"/>
                <a:gd name="connsiteY6" fmla="*/ 181269 h 181184"/>
                <a:gd name="connsiteX7" fmla="*/ 187199 w 187021"/>
                <a:gd name="connsiteY7" fmla="*/ 179245 h 181184"/>
                <a:gd name="connsiteX8" fmla="*/ 185932 w 187021"/>
                <a:gd name="connsiteY8" fmla="*/ 176208 h 181184"/>
                <a:gd name="connsiteX9" fmla="*/ 100277 w 187021"/>
                <a:gd name="connsiteY9" fmla="*/ 4640 h 181184"/>
                <a:gd name="connsiteX10" fmla="*/ 85579 w 187021"/>
                <a:gd name="connsiteY10" fmla="*/ 25390 h 181184"/>
                <a:gd name="connsiteX11" fmla="*/ 153748 w 187021"/>
                <a:gd name="connsiteY11" fmla="*/ 162037 h 181184"/>
                <a:gd name="connsiteX12" fmla="*/ 17156 w 187021"/>
                <a:gd name="connsiteY12" fmla="*/ 162037 h 181184"/>
                <a:gd name="connsiteX13" fmla="*/ 85579 w 187021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021" h="181184">
                  <a:moveTo>
                    <a:pt x="100277" y="4640"/>
                  </a:moveTo>
                  <a:cubicBezTo>
                    <a:pt x="98503" y="1350"/>
                    <a:pt x="97996" y="85"/>
                    <a:pt x="93688" y="85"/>
                  </a:cubicBezTo>
                  <a:cubicBezTo>
                    <a:pt x="89380" y="85"/>
                    <a:pt x="88873" y="1350"/>
                    <a:pt x="87099" y="4640"/>
                  </a:cubicBezTo>
                  <a:lnTo>
                    <a:pt x="1444" y="176208"/>
                  </a:lnTo>
                  <a:cubicBezTo>
                    <a:pt x="177" y="178486"/>
                    <a:pt x="177" y="178992"/>
                    <a:pt x="177" y="179245"/>
                  </a:cubicBezTo>
                  <a:cubicBezTo>
                    <a:pt x="177" y="181269"/>
                    <a:pt x="1698" y="181269"/>
                    <a:pt x="5752" y="181269"/>
                  </a:cubicBezTo>
                  <a:lnTo>
                    <a:pt x="181624" y="181269"/>
                  </a:lnTo>
                  <a:cubicBezTo>
                    <a:pt x="185678" y="181269"/>
                    <a:pt x="187199" y="181269"/>
                    <a:pt x="187199" y="179245"/>
                  </a:cubicBezTo>
                  <a:cubicBezTo>
                    <a:pt x="187199" y="178992"/>
                    <a:pt x="187199" y="178486"/>
                    <a:pt x="185932" y="176208"/>
                  </a:cubicBezTo>
                  <a:lnTo>
                    <a:pt x="100277" y="4640"/>
                  </a:lnTo>
                  <a:close/>
                  <a:moveTo>
                    <a:pt x="85579" y="25390"/>
                  </a:moveTo>
                  <a:lnTo>
                    <a:pt x="153748" y="162037"/>
                  </a:lnTo>
                  <a:lnTo>
                    <a:pt x="17156" y="162037"/>
                  </a:lnTo>
                  <a:lnTo>
                    <a:pt x="85579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3346DCEA-8E8B-C65B-A58C-C60ECCA78E6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1508592" y="7785764"/>
              <a:ext cx="168522" cy="59213"/>
            </a:xfrm>
            <a:custGeom>
              <a:avLst/>
              <a:gdLst>
                <a:gd name="connsiteX0" fmla="*/ 160094 w 168522"/>
                <a:gd name="connsiteY0" fmla="*/ 10207 h 59213"/>
                <a:gd name="connsiteX1" fmla="*/ 168710 w 168522"/>
                <a:gd name="connsiteY1" fmla="*/ 5146 h 59213"/>
                <a:gd name="connsiteX2" fmla="*/ 160348 w 168522"/>
                <a:gd name="connsiteY2" fmla="*/ 85 h 59213"/>
                <a:gd name="connsiteX3" fmla="*/ 8551 w 168522"/>
                <a:gd name="connsiteY3" fmla="*/ 85 h 59213"/>
                <a:gd name="connsiteX4" fmla="*/ 188 w 168522"/>
                <a:gd name="connsiteY4" fmla="*/ 5146 h 59213"/>
                <a:gd name="connsiteX5" fmla="*/ 8804 w 168522"/>
                <a:gd name="connsiteY5" fmla="*/ 10207 h 59213"/>
                <a:gd name="connsiteX6" fmla="*/ 160094 w 168522"/>
                <a:gd name="connsiteY6" fmla="*/ 10207 h 59213"/>
                <a:gd name="connsiteX7" fmla="*/ 160348 w 168522"/>
                <a:gd name="connsiteY7" fmla="*/ 59299 h 59213"/>
                <a:gd name="connsiteX8" fmla="*/ 168710 w 168522"/>
                <a:gd name="connsiteY8" fmla="*/ 54238 h 59213"/>
                <a:gd name="connsiteX9" fmla="*/ 160094 w 168522"/>
                <a:gd name="connsiteY9" fmla="*/ 49177 h 59213"/>
                <a:gd name="connsiteX10" fmla="*/ 8804 w 168522"/>
                <a:gd name="connsiteY10" fmla="*/ 49177 h 59213"/>
                <a:gd name="connsiteX11" fmla="*/ 188 w 168522"/>
                <a:gd name="connsiteY11" fmla="*/ 54238 h 59213"/>
                <a:gd name="connsiteX12" fmla="*/ 8551 w 168522"/>
                <a:gd name="connsiteY12" fmla="*/ 59299 h 59213"/>
                <a:gd name="connsiteX13" fmla="*/ 160348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094" y="10207"/>
                  </a:moveTo>
                  <a:cubicBezTo>
                    <a:pt x="163895" y="10207"/>
                    <a:pt x="168710" y="10207"/>
                    <a:pt x="168710" y="5146"/>
                  </a:cubicBezTo>
                  <a:cubicBezTo>
                    <a:pt x="168710" y="85"/>
                    <a:pt x="163895" y="85"/>
                    <a:pt x="160348" y="85"/>
                  </a:cubicBezTo>
                  <a:lnTo>
                    <a:pt x="8551" y="85"/>
                  </a:lnTo>
                  <a:cubicBezTo>
                    <a:pt x="5003" y="85"/>
                    <a:pt x="188" y="85"/>
                    <a:pt x="188" y="5146"/>
                  </a:cubicBezTo>
                  <a:cubicBezTo>
                    <a:pt x="188" y="10207"/>
                    <a:pt x="5003" y="10207"/>
                    <a:pt x="8804" y="10207"/>
                  </a:cubicBezTo>
                  <a:lnTo>
                    <a:pt x="160094" y="10207"/>
                  </a:lnTo>
                  <a:close/>
                  <a:moveTo>
                    <a:pt x="160348" y="59299"/>
                  </a:moveTo>
                  <a:cubicBezTo>
                    <a:pt x="163895" y="59299"/>
                    <a:pt x="168710" y="59299"/>
                    <a:pt x="168710" y="54238"/>
                  </a:cubicBezTo>
                  <a:cubicBezTo>
                    <a:pt x="168710" y="49177"/>
                    <a:pt x="163895" y="49177"/>
                    <a:pt x="160094" y="49177"/>
                  </a:cubicBezTo>
                  <a:lnTo>
                    <a:pt x="8804" y="49177"/>
                  </a:lnTo>
                  <a:cubicBezTo>
                    <a:pt x="5003" y="49177"/>
                    <a:pt x="188" y="49177"/>
                    <a:pt x="188" y="54238"/>
                  </a:cubicBezTo>
                  <a:cubicBezTo>
                    <a:pt x="188" y="59299"/>
                    <a:pt x="5003" y="59299"/>
                    <a:pt x="8551" y="59299"/>
                  </a:cubicBezTo>
                  <a:lnTo>
                    <a:pt x="160348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30117082-B1D0-90A9-FF38-5805C767EEA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784449" y="7710102"/>
              <a:ext cx="83627" cy="168531"/>
            </a:xfrm>
            <a:custGeom>
              <a:avLst/>
              <a:gdLst>
                <a:gd name="connsiteX0" fmla="*/ 52149 w 83627"/>
                <a:gd name="connsiteY0" fmla="*/ 6664 h 168531"/>
                <a:gd name="connsiteX1" fmla="*/ 46321 w 83627"/>
                <a:gd name="connsiteY1" fmla="*/ 85 h 168531"/>
                <a:gd name="connsiteX2" fmla="*/ 199 w 83627"/>
                <a:gd name="connsiteY2" fmla="*/ 16280 h 168531"/>
                <a:gd name="connsiteX3" fmla="*/ 199 w 83627"/>
                <a:gd name="connsiteY3" fmla="*/ 24125 h 168531"/>
                <a:gd name="connsiteX4" fmla="*/ 33396 w 83627"/>
                <a:gd name="connsiteY4" fmla="*/ 17545 h 168531"/>
                <a:gd name="connsiteX5" fmla="*/ 33396 w 83627"/>
                <a:gd name="connsiteY5" fmla="*/ 148626 h 168531"/>
                <a:gd name="connsiteX6" fmla="*/ 9829 w 83627"/>
                <a:gd name="connsiteY6" fmla="*/ 160772 h 168531"/>
                <a:gd name="connsiteX7" fmla="*/ 1719 w 83627"/>
                <a:gd name="connsiteY7" fmla="*/ 160772 h 168531"/>
                <a:gd name="connsiteX8" fmla="*/ 1719 w 83627"/>
                <a:gd name="connsiteY8" fmla="*/ 168617 h 168531"/>
                <a:gd name="connsiteX9" fmla="*/ 42773 w 83627"/>
                <a:gd name="connsiteY9" fmla="*/ 167858 h 168531"/>
                <a:gd name="connsiteX10" fmla="*/ 83826 w 83627"/>
                <a:gd name="connsiteY10" fmla="*/ 168617 h 168531"/>
                <a:gd name="connsiteX11" fmla="*/ 83826 w 83627"/>
                <a:gd name="connsiteY11" fmla="*/ 160772 h 168531"/>
                <a:gd name="connsiteX12" fmla="*/ 75717 w 83627"/>
                <a:gd name="connsiteY12" fmla="*/ 160772 h 168531"/>
                <a:gd name="connsiteX13" fmla="*/ 52149 w 83627"/>
                <a:gd name="connsiteY13" fmla="*/ 148626 h 168531"/>
                <a:gd name="connsiteX14" fmla="*/ 52149 w 83627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627" h="168531">
                  <a:moveTo>
                    <a:pt x="52149" y="6664"/>
                  </a:moveTo>
                  <a:cubicBezTo>
                    <a:pt x="52149" y="591"/>
                    <a:pt x="52149" y="85"/>
                    <a:pt x="46321" y="85"/>
                  </a:cubicBezTo>
                  <a:cubicBezTo>
                    <a:pt x="30609" y="16280"/>
                    <a:pt x="8308" y="16280"/>
                    <a:pt x="199" y="16280"/>
                  </a:cubicBezTo>
                  <a:lnTo>
                    <a:pt x="199" y="24125"/>
                  </a:lnTo>
                  <a:cubicBezTo>
                    <a:pt x="5267" y="24125"/>
                    <a:pt x="20219" y="24125"/>
                    <a:pt x="33396" y="17545"/>
                  </a:cubicBezTo>
                  <a:lnTo>
                    <a:pt x="33396" y="148626"/>
                  </a:lnTo>
                  <a:cubicBezTo>
                    <a:pt x="33396" y="157735"/>
                    <a:pt x="32636" y="160772"/>
                    <a:pt x="9829" y="160772"/>
                  </a:cubicBezTo>
                  <a:lnTo>
                    <a:pt x="1719" y="160772"/>
                  </a:lnTo>
                  <a:lnTo>
                    <a:pt x="1719" y="168617"/>
                  </a:lnTo>
                  <a:cubicBezTo>
                    <a:pt x="10589" y="167858"/>
                    <a:pt x="32636" y="167858"/>
                    <a:pt x="42773" y="167858"/>
                  </a:cubicBezTo>
                  <a:cubicBezTo>
                    <a:pt x="52909" y="167858"/>
                    <a:pt x="74957" y="167858"/>
                    <a:pt x="83826" y="168617"/>
                  </a:cubicBezTo>
                  <a:lnTo>
                    <a:pt x="83826" y="160772"/>
                  </a:lnTo>
                  <a:lnTo>
                    <a:pt x="75717" y="160772"/>
                  </a:lnTo>
                  <a:cubicBezTo>
                    <a:pt x="52909" y="160772"/>
                    <a:pt x="52149" y="157989"/>
                    <a:pt x="52149" y="148626"/>
                  </a:cubicBezTo>
                  <a:lnTo>
                    <a:pt x="52149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510F126D-7D19-6B55-0089-5C753C64DDD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910397" y="7851810"/>
              <a:ext cx="29649" cy="75662"/>
            </a:xfrm>
            <a:custGeom>
              <a:avLst/>
              <a:gdLst>
                <a:gd name="connsiteX0" fmla="*/ 29854 w 29649"/>
                <a:gd name="connsiteY0" fmla="*/ 26655 h 75662"/>
                <a:gd name="connsiteX1" fmla="*/ 13635 w 29649"/>
                <a:gd name="connsiteY1" fmla="*/ 85 h 75662"/>
                <a:gd name="connsiteX2" fmla="*/ 204 w 29649"/>
                <a:gd name="connsiteY2" fmla="*/ 13496 h 75662"/>
                <a:gd name="connsiteX3" fmla="*/ 13635 w 29649"/>
                <a:gd name="connsiteY3" fmla="*/ 26908 h 75662"/>
                <a:gd name="connsiteX4" fmla="*/ 22504 w 29649"/>
                <a:gd name="connsiteY4" fmla="*/ 23618 h 75662"/>
                <a:gd name="connsiteX5" fmla="*/ 23772 w 29649"/>
                <a:gd name="connsiteY5" fmla="*/ 22859 h 75662"/>
                <a:gd name="connsiteX6" fmla="*/ 24278 w 29649"/>
                <a:gd name="connsiteY6" fmla="*/ 26655 h 75662"/>
                <a:gd name="connsiteX7" fmla="*/ 7046 w 29649"/>
                <a:gd name="connsiteY7" fmla="*/ 68915 h 75662"/>
                <a:gd name="connsiteX8" fmla="*/ 4258 w 29649"/>
                <a:gd name="connsiteY8" fmla="*/ 72963 h 75662"/>
                <a:gd name="connsiteX9" fmla="*/ 6793 w 29649"/>
                <a:gd name="connsiteY9" fmla="*/ 75747 h 75662"/>
                <a:gd name="connsiteX10" fmla="*/ 29854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854" y="26655"/>
                  </a:moveTo>
                  <a:cubicBezTo>
                    <a:pt x="29854" y="9954"/>
                    <a:pt x="23518" y="85"/>
                    <a:pt x="13635" y="85"/>
                  </a:cubicBezTo>
                  <a:cubicBezTo>
                    <a:pt x="5272" y="85"/>
                    <a:pt x="204" y="6411"/>
                    <a:pt x="204" y="13496"/>
                  </a:cubicBezTo>
                  <a:cubicBezTo>
                    <a:pt x="204" y="20329"/>
                    <a:pt x="5272" y="26908"/>
                    <a:pt x="13635" y="26908"/>
                  </a:cubicBezTo>
                  <a:cubicBezTo>
                    <a:pt x="16676" y="26908"/>
                    <a:pt x="19970" y="25896"/>
                    <a:pt x="22504" y="23618"/>
                  </a:cubicBezTo>
                  <a:cubicBezTo>
                    <a:pt x="23265" y="23112"/>
                    <a:pt x="23518" y="22859"/>
                    <a:pt x="23772" y="22859"/>
                  </a:cubicBezTo>
                  <a:cubicBezTo>
                    <a:pt x="24025" y="22859"/>
                    <a:pt x="24278" y="23112"/>
                    <a:pt x="24278" y="26655"/>
                  </a:cubicBezTo>
                  <a:cubicBezTo>
                    <a:pt x="24278" y="45381"/>
                    <a:pt x="15409" y="60564"/>
                    <a:pt x="7046" y="68915"/>
                  </a:cubicBezTo>
                  <a:cubicBezTo>
                    <a:pt x="4258" y="71698"/>
                    <a:pt x="4258" y="72204"/>
                    <a:pt x="4258" y="72963"/>
                  </a:cubicBezTo>
                  <a:cubicBezTo>
                    <a:pt x="4258" y="74735"/>
                    <a:pt x="5526" y="75747"/>
                    <a:pt x="6793" y="75747"/>
                  </a:cubicBezTo>
                  <a:cubicBezTo>
                    <a:pt x="9580" y="75747"/>
                    <a:pt x="29854" y="56262"/>
                    <a:pt x="29854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B2F3CDCD-B81B-DEA3-F321-885B4FC0189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093275" y="7699979"/>
              <a:ext cx="138144" cy="227745"/>
            </a:xfrm>
            <a:custGeom>
              <a:avLst/>
              <a:gdLst>
                <a:gd name="connsiteX0" fmla="*/ 138356 w 138144"/>
                <a:gd name="connsiteY0" fmla="*/ 34753 h 227745"/>
                <a:gd name="connsiteX1" fmla="*/ 103891 w 138144"/>
                <a:gd name="connsiteY1" fmla="*/ 85 h 227745"/>
                <a:gd name="connsiteX2" fmla="*/ 73228 w 138144"/>
                <a:gd name="connsiteY2" fmla="*/ 10713 h 227745"/>
                <a:gd name="connsiteX3" fmla="*/ 40537 w 138144"/>
                <a:gd name="connsiteY3" fmla="*/ 64613 h 227745"/>
                <a:gd name="connsiteX4" fmla="*/ 244 w 138144"/>
                <a:gd name="connsiteY4" fmla="*/ 225300 h 227745"/>
                <a:gd name="connsiteX5" fmla="*/ 3285 w 138144"/>
                <a:gd name="connsiteY5" fmla="*/ 227831 h 227745"/>
                <a:gd name="connsiteX6" fmla="*/ 6326 w 138144"/>
                <a:gd name="connsiteY6" fmla="*/ 226565 h 227745"/>
                <a:gd name="connsiteX7" fmla="*/ 24065 w 138144"/>
                <a:gd name="connsiteY7" fmla="*/ 156723 h 227745"/>
                <a:gd name="connsiteX8" fmla="*/ 58529 w 138144"/>
                <a:gd name="connsiteY8" fmla="*/ 181269 h 227745"/>
                <a:gd name="connsiteX9" fmla="*/ 107439 w 138144"/>
                <a:gd name="connsiteY9" fmla="*/ 161278 h 227745"/>
                <a:gd name="connsiteX10" fmla="*/ 127712 w 138144"/>
                <a:gd name="connsiteY10" fmla="*/ 114717 h 227745"/>
                <a:gd name="connsiteX11" fmla="*/ 109213 w 138144"/>
                <a:gd name="connsiteY11" fmla="*/ 77012 h 227745"/>
                <a:gd name="connsiteX12" fmla="*/ 138356 w 138144"/>
                <a:gd name="connsiteY12" fmla="*/ 34753 h 227745"/>
                <a:gd name="connsiteX13" fmla="*/ 92741 w 138144"/>
                <a:gd name="connsiteY13" fmla="*/ 76759 h 227745"/>
                <a:gd name="connsiteX14" fmla="*/ 80577 w 138144"/>
                <a:gd name="connsiteY14" fmla="*/ 78531 h 227745"/>
                <a:gd name="connsiteX15" fmla="*/ 69426 w 138144"/>
                <a:gd name="connsiteY15" fmla="*/ 77518 h 227745"/>
                <a:gd name="connsiteX16" fmla="*/ 81844 w 138144"/>
                <a:gd name="connsiteY16" fmla="*/ 75494 h 227745"/>
                <a:gd name="connsiteX17" fmla="*/ 92741 w 138144"/>
                <a:gd name="connsiteY17" fmla="*/ 76759 h 227745"/>
                <a:gd name="connsiteX18" fmla="*/ 124164 w 138144"/>
                <a:gd name="connsiteY18" fmla="*/ 28933 h 227745"/>
                <a:gd name="connsiteX19" fmla="*/ 101357 w 138144"/>
                <a:gd name="connsiteY19" fmla="*/ 72710 h 227745"/>
                <a:gd name="connsiteX20" fmla="*/ 81844 w 138144"/>
                <a:gd name="connsiteY20" fmla="*/ 69674 h 227745"/>
                <a:gd name="connsiteX21" fmla="*/ 62331 w 138144"/>
                <a:gd name="connsiteY21" fmla="*/ 77771 h 227745"/>
                <a:gd name="connsiteX22" fmla="*/ 79817 w 138144"/>
                <a:gd name="connsiteY22" fmla="*/ 84098 h 227745"/>
                <a:gd name="connsiteX23" fmla="*/ 100597 w 138144"/>
                <a:gd name="connsiteY23" fmla="*/ 80808 h 227745"/>
                <a:gd name="connsiteX24" fmla="*/ 111747 w 138144"/>
                <a:gd name="connsiteY24" fmla="*/ 109403 h 227745"/>
                <a:gd name="connsiteX25" fmla="*/ 99076 w 138144"/>
                <a:gd name="connsiteY25" fmla="*/ 152928 h 227745"/>
                <a:gd name="connsiteX26" fmla="*/ 57769 w 138144"/>
                <a:gd name="connsiteY26" fmla="*/ 175702 h 227745"/>
                <a:gd name="connsiteX27" fmla="*/ 28880 w 138144"/>
                <a:gd name="connsiteY27" fmla="*/ 143059 h 227745"/>
                <a:gd name="connsiteX28" fmla="*/ 30147 w 138144"/>
                <a:gd name="connsiteY28" fmla="*/ 131924 h 227745"/>
                <a:gd name="connsiteX29" fmla="*/ 46366 w 138144"/>
                <a:gd name="connsiteY29" fmla="*/ 67902 h 227745"/>
                <a:gd name="connsiteX30" fmla="*/ 100597 w 138144"/>
                <a:gd name="connsiteY30" fmla="*/ 5905 h 227745"/>
                <a:gd name="connsiteX31" fmla="*/ 124164 w 138144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144" h="227745">
                  <a:moveTo>
                    <a:pt x="138356" y="34753"/>
                  </a:moveTo>
                  <a:cubicBezTo>
                    <a:pt x="138356" y="15774"/>
                    <a:pt x="124418" y="85"/>
                    <a:pt x="103891" y="85"/>
                  </a:cubicBezTo>
                  <a:cubicBezTo>
                    <a:pt x="89193" y="85"/>
                    <a:pt x="82097" y="4134"/>
                    <a:pt x="73228" y="10713"/>
                  </a:cubicBezTo>
                  <a:cubicBezTo>
                    <a:pt x="59290" y="20835"/>
                    <a:pt x="45352" y="45381"/>
                    <a:pt x="40537" y="64613"/>
                  </a:cubicBezTo>
                  <a:lnTo>
                    <a:pt x="244" y="225300"/>
                  </a:lnTo>
                  <a:cubicBezTo>
                    <a:pt x="-10" y="226312"/>
                    <a:pt x="1257" y="227831"/>
                    <a:pt x="3285" y="227831"/>
                  </a:cubicBezTo>
                  <a:cubicBezTo>
                    <a:pt x="5312" y="227831"/>
                    <a:pt x="6072" y="227325"/>
                    <a:pt x="6326" y="226565"/>
                  </a:cubicBezTo>
                  <a:lnTo>
                    <a:pt x="24065" y="156723"/>
                  </a:lnTo>
                  <a:cubicBezTo>
                    <a:pt x="28880" y="171906"/>
                    <a:pt x="40030" y="181269"/>
                    <a:pt x="58529" y="181269"/>
                  </a:cubicBezTo>
                  <a:cubicBezTo>
                    <a:pt x="77029" y="181269"/>
                    <a:pt x="96035" y="172412"/>
                    <a:pt x="107439" y="161278"/>
                  </a:cubicBezTo>
                  <a:cubicBezTo>
                    <a:pt x="119603" y="149638"/>
                    <a:pt x="127712" y="133443"/>
                    <a:pt x="127712" y="114717"/>
                  </a:cubicBezTo>
                  <a:cubicBezTo>
                    <a:pt x="127712" y="96497"/>
                    <a:pt x="118336" y="83339"/>
                    <a:pt x="109213" y="77012"/>
                  </a:cubicBezTo>
                  <a:cubicBezTo>
                    <a:pt x="123911" y="68662"/>
                    <a:pt x="138356" y="52972"/>
                    <a:pt x="138356" y="34753"/>
                  </a:cubicBezTo>
                  <a:close/>
                  <a:moveTo>
                    <a:pt x="92741" y="76759"/>
                  </a:moveTo>
                  <a:cubicBezTo>
                    <a:pt x="89446" y="78024"/>
                    <a:pt x="86659" y="78531"/>
                    <a:pt x="80577" y="78531"/>
                  </a:cubicBezTo>
                  <a:cubicBezTo>
                    <a:pt x="77029" y="78531"/>
                    <a:pt x="71961" y="78784"/>
                    <a:pt x="69426" y="77518"/>
                  </a:cubicBezTo>
                  <a:cubicBezTo>
                    <a:pt x="69933" y="74988"/>
                    <a:pt x="79056" y="75494"/>
                    <a:pt x="81844" y="75494"/>
                  </a:cubicBezTo>
                  <a:cubicBezTo>
                    <a:pt x="87166" y="75494"/>
                    <a:pt x="89446" y="75494"/>
                    <a:pt x="92741" y="76759"/>
                  </a:cubicBezTo>
                  <a:close/>
                  <a:moveTo>
                    <a:pt x="124164" y="28933"/>
                  </a:moveTo>
                  <a:cubicBezTo>
                    <a:pt x="124164" y="46646"/>
                    <a:pt x="114535" y="64866"/>
                    <a:pt x="101357" y="72710"/>
                  </a:cubicBezTo>
                  <a:cubicBezTo>
                    <a:pt x="94515" y="70180"/>
                    <a:pt x="89446" y="69674"/>
                    <a:pt x="81844" y="69674"/>
                  </a:cubicBezTo>
                  <a:cubicBezTo>
                    <a:pt x="76522" y="69674"/>
                    <a:pt x="62331" y="69421"/>
                    <a:pt x="62331" y="77771"/>
                  </a:cubicBezTo>
                  <a:cubicBezTo>
                    <a:pt x="62077" y="84857"/>
                    <a:pt x="75255" y="84098"/>
                    <a:pt x="79817" y="84098"/>
                  </a:cubicBezTo>
                  <a:cubicBezTo>
                    <a:pt x="89193" y="84098"/>
                    <a:pt x="92994" y="83845"/>
                    <a:pt x="100597" y="80808"/>
                  </a:cubicBezTo>
                  <a:cubicBezTo>
                    <a:pt x="110227" y="89918"/>
                    <a:pt x="111494" y="97762"/>
                    <a:pt x="111747" y="109403"/>
                  </a:cubicBezTo>
                  <a:cubicBezTo>
                    <a:pt x="112254" y="124080"/>
                    <a:pt x="106172" y="143059"/>
                    <a:pt x="99076" y="152928"/>
                  </a:cubicBezTo>
                  <a:cubicBezTo>
                    <a:pt x="89193" y="166592"/>
                    <a:pt x="72214" y="175702"/>
                    <a:pt x="57769" y="175702"/>
                  </a:cubicBezTo>
                  <a:cubicBezTo>
                    <a:pt x="38510" y="175702"/>
                    <a:pt x="28880" y="161025"/>
                    <a:pt x="28880" y="143059"/>
                  </a:cubicBezTo>
                  <a:cubicBezTo>
                    <a:pt x="28880" y="140528"/>
                    <a:pt x="28880" y="136732"/>
                    <a:pt x="30147" y="131924"/>
                  </a:cubicBezTo>
                  <a:lnTo>
                    <a:pt x="46366" y="67902"/>
                  </a:lnTo>
                  <a:cubicBezTo>
                    <a:pt x="51941" y="46140"/>
                    <a:pt x="70187" y="5905"/>
                    <a:pt x="100597" y="5905"/>
                  </a:cubicBezTo>
                  <a:cubicBezTo>
                    <a:pt x="115295" y="5905"/>
                    <a:pt x="124164" y="13749"/>
                    <a:pt x="124164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769D18BC-A291-0489-5AE0-8F6CBF25C4C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327001" y="7785764"/>
              <a:ext cx="168522" cy="59213"/>
            </a:xfrm>
            <a:custGeom>
              <a:avLst/>
              <a:gdLst>
                <a:gd name="connsiteX0" fmla="*/ 160126 w 168522"/>
                <a:gd name="connsiteY0" fmla="*/ 10207 h 59213"/>
                <a:gd name="connsiteX1" fmla="*/ 168743 w 168522"/>
                <a:gd name="connsiteY1" fmla="*/ 5146 h 59213"/>
                <a:gd name="connsiteX2" fmla="*/ 160380 w 168522"/>
                <a:gd name="connsiteY2" fmla="*/ 85 h 59213"/>
                <a:gd name="connsiteX3" fmla="*/ 8583 w 168522"/>
                <a:gd name="connsiteY3" fmla="*/ 85 h 59213"/>
                <a:gd name="connsiteX4" fmla="*/ 220 w 168522"/>
                <a:gd name="connsiteY4" fmla="*/ 5146 h 59213"/>
                <a:gd name="connsiteX5" fmla="*/ 8837 w 168522"/>
                <a:gd name="connsiteY5" fmla="*/ 10207 h 59213"/>
                <a:gd name="connsiteX6" fmla="*/ 160126 w 168522"/>
                <a:gd name="connsiteY6" fmla="*/ 10207 h 59213"/>
                <a:gd name="connsiteX7" fmla="*/ 160380 w 168522"/>
                <a:gd name="connsiteY7" fmla="*/ 59299 h 59213"/>
                <a:gd name="connsiteX8" fmla="*/ 168743 w 168522"/>
                <a:gd name="connsiteY8" fmla="*/ 54238 h 59213"/>
                <a:gd name="connsiteX9" fmla="*/ 160126 w 168522"/>
                <a:gd name="connsiteY9" fmla="*/ 49177 h 59213"/>
                <a:gd name="connsiteX10" fmla="*/ 8837 w 168522"/>
                <a:gd name="connsiteY10" fmla="*/ 49177 h 59213"/>
                <a:gd name="connsiteX11" fmla="*/ 220 w 168522"/>
                <a:gd name="connsiteY11" fmla="*/ 54238 h 59213"/>
                <a:gd name="connsiteX12" fmla="*/ 8583 w 168522"/>
                <a:gd name="connsiteY12" fmla="*/ 59299 h 59213"/>
                <a:gd name="connsiteX13" fmla="*/ 160380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126" y="10207"/>
                  </a:moveTo>
                  <a:cubicBezTo>
                    <a:pt x="163928" y="10207"/>
                    <a:pt x="168743" y="10207"/>
                    <a:pt x="168743" y="5146"/>
                  </a:cubicBezTo>
                  <a:cubicBezTo>
                    <a:pt x="168743" y="85"/>
                    <a:pt x="163928" y="85"/>
                    <a:pt x="160380" y="85"/>
                  </a:cubicBezTo>
                  <a:lnTo>
                    <a:pt x="8583" y="85"/>
                  </a:lnTo>
                  <a:cubicBezTo>
                    <a:pt x="5035" y="85"/>
                    <a:pt x="220" y="85"/>
                    <a:pt x="220" y="5146"/>
                  </a:cubicBezTo>
                  <a:cubicBezTo>
                    <a:pt x="220" y="10207"/>
                    <a:pt x="5035" y="10207"/>
                    <a:pt x="8837" y="10207"/>
                  </a:cubicBezTo>
                  <a:lnTo>
                    <a:pt x="160126" y="10207"/>
                  </a:lnTo>
                  <a:close/>
                  <a:moveTo>
                    <a:pt x="160380" y="59299"/>
                  </a:moveTo>
                  <a:cubicBezTo>
                    <a:pt x="163928" y="59299"/>
                    <a:pt x="168743" y="59299"/>
                    <a:pt x="168743" y="54238"/>
                  </a:cubicBezTo>
                  <a:cubicBezTo>
                    <a:pt x="168743" y="49177"/>
                    <a:pt x="163928" y="49177"/>
                    <a:pt x="160126" y="49177"/>
                  </a:cubicBezTo>
                  <a:lnTo>
                    <a:pt x="8837" y="49177"/>
                  </a:lnTo>
                  <a:cubicBezTo>
                    <a:pt x="5035" y="49177"/>
                    <a:pt x="220" y="49177"/>
                    <a:pt x="220" y="54238"/>
                  </a:cubicBezTo>
                  <a:cubicBezTo>
                    <a:pt x="220" y="59299"/>
                    <a:pt x="5035" y="59299"/>
                    <a:pt x="8583" y="59299"/>
                  </a:cubicBezTo>
                  <a:lnTo>
                    <a:pt x="160380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E8A495A0-5029-C672-A263-C02BD661C68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592975" y="7710102"/>
              <a:ext cx="101113" cy="174099"/>
            </a:xfrm>
            <a:custGeom>
              <a:avLst/>
              <a:gdLst>
                <a:gd name="connsiteX0" fmla="*/ 101344 w 101113"/>
                <a:gd name="connsiteY0" fmla="*/ 117753 h 174099"/>
                <a:gd name="connsiteX1" fmla="*/ 53195 w 101113"/>
                <a:gd name="connsiteY1" fmla="*/ 62335 h 174099"/>
                <a:gd name="connsiteX2" fmla="*/ 21011 w 101113"/>
                <a:gd name="connsiteY2" fmla="*/ 75241 h 174099"/>
                <a:gd name="connsiteX3" fmla="*/ 21011 w 101113"/>
                <a:gd name="connsiteY3" fmla="*/ 25896 h 174099"/>
                <a:gd name="connsiteX4" fmla="*/ 42552 w 101113"/>
                <a:gd name="connsiteY4" fmla="*/ 29186 h 174099"/>
                <a:gd name="connsiteX5" fmla="*/ 91461 w 101113"/>
                <a:gd name="connsiteY5" fmla="*/ 2868 h 174099"/>
                <a:gd name="connsiteX6" fmla="*/ 88927 w 101113"/>
                <a:gd name="connsiteY6" fmla="*/ 85 h 174099"/>
                <a:gd name="connsiteX7" fmla="*/ 86899 w 101113"/>
                <a:gd name="connsiteY7" fmla="*/ 844 h 174099"/>
                <a:gd name="connsiteX8" fmla="*/ 52435 w 101113"/>
                <a:gd name="connsiteY8" fmla="*/ 8182 h 174099"/>
                <a:gd name="connsiteX9" fmla="*/ 18730 w 101113"/>
                <a:gd name="connsiteY9" fmla="*/ 1097 h 174099"/>
                <a:gd name="connsiteX10" fmla="*/ 15689 w 101113"/>
                <a:gd name="connsiteY10" fmla="*/ 338 h 174099"/>
                <a:gd name="connsiteX11" fmla="*/ 13155 w 101113"/>
                <a:gd name="connsiteY11" fmla="*/ 6411 h 174099"/>
                <a:gd name="connsiteX12" fmla="*/ 13155 w 101113"/>
                <a:gd name="connsiteY12" fmla="*/ 81314 h 174099"/>
                <a:gd name="connsiteX13" fmla="*/ 16703 w 101113"/>
                <a:gd name="connsiteY13" fmla="*/ 87893 h 174099"/>
                <a:gd name="connsiteX14" fmla="*/ 19997 w 101113"/>
                <a:gd name="connsiteY14" fmla="*/ 85616 h 174099"/>
                <a:gd name="connsiteX15" fmla="*/ 52688 w 101113"/>
                <a:gd name="connsiteY15" fmla="*/ 67902 h 174099"/>
                <a:gd name="connsiteX16" fmla="*/ 74229 w 101113"/>
                <a:gd name="connsiteY16" fmla="*/ 84098 h 174099"/>
                <a:gd name="connsiteX17" fmla="*/ 78790 w 101113"/>
                <a:gd name="connsiteY17" fmla="*/ 115982 h 174099"/>
                <a:gd name="connsiteX18" fmla="*/ 72708 w 101113"/>
                <a:gd name="connsiteY18" fmla="*/ 150650 h 174099"/>
                <a:gd name="connsiteX19" fmla="*/ 45593 w 101113"/>
                <a:gd name="connsiteY19" fmla="*/ 167098 h 174099"/>
                <a:gd name="connsiteX20" fmla="*/ 8340 w 101113"/>
                <a:gd name="connsiteY20" fmla="*/ 138757 h 174099"/>
                <a:gd name="connsiteX21" fmla="*/ 12648 w 101113"/>
                <a:gd name="connsiteY21" fmla="*/ 139263 h 174099"/>
                <a:gd name="connsiteX22" fmla="*/ 25319 w 101113"/>
                <a:gd name="connsiteY22" fmla="*/ 126863 h 174099"/>
                <a:gd name="connsiteX23" fmla="*/ 12648 w 101113"/>
                <a:gd name="connsiteY23" fmla="*/ 114464 h 174099"/>
                <a:gd name="connsiteX24" fmla="*/ 231 w 101113"/>
                <a:gd name="connsiteY24" fmla="*/ 127875 h 174099"/>
                <a:gd name="connsiteX25" fmla="*/ 46099 w 101113"/>
                <a:gd name="connsiteY25" fmla="*/ 174184 h 174099"/>
                <a:gd name="connsiteX26" fmla="*/ 101344 w 10111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13" h="174099">
                  <a:moveTo>
                    <a:pt x="101344" y="117753"/>
                  </a:moveTo>
                  <a:cubicBezTo>
                    <a:pt x="101344" y="87640"/>
                    <a:pt x="80564" y="62335"/>
                    <a:pt x="53195" y="62335"/>
                  </a:cubicBezTo>
                  <a:cubicBezTo>
                    <a:pt x="41031" y="62335"/>
                    <a:pt x="30134" y="66384"/>
                    <a:pt x="21011" y="75241"/>
                  </a:cubicBezTo>
                  <a:lnTo>
                    <a:pt x="21011" y="25896"/>
                  </a:lnTo>
                  <a:cubicBezTo>
                    <a:pt x="26079" y="27414"/>
                    <a:pt x="34442" y="29186"/>
                    <a:pt x="42552" y="29186"/>
                  </a:cubicBezTo>
                  <a:cubicBezTo>
                    <a:pt x="73722" y="29186"/>
                    <a:pt x="91461" y="6158"/>
                    <a:pt x="91461" y="2868"/>
                  </a:cubicBezTo>
                  <a:cubicBezTo>
                    <a:pt x="91461" y="1350"/>
                    <a:pt x="90701" y="85"/>
                    <a:pt x="88927" y="85"/>
                  </a:cubicBezTo>
                  <a:cubicBezTo>
                    <a:pt x="88673" y="85"/>
                    <a:pt x="88167" y="85"/>
                    <a:pt x="86899" y="844"/>
                  </a:cubicBezTo>
                  <a:cubicBezTo>
                    <a:pt x="81831" y="3121"/>
                    <a:pt x="69414" y="8182"/>
                    <a:pt x="52435" y="8182"/>
                  </a:cubicBezTo>
                  <a:cubicBezTo>
                    <a:pt x="42298" y="8182"/>
                    <a:pt x="30641" y="6411"/>
                    <a:pt x="18730" y="1097"/>
                  </a:cubicBezTo>
                  <a:cubicBezTo>
                    <a:pt x="16703" y="338"/>
                    <a:pt x="16196" y="338"/>
                    <a:pt x="15689" y="338"/>
                  </a:cubicBezTo>
                  <a:cubicBezTo>
                    <a:pt x="13155" y="338"/>
                    <a:pt x="13155" y="2362"/>
                    <a:pt x="13155" y="6411"/>
                  </a:cubicBezTo>
                  <a:lnTo>
                    <a:pt x="13155" y="81314"/>
                  </a:lnTo>
                  <a:cubicBezTo>
                    <a:pt x="13155" y="85869"/>
                    <a:pt x="13155" y="87893"/>
                    <a:pt x="16703" y="87893"/>
                  </a:cubicBezTo>
                  <a:cubicBezTo>
                    <a:pt x="18477" y="87893"/>
                    <a:pt x="18984" y="87134"/>
                    <a:pt x="19997" y="85616"/>
                  </a:cubicBezTo>
                  <a:cubicBezTo>
                    <a:pt x="22785" y="81567"/>
                    <a:pt x="32161" y="67902"/>
                    <a:pt x="52688" y="67902"/>
                  </a:cubicBezTo>
                  <a:cubicBezTo>
                    <a:pt x="65866" y="67902"/>
                    <a:pt x="72201" y="79543"/>
                    <a:pt x="74229" y="84098"/>
                  </a:cubicBezTo>
                  <a:cubicBezTo>
                    <a:pt x="78283" y="93461"/>
                    <a:pt x="78790" y="103330"/>
                    <a:pt x="78790" y="115982"/>
                  </a:cubicBezTo>
                  <a:cubicBezTo>
                    <a:pt x="78790" y="124839"/>
                    <a:pt x="78790" y="140022"/>
                    <a:pt x="72708" y="150650"/>
                  </a:cubicBezTo>
                  <a:cubicBezTo>
                    <a:pt x="66626" y="160519"/>
                    <a:pt x="57250" y="167098"/>
                    <a:pt x="45593" y="167098"/>
                  </a:cubicBezTo>
                  <a:cubicBezTo>
                    <a:pt x="27093" y="167098"/>
                    <a:pt x="12648" y="153687"/>
                    <a:pt x="8340" y="138757"/>
                  </a:cubicBezTo>
                  <a:cubicBezTo>
                    <a:pt x="9101" y="139010"/>
                    <a:pt x="9861" y="139263"/>
                    <a:pt x="12648" y="139263"/>
                  </a:cubicBezTo>
                  <a:cubicBezTo>
                    <a:pt x="21011" y="139263"/>
                    <a:pt x="25319" y="132936"/>
                    <a:pt x="25319" y="126863"/>
                  </a:cubicBezTo>
                  <a:cubicBezTo>
                    <a:pt x="25319" y="120790"/>
                    <a:pt x="21011" y="114464"/>
                    <a:pt x="12648" y="114464"/>
                  </a:cubicBezTo>
                  <a:cubicBezTo>
                    <a:pt x="9101" y="114464"/>
                    <a:pt x="231" y="116235"/>
                    <a:pt x="231" y="127875"/>
                  </a:cubicBezTo>
                  <a:cubicBezTo>
                    <a:pt x="231" y="149638"/>
                    <a:pt x="17717" y="174184"/>
                    <a:pt x="46099" y="174184"/>
                  </a:cubicBezTo>
                  <a:cubicBezTo>
                    <a:pt x="75496" y="174184"/>
                    <a:pt x="101344" y="149891"/>
                    <a:pt x="101344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1897FBF7-807A-2A7E-EBFB-8E64A5AB5E0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728807" y="7851810"/>
              <a:ext cx="29649" cy="75662"/>
            </a:xfrm>
            <a:custGeom>
              <a:avLst/>
              <a:gdLst>
                <a:gd name="connsiteX0" fmla="*/ 29886 w 29649"/>
                <a:gd name="connsiteY0" fmla="*/ 26655 h 75662"/>
                <a:gd name="connsiteX1" fmla="*/ 13667 w 29649"/>
                <a:gd name="connsiteY1" fmla="*/ 85 h 75662"/>
                <a:gd name="connsiteX2" fmla="*/ 236 w 29649"/>
                <a:gd name="connsiteY2" fmla="*/ 13496 h 75662"/>
                <a:gd name="connsiteX3" fmla="*/ 13667 w 29649"/>
                <a:gd name="connsiteY3" fmla="*/ 26908 h 75662"/>
                <a:gd name="connsiteX4" fmla="*/ 22537 w 29649"/>
                <a:gd name="connsiteY4" fmla="*/ 23618 h 75662"/>
                <a:gd name="connsiteX5" fmla="*/ 23804 w 29649"/>
                <a:gd name="connsiteY5" fmla="*/ 22859 h 75662"/>
                <a:gd name="connsiteX6" fmla="*/ 24311 w 29649"/>
                <a:gd name="connsiteY6" fmla="*/ 26655 h 75662"/>
                <a:gd name="connsiteX7" fmla="*/ 7078 w 29649"/>
                <a:gd name="connsiteY7" fmla="*/ 68915 h 75662"/>
                <a:gd name="connsiteX8" fmla="*/ 4291 w 29649"/>
                <a:gd name="connsiteY8" fmla="*/ 72963 h 75662"/>
                <a:gd name="connsiteX9" fmla="*/ 6825 w 29649"/>
                <a:gd name="connsiteY9" fmla="*/ 75747 h 75662"/>
                <a:gd name="connsiteX10" fmla="*/ 29886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886" y="26655"/>
                  </a:moveTo>
                  <a:cubicBezTo>
                    <a:pt x="29886" y="9954"/>
                    <a:pt x="23550" y="85"/>
                    <a:pt x="13667" y="85"/>
                  </a:cubicBezTo>
                  <a:cubicBezTo>
                    <a:pt x="5304" y="85"/>
                    <a:pt x="236" y="6411"/>
                    <a:pt x="236" y="13496"/>
                  </a:cubicBezTo>
                  <a:cubicBezTo>
                    <a:pt x="236" y="20329"/>
                    <a:pt x="5304" y="26908"/>
                    <a:pt x="13667" y="26908"/>
                  </a:cubicBezTo>
                  <a:cubicBezTo>
                    <a:pt x="16708" y="26908"/>
                    <a:pt x="20002" y="25896"/>
                    <a:pt x="22537" y="23618"/>
                  </a:cubicBezTo>
                  <a:cubicBezTo>
                    <a:pt x="23297" y="23112"/>
                    <a:pt x="23550" y="22859"/>
                    <a:pt x="23804" y="22859"/>
                  </a:cubicBezTo>
                  <a:cubicBezTo>
                    <a:pt x="24057" y="22859"/>
                    <a:pt x="24311" y="23112"/>
                    <a:pt x="24311" y="26655"/>
                  </a:cubicBezTo>
                  <a:cubicBezTo>
                    <a:pt x="24311" y="45381"/>
                    <a:pt x="15441" y="60564"/>
                    <a:pt x="7078" y="68915"/>
                  </a:cubicBezTo>
                  <a:cubicBezTo>
                    <a:pt x="4291" y="71698"/>
                    <a:pt x="4291" y="72204"/>
                    <a:pt x="4291" y="72963"/>
                  </a:cubicBezTo>
                  <a:cubicBezTo>
                    <a:pt x="4291" y="74735"/>
                    <a:pt x="5558" y="75747"/>
                    <a:pt x="6825" y="75747"/>
                  </a:cubicBezTo>
                  <a:cubicBezTo>
                    <a:pt x="9612" y="75747"/>
                    <a:pt x="29886" y="56262"/>
                    <a:pt x="29886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B84FAF64-6F81-A981-C1AF-DFAEEE0DB56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907155" y="7766785"/>
              <a:ext cx="150276" cy="114632"/>
            </a:xfrm>
            <a:custGeom>
              <a:avLst/>
              <a:gdLst>
                <a:gd name="connsiteX0" fmla="*/ 150520 w 150276"/>
                <a:gd name="connsiteY0" fmla="*/ 17798 h 114632"/>
                <a:gd name="connsiteX1" fmla="*/ 140383 w 150276"/>
                <a:gd name="connsiteY1" fmla="*/ 85 h 114632"/>
                <a:gd name="connsiteX2" fmla="*/ 126952 w 150276"/>
                <a:gd name="connsiteY2" fmla="*/ 11978 h 114632"/>
                <a:gd name="connsiteX3" fmla="*/ 130753 w 150276"/>
                <a:gd name="connsiteY3" fmla="*/ 19570 h 114632"/>
                <a:gd name="connsiteX4" fmla="*/ 139623 w 150276"/>
                <a:gd name="connsiteY4" fmla="*/ 40826 h 114632"/>
                <a:gd name="connsiteX5" fmla="*/ 126952 w 150276"/>
                <a:gd name="connsiteY5" fmla="*/ 77012 h 114632"/>
                <a:gd name="connsiteX6" fmla="*/ 98063 w 150276"/>
                <a:gd name="connsiteY6" fmla="*/ 96497 h 114632"/>
                <a:gd name="connsiteX7" fmla="*/ 73481 w 150276"/>
                <a:gd name="connsiteY7" fmla="*/ 73723 h 114632"/>
                <a:gd name="connsiteX8" fmla="*/ 82097 w 150276"/>
                <a:gd name="connsiteY8" fmla="*/ 43863 h 114632"/>
                <a:gd name="connsiteX9" fmla="*/ 77536 w 150276"/>
                <a:gd name="connsiteY9" fmla="*/ 38295 h 114632"/>
                <a:gd name="connsiteX10" fmla="*/ 70694 w 150276"/>
                <a:gd name="connsiteY10" fmla="*/ 42597 h 114632"/>
                <a:gd name="connsiteX11" fmla="*/ 64865 w 150276"/>
                <a:gd name="connsiteY11" fmla="*/ 73216 h 114632"/>
                <a:gd name="connsiteX12" fmla="*/ 30400 w 150276"/>
                <a:gd name="connsiteY12" fmla="*/ 96497 h 114632"/>
                <a:gd name="connsiteX13" fmla="*/ 8353 w 150276"/>
                <a:gd name="connsiteY13" fmla="*/ 67396 h 114632"/>
                <a:gd name="connsiteX14" fmla="*/ 34202 w 150276"/>
                <a:gd name="connsiteY14" fmla="*/ 5905 h 114632"/>
                <a:gd name="connsiteX15" fmla="*/ 29387 w 150276"/>
                <a:gd name="connsiteY15" fmla="*/ 1097 h 114632"/>
                <a:gd name="connsiteX16" fmla="*/ 22798 w 150276"/>
                <a:gd name="connsiteY16" fmla="*/ 6664 h 114632"/>
                <a:gd name="connsiteX17" fmla="*/ 244 w 150276"/>
                <a:gd name="connsiteY17" fmla="*/ 78531 h 114632"/>
                <a:gd name="connsiteX18" fmla="*/ 26852 w 150276"/>
                <a:gd name="connsiteY18" fmla="*/ 114717 h 114632"/>
                <a:gd name="connsiteX19" fmla="*/ 65879 w 150276"/>
                <a:gd name="connsiteY19" fmla="*/ 88146 h 114632"/>
                <a:gd name="connsiteX20" fmla="*/ 93754 w 150276"/>
                <a:gd name="connsiteY20" fmla="*/ 114717 h 114632"/>
                <a:gd name="connsiteX21" fmla="*/ 134808 w 150276"/>
                <a:gd name="connsiteY21" fmla="*/ 80302 h 114632"/>
                <a:gd name="connsiteX22" fmla="*/ 150520 w 150276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276" h="114632">
                  <a:moveTo>
                    <a:pt x="150520" y="17798"/>
                  </a:moveTo>
                  <a:cubicBezTo>
                    <a:pt x="150520" y="6411"/>
                    <a:pt x="145958" y="85"/>
                    <a:pt x="140383" y="85"/>
                  </a:cubicBezTo>
                  <a:cubicBezTo>
                    <a:pt x="133794" y="85"/>
                    <a:pt x="126952" y="6158"/>
                    <a:pt x="126952" y="11978"/>
                  </a:cubicBezTo>
                  <a:cubicBezTo>
                    <a:pt x="126952" y="14509"/>
                    <a:pt x="128219" y="17292"/>
                    <a:pt x="130753" y="19570"/>
                  </a:cubicBezTo>
                  <a:cubicBezTo>
                    <a:pt x="135061" y="23365"/>
                    <a:pt x="139623" y="30198"/>
                    <a:pt x="139623" y="40826"/>
                  </a:cubicBezTo>
                  <a:cubicBezTo>
                    <a:pt x="139623" y="50948"/>
                    <a:pt x="134808" y="65372"/>
                    <a:pt x="126952" y="77012"/>
                  </a:cubicBezTo>
                  <a:cubicBezTo>
                    <a:pt x="119350" y="87893"/>
                    <a:pt x="109973" y="96497"/>
                    <a:pt x="98063" y="96497"/>
                  </a:cubicBezTo>
                  <a:cubicBezTo>
                    <a:pt x="83618" y="96497"/>
                    <a:pt x="75762" y="87387"/>
                    <a:pt x="73481" y="73723"/>
                  </a:cubicBezTo>
                  <a:cubicBezTo>
                    <a:pt x="76269" y="67143"/>
                    <a:pt x="82097" y="50948"/>
                    <a:pt x="82097" y="43863"/>
                  </a:cubicBezTo>
                  <a:cubicBezTo>
                    <a:pt x="82097" y="40826"/>
                    <a:pt x="80830" y="38295"/>
                    <a:pt x="77536" y="38295"/>
                  </a:cubicBezTo>
                  <a:cubicBezTo>
                    <a:pt x="75508" y="38295"/>
                    <a:pt x="72721" y="38802"/>
                    <a:pt x="70694" y="42597"/>
                  </a:cubicBezTo>
                  <a:cubicBezTo>
                    <a:pt x="67906" y="47658"/>
                    <a:pt x="64865" y="64107"/>
                    <a:pt x="64865" y="73216"/>
                  </a:cubicBezTo>
                  <a:cubicBezTo>
                    <a:pt x="56502" y="85110"/>
                    <a:pt x="46366" y="96497"/>
                    <a:pt x="30400" y="96497"/>
                  </a:cubicBezTo>
                  <a:cubicBezTo>
                    <a:pt x="13675" y="96497"/>
                    <a:pt x="8353" y="81567"/>
                    <a:pt x="8353" y="67396"/>
                  </a:cubicBezTo>
                  <a:cubicBezTo>
                    <a:pt x="8353" y="35765"/>
                    <a:pt x="34202" y="9195"/>
                    <a:pt x="34202" y="5905"/>
                  </a:cubicBezTo>
                  <a:cubicBezTo>
                    <a:pt x="34202" y="3121"/>
                    <a:pt x="32174" y="1097"/>
                    <a:pt x="29387" y="1097"/>
                  </a:cubicBezTo>
                  <a:cubicBezTo>
                    <a:pt x="26092" y="1097"/>
                    <a:pt x="24318" y="4387"/>
                    <a:pt x="22798" y="6664"/>
                  </a:cubicBezTo>
                  <a:cubicBezTo>
                    <a:pt x="9874" y="25390"/>
                    <a:pt x="244" y="55503"/>
                    <a:pt x="244" y="78531"/>
                  </a:cubicBezTo>
                  <a:cubicBezTo>
                    <a:pt x="244" y="95991"/>
                    <a:pt x="6072" y="114717"/>
                    <a:pt x="26852" y="114717"/>
                  </a:cubicBezTo>
                  <a:cubicBezTo>
                    <a:pt x="44845" y="114717"/>
                    <a:pt x="56756" y="102064"/>
                    <a:pt x="65879" y="88146"/>
                  </a:cubicBezTo>
                  <a:cubicBezTo>
                    <a:pt x="68159" y="102823"/>
                    <a:pt x="78043" y="114717"/>
                    <a:pt x="93754" y="114717"/>
                  </a:cubicBezTo>
                  <a:cubicBezTo>
                    <a:pt x="113521" y="114717"/>
                    <a:pt x="125685" y="99281"/>
                    <a:pt x="134808" y="80302"/>
                  </a:cubicBezTo>
                  <a:cubicBezTo>
                    <a:pt x="140890" y="67902"/>
                    <a:pt x="150520" y="33487"/>
                    <a:pt x="150520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8338CB6A-76D7-4730-8DFA-E9C15DDE4EE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3070015" y="7837588"/>
              <a:ext cx="74859" cy="80773"/>
            </a:xfrm>
            <a:custGeom>
              <a:avLst/>
              <a:gdLst>
                <a:gd name="connsiteX0" fmla="*/ 61095 w 74859"/>
                <a:gd name="connsiteY0" fmla="*/ 8412 h 80773"/>
                <a:gd name="connsiteX1" fmla="*/ 56128 w 74859"/>
                <a:gd name="connsiteY1" fmla="*/ 16206 h 80773"/>
                <a:gd name="connsiteX2" fmla="*/ 64466 w 74859"/>
                <a:gd name="connsiteY2" fmla="*/ 24531 h 80773"/>
                <a:gd name="connsiteX3" fmla="*/ 72980 w 74859"/>
                <a:gd name="connsiteY3" fmla="*/ 15851 h 80773"/>
                <a:gd name="connsiteX4" fmla="*/ 43356 w 74859"/>
                <a:gd name="connsiteY4" fmla="*/ 86 h 80773"/>
                <a:gd name="connsiteX5" fmla="*/ 250 w 74859"/>
                <a:gd name="connsiteY5" fmla="*/ 40827 h 80773"/>
                <a:gd name="connsiteX6" fmla="*/ 42469 w 74859"/>
                <a:gd name="connsiteY6" fmla="*/ 80860 h 80773"/>
                <a:gd name="connsiteX7" fmla="*/ 75109 w 74859"/>
                <a:gd name="connsiteY7" fmla="*/ 57832 h 80773"/>
                <a:gd name="connsiteX8" fmla="*/ 72094 w 74859"/>
                <a:gd name="connsiteY8" fmla="*/ 55707 h 80773"/>
                <a:gd name="connsiteX9" fmla="*/ 68723 w 74859"/>
                <a:gd name="connsiteY9" fmla="*/ 58718 h 80773"/>
                <a:gd name="connsiteX10" fmla="*/ 44598 w 74859"/>
                <a:gd name="connsiteY10" fmla="*/ 75192 h 80773"/>
                <a:gd name="connsiteX11" fmla="*/ 16393 w 74859"/>
                <a:gd name="connsiteY11" fmla="*/ 40650 h 80773"/>
                <a:gd name="connsiteX12" fmla="*/ 43888 w 74859"/>
                <a:gd name="connsiteY12" fmla="*/ 5755 h 80773"/>
                <a:gd name="connsiteX13" fmla="*/ 61095 w 74859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859" h="80773">
                  <a:moveTo>
                    <a:pt x="61095" y="8412"/>
                  </a:moveTo>
                  <a:cubicBezTo>
                    <a:pt x="57902" y="9829"/>
                    <a:pt x="56128" y="12663"/>
                    <a:pt x="56128" y="16206"/>
                  </a:cubicBezTo>
                  <a:cubicBezTo>
                    <a:pt x="56128" y="20988"/>
                    <a:pt x="59499" y="24531"/>
                    <a:pt x="64466" y="24531"/>
                  </a:cubicBezTo>
                  <a:cubicBezTo>
                    <a:pt x="69255" y="24531"/>
                    <a:pt x="72980" y="21520"/>
                    <a:pt x="72980" y="15851"/>
                  </a:cubicBezTo>
                  <a:cubicBezTo>
                    <a:pt x="72980" y="86"/>
                    <a:pt x="48323" y="86"/>
                    <a:pt x="43356" y="86"/>
                  </a:cubicBezTo>
                  <a:cubicBezTo>
                    <a:pt x="16747" y="86"/>
                    <a:pt x="250" y="20457"/>
                    <a:pt x="250" y="40827"/>
                  </a:cubicBezTo>
                  <a:cubicBezTo>
                    <a:pt x="250" y="63147"/>
                    <a:pt x="19231" y="80860"/>
                    <a:pt x="42469" y="80860"/>
                  </a:cubicBezTo>
                  <a:cubicBezTo>
                    <a:pt x="68900" y="80860"/>
                    <a:pt x="75109" y="59958"/>
                    <a:pt x="75109" y="57832"/>
                  </a:cubicBezTo>
                  <a:cubicBezTo>
                    <a:pt x="75109" y="55707"/>
                    <a:pt x="72803" y="55707"/>
                    <a:pt x="72094" y="55707"/>
                  </a:cubicBezTo>
                  <a:cubicBezTo>
                    <a:pt x="69787" y="55707"/>
                    <a:pt x="69610" y="56238"/>
                    <a:pt x="68723" y="58718"/>
                  </a:cubicBezTo>
                  <a:cubicBezTo>
                    <a:pt x="64820" y="69701"/>
                    <a:pt x="55419" y="75192"/>
                    <a:pt x="44598" y="75192"/>
                  </a:cubicBezTo>
                  <a:cubicBezTo>
                    <a:pt x="32358" y="75192"/>
                    <a:pt x="16393" y="66158"/>
                    <a:pt x="16393" y="40650"/>
                  </a:cubicBezTo>
                  <a:cubicBezTo>
                    <a:pt x="16393" y="18154"/>
                    <a:pt x="27391" y="5755"/>
                    <a:pt x="43888" y="5755"/>
                  </a:cubicBezTo>
                  <a:cubicBezTo>
                    <a:pt x="46194" y="5755"/>
                    <a:pt x="54709" y="5755"/>
                    <a:pt x="61095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67ADA86B-CB96-8E10-DC94-58356E5CCC4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249213" y="7785764"/>
              <a:ext cx="168522" cy="59213"/>
            </a:xfrm>
            <a:custGeom>
              <a:avLst/>
              <a:gdLst>
                <a:gd name="connsiteX0" fmla="*/ 160163 w 168522"/>
                <a:gd name="connsiteY0" fmla="*/ 10207 h 59213"/>
                <a:gd name="connsiteX1" fmla="*/ 168779 w 168522"/>
                <a:gd name="connsiteY1" fmla="*/ 5146 h 59213"/>
                <a:gd name="connsiteX2" fmla="*/ 160416 w 168522"/>
                <a:gd name="connsiteY2" fmla="*/ 85 h 59213"/>
                <a:gd name="connsiteX3" fmla="*/ 8619 w 168522"/>
                <a:gd name="connsiteY3" fmla="*/ 85 h 59213"/>
                <a:gd name="connsiteX4" fmla="*/ 257 w 168522"/>
                <a:gd name="connsiteY4" fmla="*/ 5146 h 59213"/>
                <a:gd name="connsiteX5" fmla="*/ 8873 w 168522"/>
                <a:gd name="connsiteY5" fmla="*/ 10207 h 59213"/>
                <a:gd name="connsiteX6" fmla="*/ 160163 w 168522"/>
                <a:gd name="connsiteY6" fmla="*/ 10207 h 59213"/>
                <a:gd name="connsiteX7" fmla="*/ 160416 w 168522"/>
                <a:gd name="connsiteY7" fmla="*/ 59299 h 59213"/>
                <a:gd name="connsiteX8" fmla="*/ 168779 w 168522"/>
                <a:gd name="connsiteY8" fmla="*/ 54238 h 59213"/>
                <a:gd name="connsiteX9" fmla="*/ 160163 w 168522"/>
                <a:gd name="connsiteY9" fmla="*/ 49177 h 59213"/>
                <a:gd name="connsiteX10" fmla="*/ 8873 w 168522"/>
                <a:gd name="connsiteY10" fmla="*/ 49177 h 59213"/>
                <a:gd name="connsiteX11" fmla="*/ 257 w 168522"/>
                <a:gd name="connsiteY11" fmla="*/ 54238 h 59213"/>
                <a:gd name="connsiteX12" fmla="*/ 8619 w 168522"/>
                <a:gd name="connsiteY12" fmla="*/ 59299 h 59213"/>
                <a:gd name="connsiteX13" fmla="*/ 160416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163" y="10207"/>
                  </a:moveTo>
                  <a:cubicBezTo>
                    <a:pt x="163964" y="10207"/>
                    <a:pt x="168779" y="10207"/>
                    <a:pt x="168779" y="5146"/>
                  </a:cubicBezTo>
                  <a:cubicBezTo>
                    <a:pt x="168779" y="85"/>
                    <a:pt x="163964" y="85"/>
                    <a:pt x="160416" y="85"/>
                  </a:cubicBezTo>
                  <a:lnTo>
                    <a:pt x="8619" y="85"/>
                  </a:lnTo>
                  <a:cubicBezTo>
                    <a:pt x="5072" y="85"/>
                    <a:pt x="257" y="85"/>
                    <a:pt x="257" y="5146"/>
                  </a:cubicBezTo>
                  <a:cubicBezTo>
                    <a:pt x="257" y="10207"/>
                    <a:pt x="5072" y="10207"/>
                    <a:pt x="8873" y="10207"/>
                  </a:cubicBezTo>
                  <a:lnTo>
                    <a:pt x="160163" y="10207"/>
                  </a:lnTo>
                  <a:close/>
                  <a:moveTo>
                    <a:pt x="160416" y="59299"/>
                  </a:moveTo>
                  <a:cubicBezTo>
                    <a:pt x="163964" y="59299"/>
                    <a:pt x="168779" y="59299"/>
                    <a:pt x="168779" y="54238"/>
                  </a:cubicBezTo>
                  <a:cubicBezTo>
                    <a:pt x="168779" y="49177"/>
                    <a:pt x="163964" y="49177"/>
                    <a:pt x="160163" y="49177"/>
                  </a:cubicBezTo>
                  <a:lnTo>
                    <a:pt x="8873" y="49177"/>
                  </a:lnTo>
                  <a:cubicBezTo>
                    <a:pt x="5072" y="49177"/>
                    <a:pt x="257" y="49177"/>
                    <a:pt x="257" y="54238"/>
                  </a:cubicBezTo>
                  <a:cubicBezTo>
                    <a:pt x="257" y="59299"/>
                    <a:pt x="5072" y="59299"/>
                    <a:pt x="8619" y="59299"/>
                  </a:cubicBezTo>
                  <a:lnTo>
                    <a:pt x="160416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F294266-0644-E314-E6B3-DD9BFD8B44C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3515187" y="7710102"/>
              <a:ext cx="101113" cy="168531"/>
            </a:xfrm>
            <a:custGeom>
              <a:avLst/>
              <a:gdLst>
                <a:gd name="connsiteX0" fmla="*/ 19780 w 101113"/>
                <a:gd name="connsiteY0" fmla="*/ 149132 h 168531"/>
                <a:gd name="connsiteX1" fmla="*/ 46642 w 101113"/>
                <a:gd name="connsiteY1" fmla="*/ 123067 h 168531"/>
                <a:gd name="connsiteX2" fmla="*/ 101380 w 101113"/>
                <a:gd name="connsiteY2" fmla="*/ 49177 h 168531"/>
                <a:gd name="connsiteX3" fmla="*/ 47656 w 101113"/>
                <a:gd name="connsiteY3" fmla="*/ 85 h 168531"/>
                <a:gd name="connsiteX4" fmla="*/ 267 w 101113"/>
                <a:gd name="connsiteY4" fmla="*/ 45887 h 168531"/>
                <a:gd name="connsiteX5" fmla="*/ 13698 w 101113"/>
                <a:gd name="connsiteY5" fmla="*/ 60058 h 168531"/>
                <a:gd name="connsiteX6" fmla="*/ 26876 w 101113"/>
                <a:gd name="connsiteY6" fmla="*/ 46646 h 168531"/>
                <a:gd name="connsiteX7" fmla="*/ 13445 w 101113"/>
                <a:gd name="connsiteY7" fmla="*/ 33487 h 168531"/>
                <a:gd name="connsiteX8" fmla="*/ 10150 w 101113"/>
                <a:gd name="connsiteY8" fmla="*/ 33740 h 168531"/>
                <a:gd name="connsiteX9" fmla="*/ 44362 w 101113"/>
                <a:gd name="connsiteY9" fmla="*/ 7929 h 168531"/>
                <a:gd name="connsiteX10" fmla="*/ 78320 w 101113"/>
                <a:gd name="connsiteY10" fmla="*/ 49177 h 168531"/>
                <a:gd name="connsiteX11" fmla="*/ 51711 w 101113"/>
                <a:gd name="connsiteY11" fmla="*/ 105101 h 168531"/>
                <a:gd name="connsiteX12" fmla="*/ 3055 w 101113"/>
                <a:gd name="connsiteY12" fmla="*/ 159254 h 168531"/>
                <a:gd name="connsiteX13" fmla="*/ 267 w 101113"/>
                <a:gd name="connsiteY13" fmla="*/ 168617 h 168531"/>
                <a:gd name="connsiteX14" fmla="*/ 94285 w 101113"/>
                <a:gd name="connsiteY14" fmla="*/ 168617 h 168531"/>
                <a:gd name="connsiteX15" fmla="*/ 101380 w 101113"/>
                <a:gd name="connsiteY15" fmla="*/ 124586 h 168531"/>
                <a:gd name="connsiteX16" fmla="*/ 95045 w 101113"/>
                <a:gd name="connsiteY16" fmla="*/ 124586 h 168531"/>
                <a:gd name="connsiteX17" fmla="*/ 89470 w 101113"/>
                <a:gd name="connsiteY17" fmla="*/ 147107 h 168531"/>
                <a:gd name="connsiteX18" fmla="*/ 65395 w 101113"/>
                <a:gd name="connsiteY18" fmla="*/ 149132 h 168531"/>
                <a:gd name="connsiteX19" fmla="*/ 19780 w 101113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113" h="168531">
                  <a:moveTo>
                    <a:pt x="19780" y="149132"/>
                  </a:moveTo>
                  <a:lnTo>
                    <a:pt x="46642" y="123067"/>
                  </a:lnTo>
                  <a:cubicBezTo>
                    <a:pt x="86175" y="88146"/>
                    <a:pt x="101380" y="74482"/>
                    <a:pt x="101380" y="49177"/>
                  </a:cubicBezTo>
                  <a:cubicBezTo>
                    <a:pt x="101380" y="20329"/>
                    <a:pt x="78573" y="85"/>
                    <a:pt x="47656" y="85"/>
                  </a:cubicBezTo>
                  <a:cubicBezTo>
                    <a:pt x="19020" y="85"/>
                    <a:pt x="267" y="23365"/>
                    <a:pt x="267" y="45887"/>
                  </a:cubicBezTo>
                  <a:cubicBezTo>
                    <a:pt x="267" y="60058"/>
                    <a:pt x="12938" y="60058"/>
                    <a:pt x="13698" y="60058"/>
                  </a:cubicBezTo>
                  <a:cubicBezTo>
                    <a:pt x="18006" y="60058"/>
                    <a:pt x="26876" y="57021"/>
                    <a:pt x="26876" y="46646"/>
                  </a:cubicBezTo>
                  <a:cubicBezTo>
                    <a:pt x="26876" y="40067"/>
                    <a:pt x="22314" y="33487"/>
                    <a:pt x="13445" y="33487"/>
                  </a:cubicBezTo>
                  <a:cubicBezTo>
                    <a:pt x="11418" y="33487"/>
                    <a:pt x="10911" y="33487"/>
                    <a:pt x="10150" y="33740"/>
                  </a:cubicBezTo>
                  <a:cubicBezTo>
                    <a:pt x="15979" y="17292"/>
                    <a:pt x="29664" y="7929"/>
                    <a:pt x="44362" y="7929"/>
                  </a:cubicBezTo>
                  <a:cubicBezTo>
                    <a:pt x="67423" y="7929"/>
                    <a:pt x="78320" y="28426"/>
                    <a:pt x="78320" y="49177"/>
                  </a:cubicBezTo>
                  <a:cubicBezTo>
                    <a:pt x="78320" y="69421"/>
                    <a:pt x="65649" y="89412"/>
                    <a:pt x="51711" y="105101"/>
                  </a:cubicBezTo>
                  <a:lnTo>
                    <a:pt x="3055" y="159254"/>
                  </a:lnTo>
                  <a:cubicBezTo>
                    <a:pt x="267" y="162037"/>
                    <a:pt x="267" y="162543"/>
                    <a:pt x="267" y="168617"/>
                  </a:cubicBezTo>
                  <a:lnTo>
                    <a:pt x="94285" y="168617"/>
                  </a:lnTo>
                  <a:lnTo>
                    <a:pt x="101380" y="124586"/>
                  </a:lnTo>
                  <a:lnTo>
                    <a:pt x="95045" y="124586"/>
                  </a:lnTo>
                  <a:cubicBezTo>
                    <a:pt x="93778" y="132177"/>
                    <a:pt x="92004" y="143312"/>
                    <a:pt x="89470" y="147107"/>
                  </a:cubicBezTo>
                  <a:cubicBezTo>
                    <a:pt x="87696" y="149132"/>
                    <a:pt x="70970" y="149132"/>
                    <a:pt x="65395" y="149132"/>
                  </a:cubicBezTo>
                  <a:lnTo>
                    <a:pt x="19780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6311944B-D072-5DED-9FB6-05CCA1108BC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3651019" y="7851810"/>
              <a:ext cx="26862" cy="26823"/>
            </a:xfrm>
            <a:custGeom>
              <a:avLst/>
              <a:gdLst>
                <a:gd name="connsiteX0" fmla="*/ 27134 w 26862"/>
                <a:gd name="connsiteY0" fmla="*/ 13496 h 26823"/>
                <a:gd name="connsiteX1" fmla="*/ 13703 w 26862"/>
                <a:gd name="connsiteY1" fmla="*/ 85 h 26823"/>
                <a:gd name="connsiteX2" fmla="*/ 272 w 26862"/>
                <a:gd name="connsiteY2" fmla="*/ 13496 h 26823"/>
                <a:gd name="connsiteX3" fmla="*/ 13703 w 26862"/>
                <a:gd name="connsiteY3" fmla="*/ 26908 h 26823"/>
                <a:gd name="connsiteX4" fmla="*/ 27134 w 26862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2" h="26823">
                  <a:moveTo>
                    <a:pt x="27134" y="13496"/>
                  </a:moveTo>
                  <a:cubicBezTo>
                    <a:pt x="27134" y="6158"/>
                    <a:pt x="21052" y="85"/>
                    <a:pt x="13703" y="85"/>
                  </a:cubicBezTo>
                  <a:cubicBezTo>
                    <a:pt x="6354" y="85"/>
                    <a:pt x="272" y="6158"/>
                    <a:pt x="272" y="13496"/>
                  </a:cubicBezTo>
                  <a:cubicBezTo>
                    <a:pt x="272" y="20835"/>
                    <a:pt x="6354" y="26908"/>
                    <a:pt x="13703" y="26908"/>
                  </a:cubicBezTo>
                  <a:cubicBezTo>
                    <a:pt x="21052" y="26908"/>
                    <a:pt x="27134" y="20835"/>
                    <a:pt x="27134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62FD5243-45BE-B9C1-C264-C30E4872898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3712289" y="7710102"/>
              <a:ext cx="101113" cy="174099"/>
            </a:xfrm>
            <a:custGeom>
              <a:avLst/>
              <a:gdLst>
                <a:gd name="connsiteX0" fmla="*/ 101388 w 101113"/>
                <a:gd name="connsiteY0" fmla="*/ 117753 h 174099"/>
                <a:gd name="connsiteX1" fmla="*/ 53239 w 101113"/>
                <a:gd name="connsiteY1" fmla="*/ 62335 h 174099"/>
                <a:gd name="connsiteX2" fmla="*/ 21055 w 101113"/>
                <a:gd name="connsiteY2" fmla="*/ 75241 h 174099"/>
                <a:gd name="connsiteX3" fmla="*/ 21055 w 101113"/>
                <a:gd name="connsiteY3" fmla="*/ 25896 h 174099"/>
                <a:gd name="connsiteX4" fmla="*/ 42596 w 101113"/>
                <a:gd name="connsiteY4" fmla="*/ 29186 h 174099"/>
                <a:gd name="connsiteX5" fmla="*/ 91505 w 101113"/>
                <a:gd name="connsiteY5" fmla="*/ 2868 h 174099"/>
                <a:gd name="connsiteX6" fmla="*/ 88971 w 101113"/>
                <a:gd name="connsiteY6" fmla="*/ 85 h 174099"/>
                <a:gd name="connsiteX7" fmla="*/ 86943 w 101113"/>
                <a:gd name="connsiteY7" fmla="*/ 844 h 174099"/>
                <a:gd name="connsiteX8" fmla="*/ 52479 w 101113"/>
                <a:gd name="connsiteY8" fmla="*/ 8182 h 174099"/>
                <a:gd name="connsiteX9" fmla="*/ 18774 w 101113"/>
                <a:gd name="connsiteY9" fmla="*/ 1097 h 174099"/>
                <a:gd name="connsiteX10" fmla="*/ 15733 w 101113"/>
                <a:gd name="connsiteY10" fmla="*/ 338 h 174099"/>
                <a:gd name="connsiteX11" fmla="*/ 13199 w 101113"/>
                <a:gd name="connsiteY11" fmla="*/ 6411 h 174099"/>
                <a:gd name="connsiteX12" fmla="*/ 13199 w 101113"/>
                <a:gd name="connsiteY12" fmla="*/ 81314 h 174099"/>
                <a:gd name="connsiteX13" fmla="*/ 16747 w 101113"/>
                <a:gd name="connsiteY13" fmla="*/ 87893 h 174099"/>
                <a:gd name="connsiteX14" fmla="*/ 20041 w 101113"/>
                <a:gd name="connsiteY14" fmla="*/ 85616 h 174099"/>
                <a:gd name="connsiteX15" fmla="*/ 52732 w 101113"/>
                <a:gd name="connsiteY15" fmla="*/ 67902 h 174099"/>
                <a:gd name="connsiteX16" fmla="*/ 74273 w 101113"/>
                <a:gd name="connsiteY16" fmla="*/ 84098 h 174099"/>
                <a:gd name="connsiteX17" fmla="*/ 78834 w 101113"/>
                <a:gd name="connsiteY17" fmla="*/ 115982 h 174099"/>
                <a:gd name="connsiteX18" fmla="*/ 72752 w 101113"/>
                <a:gd name="connsiteY18" fmla="*/ 150650 h 174099"/>
                <a:gd name="connsiteX19" fmla="*/ 45637 w 101113"/>
                <a:gd name="connsiteY19" fmla="*/ 167098 h 174099"/>
                <a:gd name="connsiteX20" fmla="*/ 8384 w 101113"/>
                <a:gd name="connsiteY20" fmla="*/ 138757 h 174099"/>
                <a:gd name="connsiteX21" fmla="*/ 12692 w 101113"/>
                <a:gd name="connsiteY21" fmla="*/ 139263 h 174099"/>
                <a:gd name="connsiteX22" fmla="*/ 25363 w 101113"/>
                <a:gd name="connsiteY22" fmla="*/ 126863 h 174099"/>
                <a:gd name="connsiteX23" fmla="*/ 12692 w 101113"/>
                <a:gd name="connsiteY23" fmla="*/ 114464 h 174099"/>
                <a:gd name="connsiteX24" fmla="*/ 275 w 101113"/>
                <a:gd name="connsiteY24" fmla="*/ 127875 h 174099"/>
                <a:gd name="connsiteX25" fmla="*/ 46143 w 101113"/>
                <a:gd name="connsiteY25" fmla="*/ 174184 h 174099"/>
                <a:gd name="connsiteX26" fmla="*/ 101388 w 101113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13" h="174099">
                  <a:moveTo>
                    <a:pt x="101388" y="117753"/>
                  </a:moveTo>
                  <a:cubicBezTo>
                    <a:pt x="101388" y="87640"/>
                    <a:pt x="80608" y="62335"/>
                    <a:pt x="53239" y="62335"/>
                  </a:cubicBezTo>
                  <a:cubicBezTo>
                    <a:pt x="41075" y="62335"/>
                    <a:pt x="30178" y="66384"/>
                    <a:pt x="21055" y="75241"/>
                  </a:cubicBezTo>
                  <a:lnTo>
                    <a:pt x="21055" y="25896"/>
                  </a:lnTo>
                  <a:cubicBezTo>
                    <a:pt x="26123" y="27414"/>
                    <a:pt x="34486" y="29186"/>
                    <a:pt x="42596" y="29186"/>
                  </a:cubicBezTo>
                  <a:cubicBezTo>
                    <a:pt x="73766" y="29186"/>
                    <a:pt x="91505" y="6158"/>
                    <a:pt x="91505" y="2868"/>
                  </a:cubicBezTo>
                  <a:cubicBezTo>
                    <a:pt x="91505" y="1350"/>
                    <a:pt x="90745" y="85"/>
                    <a:pt x="88971" y="85"/>
                  </a:cubicBezTo>
                  <a:cubicBezTo>
                    <a:pt x="88717" y="85"/>
                    <a:pt x="88211" y="85"/>
                    <a:pt x="86943" y="844"/>
                  </a:cubicBezTo>
                  <a:cubicBezTo>
                    <a:pt x="81875" y="3121"/>
                    <a:pt x="69458" y="8182"/>
                    <a:pt x="52479" y="8182"/>
                  </a:cubicBezTo>
                  <a:cubicBezTo>
                    <a:pt x="42342" y="8182"/>
                    <a:pt x="30685" y="6411"/>
                    <a:pt x="18774" y="1097"/>
                  </a:cubicBezTo>
                  <a:cubicBezTo>
                    <a:pt x="16747" y="338"/>
                    <a:pt x="16240" y="338"/>
                    <a:pt x="15733" y="338"/>
                  </a:cubicBezTo>
                  <a:cubicBezTo>
                    <a:pt x="13199" y="338"/>
                    <a:pt x="13199" y="2362"/>
                    <a:pt x="13199" y="6411"/>
                  </a:cubicBezTo>
                  <a:lnTo>
                    <a:pt x="13199" y="81314"/>
                  </a:lnTo>
                  <a:cubicBezTo>
                    <a:pt x="13199" y="85869"/>
                    <a:pt x="13199" y="87893"/>
                    <a:pt x="16747" y="87893"/>
                  </a:cubicBezTo>
                  <a:cubicBezTo>
                    <a:pt x="18521" y="87893"/>
                    <a:pt x="19028" y="87134"/>
                    <a:pt x="20041" y="85616"/>
                  </a:cubicBezTo>
                  <a:cubicBezTo>
                    <a:pt x="22829" y="81567"/>
                    <a:pt x="32205" y="67902"/>
                    <a:pt x="52732" y="67902"/>
                  </a:cubicBezTo>
                  <a:cubicBezTo>
                    <a:pt x="65910" y="67902"/>
                    <a:pt x="72245" y="79543"/>
                    <a:pt x="74273" y="84098"/>
                  </a:cubicBezTo>
                  <a:cubicBezTo>
                    <a:pt x="78327" y="93461"/>
                    <a:pt x="78834" y="103330"/>
                    <a:pt x="78834" y="115982"/>
                  </a:cubicBezTo>
                  <a:cubicBezTo>
                    <a:pt x="78834" y="124839"/>
                    <a:pt x="78834" y="140022"/>
                    <a:pt x="72752" y="150650"/>
                  </a:cubicBezTo>
                  <a:cubicBezTo>
                    <a:pt x="66670" y="160519"/>
                    <a:pt x="57294" y="167098"/>
                    <a:pt x="45637" y="167098"/>
                  </a:cubicBezTo>
                  <a:cubicBezTo>
                    <a:pt x="27137" y="167098"/>
                    <a:pt x="12692" y="153687"/>
                    <a:pt x="8384" y="138757"/>
                  </a:cubicBezTo>
                  <a:cubicBezTo>
                    <a:pt x="9145" y="139010"/>
                    <a:pt x="9905" y="139263"/>
                    <a:pt x="12692" y="139263"/>
                  </a:cubicBezTo>
                  <a:cubicBezTo>
                    <a:pt x="21055" y="139263"/>
                    <a:pt x="25363" y="132936"/>
                    <a:pt x="25363" y="126863"/>
                  </a:cubicBezTo>
                  <a:cubicBezTo>
                    <a:pt x="25363" y="120790"/>
                    <a:pt x="21055" y="114464"/>
                    <a:pt x="12692" y="114464"/>
                  </a:cubicBezTo>
                  <a:cubicBezTo>
                    <a:pt x="9145" y="114464"/>
                    <a:pt x="275" y="116235"/>
                    <a:pt x="275" y="127875"/>
                  </a:cubicBezTo>
                  <a:cubicBezTo>
                    <a:pt x="275" y="149638"/>
                    <a:pt x="17761" y="174184"/>
                    <a:pt x="46143" y="174184"/>
                  </a:cubicBezTo>
                  <a:cubicBezTo>
                    <a:pt x="75540" y="174184"/>
                    <a:pt x="101388" y="149891"/>
                    <a:pt x="101388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A6CDFCEF-257A-316B-0A60-650A0D521FA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3848121" y="7851810"/>
              <a:ext cx="29649" cy="75662"/>
            </a:xfrm>
            <a:custGeom>
              <a:avLst/>
              <a:gdLst>
                <a:gd name="connsiteX0" fmla="*/ 29930 w 29649"/>
                <a:gd name="connsiteY0" fmla="*/ 26655 h 75662"/>
                <a:gd name="connsiteX1" fmla="*/ 13711 w 29649"/>
                <a:gd name="connsiteY1" fmla="*/ 85 h 75662"/>
                <a:gd name="connsiteX2" fmla="*/ 280 w 29649"/>
                <a:gd name="connsiteY2" fmla="*/ 13496 h 75662"/>
                <a:gd name="connsiteX3" fmla="*/ 13711 w 29649"/>
                <a:gd name="connsiteY3" fmla="*/ 26908 h 75662"/>
                <a:gd name="connsiteX4" fmla="*/ 22581 w 29649"/>
                <a:gd name="connsiteY4" fmla="*/ 23618 h 75662"/>
                <a:gd name="connsiteX5" fmla="*/ 23848 w 29649"/>
                <a:gd name="connsiteY5" fmla="*/ 22859 h 75662"/>
                <a:gd name="connsiteX6" fmla="*/ 24355 w 29649"/>
                <a:gd name="connsiteY6" fmla="*/ 26655 h 75662"/>
                <a:gd name="connsiteX7" fmla="*/ 7122 w 29649"/>
                <a:gd name="connsiteY7" fmla="*/ 68915 h 75662"/>
                <a:gd name="connsiteX8" fmla="*/ 4335 w 29649"/>
                <a:gd name="connsiteY8" fmla="*/ 72963 h 75662"/>
                <a:gd name="connsiteX9" fmla="*/ 6869 w 29649"/>
                <a:gd name="connsiteY9" fmla="*/ 75747 h 75662"/>
                <a:gd name="connsiteX10" fmla="*/ 29930 w 29649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9" h="75662">
                  <a:moveTo>
                    <a:pt x="29930" y="26655"/>
                  </a:moveTo>
                  <a:cubicBezTo>
                    <a:pt x="29930" y="9954"/>
                    <a:pt x="23594" y="85"/>
                    <a:pt x="13711" y="85"/>
                  </a:cubicBezTo>
                  <a:cubicBezTo>
                    <a:pt x="5348" y="85"/>
                    <a:pt x="280" y="6411"/>
                    <a:pt x="280" y="13496"/>
                  </a:cubicBezTo>
                  <a:cubicBezTo>
                    <a:pt x="280" y="20329"/>
                    <a:pt x="5348" y="26908"/>
                    <a:pt x="13711" y="26908"/>
                  </a:cubicBezTo>
                  <a:cubicBezTo>
                    <a:pt x="16752" y="26908"/>
                    <a:pt x="20046" y="25896"/>
                    <a:pt x="22581" y="23618"/>
                  </a:cubicBezTo>
                  <a:cubicBezTo>
                    <a:pt x="23341" y="23112"/>
                    <a:pt x="23594" y="22859"/>
                    <a:pt x="23848" y="22859"/>
                  </a:cubicBezTo>
                  <a:cubicBezTo>
                    <a:pt x="24101" y="22859"/>
                    <a:pt x="24355" y="23112"/>
                    <a:pt x="24355" y="26655"/>
                  </a:cubicBezTo>
                  <a:cubicBezTo>
                    <a:pt x="24355" y="45381"/>
                    <a:pt x="15485" y="60564"/>
                    <a:pt x="7122" y="68915"/>
                  </a:cubicBezTo>
                  <a:cubicBezTo>
                    <a:pt x="4335" y="71698"/>
                    <a:pt x="4335" y="72204"/>
                    <a:pt x="4335" y="72963"/>
                  </a:cubicBezTo>
                  <a:cubicBezTo>
                    <a:pt x="4335" y="74735"/>
                    <a:pt x="5602" y="75747"/>
                    <a:pt x="6869" y="75747"/>
                  </a:cubicBezTo>
                  <a:cubicBezTo>
                    <a:pt x="9656" y="75747"/>
                    <a:pt x="29930" y="56262"/>
                    <a:pt x="29930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A532C417-A3B7-474D-086B-23DFD27ADC6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033818" y="7766785"/>
              <a:ext cx="142166" cy="114632"/>
            </a:xfrm>
            <a:custGeom>
              <a:avLst/>
              <a:gdLst>
                <a:gd name="connsiteX0" fmla="*/ 110777 w 142166"/>
                <a:gd name="connsiteY0" fmla="*/ 52213 h 114632"/>
                <a:gd name="connsiteX1" fmla="*/ 68457 w 142166"/>
                <a:gd name="connsiteY1" fmla="*/ 85 h 114632"/>
                <a:gd name="connsiteX2" fmla="*/ 288 w 142166"/>
                <a:gd name="connsiteY2" fmla="*/ 71951 h 114632"/>
                <a:gd name="connsiteX3" fmla="*/ 41341 w 142166"/>
                <a:gd name="connsiteY3" fmla="*/ 114717 h 114632"/>
                <a:gd name="connsiteX4" fmla="*/ 94812 w 142166"/>
                <a:gd name="connsiteY4" fmla="*/ 93461 h 114632"/>
                <a:gd name="connsiteX5" fmla="*/ 117873 w 142166"/>
                <a:gd name="connsiteY5" fmla="*/ 114717 h 114632"/>
                <a:gd name="connsiteX6" fmla="*/ 139160 w 142166"/>
                <a:gd name="connsiteY6" fmla="*/ 96750 h 114632"/>
                <a:gd name="connsiteX7" fmla="*/ 136119 w 142166"/>
                <a:gd name="connsiteY7" fmla="*/ 94220 h 114632"/>
                <a:gd name="connsiteX8" fmla="*/ 132825 w 142166"/>
                <a:gd name="connsiteY8" fmla="*/ 96750 h 114632"/>
                <a:gd name="connsiteX9" fmla="*/ 118633 w 142166"/>
                <a:gd name="connsiteY9" fmla="*/ 109150 h 114632"/>
                <a:gd name="connsiteX10" fmla="*/ 110777 w 142166"/>
                <a:gd name="connsiteY10" fmla="*/ 83339 h 114632"/>
                <a:gd name="connsiteX11" fmla="*/ 113312 w 142166"/>
                <a:gd name="connsiteY11" fmla="*/ 74482 h 114632"/>
                <a:gd name="connsiteX12" fmla="*/ 142454 w 142166"/>
                <a:gd name="connsiteY12" fmla="*/ 15015 h 114632"/>
                <a:gd name="connsiteX13" fmla="*/ 139413 w 142166"/>
                <a:gd name="connsiteY13" fmla="*/ 12484 h 114632"/>
                <a:gd name="connsiteX14" fmla="*/ 135612 w 142166"/>
                <a:gd name="connsiteY14" fmla="*/ 17798 h 114632"/>
                <a:gd name="connsiteX15" fmla="*/ 110777 w 142166"/>
                <a:gd name="connsiteY15" fmla="*/ 67902 h 114632"/>
                <a:gd name="connsiteX16" fmla="*/ 110777 w 142166"/>
                <a:gd name="connsiteY16" fmla="*/ 52213 h 114632"/>
                <a:gd name="connsiteX17" fmla="*/ 93798 w 142166"/>
                <a:gd name="connsiteY17" fmla="*/ 86881 h 114632"/>
                <a:gd name="connsiteX18" fmla="*/ 41848 w 142166"/>
                <a:gd name="connsiteY18" fmla="*/ 109150 h 114632"/>
                <a:gd name="connsiteX19" fmla="*/ 19041 w 142166"/>
                <a:gd name="connsiteY19" fmla="*/ 81567 h 114632"/>
                <a:gd name="connsiteX20" fmla="*/ 33739 w 142166"/>
                <a:gd name="connsiteY20" fmla="*/ 28933 h 114632"/>
                <a:gd name="connsiteX21" fmla="*/ 68203 w 142166"/>
                <a:gd name="connsiteY21" fmla="*/ 5652 h 114632"/>
                <a:gd name="connsiteX22" fmla="*/ 93292 w 142166"/>
                <a:gd name="connsiteY22" fmla="*/ 58539 h 114632"/>
                <a:gd name="connsiteX23" fmla="*/ 93798 w 142166"/>
                <a:gd name="connsiteY23" fmla="*/ 868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166" h="114632">
                  <a:moveTo>
                    <a:pt x="110777" y="52213"/>
                  </a:moveTo>
                  <a:cubicBezTo>
                    <a:pt x="110777" y="12484"/>
                    <a:pt x="87210" y="85"/>
                    <a:pt x="68457" y="85"/>
                  </a:cubicBezTo>
                  <a:cubicBezTo>
                    <a:pt x="33739" y="85"/>
                    <a:pt x="288" y="36271"/>
                    <a:pt x="288" y="71951"/>
                  </a:cubicBezTo>
                  <a:cubicBezTo>
                    <a:pt x="288" y="95485"/>
                    <a:pt x="15493" y="114717"/>
                    <a:pt x="41341" y="114717"/>
                  </a:cubicBezTo>
                  <a:cubicBezTo>
                    <a:pt x="57306" y="114717"/>
                    <a:pt x="75552" y="108897"/>
                    <a:pt x="94812" y="93461"/>
                  </a:cubicBezTo>
                  <a:cubicBezTo>
                    <a:pt x="98107" y="106872"/>
                    <a:pt x="106469" y="114717"/>
                    <a:pt x="117873" y="114717"/>
                  </a:cubicBezTo>
                  <a:cubicBezTo>
                    <a:pt x="131304" y="114717"/>
                    <a:pt x="139160" y="100799"/>
                    <a:pt x="139160" y="96750"/>
                  </a:cubicBezTo>
                  <a:cubicBezTo>
                    <a:pt x="139160" y="94979"/>
                    <a:pt x="137640" y="94220"/>
                    <a:pt x="136119" y="94220"/>
                  </a:cubicBezTo>
                  <a:cubicBezTo>
                    <a:pt x="134345" y="94220"/>
                    <a:pt x="133585" y="94979"/>
                    <a:pt x="132825" y="96750"/>
                  </a:cubicBezTo>
                  <a:cubicBezTo>
                    <a:pt x="128263" y="109150"/>
                    <a:pt x="119140" y="109150"/>
                    <a:pt x="118633" y="109150"/>
                  </a:cubicBezTo>
                  <a:cubicBezTo>
                    <a:pt x="110777" y="109150"/>
                    <a:pt x="110777" y="89412"/>
                    <a:pt x="110777" y="83339"/>
                  </a:cubicBezTo>
                  <a:cubicBezTo>
                    <a:pt x="110777" y="78024"/>
                    <a:pt x="110777" y="77518"/>
                    <a:pt x="113312" y="74482"/>
                  </a:cubicBezTo>
                  <a:cubicBezTo>
                    <a:pt x="137133" y="44622"/>
                    <a:pt x="142454" y="15268"/>
                    <a:pt x="142454" y="15015"/>
                  </a:cubicBezTo>
                  <a:cubicBezTo>
                    <a:pt x="142454" y="14509"/>
                    <a:pt x="142201" y="12484"/>
                    <a:pt x="139413" y="12484"/>
                  </a:cubicBezTo>
                  <a:cubicBezTo>
                    <a:pt x="136879" y="12484"/>
                    <a:pt x="136879" y="13243"/>
                    <a:pt x="135612" y="17798"/>
                  </a:cubicBezTo>
                  <a:cubicBezTo>
                    <a:pt x="131051" y="33740"/>
                    <a:pt x="122688" y="52972"/>
                    <a:pt x="110777" y="67902"/>
                  </a:cubicBezTo>
                  <a:lnTo>
                    <a:pt x="110777" y="52213"/>
                  </a:lnTo>
                  <a:close/>
                  <a:moveTo>
                    <a:pt x="93798" y="86881"/>
                  </a:moveTo>
                  <a:cubicBezTo>
                    <a:pt x="71498" y="106366"/>
                    <a:pt x="51985" y="109150"/>
                    <a:pt x="41848" y="109150"/>
                  </a:cubicBezTo>
                  <a:cubicBezTo>
                    <a:pt x="26643" y="109150"/>
                    <a:pt x="19041" y="97762"/>
                    <a:pt x="19041" y="81567"/>
                  </a:cubicBezTo>
                  <a:cubicBezTo>
                    <a:pt x="19041" y="69168"/>
                    <a:pt x="25629" y="41838"/>
                    <a:pt x="33739" y="28933"/>
                  </a:cubicBezTo>
                  <a:cubicBezTo>
                    <a:pt x="45649" y="10460"/>
                    <a:pt x="59334" y="5652"/>
                    <a:pt x="68203" y="5652"/>
                  </a:cubicBezTo>
                  <a:cubicBezTo>
                    <a:pt x="93292" y="5652"/>
                    <a:pt x="93292" y="38802"/>
                    <a:pt x="93292" y="58539"/>
                  </a:cubicBezTo>
                  <a:cubicBezTo>
                    <a:pt x="93292" y="67902"/>
                    <a:pt x="93292" y="82579"/>
                    <a:pt x="93798" y="868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31FCB527-B81D-E7E1-C8D6-36ED78222D2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4271061" y="7785764"/>
              <a:ext cx="168522" cy="59213"/>
            </a:xfrm>
            <a:custGeom>
              <a:avLst/>
              <a:gdLst>
                <a:gd name="connsiteX0" fmla="*/ 160203 w 168522"/>
                <a:gd name="connsiteY0" fmla="*/ 10207 h 59213"/>
                <a:gd name="connsiteX1" fmla="*/ 168819 w 168522"/>
                <a:gd name="connsiteY1" fmla="*/ 5146 h 59213"/>
                <a:gd name="connsiteX2" fmla="*/ 160456 w 168522"/>
                <a:gd name="connsiteY2" fmla="*/ 85 h 59213"/>
                <a:gd name="connsiteX3" fmla="*/ 8660 w 168522"/>
                <a:gd name="connsiteY3" fmla="*/ 85 h 59213"/>
                <a:gd name="connsiteX4" fmla="*/ 297 w 168522"/>
                <a:gd name="connsiteY4" fmla="*/ 5146 h 59213"/>
                <a:gd name="connsiteX5" fmla="*/ 8913 w 168522"/>
                <a:gd name="connsiteY5" fmla="*/ 10207 h 59213"/>
                <a:gd name="connsiteX6" fmla="*/ 160203 w 168522"/>
                <a:gd name="connsiteY6" fmla="*/ 10207 h 59213"/>
                <a:gd name="connsiteX7" fmla="*/ 160456 w 168522"/>
                <a:gd name="connsiteY7" fmla="*/ 59299 h 59213"/>
                <a:gd name="connsiteX8" fmla="*/ 168819 w 168522"/>
                <a:gd name="connsiteY8" fmla="*/ 54238 h 59213"/>
                <a:gd name="connsiteX9" fmla="*/ 160203 w 168522"/>
                <a:gd name="connsiteY9" fmla="*/ 49177 h 59213"/>
                <a:gd name="connsiteX10" fmla="*/ 8913 w 168522"/>
                <a:gd name="connsiteY10" fmla="*/ 49177 h 59213"/>
                <a:gd name="connsiteX11" fmla="*/ 297 w 168522"/>
                <a:gd name="connsiteY11" fmla="*/ 54238 h 59213"/>
                <a:gd name="connsiteX12" fmla="*/ 8660 w 168522"/>
                <a:gd name="connsiteY12" fmla="*/ 59299 h 59213"/>
                <a:gd name="connsiteX13" fmla="*/ 160456 w 16852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22" h="59213">
                  <a:moveTo>
                    <a:pt x="160203" y="10207"/>
                  </a:moveTo>
                  <a:cubicBezTo>
                    <a:pt x="164004" y="10207"/>
                    <a:pt x="168819" y="10207"/>
                    <a:pt x="168819" y="5146"/>
                  </a:cubicBezTo>
                  <a:cubicBezTo>
                    <a:pt x="168819" y="85"/>
                    <a:pt x="164004" y="85"/>
                    <a:pt x="160456" y="85"/>
                  </a:cubicBezTo>
                  <a:lnTo>
                    <a:pt x="8660" y="85"/>
                  </a:lnTo>
                  <a:cubicBezTo>
                    <a:pt x="5112" y="85"/>
                    <a:pt x="297" y="85"/>
                    <a:pt x="297" y="5146"/>
                  </a:cubicBezTo>
                  <a:cubicBezTo>
                    <a:pt x="297" y="10207"/>
                    <a:pt x="5112" y="10207"/>
                    <a:pt x="8913" y="10207"/>
                  </a:cubicBezTo>
                  <a:lnTo>
                    <a:pt x="160203" y="10207"/>
                  </a:lnTo>
                  <a:close/>
                  <a:moveTo>
                    <a:pt x="160456" y="59299"/>
                  </a:moveTo>
                  <a:cubicBezTo>
                    <a:pt x="164004" y="59299"/>
                    <a:pt x="168819" y="59299"/>
                    <a:pt x="168819" y="54238"/>
                  </a:cubicBezTo>
                  <a:cubicBezTo>
                    <a:pt x="168819" y="49177"/>
                    <a:pt x="164004" y="49177"/>
                    <a:pt x="160203" y="49177"/>
                  </a:cubicBezTo>
                  <a:lnTo>
                    <a:pt x="8913" y="49177"/>
                  </a:lnTo>
                  <a:cubicBezTo>
                    <a:pt x="5112" y="49177"/>
                    <a:pt x="297" y="49177"/>
                    <a:pt x="297" y="54238"/>
                  </a:cubicBezTo>
                  <a:cubicBezTo>
                    <a:pt x="297" y="59299"/>
                    <a:pt x="5112" y="59299"/>
                    <a:pt x="8660" y="59299"/>
                  </a:cubicBezTo>
                  <a:lnTo>
                    <a:pt x="160456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5DBC1DEE-7C36-C535-38A3-1D414908F58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4534247" y="7710102"/>
              <a:ext cx="106688" cy="174099"/>
            </a:xfrm>
            <a:custGeom>
              <a:avLst/>
              <a:gdLst>
                <a:gd name="connsiteX0" fmla="*/ 106996 w 106688"/>
                <a:gd name="connsiteY0" fmla="*/ 87640 h 174099"/>
                <a:gd name="connsiteX1" fmla="*/ 96859 w 106688"/>
                <a:gd name="connsiteY1" fmla="*/ 28426 h 174099"/>
                <a:gd name="connsiteX2" fmla="*/ 53778 w 106688"/>
                <a:gd name="connsiteY2" fmla="*/ 85 h 174099"/>
                <a:gd name="connsiteX3" fmla="*/ 9684 w 106688"/>
                <a:gd name="connsiteY3" fmla="*/ 30198 h 174099"/>
                <a:gd name="connsiteX4" fmla="*/ 307 w 106688"/>
                <a:gd name="connsiteY4" fmla="*/ 87640 h 174099"/>
                <a:gd name="connsiteX5" fmla="*/ 11711 w 106688"/>
                <a:gd name="connsiteY5" fmla="*/ 148626 h 174099"/>
                <a:gd name="connsiteX6" fmla="*/ 53525 w 106688"/>
                <a:gd name="connsiteY6" fmla="*/ 174184 h 174099"/>
                <a:gd name="connsiteX7" fmla="*/ 97619 w 106688"/>
                <a:gd name="connsiteY7" fmla="*/ 144830 h 174099"/>
                <a:gd name="connsiteX8" fmla="*/ 106996 w 106688"/>
                <a:gd name="connsiteY8" fmla="*/ 87640 h 174099"/>
                <a:gd name="connsiteX9" fmla="*/ 53525 w 106688"/>
                <a:gd name="connsiteY9" fmla="*/ 168617 h 174099"/>
                <a:gd name="connsiteX10" fmla="*/ 24129 w 106688"/>
                <a:gd name="connsiteY10" fmla="*/ 137998 h 174099"/>
                <a:gd name="connsiteX11" fmla="*/ 21341 w 106688"/>
                <a:gd name="connsiteY11" fmla="*/ 84604 h 174099"/>
                <a:gd name="connsiteX12" fmla="*/ 23368 w 106688"/>
                <a:gd name="connsiteY12" fmla="*/ 38042 h 174099"/>
                <a:gd name="connsiteX13" fmla="*/ 53525 w 106688"/>
                <a:gd name="connsiteY13" fmla="*/ 5652 h 174099"/>
                <a:gd name="connsiteX14" fmla="*/ 83428 w 106688"/>
                <a:gd name="connsiteY14" fmla="*/ 35259 h 174099"/>
                <a:gd name="connsiteX15" fmla="*/ 85962 w 106688"/>
                <a:gd name="connsiteY15" fmla="*/ 84604 h 174099"/>
                <a:gd name="connsiteX16" fmla="*/ 83175 w 106688"/>
                <a:gd name="connsiteY16" fmla="*/ 136985 h 174099"/>
                <a:gd name="connsiteX17" fmla="*/ 53525 w 106688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88" h="174099">
                  <a:moveTo>
                    <a:pt x="106996" y="87640"/>
                  </a:moveTo>
                  <a:cubicBezTo>
                    <a:pt x="106996" y="67396"/>
                    <a:pt x="105729" y="47152"/>
                    <a:pt x="96859" y="28426"/>
                  </a:cubicBezTo>
                  <a:cubicBezTo>
                    <a:pt x="85202" y="4133"/>
                    <a:pt x="64422" y="85"/>
                    <a:pt x="53778" y="85"/>
                  </a:cubicBezTo>
                  <a:cubicBezTo>
                    <a:pt x="38573" y="85"/>
                    <a:pt x="20074" y="6664"/>
                    <a:pt x="9684" y="30198"/>
                  </a:cubicBezTo>
                  <a:cubicBezTo>
                    <a:pt x="1574" y="47658"/>
                    <a:pt x="307" y="67396"/>
                    <a:pt x="307" y="87640"/>
                  </a:cubicBezTo>
                  <a:cubicBezTo>
                    <a:pt x="307" y="106619"/>
                    <a:pt x="1321" y="129394"/>
                    <a:pt x="11711" y="148626"/>
                  </a:cubicBezTo>
                  <a:cubicBezTo>
                    <a:pt x="22608" y="169123"/>
                    <a:pt x="41107" y="174184"/>
                    <a:pt x="53525" y="174184"/>
                  </a:cubicBezTo>
                  <a:cubicBezTo>
                    <a:pt x="67209" y="174184"/>
                    <a:pt x="86469" y="168870"/>
                    <a:pt x="97619" y="144830"/>
                  </a:cubicBezTo>
                  <a:cubicBezTo>
                    <a:pt x="105729" y="127369"/>
                    <a:pt x="106996" y="107631"/>
                    <a:pt x="106996" y="87640"/>
                  </a:cubicBezTo>
                  <a:close/>
                  <a:moveTo>
                    <a:pt x="53525" y="168617"/>
                  </a:moveTo>
                  <a:cubicBezTo>
                    <a:pt x="43642" y="168617"/>
                    <a:pt x="28690" y="162290"/>
                    <a:pt x="24129" y="137998"/>
                  </a:cubicBezTo>
                  <a:cubicBezTo>
                    <a:pt x="21341" y="122814"/>
                    <a:pt x="21341" y="99534"/>
                    <a:pt x="21341" y="84604"/>
                  </a:cubicBezTo>
                  <a:cubicBezTo>
                    <a:pt x="21341" y="68408"/>
                    <a:pt x="21341" y="51707"/>
                    <a:pt x="23368" y="38042"/>
                  </a:cubicBezTo>
                  <a:cubicBezTo>
                    <a:pt x="28183" y="7929"/>
                    <a:pt x="47189" y="5652"/>
                    <a:pt x="53525" y="5652"/>
                  </a:cubicBezTo>
                  <a:cubicBezTo>
                    <a:pt x="61888" y="5652"/>
                    <a:pt x="78613" y="10207"/>
                    <a:pt x="83428" y="35259"/>
                  </a:cubicBezTo>
                  <a:cubicBezTo>
                    <a:pt x="85962" y="49430"/>
                    <a:pt x="85962" y="68662"/>
                    <a:pt x="85962" y="84604"/>
                  </a:cubicBezTo>
                  <a:cubicBezTo>
                    <a:pt x="85962" y="103583"/>
                    <a:pt x="85962" y="120790"/>
                    <a:pt x="83175" y="136985"/>
                  </a:cubicBezTo>
                  <a:cubicBezTo>
                    <a:pt x="79373" y="161025"/>
                    <a:pt x="64929" y="168617"/>
                    <a:pt x="53525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428D6E4C-7A57-6475-35A3-45201E0A26F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4672867" y="7851810"/>
              <a:ext cx="26862" cy="26823"/>
            </a:xfrm>
            <a:custGeom>
              <a:avLst/>
              <a:gdLst>
                <a:gd name="connsiteX0" fmla="*/ 27175 w 26862"/>
                <a:gd name="connsiteY0" fmla="*/ 13496 h 26823"/>
                <a:gd name="connsiteX1" fmla="*/ 13743 w 26862"/>
                <a:gd name="connsiteY1" fmla="*/ 85 h 26823"/>
                <a:gd name="connsiteX2" fmla="*/ 312 w 26862"/>
                <a:gd name="connsiteY2" fmla="*/ 13496 h 26823"/>
                <a:gd name="connsiteX3" fmla="*/ 13743 w 26862"/>
                <a:gd name="connsiteY3" fmla="*/ 26908 h 26823"/>
                <a:gd name="connsiteX4" fmla="*/ 27175 w 26862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2" h="26823">
                  <a:moveTo>
                    <a:pt x="27175" y="13496"/>
                  </a:moveTo>
                  <a:cubicBezTo>
                    <a:pt x="27175" y="6158"/>
                    <a:pt x="21093" y="85"/>
                    <a:pt x="13743" y="85"/>
                  </a:cubicBezTo>
                  <a:cubicBezTo>
                    <a:pt x="6394" y="85"/>
                    <a:pt x="312" y="6158"/>
                    <a:pt x="312" y="13496"/>
                  </a:cubicBezTo>
                  <a:cubicBezTo>
                    <a:pt x="312" y="20835"/>
                    <a:pt x="6394" y="26908"/>
                    <a:pt x="13743" y="26908"/>
                  </a:cubicBezTo>
                  <a:cubicBezTo>
                    <a:pt x="21093" y="26908"/>
                    <a:pt x="27175" y="20835"/>
                    <a:pt x="27175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01748ED4-5689-F3B1-0D2F-5C965ED659A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4728562" y="7707318"/>
              <a:ext cx="112263" cy="171315"/>
            </a:xfrm>
            <a:custGeom>
              <a:avLst/>
              <a:gdLst>
                <a:gd name="connsiteX0" fmla="*/ 67724 w 112263"/>
                <a:gd name="connsiteY0" fmla="*/ 129647 h 171315"/>
                <a:gd name="connsiteX1" fmla="*/ 67724 w 112263"/>
                <a:gd name="connsiteY1" fmla="*/ 151662 h 171315"/>
                <a:gd name="connsiteX2" fmla="*/ 48464 w 112263"/>
                <a:gd name="connsiteY2" fmla="*/ 163556 h 171315"/>
                <a:gd name="connsiteX3" fmla="*/ 43143 w 112263"/>
                <a:gd name="connsiteY3" fmla="*/ 163556 h 171315"/>
                <a:gd name="connsiteX4" fmla="*/ 43143 w 112263"/>
                <a:gd name="connsiteY4" fmla="*/ 171400 h 171315"/>
                <a:gd name="connsiteX5" fmla="*/ 77354 w 112263"/>
                <a:gd name="connsiteY5" fmla="*/ 170641 h 171315"/>
                <a:gd name="connsiteX6" fmla="*/ 111819 w 112263"/>
                <a:gd name="connsiteY6" fmla="*/ 171400 h 171315"/>
                <a:gd name="connsiteX7" fmla="*/ 111819 w 112263"/>
                <a:gd name="connsiteY7" fmla="*/ 163556 h 171315"/>
                <a:gd name="connsiteX8" fmla="*/ 106497 w 112263"/>
                <a:gd name="connsiteY8" fmla="*/ 163556 h 171315"/>
                <a:gd name="connsiteX9" fmla="*/ 87237 w 112263"/>
                <a:gd name="connsiteY9" fmla="*/ 151662 h 171315"/>
                <a:gd name="connsiteX10" fmla="*/ 87237 w 112263"/>
                <a:gd name="connsiteY10" fmla="*/ 129647 h 171315"/>
                <a:gd name="connsiteX11" fmla="*/ 112579 w 112263"/>
                <a:gd name="connsiteY11" fmla="*/ 129647 h 171315"/>
                <a:gd name="connsiteX12" fmla="*/ 112579 w 112263"/>
                <a:gd name="connsiteY12" fmla="*/ 121802 h 171315"/>
                <a:gd name="connsiteX13" fmla="*/ 87237 w 112263"/>
                <a:gd name="connsiteY13" fmla="*/ 121802 h 171315"/>
                <a:gd name="connsiteX14" fmla="*/ 87237 w 112263"/>
                <a:gd name="connsiteY14" fmla="*/ 6664 h 171315"/>
                <a:gd name="connsiteX15" fmla="*/ 83182 w 112263"/>
                <a:gd name="connsiteY15" fmla="*/ 85 h 171315"/>
                <a:gd name="connsiteX16" fmla="*/ 78114 w 112263"/>
                <a:gd name="connsiteY16" fmla="*/ 3121 h 171315"/>
                <a:gd name="connsiteX17" fmla="*/ 315 w 112263"/>
                <a:gd name="connsiteY17" fmla="*/ 121802 h 171315"/>
                <a:gd name="connsiteX18" fmla="*/ 315 w 112263"/>
                <a:gd name="connsiteY18" fmla="*/ 129647 h 171315"/>
                <a:gd name="connsiteX19" fmla="*/ 67724 w 112263"/>
                <a:gd name="connsiteY19" fmla="*/ 129647 h 171315"/>
                <a:gd name="connsiteX20" fmla="*/ 69244 w 112263"/>
                <a:gd name="connsiteY20" fmla="*/ 121802 h 171315"/>
                <a:gd name="connsiteX21" fmla="*/ 7411 w 112263"/>
                <a:gd name="connsiteY21" fmla="*/ 121802 h 171315"/>
                <a:gd name="connsiteX22" fmla="*/ 69244 w 112263"/>
                <a:gd name="connsiteY22" fmla="*/ 27414 h 171315"/>
                <a:gd name="connsiteX23" fmla="*/ 69244 w 112263"/>
                <a:gd name="connsiteY23" fmla="*/ 121802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63" h="171315">
                  <a:moveTo>
                    <a:pt x="67724" y="129647"/>
                  </a:moveTo>
                  <a:lnTo>
                    <a:pt x="67724" y="151662"/>
                  </a:lnTo>
                  <a:cubicBezTo>
                    <a:pt x="67724" y="160772"/>
                    <a:pt x="67217" y="163556"/>
                    <a:pt x="48464" y="163556"/>
                  </a:cubicBezTo>
                  <a:lnTo>
                    <a:pt x="43143" y="163556"/>
                  </a:lnTo>
                  <a:lnTo>
                    <a:pt x="43143" y="171400"/>
                  </a:lnTo>
                  <a:cubicBezTo>
                    <a:pt x="53533" y="170641"/>
                    <a:pt x="66710" y="170641"/>
                    <a:pt x="77354" y="170641"/>
                  </a:cubicBezTo>
                  <a:cubicBezTo>
                    <a:pt x="87997" y="170641"/>
                    <a:pt x="101428" y="170641"/>
                    <a:pt x="111819" y="171400"/>
                  </a:cubicBezTo>
                  <a:lnTo>
                    <a:pt x="111819" y="163556"/>
                  </a:lnTo>
                  <a:lnTo>
                    <a:pt x="106497" y="163556"/>
                  </a:lnTo>
                  <a:cubicBezTo>
                    <a:pt x="87744" y="163556"/>
                    <a:pt x="87237" y="160772"/>
                    <a:pt x="87237" y="151662"/>
                  </a:cubicBezTo>
                  <a:lnTo>
                    <a:pt x="87237" y="129647"/>
                  </a:lnTo>
                  <a:lnTo>
                    <a:pt x="112579" y="129647"/>
                  </a:lnTo>
                  <a:lnTo>
                    <a:pt x="112579" y="121802"/>
                  </a:lnTo>
                  <a:lnTo>
                    <a:pt x="87237" y="121802"/>
                  </a:lnTo>
                  <a:lnTo>
                    <a:pt x="87237" y="6664"/>
                  </a:lnTo>
                  <a:cubicBezTo>
                    <a:pt x="87237" y="1603"/>
                    <a:pt x="87237" y="85"/>
                    <a:pt x="83182" y="85"/>
                  </a:cubicBezTo>
                  <a:cubicBezTo>
                    <a:pt x="80902" y="85"/>
                    <a:pt x="80141" y="85"/>
                    <a:pt x="78114" y="3121"/>
                  </a:cubicBezTo>
                  <a:lnTo>
                    <a:pt x="315" y="121802"/>
                  </a:lnTo>
                  <a:lnTo>
                    <a:pt x="315" y="129647"/>
                  </a:lnTo>
                  <a:lnTo>
                    <a:pt x="67724" y="129647"/>
                  </a:lnTo>
                  <a:close/>
                  <a:moveTo>
                    <a:pt x="69244" y="121802"/>
                  </a:moveTo>
                  <a:lnTo>
                    <a:pt x="7411" y="121802"/>
                  </a:lnTo>
                  <a:lnTo>
                    <a:pt x="69244" y="27414"/>
                  </a:lnTo>
                  <a:lnTo>
                    <a:pt x="69244" y="1218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12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C12C81-19C5-B1AD-2FF5-55A2028469FF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b="874"/>
          <a:stretch/>
        </p:blipFill>
        <p:spPr>
          <a:xfrm>
            <a:off x="4012503" y="890806"/>
            <a:ext cx="4175906" cy="4065507"/>
          </a:xfrm>
          <a:prstGeom prst="rect">
            <a:avLst/>
          </a:prstGeom>
        </p:spPr>
      </p:pic>
      <p:grpSp>
        <p:nvGrpSpPr>
          <p:cNvPr id="58" name="组合 57" descr="\documentclass{article}&#10;\usepackage{amsmath}&#10;\pagestyle{empty}&#10;\begin{document}&#10;&#10;\begin{align*}&#10;\epsilon = 1,~\Delta = 1,~\beta=10,~\omega_\mathrm{c}=2.5,~\alpha=0.2&#10;\end{align*}&#10;&#10;\end{document}" title="IguanaTex Vector Display">
            <a:extLst>
              <a:ext uri="{FF2B5EF4-FFF2-40B4-BE49-F238E27FC236}">
                <a16:creationId xmlns:a16="http://schemas.microsoft.com/office/drawing/2014/main" id="{2EF507CB-B417-6D8D-29F8-1A82C5789F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52900" y="5727700"/>
            <a:ext cx="4488971" cy="230275"/>
            <a:chOff x="7828648" y="7697449"/>
            <a:chExt cx="4488971" cy="230275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912FBFB-BDBC-3CD6-28EB-8C29F7B253A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28648" y="7769568"/>
              <a:ext cx="83136" cy="111848"/>
            </a:xfrm>
            <a:custGeom>
              <a:avLst/>
              <a:gdLst>
                <a:gd name="connsiteX0" fmla="*/ 63571 w 83136"/>
                <a:gd name="connsiteY0" fmla="*/ 51960 h 111848"/>
                <a:gd name="connsiteX1" fmla="*/ 72163 w 83136"/>
                <a:gd name="connsiteY1" fmla="*/ 47658 h 111848"/>
                <a:gd name="connsiteX2" fmla="*/ 64835 w 83136"/>
                <a:gd name="connsiteY2" fmla="*/ 44116 h 111848"/>
                <a:gd name="connsiteX3" fmla="*/ 23898 w 83136"/>
                <a:gd name="connsiteY3" fmla="*/ 44116 h 111848"/>
                <a:gd name="connsiteX4" fmla="*/ 67109 w 83136"/>
                <a:gd name="connsiteY4" fmla="*/ 7929 h 111848"/>
                <a:gd name="connsiteX5" fmla="*/ 74943 w 83136"/>
                <a:gd name="connsiteY5" fmla="*/ 7929 h 111848"/>
                <a:gd name="connsiteX6" fmla="*/ 83282 w 83136"/>
                <a:gd name="connsiteY6" fmla="*/ 3627 h 111848"/>
                <a:gd name="connsiteX7" fmla="*/ 75701 w 83136"/>
                <a:gd name="connsiteY7" fmla="*/ 85 h 111848"/>
                <a:gd name="connsiteX8" fmla="*/ 66856 w 83136"/>
                <a:gd name="connsiteY8" fmla="*/ 85 h 111848"/>
                <a:gd name="connsiteX9" fmla="*/ 145 w 83136"/>
                <a:gd name="connsiteY9" fmla="*/ 64107 h 111848"/>
                <a:gd name="connsiteX10" fmla="*/ 45883 w 83136"/>
                <a:gd name="connsiteY10" fmla="*/ 111933 h 111848"/>
                <a:gd name="connsiteX11" fmla="*/ 78733 w 83136"/>
                <a:gd name="connsiteY11" fmla="*/ 99028 h 111848"/>
                <a:gd name="connsiteX12" fmla="*/ 76206 w 83136"/>
                <a:gd name="connsiteY12" fmla="*/ 95485 h 111848"/>
                <a:gd name="connsiteX13" fmla="*/ 72921 w 83136"/>
                <a:gd name="connsiteY13" fmla="*/ 97003 h 111848"/>
                <a:gd name="connsiteX14" fmla="*/ 46388 w 83136"/>
                <a:gd name="connsiteY14" fmla="*/ 106366 h 111848"/>
                <a:gd name="connsiteX15" fmla="*/ 19097 w 83136"/>
                <a:gd name="connsiteY15" fmla="*/ 73470 h 111848"/>
                <a:gd name="connsiteX16" fmla="*/ 21876 w 83136"/>
                <a:gd name="connsiteY16" fmla="*/ 51960 h 111848"/>
                <a:gd name="connsiteX17" fmla="*/ 63571 w 83136"/>
                <a:gd name="connsiteY17" fmla="*/ 5196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36" h="111848">
                  <a:moveTo>
                    <a:pt x="63571" y="51960"/>
                  </a:moveTo>
                  <a:cubicBezTo>
                    <a:pt x="67614" y="51960"/>
                    <a:pt x="72163" y="51960"/>
                    <a:pt x="72163" y="47658"/>
                  </a:cubicBezTo>
                  <a:cubicBezTo>
                    <a:pt x="72163" y="44116"/>
                    <a:pt x="69131" y="44116"/>
                    <a:pt x="64835" y="44116"/>
                  </a:cubicBezTo>
                  <a:lnTo>
                    <a:pt x="23898" y="44116"/>
                  </a:lnTo>
                  <a:cubicBezTo>
                    <a:pt x="29963" y="22606"/>
                    <a:pt x="44114" y="7929"/>
                    <a:pt x="67109" y="7929"/>
                  </a:cubicBezTo>
                  <a:lnTo>
                    <a:pt x="74943" y="7929"/>
                  </a:lnTo>
                  <a:cubicBezTo>
                    <a:pt x="79238" y="7929"/>
                    <a:pt x="83282" y="7929"/>
                    <a:pt x="83282" y="3627"/>
                  </a:cubicBezTo>
                  <a:cubicBezTo>
                    <a:pt x="83282" y="85"/>
                    <a:pt x="79996" y="85"/>
                    <a:pt x="75701" y="85"/>
                  </a:cubicBezTo>
                  <a:lnTo>
                    <a:pt x="66856" y="85"/>
                  </a:lnTo>
                  <a:cubicBezTo>
                    <a:pt x="34006" y="85"/>
                    <a:pt x="145" y="25390"/>
                    <a:pt x="145" y="64107"/>
                  </a:cubicBezTo>
                  <a:cubicBezTo>
                    <a:pt x="145" y="91942"/>
                    <a:pt x="19097" y="111933"/>
                    <a:pt x="45883" y="111933"/>
                  </a:cubicBezTo>
                  <a:cubicBezTo>
                    <a:pt x="62308" y="111933"/>
                    <a:pt x="78733" y="101811"/>
                    <a:pt x="78733" y="99028"/>
                  </a:cubicBezTo>
                  <a:cubicBezTo>
                    <a:pt x="78733" y="98268"/>
                    <a:pt x="78480" y="95485"/>
                    <a:pt x="76206" y="95485"/>
                  </a:cubicBezTo>
                  <a:cubicBezTo>
                    <a:pt x="75701" y="95485"/>
                    <a:pt x="75195" y="95485"/>
                    <a:pt x="72921" y="97003"/>
                  </a:cubicBezTo>
                  <a:cubicBezTo>
                    <a:pt x="65087" y="102064"/>
                    <a:pt x="55738" y="106366"/>
                    <a:pt x="46388" y="106366"/>
                  </a:cubicBezTo>
                  <a:cubicBezTo>
                    <a:pt x="31732" y="106366"/>
                    <a:pt x="19097" y="95738"/>
                    <a:pt x="19097" y="73470"/>
                  </a:cubicBezTo>
                  <a:cubicBezTo>
                    <a:pt x="19097" y="64613"/>
                    <a:pt x="21118" y="54997"/>
                    <a:pt x="21876" y="51960"/>
                  </a:cubicBezTo>
                  <a:lnTo>
                    <a:pt x="63571" y="519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91AAA6A-0A9C-D0DA-231A-8ED4E8BD78E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8003684" y="7785764"/>
              <a:ext cx="168042" cy="59213"/>
            </a:xfrm>
            <a:custGeom>
              <a:avLst/>
              <a:gdLst>
                <a:gd name="connsiteX0" fmla="*/ 159602 w 168042"/>
                <a:gd name="connsiteY0" fmla="*/ 10207 h 59213"/>
                <a:gd name="connsiteX1" fmla="*/ 168194 w 168042"/>
                <a:gd name="connsiteY1" fmla="*/ 5146 h 59213"/>
                <a:gd name="connsiteX2" fmla="*/ 159855 w 168042"/>
                <a:gd name="connsiteY2" fmla="*/ 85 h 59213"/>
                <a:gd name="connsiteX3" fmla="*/ 8490 w 168042"/>
                <a:gd name="connsiteY3" fmla="*/ 85 h 59213"/>
                <a:gd name="connsiteX4" fmla="*/ 151 w 168042"/>
                <a:gd name="connsiteY4" fmla="*/ 5146 h 59213"/>
                <a:gd name="connsiteX5" fmla="*/ 8743 w 168042"/>
                <a:gd name="connsiteY5" fmla="*/ 10207 h 59213"/>
                <a:gd name="connsiteX6" fmla="*/ 159602 w 168042"/>
                <a:gd name="connsiteY6" fmla="*/ 10207 h 59213"/>
                <a:gd name="connsiteX7" fmla="*/ 159855 w 168042"/>
                <a:gd name="connsiteY7" fmla="*/ 59299 h 59213"/>
                <a:gd name="connsiteX8" fmla="*/ 168194 w 168042"/>
                <a:gd name="connsiteY8" fmla="*/ 54238 h 59213"/>
                <a:gd name="connsiteX9" fmla="*/ 159602 w 168042"/>
                <a:gd name="connsiteY9" fmla="*/ 49177 h 59213"/>
                <a:gd name="connsiteX10" fmla="*/ 8743 w 168042"/>
                <a:gd name="connsiteY10" fmla="*/ 49177 h 59213"/>
                <a:gd name="connsiteX11" fmla="*/ 151 w 168042"/>
                <a:gd name="connsiteY11" fmla="*/ 54238 h 59213"/>
                <a:gd name="connsiteX12" fmla="*/ 8490 w 168042"/>
                <a:gd name="connsiteY12" fmla="*/ 59299 h 59213"/>
                <a:gd name="connsiteX13" fmla="*/ 159855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602" y="10207"/>
                  </a:moveTo>
                  <a:cubicBezTo>
                    <a:pt x="163393" y="10207"/>
                    <a:pt x="168194" y="10207"/>
                    <a:pt x="168194" y="5146"/>
                  </a:cubicBezTo>
                  <a:cubicBezTo>
                    <a:pt x="168194" y="85"/>
                    <a:pt x="163393" y="85"/>
                    <a:pt x="159855" y="85"/>
                  </a:cubicBezTo>
                  <a:lnTo>
                    <a:pt x="8490" y="85"/>
                  </a:lnTo>
                  <a:cubicBezTo>
                    <a:pt x="4953" y="85"/>
                    <a:pt x="151" y="85"/>
                    <a:pt x="151" y="5146"/>
                  </a:cubicBezTo>
                  <a:cubicBezTo>
                    <a:pt x="151" y="10207"/>
                    <a:pt x="4953" y="10207"/>
                    <a:pt x="8743" y="10207"/>
                  </a:cubicBezTo>
                  <a:lnTo>
                    <a:pt x="159602" y="10207"/>
                  </a:lnTo>
                  <a:close/>
                  <a:moveTo>
                    <a:pt x="159855" y="59299"/>
                  </a:moveTo>
                  <a:cubicBezTo>
                    <a:pt x="163393" y="59299"/>
                    <a:pt x="168194" y="59299"/>
                    <a:pt x="168194" y="54238"/>
                  </a:cubicBezTo>
                  <a:cubicBezTo>
                    <a:pt x="168194" y="49177"/>
                    <a:pt x="163393" y="49177"/>
                    <a:pt x="159602" y="49177"/>
                  </a:cubicBezTo>
                  <a:lnTo>
                    <a:pt x="8743" y="49177"/>
                  </a:lnTo>
                  <a:cubicBezTo>
                    <a:pt x="4953" y="49177"/>
                    <a:pt x="151" y="49177"/>
                    <a:pt x="151" y="54238"/>
                  </a:cubicBezTo>
                  <a:cubicBezTo>
                    <a:pt x="151" y="59299"/>
                    <a:pt x="4953" y="59299"/>
                    <a:pt x="8490" y="59299"/>
                  </a:cubicBezTo>
                  <a:lnTo>
                    <a:pt x="159855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F1C1911-E595-A5BD-389E-55C56E4810E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278757" y="7710102"/>
              <a:ext cx="83389" cy="168531"/>
            </a:xfrm>
            <a:custGeom>
              <a:avLst/>
              <a:gdLst>
                <a:gd name="connsiteX0" fmla="*/ 51965 w 83389"/>
                <a:gd name="connsiteY0" fmla="*/ 6664 h 168531"/>
                <a:gd name="connsiteX1" fmla="*/ 46153 w 83389"/>
                <a:gd name="connsiteY1" fmla="*/ 85 h 168531"/>
                <a:gd name="connsiteX2" fmla="*/ 162 w 83389"/>
                <a:gd name="connsiteY2" fmla="*/ 16280 h 168531"/>
                <a:gd name="connsiteX3" fmla="*/ 162 w 83389"/>
                <a:gd name="connsiteY3" fmla="*/ 24125 h 168531"/>
                <a:gd name="connsiteX4" fmla="*/ 33265 w 83389"/>
                <a:gd name="connsiteY4" fmla="*/ 17545 h 168531"/>
                <a:gd name="connsiteX5" fmla="*/ 33265 w 83389"/>
                <a:gd name="connsiteY5" fmla="*/ 148626 h 168531"/>
                <a:gd name="connsiteX6" fmla="*/ 9764 w 83389"/>
                <a:gd name="connsiteY6" fmla="*/ 160772 h 168531"/>
                <a:gd name="connsiteX7" fmla="*/ 1678 w 83389"/>
                <a:gd name="connsiteY7" fmla="*/ 160772 h 168531"/>
                <a:gd name="connsiteX8" fmla="*/ 1678 w 83389"/>
                <a:gd name="connsiteY8" fmla="*/ 168617 h 168531"/>
                <a:gd name="connsiteX9" fmla="*/ 42615 w 83389"/>
                <a:gd name="connsiteY9" fmla="*/ 167858 h 168531"/>
                <a:gd name="connsiteX10" fmla="*/ 83552 w 83389"/>
                <a:gd name="connsiteY10" fmla="*/ 168617 h 168531"/>
                <a:gd name="connsiteX11" fmla="*/ 83552 w 83389"/>
                <a:gd name="connsiteY11" fmla="*/ 160772 h 168531"/>
                <a:gd name="connsiteX12" fmla="*/ 75465 w 83389"/>
                <a:gd name="connsiteY12" fmla="*/ 160772 h 168531"/>
                <a:gd name="connsiteX13" fmla="*/ 51965 w 83389"/>
                <a:gd name="connsiteY13" fmla="*/ 148626 h 168531"/>
                <a:gd name="connsiteX14" fmla="*/ 51965 w 83389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9" h="168531">
                  <a:moveTo>
                    <a:pt x="51965" y="6664"/>
                  </a:moveTo>
                  <a:cubicBezTo>
                    <a:pt x="51965" y="591"/>
                    <a:pt x="51965" y="85"/>
                    <a:pt x="46153" y="85"/>
                  </a:cubicBezTo>
                  <a:cubicBezTo>
                    <a:pt x="30485" y="16280"/>
                    <a:pt x="8248" y="16280"/>
                    <a:pt x="162" y="16280"/>
                  </a:cubicBezTo>
                  <a:lnTo>
                    <a:pt x="162" y="24125"/>
                  </a:lnTo>
                  <a:cubicBezTo>
                    <a:pt x="5216" y="24125"/>
                    <a:pt x="20125" y="24125"/>
                    <a:pt x="33265" y="17545"/>
                  </a:cubicBezTo>
                  <a:lnTo>
                    <a:pt x="33265" y="148626"/>
                  </a:lnTo>
                  <a:cubicBezTo>
                    <a:pt x="33265" y="157735"/>
                    <a:pt x="32507" y="160772"/>
                    <a:pt x="9764" y="160772"/>
                  </a:cubicBezTo>
                  <a:lnTo>
                    <a:pt x="1678" y="160772"/>
                  </a:lnTo>
                  <a:lnTo>
                    <a:pt x="1678" y="168617"/>
                  </a:lnTo>
                  <a:cubicBezTo>
                    <a:pt x="10522" y="167858"/>
                    <a:pt x="32507" y="167858"/>
                    <a:pt x="42615" y="167858"/>
                  </a:cubicBezTo>
                  <a:cubicBezTo>
                    <a:pt x="52723" y="167858"/>
                    <a:pt x="74707" y="167858"/>
                    <a:pt x="83552" y="168617"/>
                  </a:cubicBezTo>
                  <a:lnTo>
                    <a:pt x="83552" y="160772"/>
                  </a:lnTo>
                  <a:lnTo>
                    <a:pt x="75465" y="160772"/>
                  </a:lnTo>
                  <a:cubicBezTo>
                    <a:pt x="52723" y="160772"/>
                    <a:pt x="51965" y="157989"/>
                    <a:pt x="51965" y="148626"/>
                  </a:cubicBezTo>
                  <a:lnTo>
                    <a:pt x="51965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9F76B04-2E48-8DB9-484B-2DC455F663D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404347" y="7851810"/>
              <a:ext cx="29565" cy="75662"/>
            </a:xfrm>
            <a:custGeom>
              <a:avLst/>
              <a:gdLst>
                <a:gd name="connsiteX0" fmla="*/ 29732 w 29565"/>
                <a:gd name="connsiteY0" fmla="*/ 26655 h 75662"/>
                <a:gd name="connsiteX1" fmla="*/ 13560 w 29565"/>
                <a:gd name="connsiteY1" fmla="*/ 85 h 75662"/>
                <a:gd name="connsiteX2" fmla="*/ 167 w 29565"/>
                <a:gd name="connsiteY2" fmla="*/ 13496 h 75662"/>
                <a:gd name="connsiteX3" fmla="*/ 13560 w 29565"/>
                <a:gd name="connsiteY3" fmla="*/ 26908 h 75662"/>
                <a:gd name="connsiteX4" fmla="*/ 22404 w 29565"/>
                <a:gd name="connsiteY4" fmla="*/ 23618 h 75662"/>
                <a:gd name="connsiteX5" fmla="*/ 23668 w 29565"/>
                <a:gd name="connsiteY5" fmla="*/ 22859 h 75662"/>
                <a:gd name="connsiteX6" fmla="*/ 24173 w 29565"/>
                <a:gd name="connsiteY6" fmla="*/ 26655 h 75662"/>
                <a:gd name="connsiteX7" fmla="*/ 6990 w 29565"/>
                <a:gd name="connsiteY7" fmla="*/ 68915 h 75662"/>
                <a:gd name="connsiteX8" fmla="*/ 4210 w 29565"/>
                <a:gd name="connsiteY8" fmla="*/ 72963 h 75662"/>
                <a:gd name="connsiteX9" fmla="*/ 6737 w 29565"/>
                <a:gd name="connsiteY9" fmla="*/ 75747 h 75662"/>
                <a:gd name="connsiteX10" fmla="*/ 29732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732" y="26655"/>
                  </a:moveTo>
                  <a:cubicBezTo>
                    <a:pt x="29732" y="9954"/>
                    <a:pt x="23415" y="85"/>
                    <a:pt x="13560" y="85"/>
                  </a:cubicBezTo>
                  <a:cubicBezTo>
                    <a:pt x="5221" y="85"/>
                    <a:pt x="167" y="6411"/>
                    <a:pt x="167" y="13496"/>
                  </a:cubicBezTo>
                  <a:cubicBezTo>
                    <a:pt x="167" y="20329"/>
                    <a:pt x="5221" y="26908"/>
                    <a:pt x="13560" y="26908"/>
                  </a:cubicBezTo>
                  <a:cubicBezTo>
                    <a:pt x="16592" y="26908"/>
                    <a:pt x="19877" y="25896"/>
                    <a:pt x="22404" y="23618"/>
                  </a:cubicBezTo>
                  <a:cubicBezTo>
                    <a:pt x="23162" y="23112"/>
                    <a:pt x="23415" y="22859"/>
                    <a:pt x="23668" y="22859"/>
                  </a:cubicBezTo>
                  <a:cubicBezTo>
                    <a:pt x="23920" y="22859"/>
                    <a:pt x="24173" y="23112"/>
                    <a:pt x="24173" y="26655"/>
                  </a:cubicBezTo>
                  <a:cubicBezTo>
                    <a:pt x="24173" y="45381"/>
                    <a:pt x="15329" y="60564"/>
                    <a:pt x="6990" y="68915"/>
                  </a:cubicBezTo>
                  <a:cubicBezTo>
                    <a:pt x="4210" y="71698"/>
                    <a:pt x="4210" y="72204"/>
                    <a:pt x="4210" y="72963"/>
                  </a:cubicBezTo>
                  <a:cubicBezTo>
                    <a:pt x="4210" y="74735"/>
                    <a:pt x="5474" y="75747"/>
                    <a:pt x="6737" y="75747"/>
                  </a:cubicBezTo>
                  <a:cubicBezTo>
                    <a:pt x="9517" y="75747"/>
                    <a:pt x="29732" y="56262"/>
                    <a:pt x="29732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FF078683-3AA9-85BB-982C-714A9C4F7CE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591032" y="7697449"/>
              <a:ext cx="186489" cy="181184"/>
            </a:xfrm>
            <a:custGeom>
              <a:avLst/>
              <a:gdLst>
                <a:gd name="connsiteX0" fmla="*/ 99989 w 186489"/>
                <a:gd name="connsiteY0" fmla="*/ 4640 h 181184"/>
                <a:gd name="connsiteX1" fmla="*/ 93419 w 186489"/>
                <a:gd name="connsiteY1" fmla="*/ 85 h 181184"/>
                <a:gd name="connsiteX2" fmla="*/ 86849 w 186489"/>
                <a:gd name="connsiteY2" fmla="*/ 4640 h 181184"/>
                <a:gd name="connsiteX3" fmla="*/ 1438 w 186489"/>
                <a:gd name="connsiteY3" fmla="*/ 176208 h 181184"/>
                <a:gd name="connsiteX4" fmla="*/ 175 w 186489"/>
                <a:gd name="connsiteY4" fmla="*/ 179245 h 181184"/>
                <a:gd name="connsiteX5" fmla="*/ 5734 w 186489"/>
                <a:gd name="connsiteY5" fmla="*/ 181269 h 181184"/>
                <a:gd name="connsiteX6" fmla="*/ 181105 w 186489"/>
                <a:gd name="connsiteY6" fmla="*/ 181269 h 181184"/>
                <a:gd name="connsiteX7" fmla="*/ 186664 w 186489"/>
                <a:gd name="connsiteY7" fmla="*/ 179245 h 181184"/>
                <a:gd name="connsiteX8" fmla="*/ 185401 w 186489"/>
                <a:gd name="connsiteY8" fmla="*/ 176208 h 181184"/>
                <a:gd name="connsiteX9" fmla="*/ 99989 w 186489"/>
                <a:gd name="connsiteY9" fmla="*/ 4640 h 181184"/>
                <a:gd name="connsiteX10" fmla="*/ 85333 w 186489"/>
                <a:gd name="connsiteY10" fmla="*/ 25390 h 181184"/>
                <a:gd name="connsiteX11" fmla="*/ 153308 w 186489"/>
                <a:gd name="connsiteY11" fmla="*/ 162037 h 181184"/>
                <a:gd name="connsiteX12" fmla="*/ 17105 w 186489"/>
                <a:gd name="connsiteY12" fmla="*/ 162037 h 181184"/>
                <a:gd name="connsiteX13" fmla="*/ 85333 w 186489"/>
                <a:gd name="connsiteY13" fmla="*/ 2539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489" h="181184">
                  <a:moveTo>
                    <a:pt x="99989" y="4640"/>
                  </a:moveTo>
                  <a:cubicBezTo>
                    <a:pt x="98221" y="1350"/>
                    <a:pt x="97715" y="85"/>
                    <a:pt x="93419" y="85"/>
                  </a:cubicBezTo>
                  <a:cubicBezTo>
                    <a:pt x="89124" y="85"/>
                    <a:pt x="88618" y="1350"/>
                    <a:pt x="86849" y="4640"/>
                  </a:cubicBezTo>
                  <a:lnTo>
                    <a:pt x="1438" y="176208"/>
                  </a:lnTo>
                  <a:cubicBezTo>
                    <a:pt x="175" y="178486"/>
                    <a:pt x="175" y="178992"/>
                    <a:pt x="175" y="179245"/>
                  </a:cubicBezTo>
                  <a:cubicBezTo>
                    <a:pt x="175" y="181269"/>
                    <a:pt x="1691" y="181269"/>
                    <a:pt x="5734" y="181269"/>
                  </a:cubicBezTo>
                  <a:lnTo>
                    <a:pt x="181105" y="181269"/>
                  </a:lnTo>
                  <a:cubicBezTo>
                    <a:pt x="185148" y="181269"/>
                    <a:pt x="186664" y="181269"/>
                    <a:pt x="186664" y="179245"/>
                  </a:cubicBezTo>
                  <a:cubicBezTo>
                    <a:pt x="186664" y="178992"/>
                    <a:pt x="186664" y="178486"/>
                    <a:pt x="185401" y="176208"/>
                  </a:cubicBezTo>
                  <a:lnTo>
                    <a:pt x="99989" y="4640"/>
                  </a:lnTo>
                  <a:close/>
                  <a:moveTo>
                    <a:pt x="85333" y="25390"/>
                  </a:moveTo>
                  <a:lnTo>
                    <a:pt x="153308" y="162037"/>
                  </a:lnTo>
                  <a:lnTo>
                    <a:pt x="17105" y="162037"/>
                  </a:lnTo>
                  <a:lnTo>
                    <a:pt x="85333" y="253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B610C11-3643-CE4C-BE2E-6B62AB1CC3F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874078" y="7785764"/>
              <a:ext cx="168042" cy="59213"/>
            </a:xfrm>
            <a:custGeom>
              <a:avLst/>
              <a:gdLst>
                <a:gd name="connsiteX0" fmla="*/ 159637 w 168042"/>
                <a:gd name="connsiteY0" fmla="*/ 10207 h 59213"/>
                <a:gd name="connsiteX1" fmla="*/ 168228 w 168042"/>
                <a:gd name="connsiteY1" fmla="*/ 5146 h 59213"/>
                <a:gd name="connsiteX2" fmla="*/ 159889 w 168042"/>
                <a:gd name="connsiteY2" fmla="*/ 85 h 59213"/>
                <a:gd name="connsiteX3" fmla="*/ 8525 w 168042"/>
                <a:gd name="connsiteY3" fmla="*/ 85 h 59213"/>
                <a:gd name="connsiteX4" fmla="*/ 186 w 168042"/>
                <a:gd name="connsiteY4" fmla="*/ 5146 h 59213"/>
                <a:gd name="connsiteX5" fmla="*/ 8777 w 168042"/>
                <a:gd name="connsiteY5" fmla="*/ 10207 h 59213"/>
                <a:gd name="connsiteX6" fmla="*/ 159637 w 168042"/>
                <a:gd name="connsiteY6" fmla="*/ 10207 h 59213"/>
                <a:gd name="connsiteX7" fmla="*/ 159889 w 168042"/>
                <a:gd name="connsiteY7" fmla="*/ 59299 h 59213"/>
                <a:gd name="connsiteX8" fmla="*/ 168228 w 168042"/>
                <a:gd name="connsiteY8" fmla="*/ 54238 h 59213"/>
                <a:gd name="connsiteX9" fmla="*/ 159637 w 168042"/>
                <a:gd name="connsiteY9" fmla="*/ 49177 h 59213"/>
                <a:gd name="connsiteX10" fmla="*/ 8777 w 168042"/>
                <a:gd name="connsiteY10" fmla="*/ 49177 h 59213"/>
                <a:gd name="connsiteX11" fmla="*/ 186 w 168042"/>
                <a:gd name="connsiteY11" fmla="*/ 54238 h 59213"/>
                <a:gd name="connsiteX12" fmla="*/ 8525 w 168042"/>
                <a:gd name="connsiteY12" fmla="*/ 59299 h 59213"/>
                <a:gd name="connsiteX13" fmla="*/ 159889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637" y="10207"/>
                  </a:moveTo>
                  <a:cubicBezTo>
                    <a:pt x="163427" y="10207"/>
                    <a:pt x="168228" y="10207"/>
                    <a:pt x="168228" y="5146"/>
                  </a:cubicBezTo>
                  <a:cubicBezTo>
                    <a:pt x="168228" y="85"/>
                    <a:pt x="163427" y="85"/>
                    <a:pt x="159889" y="85"/>
                  </a:cubicBezTo>
                  <a:lnTo>
                    <a:pt x="8525" y="85"/>
                  </a:lnTo>
                  <a:cubicBezTo>
                    <a:pt x="4987" y="85"/>
                    <a:pt x="186" y="85"/>
                    <a:pt x="186" y="5146"/>
                  </a:cubicBezTo>
                  <a:cubicBezTo>
                    <a:pt x="186" y="10207"/>
                    <a:pt x="4987" y="10207"/>
                    <a:pt x="8777" y="10207"/>
                  </a:cubicBezTo>
                  <a:lnTo>
                    <a:pt x="159637" y="10207"/>
                  </a:lnTo>
                  <a:close/>
                  <a:moveTo>
                    <a:pt x="159889" y="59299"/>
                  </a:moveTo>
                  <a:cubicBezTo>
                    <a:pt x="163427" y="59299"/>
                    <a:pt x="168228" y="59299"/>
                    <a:pt x="168228" y="54238"/>
                  </a:cubicBezTo>
                  <a:cubicBezTo>
                    <a:pt x="168228" y="49177"/>
                    <a:pt x="163427" y="49177"/>
                    <a:pt x="159637" y="49177"/>
                  </a:cubicBezTo>
                  <a:lnTo>
                    <a:pt x="8777" y="49177"/>
                  </a:lnTo>
                  <a:cubicBezTo>
                    <a:pt x="4987" y="49177"/>
                    <a:pt x="186" y="49177"/>
                    <a:pt x="186" y="54238"/>
                  </a:cubicBezTo>
                  <a:cubicBezTo>
                    <a:pt x="186" y="59299"/>
                    <a:pt x="4987" y="59299"/>
                    <a:pt x="8525" y="59299"/>
                  </a:cubicBezTo>
                  <a:lnTo>
                    <a:pt x="159889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71A35FA0-AEF9-0C19-69CC-6C7A340A06C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149150" y="7710102"/>
              <a:ext cx="83389" cy="168531"/>
            </a:xfrm>
            <a:custGeom>
              <a:avLst/>
              <a:gdLst>
                <a:gd name="connsiteX0" fmla="*/ 51999 w 83389"/>
                <a:gd name="connsiteY0" fmla="*/ 6664 h 168531"/>
                <a:gd name="connsiteX1" fmla="*/ 46187 w 83389"/>
                <a:gd name="connsiteY1" fmla="*/ 85 h 168531"/>
                <a:gd name="connsiteX2" fmla="*/ 196 w 83389"/>
                <a:gd name="connsiteY2" fmla="*/ 16280 h 168531"/>
                <a:gd name="connsiteX3" fmla="*/ 196 w 83389"/>
                <a:gd name="connsiteY3" fmla="*/ 24125 h 168531"/>
                <a:gd name="connsiteX4" fmla="*/ 33299 w 83389"/>
                <a:gd name="connsiteY4" fmla="*/ 17545 h 168531"/>
                <a:gd name="connsiteX5" fmla="*/ 33299 w 83389"/>
                <a:gd name="connsiteY5" fmla="*/ 148626 h 168531"/>
                <a:gd name="connsiteX6" fmla="*/ 9799 w 83389"/>
                <a:gd name="connsiteY6" fmla="*/ 160772 h 168531"/>
                <a:gd name="connsiteX7" fmla="*/ 1712 w 83389"/>
                <a:gd name="connsiteY7" fmla="*/ 160772 h 168531"/>
                <a:gd name="connsiteX8" fmla="*/ 1712 w 83389"/>
                <a:gd name="connsiteY8" fmla="*/ 168617 h 168531"/>
                <a:gd name="connsiteX9" fmla="*/ 42649 w 83389"/>
                <a:gd name="connsiteY9" fmla="*/ 167858 h 168531"/>
                <a:gd name="connsiteX10" fmla="*/ 83586 w 83389"/>
                <a:gd name="connsiteY10" fmla="*/ 168617 h 168531"/>
                <a:gd name="connsiteX11" fmla="*/ 83586 w 83389"/>
                <a:gd name="connsiteY11" fmla="*/ 160772 h 168531"/>
                <a:gd name="connsiteX12" fmla="*/ 75500 w 83389"/>
                <a:gd name="connsiteY12" fmla="*/ 160772 h 168531"/>
                <a:gd name="connsiteX13" fmla="*/ 51999 w 83389"/>
                <a:gd name="connsiteY13" fmla="*/ 148626 h 168531"/>
                <a:gd name="connsiteX14" fmla="*/ 51999 w 83389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9" h="168531">
                  <a:moveTo>
                    <a:pt x="51999" y="6664"/>
                  </a:moveTo>
                  <a:cubicBezTo>
                    <a:pt x="51999" y="591"/>
                    <a:pt x="51999" y="85"/>
                    <a:pt x="46187" y="85"/>
                  </a:cubicBezTo>
                  <a:cubicBezTo>
                    <a:pt x="30520" y="16280"/>
                    <a:pt x="8283" y="16280"/>
                    <a:pt x="196" y="16280"/>
                  </a:cubicBezTo>
                  <a:lnTo>
                    <a:pt x="196" y="24125"/>
                  </a:lnTo>
                  <a:cubicBezTo>
                    <a:pt x="5250" y="24125"/>
                    <a:pt x="20159" y="24125"/>
                    <a:pt x="33299" y="17545"/>
                  </a:cubicBezTo>
                  <a:lnTo>
                    <a:pt x="33299" y="148626"/>
                  </a:lnTo>
                  <a:cubicBezTo>
                    <a:pt x="33299" y="157735"/>
                    <a:pt x="32541" y="160772"/>
                    <a:pt x="9799" y="160772"/>
                  </a:cubicBezTo>
                  <a:lnTo>
                    <a:pt x="1712" y="160772"/>
                  </a:lnTo>
                  <a:lnTo>
                    <a:pt x="1712" y="168617"/>
                  </a:lnTo>
                  <a:cubicBezTo>
                    <a:pt x="10557" y="167858"/>
                    <a:pt x="32541" y="167858"/>
                    <a:pt x="42649" y="167858"/>
                  </a:cubicBezTo>
                  <a:cubicBezTo>
                    <a:pt x="52757" y="167858"/>
                    <a:pt x="74742" y="167858"/>
                    <a:pt x="83586" y="168617"/>
                  </a:cubicBezTo>
                  <a:lnTo>
                    <a:pt x="83586" y="160772"/>
                  </a:lnTo>
                  <a:lnTo>
                    <a:pt x="75500" y="160772"/>
                  </a:lnTo>
                  <a:cubicBezTo>
                    <a:pt x="52757" y="160772"/>
                    <a:pt x="51999" y="157989"/>
                    <a:pt x="51999" y="148626"/>
                  </a:cubicBezTo>
                  <a:lnTo>
                    <a:pt x="51999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D9FE19B-D0A6-D274-E2FF-EEE1A5EB738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274740" y="7851810"/>
              <a:ext cx="29565" cy="75662"/>
            </a:xfrm>
            <a:custGeom>
              <a:avLst/>
              <a:gdLst>
                <a:gd name="connsiteX0" fmla="*/ 29767 w 29565"/>
                <a:gd name="connsiteY0" fmla="*/ 26655 h 75662"/>
                <a:gd name="connsiteX1" fmla="*/ 13594 w 29565"/>
                <a:gd name="connsiteY1" fmla="*/ 85 h 75662"/>
                <a:gd name="connsiteX2" fmla="*/ 201 w 29565"/>
                <a:gd name="connsiteY2" fmla="*/ 13496 h 75662"/>
                <a:gd name="connsiteX3" fmla="*/ 13594 w 29565"/>
                <a:gd name="connsiteY3" fmla="*/ 26908 h 75662"/>
                <a:gd name="connsiteX4" fmla="*/ 22438 w 29565"/>
                <a:gd name="connsiteY4" fmla="*/ 23618 h 75662"/>
                <a:gd name="connsiteX5" fmla="*/ 23702 w 29565"/>
                <a:gd name="connsiteY5" fmla="*/ 22859 h 75662"/>
                <a:gd name="connsiteX6" fmla="*/ 24207 w 29565"/>
                <a:gd name="connsiteY6" fmla="*/ 26655 h 75662"/>
                <a:gd name="connsiteX7" fmla="*/ 7024 w 29565"/>
                <a:gd name="connsiteY7" fmla="*/ 68915 h 75662"/>
                <a:gd name="connsiteX8" fmla="*/ 4244 w 29565"/>
                <a:gd name="connsiteY8" fmla="*/ 72963 h 75662"/>
                <a:gd name="connsiteX9" fmla="*/ 6771 w 29565"/>
                <a:gd name="connsiteY9" fmla="*/ 75747 h 75662"/>
                <a:gd name="connsiteX10" fmla="*/ 29767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767" y="26655"/>
                  </a:moveTo>
                  <a:cubicBezTo>
                    <a:pt x="29767" y="9954"/>
                    <a:pt x="23449" y="85"/>
                    <a:pt x="13594" y="85"/>
                  </a:cubicBezTo>
                  <a:cubicBezTo>
                    <a:pt x="5255" y="85"/>
                    <a:pt x="201" y="6411"/>
                    <a:pt x="201" y="13496"/>
                  </a:cubicBezTo>
                  <a:cubicBezTo>
                    <a:pt x="201" y="20329"/>
                    <a:pt x="5255" y="26908"/>
                    <a:pt x="13594" y="26908"/>
                  </a:cubicBezTo>
                  <a:cubicBezTo>
                    <a:pt x="16626" y="26908"/>
                    <a:pt x="19912" y="25896"/>
                    <a:pt x="22438" y="23618"/>
                  </a:cubicBezTo>
                  <a:cubicBezTo>
                    <a:pt x="23197" y="23112"/>
                    <a:pt x="23449" y="22859"/>
                    <a:pt x="23702" y="22859"/>
                  </a:cubicBezTo>
                  <a:cubicBezTo>
                    <a:pt x="23955" y="22859"/>
                    <a:pt x="24207" y="23112"/>
                    <a:pt x="24207" y="26655"/>
                  </a:cubicBezTo>
                  <a:cubicBezTo>
                    <a:pt x="24207" y="45381"/>
                    <a:pt x="15363" y="60564"/>
                    <a:pt x="7024" y="68915"/>
                  </a:cubicBezTo>
                  <a:cubicBezTo>
                    <a:pt x="4244" y="71698"/>
                    <a:pt x="4244" y="72204"/>
                    <a:pt x="4244" y="72963"/>
                  </a:cubicBezTo>
                  <a:cubicBezTo>
                    <a:pt x="4244" y="74735"/>
                    <a:pt x="5508" y="75747"/>
                    <a:pt x="6771" y="75747"/>
                  </a:cubicBezTo>
                  <a:cubicBezTo>
                    <a:pt x="9551" y="75747"/>
                    <a:pt x="29767" y="56262"/>
                    <a:pt x="29767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3D8DC70-94D2-28D0-DC04-99A4EEA68A9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457097" y="7699979"/>
              <a:ext cx="137751" cy="227745"/>
            </a:xfrm>
            <a:custGeom>
              <a:avLst/>
              <a:gdLst>
                <a:gd name="connsiteX0" fmla="*/ 137960 w 137751"/>
                <a:gd name="connsiteY0" fmla="*/ 34753 h 227745"/>
                <a:gd name="connsiteX1" fmla="*/ 103594 w 137751"/>
                <a:gd name="connsiteY1" fmla="*/ 85 h 227745"/>
                <a:gd name="connsiteX2" fmla="*/ 73017 w 137751"/>
                <a:gd name="connsiteY2" fmla="*/ 10713 h 227745"/>
                <a:gd name="connsiteX3" fmla="*/ 40420 w 137751"/>
                <a:gd name="connsiteY3" fmla="*/ 64613 h 227745"/>
                <a:gd name="connsiteX4" fmla="*/ 241 w 137751"/>
                <a:gd name="connsiteY4" fmla="*/ 225300 h 227745"/>
                <a:gd name="connsiteX5" fmla="*/ 3273 w 137751"/>
                <a:gd name="connsiteY5" fmla="*/ 227831 h 227745"/>
                <a:gd name="connsiteX6" fmla="*/ 6306 w 137751"/>
                <a:gd name="connsiteY6" fmla="*/ 226565 h 227745"/>
                <a:gd name="connsiteX7" fmla="*/ 23994 w 137751"/>
                <a:gd name="connsiteY7" fmla="*/ 156723 h 227745"/>
                <a:gd name="connsiteX8" fmla="*/ 58361 w 137751"/>
                <a:gd name="connsiteY8" fmla="*/ 181269 h 227745"/>
                <a:gd name="connsiteX9" fmla="*/ 107131 w 137751"/>
                <a:gd name="connsiteY9" fmla="*/ 161278 h 227745"/>
                <a:gd name="connsiteX10" fmla="*/ 127347 w 137751"/>
                <a:gd name="connsiteY10" fmla="*/ 114717 h 227745"/>
                <a:gd name="connsiteX11" fmla="*/ 108900 w 137751"/>
                <a:gd name="connsiteY11" fmla="*/ 77012 h 227745"/>
                <a:gd name="connsiteX12" fmla="*/ 137960 w 137751"/>
                <a:gd name="connsiteY12" fmla="*/ 34753 h 227745"/>
                <a:gd name="connsiteX13" fmla="*/ 92475 w 137751"/>
                <a:gd name="connsiteY13" fmla="*/ 76759 h 227745"/>
                <a:gd name="connsiteX14" fmla="*/ 80346 w 137751"/>
                <a:gd name="connsiteY14" fmla="*/ 78531 h 227745"/>
                <a:gd name="connsiteX15" fmla="*/ 69227 w 137751"/>
                <a:gd name="connsiteY15" fmla="*/ 77518 h 227745"/>
                <a:gd name="connsiteX16" fmla="*/ 81609 w 137751"/>
                <a:gd name="connsiteY16" fmla="*/ 75494 h 227745"/>
                <a:gd name="connsiteX17" fmla="*/ 92475 w 137751"/>
                <a:gd name="connsiteY17" fmla="*/ 76759 h 227745"/>
                <a:gd name="connsiteX18" fmla="*/ 123809 w 137751"/>
                <a:gd name="connsiteY18" fmla="*/ 28933 h 227745"/>
                <a:gd name="connsiteX19" fmla="*/ 101067 w 137751"/>
                <a:gd name="connsiteY19" fmla="*/ 72710 h 227745"/>
                <a:gd name="connsiteX20" fmla="*/ 81609 w 137751"/>
                <a:gd name="connsiteY20" fmla="*/ 69674 h 227745"/>
                <a:gd name="connsiteX21" fmla="*/ 62151 w 137751"/>
                <a:gd name="connsiteY21" fmla="*/ 77771 h 227745"/>
                <a:gd name="connsiteX22" fmla="*/ 79587 w 137751"/>
                <a:gd name="connsiteY22" fmla="*/ 84098 h 227745"/>
                <a:gd name="connsiteX23" fmla="*/ 100309 w 137751"/>
                <a:gd name="connsiteY23" fmla="*/ 80808 h 227745"/>
                <a:gd name="connsiteX24" fmla="*/ 111427 w 137751"/>
                <a:gd name="connsiteY24" fmla="*/ 109403 h 227745"/>
                <a:gd name="connsiteX25" fmla="*/ 98792 w 137751"/>
                <a:gd name="connsiteY25" fmla="*/ 152928 h 227745"/>
                <a:gd name="connsiteX26" fmla="*/ 57603 w 137751"/>
                <a:gd name="connsiteY26" fmla="*/ 175702 h 227745"/>
                <a:gd name="connsiteX27" fmla="*/ 28796 w 137751"/>
                <a:gd name="connsiteY27" fmla="*/ 143059 h 227745"/>
                <a:gd name="connsiteX28" fmla="*/ 30059 w 137751"/>
                <a:gd name="connsiteY28" fmla="*/ 131924 h 227745"/>
                <a:gd name="connsiteX29" fmla="*/ 46232 w 137751"/>
                <a:gd name="connsiteY29" fmla="*/ 67902 h 227745"/>
                <a:gd name="connsiteX30" fmla="*/ 100309 w 137751"/>
                <a:gd name="connsiteY30" fmla="*/ 5905 h 227745"/>
                <a:gd name="connsiteX31" fmla="*/ 123809 w 137751"/>
                <a:gd name="connsiteY31" fmla="*/ 28933 h 22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751" h="227745">
                  <a:moveTo>
                    <a:pt x="137960" y="34753"/>
                  </a:moveTo>
                  <a:cubicBezTo>
                    <a:pt x="137960" y="15774"/>
                    <a:pt x="124062" y="85"/>
                    <a:pt x="103594" y="85"/>
                  </a:cubicBezTo>
                  <a:cubicBezTo>
                    <a:pt x="88937" y="85"/>
                    <a:pt x="81862" y="4134"/>
                    <a:pt x="73017" y="10713"/>
                  </a:cubicBezTo>
                  <a:cubicBezTo>
                    <a:pt x="59119" y="20835"/>
                    <a:pt x="45221" y="45381"/>
                    <a:pt x="40420" y="64613"/>
                  </a:cubicBezTo>
                  <a:lnTo>
                    <a:pt x="241" y="225300"/>
                  </a:lnTo>
                  <a:cubicBezTo>
                    <a:pt x="-12" y="226312"/>
                    <a:pt x="1252" y="227831"/>
                    <a:pt x="3273" y="227831"/>
                  </a:cubicBezTo>
                  <a:cubicBezTo>
                    <a:pt x="5295" y="227831"/>
                    <a:pt x="6053" y="227325"/>
                    <a:pt x="6306" y="226565"/>
                  </a:cubicBezTo>
                  <a:lnTo>
                    <a:pt x="23994" y="156723"/>
                  </a:lnTo>
                  <a:cubicBezTo>
                    <a:pt x="28796" y="171906"/>
                    <a:pt x="39914" y="181269"/>
                    <a:pt x="58361" y="181269"/>
                  </a:cubicBezTo>
                  <a:cubicBezTo>
                    <a:pt x="76808" y="181269"/>
                    <a:pt x="95760" y="172412"/>
                    <a:pt x="107131" y="161278"/>
                  </a:cubicBezTo>
                  <a:cubicBezTo>
                    <a:pt x="119261" y="149638"/>
                    <a:pt x="127347" y="133443"/>
                    <a:pt x="127347" y="114717"/>
                  </a:cubicBezTo>
                  <a:cubicBezTo>
                    <a:pt x="127347" y="96497"/>
                    <a:pt x="117997" y="83339"/>
                    <a:pt x="108900" y="77012"/>
                  </a:cubicBezTo>
                  <a:cubicBezTo>
                    <a:pt x="123557" y="68662"/>
                    <a:pt x="137960" y="52972"/>
                    <a:pt x="137960" y="34753"/>
                  </a:cubicBezTo>
                  <a:close/>
                  <a:moveTo>
                    <a:pt x="92475" y="76759"/>
                  </a:moveTo>
                  <a:cubicBezTo>
                    <a:pt x="89190" y="78024"/>
                    <a:pt x="86410" y="78531"/>
                    <a:pt x="80346" y="78531"/>
                  </a:cubicBezTo>
                  <a:cubicBezTo>
                    <a:pt x="76808" y="78531"/>
                    <a:pt x="71754" y="78784"/>
                    <a:pt x="69227" y="77518"/>
                  </a:cubicBezTo>
                  <a:cubicBezTo>
                    <a:pt x="69732" y="74988"/>
                    <a:pt x="78829" y="75494"/>
                    <a:pt x="81609" y="75494"/>
                  </a:cubicBezTo>
                  <a:cubicBezTo>
                    <a:pt x="86916" y="75494"/>
                    <a:pt x="89190" y="75494"/>
                    <a:pt x="92475" y="76759"/>
                  </a:cubicBezTo>
                  <a:close/>
                  <a:moveTo>
                    <a:pt x="123809" y="28933"/>
                  </a:moveTo>
                  <a:cubicBezTo>
                    <a:pt x="123809" y="46646"/>
                    <a:pt x="114207" y="64866"/>
                    <a:pt x="101067" y="72710"/>
                  </a:cubicBezTo>
                  <a:cubicBezTo>
                    <a:pt x="94244" y="70180"/>
                    <a:pt x="89190" y="69674"/>
                    <a:pt x="81609" y="69674"/>
                  </a:cubicBezTo>
                  <a:cubicBezTo>
                    <a:pt x="76302" y="69674"/>
                    <a:pt x="62151" y="69421"/>
                    <a:pt x="62151" y="77771"/>
                  </a:cubicBezTo>
                  <a:cubicBezTo>
                    <a:pt x="61899" y="84857"/>
                    <a:pt x="75039" y="84098"/>
                    <a:pt x="79587" y="84098"/>
                  </a:cubicBezTo>
                  <a:cubicBezTo>
                    <a:pt x="88937" y="84098"/>
                    <a:pt x="92728" y="83845"/>
                    <a:pt x="100309" y="80808"/>
                  </a:cubicBezTo>
                  <a:cubicBezTo>
                    <a:pt x="109911" y="89918"/>
                    <a:pt x="111174" y="97762"/>
                    <a:pt x="111427" y="109403"/>
                  </a:cubicBezTo>
                  <a:cubicBezTo>
                    <a:pt x="111933" y="124080"/>
                    <a:pt x="105868" y="143059"/>
                    <a:pt x="98792" y="152928"/>
                  </a:cubicBezTo>
                  <a:cubicBezTo>
                    <a:pt x="88937" y="166592"/>
                    <a:pt x="72007" y="175702"/>
                    <a:pt x="57603" y="175702"/>
                  </a:cubicBezTo>
                  <a:cubicBezTo>
                    <a:pt x="38398" y="175702"/>
                    <a:pt x="28796" y="161025"/>
                    <a:pt x="28796" y="143059"/>
                  </a:cubicBezTo>
                  <a:cubicBezTo>
                    <a:pt x="28796" y="140528"/>
                    <a:pt x="28796" y="136732"/>
                    <a:pt x="30059" y="131924"/>
                  </a:cubicBezTo>
                  <a:lnTo>
                    <a:pt x="46232" y="67902"/>
                  </a:lnTo>
                  <a:cubicBezTo>
                    <a:pt x="51791" y="46140"/>
                    <a:pt x="69985" y="5905"/>
                    <a:pt x="100309" y="5905"/>
                  </a:cubicBezTo>
                  <a:cubicBezTo>
                    <a:pt x="114965" y="5905"/>
                    <a:pt x="123809" y="13749"/>
                    <a:pt x="123809" y="289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CEA2951-ECD3-3191-2E29-84A10AEAC5F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690159" y="7785764"/>
              <a:ext cx="168042" cy="59213"/>
            </a:xfrm>
            <a:custGeom>
              <a:avLst/>
              <a:gdLst>
                <a:gd name="connsiteX0" fmla="*/ 159669 w 168042"/>
                <a:gd name="connsiteY0" fmla="*/ 10207 h 59213"/>
                <a:gd name="connsiteX1" fmla="*/ 168261 w 168042"/>
                <a:gd name="connsiteY1" fmla="*/ 5146 h 59213"/>
                <a:gd name="connsiteX2" fmla="*/ 159922 w 168042"/>
                <a:gd name="connsiteY2" fmla="*/ 85 h 59213"/>
                <a:gd name="connsiteX3" fmla="*/ 8557 w 168042"/>
                <a:gd name="connsiteY3" fmla="*/ 85 h 59213"/>
                <a:gd name="connsiteX4" fmla="*/ 218 w 168042"/>
                <a:gd name="connsiteY4" fmla="*/ 5146 h 59213"/>
                <a:gd name="connsiteX5" fmla="*/ 8810 w 168042"/>
                <a:gd name="connsiteY5" fmla="*/ 10207 h 59213"/>
                <a:gd name="connsiteX6" fmla="*/ 159669 w 168042"/>
                <a:gd name="connsiteY6" fmla="*/ 10207 h 59213"/>
                <a:gd name="connsiteX7" fmla="*/ 159922 w 168042"/>
                <a:gd name="connsiteY7" fmla="*/ 59299 h 59213"/>
                <a:gd name="connsiteX8" fmla="*/ 168261 w 168042"/>
                <a:gd name="connsiteY8" fmla="*/ 54238 h 59213"/>
                <a:gd name="connsiteX9" fmla="*/ 159669 w 168042"/>
                <a:gd name="connsiteY9" fmla="*/ 49177 h 59213"/>
                <a:gd name="connsiteX10" fmla="*/ 8810 w 168042"/>
                <a:gd name="connsiteY10" fmla="*/ 49177 h 59213"/>
                <a:gd name="connsiteX11" fmla="*/ 218 w 168042"/>
                <a:gd name="connsiteY11" fmla="*/ 54238 h 59213"/>
                <a:gd name="connsiteX12" fmla="*/ 8557 w 168042"/>
                <a:gd name="connsiteY12" fmla="*/ 59299 h 59213"/>
                <a:gd name="connsiteX13" fmla="*/ 159922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669" y="10207"/>
                  </a:moveTo>
                  <a:cubicBezTo>
                    <a:pt x="163459" y="10207"/>
                    <a:pt x="168261" y="10207"/>
                    <a:pt x="168261" y="5146"/>
                  </a:cubicBezTo>
                  <a:cubicBezTo>
                    <a:pt x="168261" y="85"/>
                    <a:pt x="163459" y="85"/>
                    <a:pt x="159922" y="85"/>
                  </a:cubicBezTo>
                  <a:lnTo>
                    <a:pt x="8557" y="85"/>
                  </a:lnTo>
                  <a:cubicBezTo>
                    <a:pt x="5019" y="85"/>
                    <a:pt x="218" y="85"/>
                    <a:pt x="218" y="5146"/>
                  </a:cubicBezTo>
                  <a:cubicBezTo>
                    <a:pt x="218" y="10207"/>
                    <a:pt x="5019" y="10207"/>
                    <a:pt x="8810" y="10207"/>
                  </a:cubicBezTo>
                  <a:lnTo>
                    <a:pt x="159669" y="10207"/>
                  </a:lnTo>
                  <a:close/>
                  <a:moveTo>
                    <a:pt x="159922" y="59299"/>
                  </a:moveTo>
                  <a:cubicBezTo>
                    <a:pt x="163459" y="59299"/>
                    <a:pt x="168261" y="59299"/>
                    <a:pt x="168261" y="54238"/>
                  </a:cubicBezTo>
                  <a:cubicBezTo>
                    <a:pt x="168261" y="49177"/>
                    <a:pt x="163459" y="49177"/>
                    <a:pt x="159669" y="49177"/>
                  </a:cubicBezTo>
                  <a:lnTo>
                    <a:pt x="8810" y="49177"/>
                  </a:lnTo>
                  <a:cubicBezTo>
                    <a:pt x="5019" y="49177"/>
                    <a:pt x="218" y="49177"/>
                    <a:pt x="218" y="54238"/>
                  </a:cubicBezTo>
                  <a:cubicBezTo>
                    <a:pt x="218" y="59299"/>
                    <a:pt x="5019" y="59299"/>
                    <a:pt x="8557" y="59299"/>
                  </a:cubicBezTo>
                  <a:lnTo>
                    <a:pt x="159922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9B75C63-0A1D-CEF5-4DF0-F1D6D1E7E6C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965231" y="7710102"/>
              <a:ext cx="83389" cy="168531"/>
            </a:xfrm>
            <a:custGeom>
              <a:avLst/>
              <a:gdLst>
                <a:gd name="connsiteX0" fmla="*/ 52031 w 83389"/>
                <a:gd name="connsiteY0" fmla="*/ 6664 h 168531"/>
                <a:gd name="connsiteX1" fmla="*/ 46219 w 83389"/>
                <a:gd name="connsiteY1" fmla="*/ 85 h 168531"/>
                <a:gd name="connsiteX2" fmla="*/ 228 w 83389"/>
                <a:gd name="connsiteY2" fmla="*/ 16280 h 168531"/>
                <a:gd name="connsiteX3" fmla="*/ 228 w 83389"/>
                <a:gd name="connsiteY3" fmla="*/ 24125 h 168531"/>
                <a:gd name="connsiteX4" fmla="*/ 33332 w 83389"/>
                <a:gd name="connsiteY4" fmla="*/ 17545 h 168531"/>
                <a:gd name="connsiteX5" fmla="*/ 33332 w 83389"/>
                <a:gd name="connsiteY5" fmla="*/ 148626 h 168531"/>
                <a:gd name="connsiteX6" fmla="*/ 9831 w 83389"/>
                <a:gd name="connsiteY6" fmla="*/ 160772 h 168531"/>
                <a:gd name="connsiteX7" fmla="*/ 1745 w 83389"/>
                <a:gd name="connsiteY7" fmla="*/ 160772 h 168531"/>
                <a:gd name="connsiteX8" fmla="*/ 1745 w 83389"/>
                <a:gd name="connsiteY8" fmla="*/ 168617 h 168531"/>
                <a:gd name="connsiteX9" fmla="*/ 42681 w 83389"/>
                <a:gd name="connsiteY9" fmla="*/ 167858 h 168531"/>
                <a:gd name="connsiteX10" fmla="*/ 83618 w 83389"/>
                <a:gd name="connsiteY10" fmla="*/ 168617 h 168531"/>
                <a:gd name="connsiteX11" fmla="*/ 83618 w 83389"/>
                <a:gd name="connsiteY11" fmla="*/ 160772 h 168531"/>
                <a:gd name="connsiteX12" fmla="*/ 75532 w 83389"/>
                <a:gd name="connsiteY12" fmla="*/ 160772 h 168531"/>
                <a:gd name="connsiteX13" fmla="*/ 52031 w 83389"/>
                <a:gd name="connsiteY13" fmla="*/ 148626 h 168531"/>
                <a:gd name="connsiteX14" fmla="*/ 52031 w 83389"/>
                <a:gd name="connsiteY14" fmla="*/ 666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89" h="168531">
                  <a:moveTo>
                    <a:pt x="52031" y="6664"/>
                  </a:moveTo>
                  <a:cubicBezTo>
                    <a:pt x="52031" y="591"/>
                    <a:pt x="52031" y="85"/>
                    <a:pt x="46219" y="85"/>
                  </a:cubicBezTo>
                  <a:cubicBezTo>
                    <a:pt x="30552" y="16280"/>
                    <a:pt x="8315" y="16280"/>
                    <a:pt x="228" y="16280"/>
                  </a:cubicBezTo>
                  <a:lnTo>
                    <a:pt x="228" y="24125"/>
                  </a:lnTo>
                  <a:cubicBezTo>
                    <a:pt x="5282" y="24125"/>
                    <a:pt x="20191" y="24125"/>
                    <a:pt x="33332" y="17545"/>
                  </a:cubicBezTo>
                  <a:lnTo>
                    <a:pt x="33332" y="148626"/>
                  </a:lnTo>
                  <a:cubicBezTo>
                    <a:pt x="33332" y="157735"/>
                    <a:pt x="32574" y="160772"/>
                    <a:pt x="9831" y="160772"/>
                  </a:cubicBezTo>
                  <a:lnTo>
                    <a:pt x="1745" y="160772"/>
                  </a:lnTo>
                  <a:lnTo>
                    <a:pt x="1745" y="168617"/>
                  </a:lnTo>
                  <a:cubicBezTo>
                    <a:pt x="10589" y="167858"/>
                    <a:pt x="32574" y="167858"/>
                    <a:pt x="42681" y="167858"/>
                  </a:cubicBezTo>
                  <a:cubicBezTo>
                    <a:pt x="52789" y="167858"/>
                    <a:pt x="74774" y="167858"/>
                    <a:pt x="83618" y="168617"/>
                  </a:cubicBezTo>
                  <a:lnTo>
                    <a:pt x="83618" y="160772"/>
                  </a:lnTo>
                  <a:lnTo>
                    <a:pt x="75532" y="160772"/>
                  </a:lnTo>
                  <a:cubicBezTo>
                    <a:pt x="52789" y="160772"/>
                    <a:pt x="52031" y="157989"/>
                    <a:pt x="52031" y="148626"/>
                  </a:cubicBezTo>
                  <a:lnTo>
                    <a:pt x="52031" y="6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019FE06-45A4-46C4-CD2F-7783C726032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078945" y="7710102"/>
              <a:ext cx="106384" cy="174099"/>
            </a:xfrm>
            <a:custGeom>
              <a:avLst/>
              <a:gdLst>
                <a:gd name="connsiteX0" fmla="*/ 106618 w 106384"/>
                <a:gd name="connsiteY0" fmla="*/ 87640 h 174099"/>
                <a:gd name="connsiteX1" fmla="*/ 96510 w 106384"/>
                <a:gd name="connsiteY1" fmla="*/ 28426 h 174099"/>
                <a:gd name="connsiteX2" fmla="*/ 53552 w 106384"/>
                <a:gd name="connsiteY2" fmla="*/ 85 h 174099"/>
                <a:gd name="connsiteX3" fmla="*/ 9583 w 106384"/>
                <a:gd name="connsiteY3" fmla="*/ 30198 h 174099"/>
                <a:gd name="connsiteX4" fmla="*/ 233 w 106384"/>
                <a:gd name="connsiteY4" fmla="*/ 87640 h 174099"/>
                <a:gd name="connsiteX5" fmla="*/ 11605 w 106384"/>
                <a:gd name="connsiteY5" fmla="*/ 148626 h 174099"/>
                <a:gd name="connsiteX6" fmla="*/ 53300 w 106384"/>
                <a:gd name="connsiteY6" fmla="*/ 174184 h 174099"/>
                <a:gd name="connsiteX7" fmla="*/ 97269 w 106384"/>
                <a:gd name="connsiteY7" fmla="*/ 144830 h 174099"/>
                <a:gd name="connsiteX8" fmla="*/ 106618 w 106384"/>
                <a:gd name="connsiteY8" fmla="*/ 87640 h 174099"/>
                <a:gd name="connsiteX9" fmla="*/ 53300 w 106384"/>
                <a:gd name="connsiteY9" fmla="*/ 168617 h 174099"/>
                <a:gd name="connsiteX10" fmla="*/ 23987 w 106384"/>
                <a:gd name="connsiteY10" fmla="*/ 137998 h 174099"/>
                <a:gd name="connsiteX11" fmla="*/ 21207 w 106384"/>
                <a:gd name="connsiteY11" fmla="*/ 84604 h 174099"/>
                <a:gd name="connsiteX12" fmla="*/ 23229 w 106384"/>
                <a:gd name="connsiteY12" fmla="*/ 38042 h 174099"/>
                <a:gd name="connsiteX13" fmla="*/ 53300 w 106384"/>
                <a:gd name="connsiteY13" fmla="*/ 5652 h 174099"/>
                <a:gd name="connsiteX14" fmla="*/ 83118 w 106384"/>
                <a:gd name="connsiteY14" fmla="*/ 35259 h 174099"/>
                <a:gd name="connsiteX15" fmla="*/ 85645 w 106384"/>
                <a:gd name="connsiteY15" fmla="*/ 84604 h 174099"/>
                <a:gd name="connsiteX16" fmla="*/ 82865 w 106384"/>
                <a:gd name="connsiteY16" fmla="*/ 136985 h 174099"/>
                <a:gd name="connsiteX17" fmla="*/ 53300 w 10638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4" h="174099">
                  <a:moveTo>
                    <a:pt x="106618" y="87640"/>
                  </a:moveTo>
                  <a:cubicBezTo>
                    <a:pt x="106618" y="67396"/>
                    <a:pt x="105355" y="47152"/>
                    <a:pt x="96510" y="28426"/>
                  </a:cubicBezTo>
                  <a:cubicBezTo>
                    <a:pt x="84886" y="4133"/>
                    <a:pt x="64165" y="85"/>
                    <a:pt x="53552" y="85"/>
                  </a:cubicBezTo>
                  <a:cubicBezTo>
                    <a:pt x="38390" y="85"/>
                    <a:pt x="19944" y="6664"/>
                    <a:pt x="9583" y="30198"/>
                  </a:cubicBezTo>
                  <a:cubicBezTo>
                    <a:pt x="1497" y="47658"/>
                    <a:pt x="233" y="67396"/>
                    <a:pt x="233" y="87640"/>
                  </a:cubicBezTo>
                  <a:cubicBezTo>
                    <a:pt x="233" y="106619"/>
                    <a:pt x="1244" y="129394"/>
                    <a:pt x="11605" y="148626"/>
                  </a:cubicBezTo>
                  <a:cubicBezTo>
                    <a:pt x="22471" y="169123"/>
                    <a:pt x="40917" y="174184"/>
                    <a:pt x="53300" y="174184"/>
                  </a:cubicBezTo>
                  <a:cubicBezTo>
                    <a:pt x="66945" y="174184"/>
                    <a:pt x="86150" y="168870"/>
                    <a:pt x="97269" y="144830"/>
                  </a:cubicBezTo>
                  <a:cubicBezTo>
                    <a:pt x="105355" y="127369"/>
                    <a:pt x="106618" y="107631"/>
                    <a:pt x="106618" y="87640"/>
                  </a:cubicBezTo>
                  <a:close/>
                  <a:moveTo>
                    <a:pt x="53300" y="168617"/>
                  </a:moveTo>
                  <a:cubicBezTo>
                    <a:pt x="43444" y="168617"/>
                    <a:pt x="28535" y="162290"/>
                    <a:pt x="23987" y="137998"/>
                  </a:cubicBezTo>
                  <a:cubicBezTo>
                    <a:pt x="21207" y="122814"/>
                    <a:pt x="21207" y="99534"/>
                    <a:pt x="21207" y="84604"/>
                  </a:cubicBezTo>
                  <a:cubicBezTo>
                    <a:pt x="21207" y="68408"/>
                    <a:pt x="21207" y="51707"/>
                    <a:pt x="23229" y="38042"/>
                  </a:cubicBezTo>
                  <a:cubicBezTo>
                    <a:pt x="28030" y="7929"/>
                    <a:pt x="46982" y="5652"/>
                    <a:pt x="53300" y="5652"/>
                  </a:cubicBezTo>
                  <a:cubicBezTo>
                    <a:pt x="61638" y="5652"/>
                    <a:pt x="78316" y="10207"/>
                    <a:pt x="83118" y="35259"/>
                  </a:cubicBezTo>
                  <a:cubicBezTo>
                    <a:pt x="85645" y="49430"/>
                    <a:pt x="85645" y="68662"/>
                    <a:pt x="85645" y="84604"/>
                  </a:cubicBezTo>
                  <a:cubicBezTo>
                    <a:pt x="85645" y="103583"/>
                    <a:pt x="85645" y="120790"/>
                    <a:pt x="82865" y="136985"/>
                  </a:cubicBezTo>
                  <a:cubicBezTo>
                    <a:pt x="79074" y="161025"/>
                    <a:pt x="64671" y="168617"/>
                    <a:pt x="53300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9A2A6B6C-36E3-EC53-628B-37B1DF16F48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217170" y="7851810"/>
              <a:ext cx="29565" cy="75662"/>
            </a:xfrm>
            <a:custGeom>
              <a:avLst/>
              <a:gdLst>
                <a:gd name="connsiteX0" fmla="*/ 29804 w 29565"/>
                <a:gd name="connsiteY0" fmla="*/ 26655 h 75662"/>
                <a:gd name="connsiteX1" fmla="*/ 13631 w 29565"/>
                <a:gd name="connsiteY1" fmla="*/ 85 h 75662"/>
                <a:gd name="connsiteX2" fmla="*/ 238 w 29565"/>
                <a:gd name="connsiteY2" fmla="*/ 13496 h 75662"/>
                <a:gd name="connsiteX3" fmla="*/ 13631 w 29565"/>
                <a:gd name="connsiteY3" fmla="*/ 26908 h 75662"/>
                <a:gd name="connsiteX4" fmla="*/ 22476 w 29565"/>
                <a:gd name="connsiteY4" fmla="*/ 23618 h 75662"/>
                <a:gd name="connsiteX5" fmla="*/ 23739 w 29565"/>
                <a:gd name="connsiteY5" fmla="*/ 22859 h 75662"/>
                <a:gd name="connsiteX6" fmla="*/ 24245 w 29565"/>
                <a:gd name="connsiteY6" fmla="*/ 26655 h 75662"/>
                <a:gd name="connsiteX7" fmla="*/ 7061 w 29565"/>
                <a:gd name="connsiteY7" fmla="*/ 68915 h 75662"/>
                <a:gd name="connsiteX8" fmla="*/ 4282 w 29565"/>
                <a:gd name="connsiteY8" fmla="*/ 72963 h 75662"/>
                <a:gd name="connsiteX9" fmla="*/ 6809 w 29565"/>
                <a:gd name="connsiteY9" fmla="*/ 75747 h 75662"/>
                <a:gd name="connsiteX10" fmla="*/ 29804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804" y="26655"/>
                  </a:moveTo>
                  <a:cubicBezTo>
                    <a:pt x="29804" y="9954"/>
                    <a:pt x="23486" y="85"/>
                    <a:pt x="13631" y="85"/>
                  </a:cubicBezTo>
                  <a:cubicBezTo>
                    <a:pt x="5292" y="85"/>
                    <a:pt x="238" y="6411"/>
                    <a:pt x="238" y="13496"/>
                  </a:cubicBezTo>
                  <a:cubicBezTo>
                    <a:pt x="238" y="20329"/>
                    <a:pt x="5292" y="26908"/>
                    <a:pt x="13631" y="26908"/>
                  </a:cubicBezTo>
                  <a:cubicBezTo>
                    <a:pt x="16664" y="26908"/>
                    <a:pt x="19949" y="25896"/>
                    <a:pt x="22476" y="23618"/>
                  </a:cubicBezTo>
                  <a:cubicBezTo>
                    <a:pt x="23234" y="23112"/>
                    <a:pt x="23486" y="22859"/>
                    <a:pt x="23739" y="22859"/>
                  </a:cubicBezTo>
                  <a:cubicBezTo>
                    <a:pt x="23992" y="22859"/>
                    <a:pt x="24245" y="23112"/>
                    <a:pt x="24245" y="26655"/>
                  </a:cubicBezTo>
                  <a:cubicBezTo>
                    <a:pt x="24245" y="45381"/>
                    <a:pt x="15400" y="60564"/>
                    <a:pt x="7061" y="68915"/>
                  </a:cubicBezTo>
                  <a:cubicBezTo>
                    <a:pt x="4282" y="71698"/>
                    <a:pt x="4282" y="72204"/>
                    <a:pt x="4282" y="72963"/>
                  </a:cubicBezTo>
                  <a:cubicBezTo>
                    <a:pt x="4282" y="74735"/>
                    <a:pt x="5545" y="75747"/>
                    <a:pt x="6809" y="75747"/>
                  </a:cubicBezTo>
                  <a:cubicBezTo>
                    <a:pt x="9588" y="75747"/>
                    <a:pt x="29804" y="56262"/>
                    <a:pt x="29804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91E6F1B-103C-64C6-86A2-BFD7BDFCB76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395010" y="7766785"/>
              <a:ext cx="149848" cy="114632"/>
            </a:xfrm>
            <a:custGeom>
              <a:avLst/>
              <a:gdLst>
                <a:gd name="connsiteX0" fmla="*/ 150095 w 149848"/>
                <a:gd name="connsiteY0" fmla="*/ 17798 h 114632"/>
                <a:gd name="connsiteX1" fmla="*/ 139987 w 149848"/>
                <a:gd name="connsiteY1" fmla="*/ 85 h 114632"/>
                <a:gd name="connsiteX2" fmla="*/ 126594 w 149848"/>
                <a:gd name="connsiteY2" fmla="*/ 11978 h 114632"/>
                <a:gd name="connsiteX3" fmla="*/ 130384 w 149848"/>
                <a:gd name="connsiteY3" fmla="*/ 19570 h 114632"/>
                <a:gd name="connsiteX4" fmla="*/ 139229 w 149848"/>
                <a:gd name="connsiteY4" fmla="*/ 40826 h 114632"/>
                <a:gd name="connsiteX5" fmla="*/ 126594 w 149848"/>
                <a:gd name="connsiteY5" fmla="*/ 77012 h 114632"/>
                <a:gd name="connsiteX6" fmla="*/ 97787 w 149848"/>
                <a:gd name="connsiteY6" fmla="*/ 96497 h 114632"/>
                <a:gd name="connsiteX7" fmla="*/ 73275 w 149848"/>
                <a:gd name="connsiteY7" fmla="*/ 73723 h 114632"/>
                <a:gd name="connsiteX8" fmla="*/ 81867 w 149848"/>
                <a:gd name="connsiteY8" fmla="*/ 43863 h 114632"/>
                <a:gd name="connsiteX9" fmla="*/ 77318 w 149848"/>
                <a:gd name="connsiteY9" fmla="*/ 38295 h 114632"/>
                <a:gd name="connsiteX10" fmla="*/ 70496 w 149848"/>
                <a:gd name="connsiteY10" fmla="*/ 42597 h 114632"/>
                <a:gd name="connsiteX11" fmla="*/ 64684 w 149848"/>
                <a:gd name="connsiteY11" fmla="*/ 73216 h 114632"/>
                <a:gd name="connsiteX12" fmla="*/ 30317 w 149848"/>
                <a:gd name="connsiteY12" fmla="*/ 96497 h 114632"/>
                <a:gd name="connsiteX13" fmla="*/ 8332 w 149848"/>
                <a:gd name="connsiteY13" fmla="*/ 67396 h 114632"/>
                <a:gd name="connsiteX14" fmla="*/ 34107 w 149848"/>
                <a:gd name="connsiteY14" fmla="*/ 5905 h 114632"/>
                <a:gd name="connsiteX15" fmla="*/ 29306 w 149848"/>
                <a:gd name="connsiteY15" fmla="*/ 1097 h 114632"/>
                <a:gd name="connsiteX16" fmla="*/ 22736 w 149848"/>
                <a:gd name="connsiteY16" fmla="*/ 6664 h 114632"/>
                <a:gd name="connsiteX17" fmla="*/ 246 w 149848"/>
                <a:gd name="connsiteY17" fmla="*/ 78531 h 114632"/>
                <a:gd name="connsiteX18" fmla="*/ 26779 w 149848"/>
                <a:gd name="connsiteY18" fmla="*/ 114717 h 114632"/>
                <a:gd name="connsiteX19" fmla="*/ 65694 w 149848"/>
                <a:gd name="connsiteY19" fmla="*/ 88146 h 114632"/>
                <a:gd name="connsiteX20" fmla="*/ 93491 w 149848"/>
                <a:gd name="connsiteY20" fmla="*/ 114717 h 114632"/>
                <a:gd name="connsiteX21" fmla="*/ 134428 w 149848"/>
                <a:gd name="connsiteY21" fmla="*/ 80302 h 114632"/>
                <a:gd name="connsiteX22" fmla="*/ 150095 w 149848"/>
                <a:gd name="connsiteY22" fmla="*/ 1779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48" h="114632">
                  <a:moveTo>
                    <a:pt x="150095" y="17798"/>
                  </a:moveTo>
                  <a:cubicBezTo>
                    <a:pt x="150095" y="6411"/>
                    <a:pt x="145546" y="85"/>
                    <a:pt x="139987" y="85"/>
                  </a:cubicBezTo>
                  <a:cubicBezTo>
                    <a:pt x="133417" y="85"/>
                    <a:pt x="126594" y="6158"/>
                    <a:pt x="126594" y="11978"/>
                  </a:cubicBezTo>
                  <a:cubicBezTo>
                    <a:pt x="126594" y="14509"/>
                    <a:pt x="127857" y="17292"/>
                    <a:pt x="130384" y="19570"/>
                  </a:cubicBezTo>
                  <a:cubicBezTo>
                    <a:pt x="134680" y="23365"/>
                    <a:pt x="139229" y="30198"/>
                    <a:pt x="139229" y="40826"/>
                  </a:cubicBezTo>
                  <a:cubicBezTo>
                    <a:pt x="139229" y="50948"/>
                    <a:pt x="134428" y="65372"/>
                    <a:pt x="126594" y="77012"/>
                  </a:cubicBezTo>
                  <a:cubicBezTo>
                    <a:pt x="119013" y="87893"/>
                    <a:pt x="109663" y="96497"/>
                    <a:pt x="97787" y="96497"/>
                  </a:cubicBezTo>
                  <a:cubicBezTo>
                    <a:pt x="83383" y="96497"/>
                    <a:pt x="75549" y="87387"/>
                    <a:pt x="73275" y="73723"/>
                  </a:cubicBezTo>
                  <a:cubicBezTo>
                    <a:pt x="76055" y="67143"/>
                    <a:pt x="81867" y="50948"/>
                    <a:pt x="81867" y="43863"/>
                  </a:cubicBezTo>
                  <a:cubicBezTo>
                    <a:pt x="81867" y="40826"/>
                    <a:pt x="80603" y="38295"/>
                    <a:pt x="77318" y="38295"/>
                  </a:cubicBezTo>
                  <a:cubicBezTo>
                    <a:pt x="75297" y="38295"/>
                    <a:pt x="72517" y="38802"/>
                    <a:pt x="70496" y="42597"/>
                  </a:cubicBezTo>
                  <a:cubicBezTo>
                    <a:pt x="67716" y="47658"/>
                    <a:pt x="64684" y="64107"/>
                    <a:pt x="64684" y="73216"/>
                  </a:cubicBezTo>
                  <a:cubicBezTo>
                    <a:pt x="56345" y="85110"/>
                    <a:pt x="46237" y="96497"/>
                    <a:pt x="30317" y="96497"/>
                  </a:cubicBezTo>
                  <a:cubicBezTo>
                    <a:pt x="13639" y="96497"/>
                    <a:pt x="8332" y="81567"/>
                    <a:pt x="8332" y="67396"/>
                  </a:cubicBezTo>
                  <a:cubicBezTo>
                    <a:pt x="8332" y="35765"/>
                    <a:pt x="34107" y="9195"/>
                    <a:pt x="34107" y="5905"/>
                  </a:cubicBezTo>
                  <a:cubicBezTo>
                    <a:pt x="34107" y="3121"/>
                    <a:pt x="32086" y="1097"/>
                    <a:pt x="29306" y="1097"/>
                  </a:cubicBezTo>
                  <a:cubicBezTo>
                    <a:pt x="26021" y="1097"/>
                    <a:pt x="24252" y="4387"/>
                    <a:pt x="22736" y="6664"/>
                  </a:cubicBezTo>
                  <a:cubicBezTo>
                    <a:pt x="9849" y="25390"/>
                    <a:pt x="246" y="55503"/>
                    <a:pt x="246" y="78531"/>
                  </a:cubicBezTo>
                  <a:cubicBezTo>
                    <a:pt x="246" y="95991"/>
                    <a:pt x="6058" y="114717"/>
                    <a:pt x="26779" y="114717"/>
                  </a:cubicBezTo>
                  <a:cubicBezTo>
                    <a:pt x="44721" y="114717"/>
                    <a:pt x="56597" y="102064"/>
                    <a:pt x="65694" y="88146"/>
                  </a:cubicBezTo>
                  <a:cubicBezTo>
                    <a:pt x="67969" y="102823"/>
                    <a:pt x="77824" y="114717"/>
                    <a:pt x="93491" y="114717"/>
                  </a:cubicBezTo>
                  <a:cubicBezTo>
                    <a:pt x="113201" y="114717"/>
                    <a:pt x="125331" y="99281"/>
                    <a:pt x="134428" y="80302"/>
                  </a:cubicBezTo>
                  <a:cubicBezTo>
                    <a:pt x="140492" y="67902"/>
                    <a:pt x="150095" y="33487"/>
                    <a:pt x="150095" y="177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A4910FC-5A4C-768F-5133-7535C8D08F8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557406" y="7837588"/>
              <a:ext cx="74646" cy="80773"/>
            </a:xfrm>
            <a:custGeom>
              <a:avLst/>
              <a:gdLst>
                <a:gd name="connsiteX0" fmla="*/ 60925 w 74646"/>
                <a:gd name="connsiteY0" fmla="*/ 8412 h 80773"/>
                <a:gd name="connsiteX1" fmla="*/ 55972 w 74646"/>
                <a:gd name="connsiteY1" fmla="*/ 16206 h 80773"/>
                <a:gd name="connsiteX2" fmla="*/ 64285 w 74646"/>
                <a:gd name="connsiteY2" fmla="*/ 24531 h 80773"/>
                <a:gd name="connsiteX3" fmla="*/ 72776 w 74646"/>
                <a:gd name="connsiteY3" fmla="*/ 15851 h 80773"/>
                <a:gd name="connsiteX4" fmla="*/ 43236 w 74646"/>
                <a:gd name="connsiteY4" fmla="*/ 86 h 80773"/>
                <a:gd name="connsiteX5" fmla="*/ 252 w 74646"/>
                <a:gd name="connsiteY5" fmla="*/ 40827 h 80773"/>
                <a:gd name="connsiteX6" fmla="*/ 42351 w 74646"/>
                <a:gd name="connsiteY6" fmla="*/ 80860 h 80773"/>
                <a:gd name="connsiteX7" fmla="*/ 74899 w 74646"/>
                <a:gd name="connsiteY7" fmla="*/ 57832 h 80773"/>
                <a:gd name="connsiteX8" fmla="*/ 71892 w 74646"/>
                <a:gd name="connsiteY8" fmla="*/ 55707 h 80773"/>
                <a:gd name="connsiteX9" fmla="*/ 68531 w 74646"/>
                <a:gd name="connsiteY9" fmla="*/ 58718 h 80773"/>
                <a:gd name="connsiteX10" fmla="*/ 44474 w 74646"/>
                <a:gd name="connsiteY10" fmla="*/ 75192 h 80773"/>
                <a:gd name="connsiteX11" fmla="*/ 16349 w 74646"/>
                <a:gd name="connsiteY11" fmla="*/ 40650 h 80773"/>
                <a:gd name="connsiteX12" fmla="*/ 43767 w 74646"/>
                <a:gd name="connsiteY12" fmla="*/ 5755 h 80773"/>
                <a:gd name="connsiteX13" fmla="*/ 60925 w 74646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46" h="80773">
                  <a:moveTo>
                    <a:pt x="60925" y="8412"/>
                  </a:moveTo>
                  <a:cubicBezTo>
                    <a:pt x="57741" y="9829"/>
                    <a:pt x="55972" y="12663"/>
                    <a:pt x="55972" y="16206"/>
                  </a:cubicBezTo>
                  <a:cubicBezTo>
                    <a:pt x="55972" y="20988"/>
                    <a:pt x="59333" y="24531"/>
                    <a:pt x="64285" y="24531"/>
                  </a:cubicBezTo>
                  <a:cubicBezTo>
                    <a:pt x="69061" y="24531"/>
                    <a:pt x="72776" y="21520"/>
                    <a:pt x="72776" y="15851"/>
                  </a:cubicBezTo>
                  <a:cubicBezTo>
                    <a:pt x="72776" y="86"/>
                    <a:pt x="48189" y="86"/>
                    <a:pt x="43236" y="86"/>
                  </a:cubicBezTo>
                  <a:cubicBezTo>
                    <a:pt x="16703" y="86"/>
                    <a:pt x="252" y="20457"/>
                    <a:pt x="252" y="40827"/>
                  </a:cubicBezTo>
                  <a:cubicBezTo>
                    <a:pt x="252" y="63147"/>
                    <a:pt x="19179" y="80860"/>
                    <a:pt x="42351" y="80860"/>
                  </a:cubicBezTo>
                  <a:cubicBezTo>
                    <a:pt x="68708" y="80860"/>
                    <a:pt x="74899" y="59958"/>
                    <a:pt x="74899" y="57832"/>
                  </a:cubicBezTo>
                  <a:cubicBezTo>
                    <a:pt x="74899" y="55707"/>
                    <a:pt x="72599" y="55707"/>
                    <a:pt x="71892" y="55707"/>
                  </a:cubicBezTo>
                  <a:cubicBezTo>
                    <a:pt x="69592" y="55707"/>
                    <a:pt x="69415" y="56238"/>
                    <a:pt x="68531" y="58718"/>
                  </a:cubicBezTo>
                  <a:cubicBezTo>
                    <a:pt x="64639" y="69701"/>
                    <a:pt x="55264" y="75192"/>
                    <a:pt x="44474" y="75192"/>
                  </a:cubicBezTo>
                  <a:cubicBezTo>
                    <a:pt x="32269" y="75192"/>
                    <a:pt x="16349" y="66158"/>
                    <a:pt x="16349" y="40650"/>
                  </a:cubicBezTo>
                  <a:cubicBezTo>
                    <a:pt x="16349" y="18154"/>
                    <a:pt x="27316" y="5755"/>
                    <a:pt x="43767" y="5755"/>
                  </a:cubicBezTo>
                  <a:cubicBezTo>
                    <a:pt x="46066" y="5755"/>
                    <a:pt x="54557" y="5755"/>
                    <a:pt x="60925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2AA9A3B8-31D4-6ECA-DDAE-806B3AB364F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0736095" y="7785764"/>
              <a:ext cx="168042" cy="59213"/>
            </a:xfrm>
            <a:custGeom>
              <a:avLst/>
              <a:gdLst>
                <a:gd name="connsiteX0" fmla="*/ 159710 w 168042"/>
                <a:gd name="connsiteY0" fmla="*/ 10207 h 59213"/>
                <a:gd name="connsiteX1" fmla="*/ 168302 w 168042"/>
                <a:gd name="connsiteY1" fmla="*/ 5146 h 59213"/>
                <a:gd name="connsiteX2" fmla="*/ 159963 w 168042"/>
                <a:gd name="connsiteY2" fmla="*/ 85 h 59213"/>
                <a:gd name="connsiteX3" fmla="*/ 8598 w 168042"/>
                <a:gd name="connsiteY3" fmla="*/ 85 h 59213"/>
                <a:gd name="connsiteX4" fmla="*/ 259 w 168042"/>
                <a:gd name="connsiteY4" fmla="*/ 5146 h 59213"/>
                <a:gd name="connsiteX5" fmla="*/ 8851 w 168042"/>
                <a:gd name="connsiteY5" fmla="*/ 10207 h 59213"/>
                <a:gd name="connsiteX6" fmla="*/ 159710 w 168042"/>
                <a:gd name="connsiteY6" fmla="*/ 10207 h 59213"/>
                <a:gd name="connsiteX7" fmla="*/ 159963 w 168042"/>
                <a:gd name="connsiteY7" fmla="*/ 59299 h 59213"/>
                <a:gd name="connsiteX8" fmla="*/ 168302 w 168042"/>
                <a:gd name="connsiteY8" fmla="*/ 54238 h 59213"/>
                <a:gd name="connsiteX9" fmla="*/ 159710 w 168042"/>
                <a:gd name="connsiteY9" fmla="*/ 49177 h 59213"/>
                <a:gd name="connsiteX10" fmla="*/ 8851 w 168042"/>
                <a:gd name="connsiteY10" fmla="*/ 49177 h 59213"/>
                <a:gd name="connsiteX11" fmla="*/ 259 w 168042"/>
                <a:gd name="connsiteY11" fmla="*/ 54238 h 59213"/>
                <a:gd name="connsiteX12" fmla="*/ 8598 w 168042"/>
                <a:gd name="connsiteY12" fmla="*/ 59299 h 59213"/>
                <a:gd name="connsiteX13" fmla="*/ 159963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710" y="10207"/>
                  </a:moveTo>
                  <a:cubicBezTo>
                    <a:pt x="163501" y="10207"/>
                    <a:pt x="168302" y="10207"/>
                    <a:pt x="168302" y="5146"/>
                  </a:cubicBezTo>
                  <a:cubicBezTo>
                    <a:pt x="168302" y="85"/>
                    <a:pt x="163501" y="85"/>
                    <a:pt x="159963" y="85"/>
                  </a:cubicBezTo>
                  <a:lnTo>
                    <a:pt x="8598" y="85"/>
                  </a:lnTo>
                  <a:cubicBezTo>
                    <a:pt x="5060" y="85"/>
                    <a:pt x="259" y="85"/>
                    <a:pt x="259" y="5146"/>
                  </a:cubicBezTo>
                  <a:cubicBezTo>
                    <a:pt x="259" y="10207"/>
                    <a:pt x="5060" y="10207"/>
                    <a:pt x="8851" y="10207"/>
                  </a:cubicBezTo>
                  <a:lnTo>
                    <a:pt x="159710" y="10207"/>
                  </a:lnTo>
                  <a:close/>
                  <a:moveTo>
                    <a:pt x="159963" y="59299"/>
                  </a:moveTo>
                  <a:cubicBezTo>
                    <a:pt x="163501" y="59299"/>
                    <a:pt x="168302" y="59299"/>
                    <a:pt x="168302" y="54238"/>
                  </a:cubicBezTo>
                  <a:cubicBezTo>
                    <a:pt x="168302" y="49177"/>
                    <a:pt x="163501" y="49177"/>
                    <a:pt x="159710" y="49177"/>
                  </a:cubicBezTo>
                  <a:lnTo>
                    <a:pt x="8851" y="49177"/>
                  </a:lnTo>
                  <a:cubicBezTo>
                    <a:pt x="5060" y="49177"/>
                    <a:pt x="259" y="49177"/>
                    <a:pt x="259" y="54238"/>
                  </a:cubicBezTo>
                  <a:cubicBezTo>
                    <a:pt x="259" y="59299"/>
                    <a:pt x="5060" y="59299"/>
                    <a:pt x="8598" y="59299"/>
                  </a:cubicBezTo>
                  <a:lnTo>
                    <a:pt x="15996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52F1C03-E64D-2037-5299-CDD85E79298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1001312" y="7710102"/>
              <a:ext cx="100825" cy="168531"/>
            </a:xfrm>
            <a:custGeom>
              <a:avLst/>
              <a:gdLst>
                <a:gd name="connsiteX0" fmla="*/ 19727 w 100825"/>
                <a:gd name="connsiteY0" fmla="*/ 149132 h 168531"/>
                <a:gd name="connsiteX1" fmla="*/ 46513 w 100825"/>
                <a:gd name="connsiteY1" fmla="*/ 123067 h 168531"/>
                <a:gd name="connsiteX2" fmla="*/ 101095 w 100825"/>
                <a:gd name="connsiteY2" fmla="*/ 49177 h 168531"/>
                <a:gd name="connsiteX3" fmla="*/ 47524 w 100825"/>
                <a:gd name="connsiteY3" fmla="*/ 85 h 168531"/>
                <a:gd name="connsiteX4" fmla="*/ 270 w 100825"/>
                <a:gd name="connsiteY4" fmla="*/ 45887 h 168531"/>
                <a:gd name="connsiteX5" fmla="*/ 13663 w 100825"/>
                <a:gd name="connsiteY5" fmla="*/ 60058 h 168531"/>
                <a:gd name="connsiteX6" fmla="*/ 26803 w 100825"/>
                <a:gd name="connsiteY6" fmla="*/ 46646 h 168531"/>
                <a:gd name="connsiteX7" fmla="*/ 13410 w 100825"/>
                <a:gd name="connsiteY7" fmla="*/ 33487 h 168531"/>
                <a:gd name="connsiteX8" fmla="*/ 10125 w 100825"/>
                <a:gd name="connsiteY8" fmla="*/ 33740 h 168531"/>
                <a:gd name="connsiteX9" fmla="*/ 44239 w 100825"/>
                <a:gd name="connsiteY9" fmla="*/ 7929 h 168531"/>
                <a:gd name="connsiteX10" fmla="*/ 78100 w 100825"/>
                <a:gd name="connsiteY10" fmla="*/ 49177 h 168531"/>
                <a:gd name="connsiteX11" fmla="*/ 51567 w 100825"/>
                <a:gd name="connsiteY11" fmla="*/ 105101 h 168531"/>
                <a:gd name="connsiteX12" fmla="*/ 3049 w 100825"/>
                <a:gd name="connsiteY12" fmla="*/ 159254 h 168531"/>
                <a:gd name="connsiteX13" fmla="*/ 270 w 100825"/>
                <a:gd name="connsiteY13" fmla="*/ 168617 h 168531"/>
                <a:gd name="connsiteX14" fmla="*/ 94020 w 100825"/>
                <a:gd name="connsiteY14" fmla="*/ 168617 h 168531"/>
                <a:gd name="connsiteX15" fmla="*/ 101095 w 100825"/>
                <a:gd name="connsiteY15" fmla="*/ 124586 h 168531"/>
                <a:gd name="connsiteX16" fmla="*/ 94778 w 100825"/>
                <a:gd name="connsiteY16" fmla="*/ 124586 h 168531"/>
                <a:gd name="connsiteX17" fmla="*/ 89219 w 100825"/>
                <a:gd name="connsiteY17" fmla="*/ 147107 h 168531"/>
                <a:gd name="connsiteX18" fmla="*/ 65212 w 100825"/>
                <a:gd name="connsiteY18" fmla="*/ 149132 h 168531"/>
                <a:gd name="connsiteX19" fmla="*/ 19727 w 100825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25" h="168531">
                  <a:moveTo>
                    <a:pt x="19727" y="149132"/>
                  </a:moveTo>
                  <a:lnTo>
                    <a:pt x="46513" y="123067"/>
                  </a:lnTo>
                  <a:cubicBezTo>
                    <a:pt x="85934" y="88146"/>
                    <a:pt x="101095" y="74482"/>
                    <a:pt x="101095" y="49177"/>
                  </a:cubicBezTo>
                  <a:cubicBezTo>
                    <a:pt x="101095" y="20329"/>
                    <a:pt x="78353" y="85"/>
                    <a:pt x="47524" y="85"/>
                  </a:cubicBezTo>
                  <a:cubicBezTo>
                    <a:pt x="18969" y="85"/>
                    <a:pt x="270" y="23365"/>
                    <a:pt x="270" y="45887"/>
                  </a:cubicBezTo>
                  <a:cubicBezTo>
                    <a:pt x="270" y="60058"/>
                    <a:pt x="12904" y="60058"/>
                    <a:pt x="13663" y="60058"/>
                  </a:cubicBezTo>
                  <a:cubicBezTo>
                    <a:pt x="17958" y="60058"/>
                    <a:pt x="26803" y="57021"/>
                    <a:pt x="26803" y="46646"/>
                  </a:cubicBezTo>
                  <a:cubicBezTo>
                    <a:pt x="26803" y="40067"/>
                    <a:pt x="22254" y="33487"/>
                    <a:pt x="13410" y="33487"/>
                  </a:cubicBezTo>
                  <a:cubicBezTo>
                    <a:pt x="11388" y="33487"/>
                    <a:pt x="10883" y="33487"/>
                    <a:pt x="10125" y="33740"/>
                  </a:cubicBezTo>
                  <a:cubicBezTo>
                    <a:pt x="15937" y="17292"/>
                    <a:pt x="29582" y="7929"/>
                    <a:pt x="44239" y="7929"/>
                  </a:cubicBezTo>
                  <a:cubicBezTo>
                    <a:pt x="67234" y="7929"/>
                    <a:pt x="78100" y="28426"/>
                    <a:pt x="78100" y="49177"/>
                  </a:cubicBezTo>
                  <a:cubicBezTo>
                    <a:pt x="78100" y="69421"/>
                    <a:pt x="65465" y="89412"/>
                    <a:pt x="51567" y="105101"/>
                  </a:cubicBezTo>
                  <a:lnTo>
                    <a:pt x="3049" y="159254"/>
                  </a:lnTo>
                  <a:cubicBezTo>
                    <a:pt x="270" y="162037"/>
                    <a:pt x="270" y="162543"/>
                    <a:pt x="270" y="168617"/>
                  </a:cubicBezTo>
                  <a:lnTo>
                    <a:pt x="94020" y="168617"/>
                  </a:lnTo>
                  <a:lnTo>
                    <a:pt x="101095" y="124586"/>
                  </a:lnTo>
                  <a:lnTo>
                    <a:pt x="94778" y="124586"/>
                  </a:lnTo>
                  <a:cubicBezTo>
                    <a:pt x="93514" y="132177"/>
                    <a:pt x="91746" y="143312"/>
                    <a:pt x="89219" y="147107"/>
                  </a:cubicBezTo>
                  <a:cubicBezTo>
                    <a:pt x="87450" y="149132"/>
                    <a:pt x="70772" y="149132"/>
                    <a:pt x="65212" y="149132"/>
                  </a:cubicBezTo>
                  <a:lnTo>
                    <a:pt x="19727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892E064E-0EFE-97DF-F181-51001448A57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1136757" y="7851810"/>
              <a:ext cx="26785" cy="26823"/>
            </a:xfrm>
            <a:custGeom>
              <a:avLst/>
              <a:gdLst>
                <a:gd name="connsiteX0" fmla="*/ 27060 w 26785"/>
                <a:gd name="connsiteY0" fmla="*/ 13496 h 26823"/>
                <a:gd name="connsiteX1" fmla="*/ 13668 w 26785"/>
                <a:gd name="connsiteY1" fmla="*/ 85 h 26823"/>
                <a:gd name="connsiteX2" fmla="*/ 275 w 26785"/>
                <a:gd name="connsiteY2" fmla="*/ 13496 h 26823"/>
                <a:gd name="connsiteX3" fmla="*/ 13668 w 26785"/>
                <a:gd name="connsiteY3" fmla="*/ 26908 h 26823"/>
                <a:gd name="connsiteX4" fmla="*/ 27060 w 2678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" h="26823">
                  <a:moveTo>
                    <a:pt x="27060" y="13496"/>
                  </a:moveTo>
                  <a:cubicBezTo>
                    <a:pt x="27060" y="6158"/>
                    <a:pt x="20996" y="85"/>
                    <a:pt x="13668" y="85"/>
                  </a:cubicBezTo>
                  <a:cubicBezTo>
                    <a:pt x="6339" y="85"/>
                    <a:pt x="275" y="6158"/>
                    <a:pt x="275" y="13496"/>
                  </a:cubicBezTo>
                  <a:cubicBezTo>
                    <a:pt x="275" y="20835"/>
                    <a:pt x="6339" y="26908"/>
                    <a:pt x="13668" y="26908"/>
                  </a:cubicBezTo>
                  <a:cubicBezTo>
                    <a:pt x="20996" y="26908"/>
                    <a:pt x="27060" y="20835"/>
                    <a:pt x="27060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958C3EE-41D9-C476-C7BE-FBE7BAF0326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1197853" y="7710102"/>
              <a:ext cx="100825" cy="174099"/>
            </a:xfrm>
            <a:custGeom>
              <a:avLst/>
              <a:gdLst>
                <a:gd name="connsiteX0" fmla="*/ 101103 w 100825"/>
                <a:gd name="connsiteY0" fmla="*/ 117753 h 174099"/>
                <a:gd name="connsiteX1" fmla="*/ 53091 w 100825"/>
                <a:gd name="connsiteY1" fmla="*/ 62335 h 174099"/>
                <a:gd name="connsiteX2" fmla="*/ 20998 w 100825"/>
                <a:gd name="connsiteY2" fmla="*/ 75241 h 174099"/>
                <a:gd name="connsiteX3" fmla="*/ 20998 w 100825"/>
                <a:gd name="connsiteY3" fmla="*/ 25896 h 174099"/>
                <a:gd name="connsiteX4" fmla="*/ 42478 w 100825"/>
                <a:gd name="connsiteY4" fmla="*/ 29186 h 174099"/>
                <a:gd name="connsiteX5" fmla="*/ 91248 w 100825"/>
                <a:gd name="connsiteY5" fmla="*/ 2868 h 174099"/>
                <a:gd name="connsiteX6" fmla="*/ 88721 w 100825"/>
                <a:gd name="connsiteY6" fmla="*/ 85 h 174099"/>
                <a:gd name="connsiteX7" fmla="*/ 86699 w 100825"/>
                <a:gd name="connsiteY7" fmla="*/ 844 h 174099"/>
                <a:gd name="connsiteX8" fmla="*/ 52333 w 100825"/>
                <a:gd name="connsiteY8" fmla="*/ 8182 h 174099"/>
                <a:gd name="connsiteX9" fmla="*/ 18724 w 100825"/>
                <a:gd name="connsiteY9" fmla="*/ 1097 h 174099"/>
                <a:gd name="connsiteX10" fmla="*/ 15692 w 100825"/>
                <a:gd name="connsiteY10" fmla="*/ 338 h 174099"/>
                <a:gd name="connsiteX11" fmla="*/ 13165 w 100825"/>
                <a:gd name="connsiteY11" fmla="*/ 6411 h 174099"/>
                <a:gd name="connsiteX12" fmla="*/ 13165 w 100825"/>
                <a:gd name="connsiteY12" fmla="*/ 81314 h 174099"/>
                <a:gd name="connsiteX13" fmla="*/ 16703 w 100825"/>
                <a:gd name="connsiteY13" fmla="*/ 87893 h 174099"/>
                <a:gd name="connsiteX14" fmla="*/ 19988 w 100825"/>
                <a:gd name="connsiteY14" fmla="*/ 85616 h 174099"/>
                <a:gd name="connsiteX15" fmla="*/ 52585 w 100825"/>
                <a:gd name="connsiteY15" fmla="*/ 67902 h 174099"/>
                <a:gd name="connsiteX16" fmla="*/ 74065 w 100825"/>
                <a:gd name="connsiteY16" fmla="*/ 84098 h 174099"/>
                <a:gd name="connsiteX17" fmla="*/ 78613 w 100825"/>
                <a:gd name="connsiteY17" fmla="*/ 115982 h 174099"/>
                <a:gd name="connsiteX18" fmla="*/ 72548 w 100825"/>
                <a:gd name="connsiteY18" fmla="*/ 150650 h 174099"/>
                <a:gd name="connsiteX19" fmla="*/ 45510 w 100825"/>
                <a:gd name="connsiteY19" fmla="*/ 167098 h 174099"/>
                <a:gd name="connsiteX20" fmla="*/ 8364 w 100825"/>
                <a:gd name="connsiteY20" fmla="*/ 138757 h 174099"/>
                <a:gd name="connsiteX21" fmla="*/ 12660 w 100825"/>
                <a:gd name="connsiteY21" fmla="*/ 139263 h 174099"/>
                <a:gd name="connsiteX22" fmla="*/ 25294 w 100825"/>
                <a:gd name="connsiteY22" fmla="*/ 126863 h 174099"/>
                <a:gd name="connsiteX23" fmla="*/ 12660 w 100825"/>
                <a:gd name="connsiteY23" fmla="*/ 114464 h 174099"/>
                <a:gd name="connsiteX24" fmla="*/ 277 w 100825"/>
                <a:gd name="connsiteY24" fmla="*/ 127875 h 174099"/>
                <a:gd name="connsiteX25" fmla="*/ 46015 w 100825"/>
                <a:gd name="connsiteY25" fmla="*/ 174184 h 174099"/>
                <a:gd name="connsiteX26" fmla="*/ 101103 w 100825"/>
                <a:gd name="connsiteY26" fmla="*/ 11775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825" h="174099">
                  <a:moveTo>
                    <a:pt x="101103" y="117753"/>
                  </a:moveTo>
                  <a:cubicBezTo>
                    <a:pt x="101103" y="87640"/>
                    <a:pt x="80382" y="62335"/>
                    <a:pt x="53091" y="62335"/>
                  </a:cubicBezTo>
                  <a:cubicBezTo>
                    <a:pt x="40961" y="62335"/>
                    <a:pt x="30096" y="66384"/>
                    <a:pt x="20998" y="75241"/>
                  </a:cubicBezTo>
                  <a:lnTo>
                    <a:pt x="20998" y="25896"/>
                  </a:lnTo>
                  <a:cubicBezTo>
                    <a:pt x="26052" y="27414"/>
                    <a:pt x="34391" y="29186"/>
                    <a:pt x="42478" y="29186"/>
                  </a:cubicBezTo>
                  <a:cubicBezTo>
                    <a:pt x="73559" y="29186"/>
                    <a:pt x="91248" y="6158"/>
                    <a:pt x="91248" y="2868"/>
                  </a:cubicBezTo>
                  <a:cubicBezTo>
                    <a:pt x="91248" y="1350"/>
                    <a:pt x="90490" y="85"/>
                    <a:pt x="88721" y="85"/>
                  </a:cubicBezTo>
                  <a:cubicBezTo>
                    <a:pt x="88468" y="85"/>
                    <a:pt x="87963" y="85"/>
                    <a:pt x="86699" y="844"/>
                  </a:cubicBezTo>
                  <a:cubicBezTo>
                    <a:pt x="81645" y="3121"/>
                    <a:pt x="69263" y="8182"/>
                    <a:pt x="52333" y="8182"/>
                  </a:cubicBezTo>
                  <a:cubicBezTo>
                    <a:pt x="42225" y="8182"/>
                    <a:pt x="30601" y="6411"/>
                    <a:pt x="18724" y="1097"/>
                  </a:cubicBezTo>
                  <a:cubicBezTo>
                    <a:pt x="16703" y="338"/>
                    <a:pt x="16197" y="338"/>
                    <a:pt x="15692" y="338"/>
                  </a:cubicBezTo>
                  <a:cubicBezTo>
                    <a:pt x="13165" y="338"/>
                    <a:pt x="13165" y="2362"/>
                    <a:pt x="13165" y="6411"/>
                  </a:cubicBezTo>
                  <a:lnTo>
                    <a:pt x="13165" y="81314"/>
                  </a:lnTo>
                  <a:cubicBezTo>
                    <a:pt x="13165" y="85869"/>
                    <a:pt x="13165" y="87893"/>
                    <a:pt x="16703" y="87893"/>
                  </a:cubicBezTo>
                  <a:cubicBezTo>
                    <a:pt x="18472" y="87893"/>
                    <a:pt x="18977" y="87134"/>
                    <a:pt x="19988" y="85616"/>
                  </a:cubicBezTo>
                  <a:cubicBezTo>
                    <a:pt x="22767" y="81567"/>
                    <a:pt x="32117" y="67902"/>
                    <a:pt x="52585" y="67902"/>
                  </a:cubicBezTo>
                  <a:cubicBezTo>
                    <a:pt x="65726" y="67902"/>
                    <a:pt x="72043" y="79543"/>
                    <a:pt x="74065" y="84098"/>
                  </a:cubicBezTo>
                  <a:cubicBezTo>
                    <a:pt x="78108" y="93461"/>
                    <a:pt x="78613" y="103330"/>
                    <a:pt x="78613" y="115982"/>
                  </a:cubicBezTo>
                  <a:cubicBezTo>
                    <a:pt x="78613" y="124839"/>
                    <a:pt x="78613" y="140022"/>
                    <a:pt x="72548" y="150650"/>
                  </a:cubicBezTo>
                  <a:cubicBezTo>
                    <a:pt x="66484" y="160519"/>
                    <a:pt x="57134" y="167098"/>
                    <a:pt x="45510" y="167098"/>
                  </a:cubicBezTo>
                  <a:cubicBezTo>
                    <a:pt x="27063" y="167098"/>
                    <a:pt x="12660" y="153687"/>
                    <a:pt x="8364" y="138757"/>
                  </a:cubicBezTo>
                  <a:cubicBezTo>
                    <a:pt x="9122" y="139010"/>
                    <a:pt x="9880" y="139263"/>
                    <a:pt x="12660" y="139263"/>
                  </a:cubicBezTo>
                  <a:cubicBezTo>
                    <a:pt x="20998" y="139263"/>
                    <a:pt x="25294" y="132936"/>
                    <a:pt x="25294" y="126863"/>
                  </a:cubicBezTo>
                  <a:cubicBezTo>
                    <a:pt x="25294" y="120790"/>
                    <a:pt x="20998" y="114464"/>
                    <a:pt x="12660" y="114464"/>
                  </a:cubicBezTo>
                  <a:cubicBezTo>
                    <a:pt x="9122" y="114464"/>
                    <a:pt x="277" y="116235"/>
                    <a:pt x="277" y="127875"/>
                  </a:cubicBezTo>
                  <a:cubicBezTo>
                    <a:pt x="277" y="149638"/>
                    <a:pt x="17713" y="174184"/>
                    <a:pt x="46015" y="174184"/>
                  </a:cubicBezTo>
                  <a:cubicBezTo>
                    <a:pt x="75328" y="174184"/>
                    <a:pt x="101103" y="149891"/>
                    <a:pt x="101103" y="11775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BD96741-6013-3E1C-64F3-47A0DB9ACB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1333299" y="7851810"/>
              <a:ext cx="29565" cy="75662"/>
            </a:xfrm>
            <a:custGeom>
              <a:avLst/>
              <a:gdLst>
                <a:gd name="connsiteX0" fmla="*/ 29848 w 29565"/>
                <a:gd name="connsiteY0" fmla="*/ 26655 h 75662"/>
                <a:gd name="connsiteX1" fmla="*/ 13675 w 29565"/>
                <a:gd name="connsiteY1" fmla="*/ 85 h 75662"/>
                <a:gd name="connsiteX2" fmla="*/ 282 w 29565"/>
                <a:gd name="connsiteY2" fmla="*/ 13496 h 75662"/>
                <a:gd name="connsiteX3" fmla="*/ 13675 w 29565"/>
                <a:gd name="connsiteY3" fmla="*/ 26908 h 75662"/>
                <a:gd name="connsiteX4" fmla="*/ 22520 w 29565"/>
                <a:gd name="connsiteY4" fmla="*/ 23618 h 75662"/>
                <a:gd name="connsiteX5" fmla="*/ 23783 w 29565"/>
                <a:gd name="connsiteY5" fmla="*/ 22859 h 75662"/>
                <a:gd name="connsiteX6" fmla="*/ 24289 w 29565"/>
                <a:gd name="connsiteY6" fmla="*/ 26655 h 75662"/>
                <a:gd name="connsiteX7" fmla="*/ 7105 w 29565"/>
                <a:gd name="connsiteY7" fmla="*/ 68915 h 75662"/>
                <a:gd name="connsiteX8" fmla="*/ 4326 w 29565"/>
                <a:gd name="connsiteY8" fmla="*/ 72963 h 75662"/>
                <a:gd name="connsiteX9" fmla="*/ 6853 w 29565"/>
                <a:gd name="connsiteY9" fmla="*/ 75747 h 75662"/>
                <a:gd name="connsiteX10" fmla="*/ 29848 w 29565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5" h="75662">
                  <a:moveTo>
                    <a:pt x="29848" y="26655"/>
                  </a:moveTo>
                  <a:cubicBezTo>
                    <a:pt x="29848" y="9954"/>
                    <a:pt x="23530" y="85"/>
                    <a:pt x="13675" y="85"/>
                  </a:cubicBezTo>
                  <a:cubicBezTo>
                    <a:pt x="5336" y="85"/>
                    <a:pt x="282" y="6411"/>
                    <a:pt x="282" y="13496"/>
                  </a:cubicBezTo>
                  <a:cubicBezTo>
                    <a:pt x="282" y="20329"/>
                    <a:pt x="5336" y="26908"/>
                    <a:pt x="13675" y="26908"/>
                  </a:cubicBezTo>
                  <a:cubicBezTo>
                    <a:pt x="16708" y="26908"/>
                    <a:pt x="19993" y="25896"/>
                    <a:pt x="22520" y="23618"/>
                  </a:cubicBezTo>
                  <a:cubicBezTo>
                    <a:pt x="23278" y="23112"/>
                    <a:pt x="23530" y="22859"/>
                    <a:pt x="23783" y="22859"/>
                  </a:cubicBezTo>
                  <a:cubicBezTo>
                    <a:pt x="24036" y="22859"/>
                    <a:pt x="24289" y="23112"/>
                    <a:pt x="24289" y="26655"/>
                  </a:cubicBezTo>
                  <a:cubicBezTo>
                    <a:pt x="24289" y="45381"/>
                    <a:pt x="15444" y="60564"/>
                    <a:pt x="7105" y="68915"/>
                  </a:cubicBezTo>
                  <a:cubicBezTo>
                    <a:pt x="4326" y="71698"/>
                    <a:pt x="4326" y="72204"/>
                    <a:pt x="4326" y="72963"/>
                  </a:cubicBezTo>
                  <a:cubicBezTo>
                    <a:pt x="4326" y="74735"/>
                    <a:pt x="5589" y="75747"/>
                    <a:pt x="6853" y="75747"/>
                  </a:cubicBezTo>
                  <a:cubicBezTo>
                    <a:pt x="9632" y="75747"/>
                    <a:pt x="29848" y="56262"/>
                    <a:pt x="2984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3DEE3104-375E-5E23-FBB7-0E1264633FB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1518468" y="7766785"/>
              <a:ext cx="141762" cy="114632"/>
            </a:xfrm>
            <a:custGeom>
              <a:avLst/>
              <a:gdLst>
                <a:gd name="connsiteX0" fmla="*/ 110465 w 141762"/>
                <a:gd name="connsiteY0" fmla="*/ 52213 h 114632"/>
                <a:gd name="connsiteX1" fmla="*/ 68265 w 141762"/>
                <a:gd name="connsiteY1" fmla="*/ 85 h 114632"/>
                <a:gd name="connsiteX2" fmla="*/ 290 w 141762"/>
                <a:gd name="connsiteY2" fmla="*/ 71951 h 114632"/>
                <a:gd name="connsiteX3" fmla="*/ 41227 w 141762"/>
                <a:gd name="connsiteY3" fmla="*/ 114717 h 114632"/>
                <a:gd name="connsiteX4" fmla="*/ 94546 w 141762"/>
                <a:gd name="connsiteY4" fmla="*/ 93461 h 114632"/>
                <a:gd name="connsiteX5" fmla="*/ 117541 w 141762"/>
                <a:gd name="connsiteY5" fmla="*/ 114717 h 114632"/>
                <a:gd name="connsiteX6" fmla="*/ 138767 w 141762"/>
                <a:gd name="connsiteY6" fmla="*/ 96750 h 114632"/>
                <a:gd name="connsiteX7" fmla="*/ 135735 w 141762"/>
                <a:gd name="connsiteY7" fmla="*/ 94220 h 114632"/>
                <a:gd name="connsiteX8" fmla="*/ 132450 w 141762"/>
                <a:gd name="connsiteY8" fmla="*/ 96750 h 114632"/>
                <a:gd name="connsiteX9" fmla="*/ 118299 w 141762"/>
                <a:gd name="connsiteY9" fmla="*/ 109150 h 114632"/>
                <a:gd name="connsiteX10" fmla="*/ 110465 w 141762"/>
                <a:gd name="connsiteY10" fmla="*/ 83339 h 114632"/>
                <a:gd name="connsiteX11" fmla="*/ 112992 w 141762"/>
                <a:gd name="connsiteY11" fmla="*/ 74482 h 114632"/>
                <a:gd name="connsiteX12" fmla="*/ 142052 w 141762"/>
                <a:gd name="connsiteY12" fmla="*/ 15015 h 114632"/>
                <a:gd name="connsiteX13" fmla="*/ 139020 w 141762"/>
                <a:gd name="connsiteY13" fmla="*/ 12484 h 114632"/>
                <a:gd name="connsiteX14" fmla="*/ 135230 w 141762"/>
                <a:gd name="connsiteY14" fmla="*/ 17798 h 114632"/>
                <a:gd name="connsiteX15" fmla="*/ 110465 w 141762"/>
                <a:gd name="connsiteY15" fmla="*/ 67902 h 114632"/>
                <a:gd name="connsiteX16" fmla="*/ 110465 w 141762"/>
                <a:gd name="connsiteY16" fmla="*/ 52213 h 114632"/>
                <a:gd name="connsiteX17" fmla="*/ 93535 w 141762"/>
                <a:gd name="connsiteY17" fmla="*/ 86881 h 114632"/>
                <a:gd name="connsiteX18" fmla="*/ 41732 w 141762"/>
                <a:gd name="connsiteY18" fmla="*/ 109150 h 114632"/>
                <a:gd name="connsiteX19" fmla="*/ 18990 w 141762"/>
                <a:gd name="connsiteY19" fmla="*/ 81567 h 114632"/>
                <a:gd name="connsiteX20" fmla="*/ 33646 w 141762"/>
                <a:gd name="connsiteY20" fmla="*/ 28933 h 114632"/>
                <a:gd name="connsiteX21" fmla="*/ 68013 w 141762"/>
                <a:gd name="connsiteY21" fmla="*/ 5652 h 114632"/>
                <a:gd name="connsiteX22" fmla="*/ 93029 w 141762"/>
                <a:gd name="connsiteY22" fmla="*/ 58539 h 114632"/>
                <a:gd name="connsiteX23" fmla="*/ 93535 w 141762"/>
                <a:gd name="connsiteY23" fmla="*/ 868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762" h="114632">
                  <a:moveTo>
                    <a:pt x="110465" y="52213"/>
                  </a:moveTo>
                  <a:cubicBezTo>
                    <a:pt x="110465" y="12484"/>
                    <a:pt x="86965" y="85"/>
                    <a:pt x="68265" y="85"/>
                  </a:cubicBezTo>
                  <a:cubicBezTo>
                    <a:pt x="33646" y="85"/>
                    <a:pt x="290" y="36271"/>
                    <a:pt x="290" y="71951"/>
                  </a:cubicBezTo>
                  <a:cubicBezTo>
                    <a:pt x="290" y="95485"/>
                    <a:pt x="15452" y="114717"/>
                    <a:pt x="41227" y="114717"/>
                  </a:cubicBezTo>
                  <a:cubicBezTo>
                    <a:pt x="57147" y="114717"/>
                    <a:pt x="75341" y="108897"/>
                    <a:pt x="94546" y="93461"/>
                  </a:cubicBezTo>
                  <a:cubicBezTo>
                    <a:pt x="97831" y="106872"/>
                    <a:pt x="106170" y="114717"/>
                    <a:pt x="117541" y="114717"/>
                  </a:cubicBezTo>
                  <a:cubicBezTo>
                    <a:pt x="130934" y="114717"/>
                    <a:pt x="138767" y="100799"/>
                    <a:pt x="138767" y="96750"/>
                  </a:cubicBezTo>
                  <a:cubicBezTo>
                    <a:pt x="138767" y="94979"/>
                    <a:pt x="137251" y="94220"/>
                    <a:pt x="135735" y="94220"/>
                  </a:cubicBezTo>
                  <a:cubicBezTo>
                    <a:pt x="133966" y="94220"/>
                    <a:pt x="133208" y="94979"/>
                    <a:pt x="132450" y="96750"/>
                  </a:cubicBezTo>
                  <a:cubicBezTo>
                    <a:pt x="127901" y="109150"/>
                    <a:pt x="118804" y="109150"/>
                    <a:pt x="118299" y="109150"/>
                  </a:cubicBezTo>
                  <a:cubicBezTo>
                    <a:pt x="110465" y="109150"/>
                    <a:pt x="110465" y="89412"/>
                    <a:pt x="110465" y="83339"/>
                  </a:cubicBezTo>
                  <a:cubicBezTo>
                    <a:pt x="110465" y="78024"/>
                    <a:pt x="110465" y="77518"/>
                    <a:pt x="112992" y="74482"/>
                  </a:cubicBezTo>
                  <a:cubicBezTo>
                    <a:pt x="136746" y="44622"/>
                    <a:pt x="142052" y="15268"/>
                    <a:pt x="142052" y="15015"/>
                  </a:cubicBezTo>
                  <a:cubicBezTo>
                    <a:pt x="142052" y="14509"/>
                    <a:pt x="141800" y="12484"/>
                    <a:pt x="139020" y="12484"/>
                  </a:cubicBezTo>
                  <a:cubicBezTo>
                    <a:pt x="136493" y="12484"/>
                    <a:pt x="136493" y="13243"/>
                    <a:pt x="135230" y="17798"/>
                  </a:cubicBezTo>
                  <a:cubicBezTo>
                    <a:pt x="130681" y="33740"/>
                    <a:pt x="122342" y="52972"/>
                    <a:pt x="110465" y="67902"/>
                  </a:cubicBezTo>
                  <a:lnTo>
                    <a:pt x="110465" y="52213"/>
                  </a:lnTo>
                  <a:close/>
                  <a:moveTo>
                    <a:pt x="93535" y="86881"/>
                  </a:moveTo>
                  <a:cubicBezTo>
                    <a:pt x="71298" y="106366"/>
                    <a:pt x="51840" y="109150"/>
                    <a:pt x="41732" y="109150"/>
                  </a:cubicBezTo>
                  <a:cubicBezTo>
                    <a:pt x="26571" y="109150"/>
                    <a:pt x="18990" y="97762"/>
                    <a:pt x="18990" y="81567"/>
                  </a:cubicBezTo>
                  <a:cubicBezTo>
                    <a:pt x="18990" y="69168"/>
                    <a:pt x="25560" y="41838"/>
                    <a:pt x="33646" y="28933"/>
                  </a:cubicBezTo>
                  <a:cubicBezTo>
                    <a:pt x="45523" y="10460"/>
                    <a:pt x="59168" y="5652"/>
                    <a:pt x="68013" y="5652"/>
                  </a:cubicBezTo>
                  <a:cubicBezTo>
                    <a:pt x="93029" y="5652"/>
                    <a:pt x="93029" y="38802"/>
                    <a:pt x="93029" y="58539"/>
                  </a:cubicBezTo>
                  <a:cubicBezTo>
                    <a:pt x="93029" y="67902"/>
                    <a:pt x="93029" y="82579"/>
                    <a:pt x="93535" y="868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E039F51-FB09-95BB-7083-49A2C90AD22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1755035" y="7785764"/>
              <a:ext cx="168042" cy="59213"/>
            </a:xfrm>
            <a:custGeom>
              <a:avLst/>
              <a:gdLst>
                <a:gd name="connsiteX0" fmla="*/ 159750 w 168042"/>
                <a:gd name="connsiteY0" fmla="*/ 10207 h 59213"/>
                <a:gd name="connsiteX1" fmla="*/ 168342 w 168042"/>
                <a:gd name="connsiteY1" fmla="*/ 5146 h 59213"/>
                <a:gd name="connsiteX2" fmla="*/ 160003 w 168042"/>
                <a:gd name="connsiteY2" fmla="*/ 85 h 59213"/>
                <a:gd name="connsiteX3" fmla="*/ 8638 w 168042"/>
                <a:gd name="connsiteY3" fmla="*/ 85 h 59213"/>
                <a:gd name="connsiteX4" fmla="*/ 299 w 168042"/>
                <a:gd name="connsiteY4" fmla="*/ 5146 h 59213"/>
                <a:gd name="connsiteX5" fmla="*/ 8891 w 168042"/>
                <a:gd name="connsiteY5" fmla="*/ 10207 h 59213"/>
                <a:gd name="connsiteX6" fmla="*/ 159750 w 168042"/>
                <a:gd name="connsiteY6" fmla="*/ 10207 h 59213"/>
                <a:gd name="connsiteX7" fmla="*/ 160003 w 168042"/>
                <a:gd name="connsiteY7" fmla="*/ 59299 h 59213"/>
                <a:gd name="connsiteX8" fmla="*/ 168342 w 168042"/>
                <a:gd name="connsiteY8" fmla="*/ 54238 h 59213"/>
                <a:gd name="connsiteX9" fmla="*/ 159750 w 168042"/>
                <a:gd name="connsiteY9" fmla="*/ 49177 h 59213"/>
                <a:gd name="connsiteX10" fmla="*/ 8891 w 168042"/>
                <a:gd name="connsiteY10" fmla="*/ 49177 h 59213"/>
                <a:gd name="connsiteX11" fmla="*/ 299 w 168042"/>
                <a:gd name="connsiteY11" fmla="*/ 54238 h 59213"/>
                <a:gd name="connsiteX12" fmla="*/ 8638 w 168042"/>
                <a:gd name="connsiteY12" fmla="*/ 59299 h 59213"/>
                <a:gd name="connsiteX13" fmla="*/ 160003 w 1680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42" h="59213">
                  <a:moveTo>
                    <a:pt x="159750" y="10207"/>
                  </a:moveTo>
                  <a:cubicBezTo>
                    <a:pt x="163541" y="10207"/>
                    <a:pt x="168342" y="10207"/>
                    <a:pt x="168342" y="5146"/>
                  </a:cubicBezTo>
                  <a:cubicBezTo>
                    <a:pt x="168342" y="85"/>
                    <a:pt x="163541" y="85"/>
                    <a:pt x="160003" y="85"/>
                  </a:cubicBezTo>
                  <a:lnTo>
                    <a:pt x="8638" y="85"/>
                  </a:lnTo>
                  <a:cubicBezTo>
                    <a:pt x="5101" y="85"/>
                    <a:pt x="299" y="85"/>
                    <a:pt x="299" y="5146"/>
                  </a:cubicBezTo>
                  <a:cubicBezTo>
                    <a:pt x="299" y="10207"/>
                    <a:pt x="5101" y="10207"/>
                    <a:pt x="8891" y="10207"/>
                  </a:cubicBezTo>
                  <a:lnTo>
                    <a:pt x="159750" y="10207"/>
                  </a:lnTo>
                  <a:close/>
                  <a:moveTo>
                    <a:pt x="160003" y="59299"/>
                  </a:moveTo>
                  <a:cubicBezTo>
                    <a:pt x="163541" y="59299"/>
                    <a:pt x="168342" y="59299"/>
                    <a:pt x="168342" y="54238"/>
                  </a:cubicBezTo>
                  <a:cubicBezTo>
                    <a:pt x="168342" y="49177"/>
                    <a:pt x="163541" y="49177"/>
                    <a:pt x="159750" y="49177"/>
                  </a:cubicBezTo>
                  <a:lnTo>
                    <a:pt x="8891" y="49177"/>
                  </a:lnTo>
                  <a:cubicBezTo>
                    <a:pt x="5101" y="49177"/>
                    <a:pt x="299" y="49177"/>
                    <a:pt x="299" y="54238"/>
                  </a:cubicBezTo>
                  <a:cubicBezTo>
                    <a:pt x="299" y="59299"/>
                    <a:pt x="5101" y="59299"/>
                    <a:pt x="8638" y="59299"/>
                  </a:cubicBezTo>
                  <a:lnTo>
                    <a:pt x="16000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06C217E5-743B-8B43-E4B4-74E4CAC9CE5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2017472" y="7710102"/>
              <a:ext cx="106384" cy="174099"/>
            </a:xfrm>
            <a:custGeom>
              <a:avLst/>
              <a:gdLst>
                <a:gd name="connsiteX0" fmla="*/ 106695 w 106384"/>
                <a:gd name="connsiteY0" fmla="*/ 87640 h 174099"/>
                <a:gd name="connsiteX1" fmla="*/ 96587 w 106384"/>
                <a:gd name="connsiteY1" fmla="*/ 28426 h 174099"/>
                <a:gd name="connsiteX2" fmla="*/ 53629 w 106384"/>
                <a:gd name="connsiteY2" fmla="*/ 85 h 174099"/>
                <a:gd name="connsiteX3" fmla="*/ 9660 w 106384"/>
                <a:gd name="connsiteY3" fmla="*/ 30198 h 174099"/>
                <a:gd name="connsiteX4" fmla="*/ 310 w 106384"/>
                <a:gd name="connsiteY4" fmla="*/ 87640 h 174099"/>
                <a:gd name="connsiteX5" fmla="*/ 11681 w 106384"/>
                <a:gd name="connsiteY5" fmla="*/ 148626 h 174099"/>
                <a:gd name="connsiteX6" fmla="*/ 53376 w 106384"/>
                <a:gd name="connsiteY6" fmla="*/ 174184 h 174099"/>
                <a:gd name="connsiteX7" fmla="*/ 97345 w 106384"/>
                <a:gd name="connsiteY7" fmla="*/ 144830 h 174099"/>
                <a:gd name="connsiteX8" fmla="*/ 106695 w 106384"/>
                <a:gd name="connsiteY8" fmla="*/ 87640 h 174099"/>
                <a:gd name="connsiteX9" fmla="*/ 53376 w 106384"/>
                <a:gd name="connsiteY9" fmla="*/ 168617 h 174099"/>
                <a:gd name="connsiteX10" fmla="*/ 24063 w 106384"/>
                <a:gd name="connsiteY10" fmla="*/ 137998 h 174099"/>
                <a:gd name="connsiteX11" fmla="*/ 21284 w 106384"/>
                <a:gd name="connsiteY11" fmla="*/ 84604 h 174099"/>
                <a:gd name="connsiteX12" fmla="*/ 23305 w 106384"/>
                <a:gd name="connsiteY12" fmla="*/ 38042 h 174099"/>
                <a:gd name="connsiteX13" fmla="*/ 53376 w 106384"/>
                <a:gd name="connsiteY13" fmla="*/ 5652 h 174099"/>
                <a:gd name="connsiteX14" fmla="*/ 83194 w 106384"/>
                <a:gd name="connsiteY14" fmla="*/ 35259 h 174099"/>
                <a:gd name="connsiteX15" fmla="*/ 85721 w 106384"/>
                <a:gd name="connsiteY15" fmla="*/ 84604 h 174099"/>
                <a:gd name="connsiteX16" fmla="*/ 82941 w 106384"/>
                <a:gd name="connsiteY16" fmla="*/ 136985 h 174099"/>
                <a:gd name="connsiteX17" fmla="*/ 53376 w 106384"/>
                <a:gd name="connsiteY17" fmla="*/ 168617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384" h="174099">
                  <a:moveTo>
                    <a:pt x="106695" y="87640"/>
                  </a:moveTo>
                  <a:cubicBezTo>
                    <a:pt x="106695" y="67396"/>
                    <a:pt x="105431" y="47152"/>
                    <a:pt x="96587" y="28426"/>
                  </a:cubicBezTo>
                  <a:cubicBezTo>
                    <a:pt x="84963" y="4133"/>
                    <a:pt x="64242" y="85"/>
                    <a:pt x="53629" y="85"/>
                  </a:cubicBezTo>
                  <a:cubicBezTo>
                    <a:pt x="38467" y="85"/>
                    <a:pt x="20020" y="6664"/>
                    <a:pt x="9660" y="30198"/>
                  </a:cubicBezTo>
                  <a:cubicBezTo>
                    <a:pt x="1573" y="47658"/>
                    <a:pt x="310" y="67396"/>
                    <a:pt x="310" y="87640"/>
                  </a:cubicBezTo>
                  <a:cubicBezTo>
                    <a:pt x="310" y="106619"/>
                    <a:pt x="1321" y="129394"/>
                    <a:pt x="11681" y="148626"/>
                  </a:cubicBezTo>
                  <a:cubicBezTo>
                    <a:pt x="22547" y="169123"/>
                    <a:pt x="40994" y="174184"/>
                    <a:pt x="53376" y="174184"/>
                  </a:cubicBezTo>
                  <a:cubicBezTo>
                    <a:pt x="67022" y="174184"/>
                    <a:pt x="86226" y="168870"/>
                    <a:pt x="97345" y="144830"/>
                  </a:cubicBezTo>
                  <a:cubicBezTo>
                    <a:pt x="105431" y="127369"/>
                    <a:pt x="106695" y="107631"/>
                    <a:pt x="106695" y="87640"/>
                  </a:cubicBezTo>
                  <a:close/>
                  <a:moveTo>
                    <a:pt x="53376" y="168617"/>
                  </a:moveTo>
                  <a:cubicBezTo>
                    <a:pt x="43521" y="168617"/>
                    <a:pt x="28612" y="162290"/>
                    <a:pt x="24063" y="137998"/>
                  </a:cubicBezTo>
                  <a:cubicBezTo>
                    <a:pt x="21284" y="122814"/>
                    <a:pt x="21284" y="99534"/>
                    <a:pt x="21284" y="84604"/>
                  </a:cubicBezTo>
                  <a:cubicBezTo>
                    <a:pt x="21284" y="68408"/>
                    <a:pt x="21284" y="51707"/>
                    <a:pt x="23305" y="38042"/>
                  </a:cubicBezTo>
                  <a:cubicBezTo>
                    <a:pt x="28106" y="7929"/>
                    <a:pt x="47059" y="5652"/>
                    <a:pt x="53376" y="5652"/>
                  </a:cubicBezTo>
                  <a:cubicBezTo>
                    <a:pt x="61715" y="5652"/>
                    <a:pt x="78393" y="10207"/>
                    <a:pt x="83194" y="35259"/>
                  </a:cubicBezTo>
                  <a:cubicBezTo>
                    <a:pt x="85721" y="49430"/>
                    <a:pt x="85721" y="68662"/>
                    <a:pt x="85721" y="84604"/>
                  </a:cubicBezTo>
                  <a:cubicBezTo>
                    <a:pt x="85721" y="103583"/>
                    <a:pt x="85721" y="120790"/>
                    <a:pt x="82941" y="136985"/>
                  </a:cubicBezTo>
                  <a:cubicBezTo>
                    <a:pt x="79151" y="161025"/>
                    <a:pt x="64747" y="168617"/>
                    <a:pt x="53376" y="168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D71AC1DA-70FE-3782-3FB1-E1F715D442D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2155697" y="7851810"/>
              <a:ext cx="26785" cy="26823"/>
            </a:xfrm>
            <a:custGeom>
              <a:avLst/>
              <a:gdLst>
                <a:gd name="connsiteX0" fmla="*/ 27101 w 26785"/>
                <a:gd name="connsiteY0" fmla="*/ 13496 h 26823"/>
                <a:gd name="connsiteX1" fmla="*/ 13708 w 26785"/>
                <a:gd name="connsiteY1" fmla="*/ 85 h 26823"/>
                <a:gd name="connsiteX2" fmla="*/ 315 w 26785"/>
                <a:gd name="connsiteY2" fmla="*/ 13496 h 26823"/>
                <a:gd name="connsiteX3" fmla="*/ 13708 w 26785"/>
                <a:gd name="connsiteY3" fmla="*/ 26908 h 26823"/>
                <a:gd name="connsiteX4" fmla="*/ 27101 w 2678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" h="26823">
                  <a:moveTo>
                    <a:pt x="27101" y="13496"/>
                  </a:moveTo>
                  <a:cubicBezTo>
                    <a:pt x="27101" y="6158"/>
                    <a:pt x="21036" y="85"/>
                    <a:pt x="13708" y="85"/>
                  </a:cubicBezTo>
                  <a:cubicBezTo>
                    <a:pt x="6380" y="85"/>
                    <a:pt x="315" y="6158"/>
                    <a:pt x="315" y="13496"/>
                  </a:cubicBezTo>
                  <a:cubicBezTo>
                    <a:pt x="315" y="20835"/>
                    <a:pt x="6380" y="26908"/>
                    <a:pt x="13708" y="26908"/>
                  </a:cubicBezTo>
                  <a:cubicBezTo>
                    <a:pt x="21036" y="26908"/>
                    <a:pt x="27101" y="20835"/>
                    <a:pt x="27101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C34209D-384D-0FA1-866C-EBC770A8DAA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2216794" y="7710102"/>
              <a:ext cx="100825" cy="168531"/>
            </a:xfrm>
            <a:custGeom>
              <a:avLst/>
              <a:gdLst>
                <a:gd name="connsiteX0" fmla="*/ 19775 w 100825"/>
                <a:gd name="connsiteY0" fmla="*/ 149132 h 168531"/>
                <a:gd name="connsiteX1" fmla="*/ 46561 w 100825"/>
                <a:gd name="connsiteY1" fmla="*/ 123067 h 168531"/>
                <a:gd name="connsiteX2" fmla="*/ 101143 w 100825"/>
                <a:gd name="connsiteY2" fmla="*/ 49177 h 168531"/>
                <a:gd name="connsiteX3" fmla="*/ 47572 w 100825"/>
                <a:gd name="connsiteY3" fmla="*/ 85 h 168531"/>
                <a:gd name="connsiteX4" fmla="*/ 318 w 100825"/>
                <a:gd name="connsiteY4" fmla="*/ 45887 h 168531"/>
                <a:gd name="connsiteX5" fmla="*/ 13710 w 100825"/>
                <a:gd name="connsiteY5" fmla="*/ 60058 h 168531"/>
                <a:gd name="connsiteX6" fmla="*/ 26851 w 100825"/>
                <a:gd name="connsiteY6" fmla="*/ 46646 h 168531"/>
                <a:gd name="connsiteX7" fmla="*/ 13458 w 100825"/>
                <a:gd name="connsiteY7" fmla="*/ 33487 h 168531"/>
                <a:gd name="connsiteX8" fmla="*/ 10173 w 100825"/>
                <a:gd name="connsiteY8" fmla="*/ 33740 h 168531"/>
                <a:gd name="connsiteX9" fmla="*/ 44287 w 100825"/>
                <a:gd name="connsiteY9" fmla="*/ 7929 h 168531"/>
                <a:gd name="connsiteX10" fmla="*/ 78148 w 100825"/>
                <a:gd name="connsiteY10" fmla="*/ 49177 h 168531"/>
                <a:gd name="connsiteX11" fmla="*/ 51615 w 100825"/>
                <a:gd name="connsiteY11" fmla="*/ 105101 h 168531"/>
                <a:gd name="connsiteX12" fmla="*/ 3097 w 100825"/>
                <a:gd name="connsiteY12" fmla="*/ 159254 h 168531"/>
                <a:gd name="connsiteX13" fmla="*/ 318 w 100825"/>
                <a:gd name="connsiteY13" fmla="*/ 168617 h 168531"/>
                <a:gd name="connsiteX14" fmla="*/ 94068 w 100825"/>
                <a:gd name="connsiteY14" fmla="*/ 168617 h 168531"/>
                <a:gd name="connsiteX15" fmla="*/ 101143 w 100825"/>
                <a:gd name="connsiteY15" fmla="*/ 124586 h 168531"/>
                <a:gd name="connsiteX16" fmla="*/ 94826 w 100825"/>
                <a:gd name="connsiteY16" fmla="*/ 124586 h 168531"/>
                <a:gd name="connsiteX17" fmla="*/ 89266 w 100825"/>
                <a:gd name="connsiteY17" fmla="*/ 147107 h 168531"/>
                <a:gd name="connsiteX18" fmla="*/ 65260 w 100825"/>
                <a:gd name="connsiteY18" fmla="*/ 149132 h 168531"/>
                <a:gd name="connsiteX19" fmla="*/ 19775 w 100825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25" h="168531">
                  <a:moveTo>
                    <a:pt x="19775" y="149132"/>
                  </a:moveTo>
                  <a:lnTo>
                    <a:pt x="46561" y="123067"/>
                  </a:lnTo>
                  <a:cubicBezTo>
                    <a:pt x="85981" y="88146"/>
                    <a:pt x="101143" y="74482"/>
                    <a:pt x="101143" y="49177"/>
                  </a:cubicBezTo>
                  <a:cubicBezTo>
                    <a:pt x="101143" y="20329"/>
                    <a:pt x="78401" y="85"/>
                    <a:pt x="47572" y="85"/>
                  </a:cubicBezTo>
                  <a:cubicBezTo>
                    <a:pt x="19017" y="85"/>
                    <a:pt x="318" y="23365"/>
                    <a:pt x="318" y="45887"/>
                  </a:cubicBezTo>
                  <a:cubicBezTo>
                    <a:pt x="318" y="60058"/>
                    <a:pt x="12952" y="60058"/>
                    <a:pt x="13710" y="60058"/>
                  </a:cubicBezTo>
                  <a:cubicBezTo>
                    <a:pt x="18006" y="60058"/>
                    <a:pt x="26851" y="57021"/>
                    <a:pt x="26851" y="46646"/>
                  </a:cubicBezTo>
                  <a:cubicBezTo>
                    <a:pt x="26851" y="40067"/>
                    <a:pt x="22302" y="33487"/>
                    <a:pt x="13458" y="33487"/>
                  </a:cubicBezTo>
                  <a:cubicBezTo>
                    <a:pt x="11436" y="33487"/>
                    <a:pt x="10931" y="33487"/>
                    <a:pt x="10173" y="33740"/>
                  </a:cubicBezTo>
                  <a:cubicBezTo>
                    <a:pt x="15985" y="17292"/>
                    <a:pt x="29630" y="7929"/>
                    <a:pt x="44287" y="7929"/>
                  </a:cubicBezTo>
                  <a:cubicBezTo>
                    <a:pt x="67282" y="7929"/>
                    <a:pt x="78148" y="28426"/>
                    <a:pt x="78148" y="49177"/>
                  </a:cubicBezTo>
                  <a:cubicBezTo>
                    <a:pt x="78148" y="69421"/>
                    <a:pt x="65513" y="89412"/>
                    <a:pt x="51615" y="105101"/>
                  </a:cubicBezTo>
                  <a:lnTo>
                    <a:pt x="3097" y="159254"/>
                  </a:lnTo>
                  <a:cubicBezTo>
                    <a:pt x="318" y="162037"/>
                    <a:pt x="318" y="162543"/>
                    <a:pt x="318" y="168617"/>
                  </a:cubicBezTo>
                  <a:lnTo>
                    <a:pt x="94068" y="168617"/>
                  </a:lnTo>
                  <a:lnTo>
                    <a:pt x="101143" y="124586"/>
                  </a:lnTo>
                  <a:lnTo>
                    <a:pt x="94826" y="124586"/>
                  </a:lnTo>
                  <a:cubicBezTo>
                    <a:pt x="93562" y="132177"/>
                    <a:pt x="91793" y="143312"/>
                    <a:pt x="89266" y="147107"/>
                  </a:cubicBezTo>
                  <a:cubicBezTo>
                    <a:pt x="87498" y="149132"/>
                    <a:pt x="70820" y="149132"/>
                    <a:pt x="65260" y="149132"/>
                  </a:cubicBezTo>
                  <a:lnTo>
                    <a:pt x="19775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18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68AA8-051F-6F32-C865-21C00D7D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Spin-boson models with Debye spectral density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 descr="\documentclass{article}&#10;\usepackage{amsmath}&#10;\pagestyle{empty}&#10;\begin{document}&#10;&#10;\begin{align*}&#10;  \hat{H} = \epsilon \hat{\sigma}_z + \Delta \hat{\sigma}_x + \frac{1}{2} \sum_j \omega_j (\hat{x}^2_j + \hat{p}^2_j) + \hat{\sigma}_{z} \otimes \hat{F},~~~~~~ \hat{F} \equiv \sum_j c_{j} \hat{x}_{j}&#10;\end{align*}&#10;&#10;\end{document}" title="IguanaTex Vector Display">
            <a:extLst>
              <a:ext uri="{FF2B5EF4-FFF2-40B4-BE49-F238E27FC236}">
                <a16:creationId xmlns:a16="http://schemas.microsoft.com/office/drawing/2014/main" id="{3C1A68C1-41B8-424B-BC4A-D60406196FF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95250" y="1886689"/>
            <a:ext cx="7001499" cy="680909"/>
            <a:chOff x="5692708" y="3575763"/>
            <a:chExt cx="7001499" cy="680909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41F83976-F256-B867-A04C-74FE4E6D8B07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5778366" y="3676866"/>
              <a:ext cx="67503" cy="39344"/>
            </a:xfrm>
            <a:custGeom>
              <a:avLst/>
              <a:gdLst>
                <a:gd name="connsiteX0" fmla="*/ 33976 w 67503"/>
                <a:gd name="connsiteY0" fmla="*/ 84 h 39344"/>
                <a:gd name="connsiteX1" fmla="*/ 98 w 67503"/>
                <a:gd name="connsiteY1" fmla="*/ 34830 h 39344"/>
                <a:gd name="connsiteX2" fmla="*/ 4648 w 67503"/>
                <a:gd name="connsiteY2" fmla="*/ 39429 h 39344"/>
                <a:gd name="connsiteX3" fmla="*/ 33976 w 67503"/>
                <a:gd name="connsiteY3" fmla="*/ 13370 h 39344"/>
                <a:gd name="connsiteX4" fmla="*/ 63050 w 67503"/>
                <a:gd name="connsiteY4" fmla="*/ 39429 h 39344"/>
                <a:gd name="connsiteX5" fmla="*/ 67601 w 67503"/>
                <a:gd name="connsiteY5" fmla="*/ 34830 h 39344"/>
                <a:gd name="connsiteX6" fmla="*/ 33976 w 67503"/>
                <a:gd name="connsiteY6" fmla="*/ 84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3976" y="84"/>
                  </a:moveTo>
                  <a:lnTo>
                    <a:pt x="98" y="34830"/>
                  </a:lnTo>
                  <a:lnTo>
                    <a:pt x="4648" y="39429"/>
                  </a:lnTo>
                  <a:lnTo>
                    <a:pt x="33976" y="13370"/>
                  </a:lnTo>
                  <a:lnTo>
                    <a:pt x="63050" y="39429"/>
                  </a:lnTo>
                  <a:lnTo>
                    <a:pt x="67601" y="34830"/>
                  </a:lnTo>
                  <a:lnTo>
                    <a:pt x="33976" y="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8B469EF-FABF-8191-2D3C-D07D24C7832B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5692708" y="3744257"/>
              <a:ext cx="212876" cy="174495"/>
            </a:xfrm>
            <a:custGeom>
              <a:avLst/>
              <a:gdLst>
                <a:gd name="connsiteX0" fmla="*/ 183139 w 212876"/>
                <a:gd name="connsiteY0" fmla="*/ 19759 h 174495"/>
                <a:gd name="connsiteX1" fmla="*/ 204376 w 212876"/>
                <a:gd name="connsiteY1" fmla="*/ 8007 h 174495"/>
                <a:gd name="connsiteX2" fmla="*/ 212972 w 212876"/>
                <a:gd name="connsiteY2" fmla="*/ 2897 h 174495"/>
                <a:gd name="connsiteX3" fmla="*/ 209432 w 212876"/>
                <a:gd name="connsiteY3" fmla="*/ 87 h 174495"/>
                <a:gd name="connsiteX4" fmla="*/ 177071 w 212876"/>
                <a:gd name="connsiteY4" fmla="*/ 853 h 174495"/>
                <a:gd name="connsiteX5" fmla="*/ 144457 w 212876"/>
                <a:gd name="connsiteY5" fmla="*/ 87 h 174495"/>
                <a:gd name="connsiteX6" fmla="*/ 139653 w 212876"/>
                <a:gd name="connsiteY6" fmla="*/ 5197 h 174495"/>
                <a:gd name="connsiteX7" fmla="*/ 146732 w 212876"/>
                <a:gd name="connsiteY7" fmla="*/ 8007 h 174495"/>
                <a:gd name="connsiteX8" fmla="*/ 156339 w 212876"/>
                <a:gd name="connsiteY8" fmla="*/ 8518 h 174495"/>
                <a:gd name="connsiteX9" fmla="*/ 163166 w 212876"/>
                <a:gd name="connsiteY9" fmla="*/ 12606 h 174495"/>
                <a:gd name="connsiteX10" fmla="*/ 162154 w 212876"/>
                <a:gd name="connsiteY10" fmla="*/ 17460 h 174495"/>
                <a:gd name="connsiteX11" fmla="*/ 146985 w 212876"/>
                <a:gd name="connsiteY11" fmla="*/ 79798 h 174495"/>
                <a:gd name="connsiteX12" fmla="*/ 69874 w 212876"/>
                <a:gd name="connsiteY12" fmla="*/ 79798 h 174495"/>
                <a:gd name="connsiteX13" fmla="*/ 84791 w 212876"/>
                <a:gd name="connsiteY13" fmla="*/ 19759 h 174495"/>
                <a:gd name="connsiteX14" fmla="*/ 106028 w 212876"/>
                <a:gd name="connsiteY14" fmla="*/ 8007 h 174495"/>
                <a:gd name="connsiteX15" fmla="*/ 114624 w 212876"/>
                <a:gd name="connsiteY15" fmla="*/ 2897 h 174495"/>
                <a:gd name="connsiteX16" fmla="*/ 111084 w 212876"/>
                <a:gd name="connsiteY16" fmla="*/ 87 h 174495"/>
                <a:gd name="connsiteX17" fmla="*/ 78723 w 212876"/>
                <a:gd name="connsiteY17" fmla="*/ 853 h 174495"/>
                <a:gd name="connsiteX18" fmla="*/ 46109 w 212876"/>
                <a:gd name="connsiteY18" fmla="*/ 87 h 174495"/>
                <a:gd name="connsiteX19" fmla="*/ 41305 w 212876"/>
                <a:gd name="connsiteY19" fmla="*/ 5197 h 174495"/>
                <a:gd name="connsiteX20" fmla="*/ 48384 w 212876"/>
                <a:gd name="connsiteY20" fmla="*/ 8007 h 174495"/>
                <a:gd name="connsiteX21" fmla="*/ 57991 w 212876"/>
                <a:gd name="connsiteY21" fmla="*/ 8518 h 174495"/>
                <a:gd name="connsiteX22" fmla="*/ 64818 w 212876"/>
                <a:gd name="connsiteY22" fmla="*/ 12606 h 174495"/>
                <a:gd name="connsiteX23" fmla="*/ 63806 w 212876"/>
                <a:gd name="connsiteY23" fmla="*/ 17460 h 174495"/>
                <a:gd name="connsiteX24" fmla="*/ 29928 w 212876"/>
                <a:gd name="connsiteY24" fmla="*/ 154655 h 174495"/>
                <a:gd name="connsiteX25" fmla="*/ 6921 w 212876"/>
                <a:gd name="connsiteY25" fmla="*/ 166663 h 174495"/>
                <a:gd name="connsiteX26" fmla="*/ 95 w 212876"/>
                <a:gd name="connsiteY26" fmla="*/ 171772 h 174495"/>
                <a:gd name="connsiteX27" fmla="*/ 3634 w 212876"/>
                <a:gd name="connsiteY27" fmla="*/ 174583 h 174495"/>
                <a:gd name="connsiteX28" fmla="*/ 35743 w 212876"/>
                <a:gd name="connsiteY28" fmla="*/ 173816 h 174495"/>
                <a:gd name="connsiteX29" fmla="*/ 51924 w 212876"/>
                <a:gd name="connsiteY29" fmla="*/ 174072 h 174495"/>
                <a:gd name="connsiteX30" fmla="*/ 68357 w 212876"/>
                <a:gd name="connsiteY30" fmla="*/ 174583 h 174495"/>
                <a:gd name="connsiteX31" fmla="*/ 73414 w 212876"/>
                <a:gd name="connsiteY31" fmla="*/ 169473 h 174495"/>
                <a:gd name="connsiteX32" fmla="*/ 66334 w 212876"/>
                <a:gd name="connsiteY32" fmla="*/ 166663 h 174495"/>
                <a:gd name="connsiteX33" fmla="*/ 49901 w 212876"/>
                <a:gd name="connsiteY33" fmla="*/ 162064 h 174495"/>
                <a:gd name="connsiteX34" fmla="*/ 50659 w 212876"/>
                <a:gd name="connsiteY34" fmla="*/ 157721 h 174495"/>
                <a:gd name="connsiteX35" fmla="*/ 67851 w 212876"/>
                <a:gd name="connsiteY35" fmla="*/ 87718 h 174495"/>
                <a:gd name="connsiteX36" fmla="*/ 144962 w 212876"/>
                <a:gd name="connsiteY36" fmla="*/ 87718 h 174495"/>
                <a:gd name="connsiteX37" fmla="*/ 127518 w 212876"/>
                <a:gd name="connsiteY37" fmla="*/ 158232 h 174495"/>
                <a:gd name="connsiteX38" fmla="*/ 104511 w 212876"/>
                <a:gd name="connsiteY38" fmla="*/ 166663 h 174495"/>
                <a:gd name="connsiteX39" fmla="*/ 98443 w 212876"/>
                <a:gd name="connsiteY39" fmla="*/ 171772 h 174495"/>
                <a:gd name="connsiteX40" fmla="*/ 101982 w 212876"/>
                <a:gd name="connsiteY40" fmla="*/ 174583 h 174495"/>
                <a:gd name="connsiteX41" fmla="*/ 134091 w 212876"/>
                <a:gd name="connsiteY41" fmla="*/ 173816 h 174495"/>
                <a:gd name="connsiteX42" fmla="*/ 150272 w 212876"/>
                <a:gd name="connsiteY42" fmla="*/ 174072 h 174495"/>
                <a:gd name="connsiteX43" fmla="*/ 166705 w 212876"/>
                <a:gd name="connsiteY43" fmla="*/ 174583 h 174495"/>
                <a:gd name="connsiteX44" fmla="*/ 171762 w 212876"/>
                <a:gd name="connsiteY44" fmla="*/ 169473 h 174495"/>
                <a:gd name="connsiteX45" fmla="*/ 164682 w 212876"/>
                <a:gd name="connsiteY45" fmla="*/ 166663 h 174495"/>
                <a:gd name="connsiteX46" fmla="*/ 148249 w 212876"/>
                <a:gd name="connsiteY46" fmla="*/ 162064 h 174495"/>
                <a:gd name="connsiteX47" fmla="*/ 149007 w 212876"/>
                <a:gd name="connsiteY47" fmla="*/ 157721 h 174495"/>
                <a:gd name="connsiteX48" fmla="*/ 183139 w 212876"/>
                <a:gd name="connsiteY48" fmla="*/ 19759 h 17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12876" h="174495">
                  <a:moveTo>
                    <a:pt x="183139" y="19759"/>
                  </a:moveTo>
                  <a:cubicBezTo>
                    <a:pt x="185414" y="10562"/>
                    <a:pt x="185920" y="8007"/>
                    <a:pt x="204376" y="8007"/>
                  </a:cubicBezTo>
                  <a:cubicBezTo>
                    <a:pt x="210949" y="8007"/>
                    <a:pt x="212972" y="8007"/>
                    <a:pt x="212972" y="2897"/>
                  </a:cubicBezTo>
                  <a:cubicBezTo>
                    <a:pt x="212972" y="87"/>
                    <a:pt x="210191" y="87"/>
                    <a:pt x="209432" y="87"/>
                  </a:cubicBezTo>
                  <a:cubicBezTo>
                    <a:pt x="202353" y="87"/>
                    <a:pt x="184150" y="853"/>
                    <a:pt x="177071" y="853"/>
                  </a:cubicBezTo>
                  <a:cubicBezTo>
                    <a:pt x="169739" y="853"/>
                    <a:pt x="151789" y="87"/>
                    <a:pt x="144457" y="87"/>
                  </a:cubicBezTo>
                  <a:cubicBezTo>
                    <a:pt x="142434" y="87"/>
                    <a:pt x="139653" y="87"/>
                    <a:pt x="139653" y="5197"/>
                  </a:cubicBezTo>
                  <a:cubicBezTo>
                    <a:pt x="139653" y="8007"/>
                    <a:pt x="141928" y="8007"/>
                    <a:pt x="146732" y="8007"/>
                  </a:cubicBezTo>
                  <a:cubicBezTo>
                    <a:pt x="147238" y="8007"/>
                    <a:pt x="152041" y="8007"/>
                    <a:pt x="156339" y="8518"/>
                  </a:cubicBezTo>
                  <a:cubicBezTo>
                    <a:pt x="160890" y="9029"/>
                    <a:pt x="163166" y="9284"/>
                    <a:pt x="163166" y="12606"/>
                  </a:cubicBezTo>
                  <a:cubicBezTo>
                    <a:pt x="163166" y="13628"/>
                    <a:pt x="162913" y="14139"/>
                    <a:pt x="162154" y="17460"/>
                  </a:cubicBezTo>
                  <a:lnTo>
                    <a:pt x="146985" y="79798"/>
                  </a:lnTo>
                  <a:lnTo>
                    <a:pt x="69874" y="79798"/>
                  </a:lnTo>
                  <a:lnTo>
                    <a:pt x="84791" y="19759"/>
                  </a:lnTo>
                  <a:cubicBezTo>
                    <a:pt x="87066" y="10562"/>
                    <a:pt x="87824" y="8007"/>
                    <a:pt x="106028" y="8007"/>
                  </a:cubicBezTo>
                  <a:cubicBezTo>
                    <a:pt x="112601" y="8007"/>
                    <a:pt x="114624" y="8007"/>
                    <a:pt x="114624" y="2897"/>
                  </a:cubicBezTo>
                  <a:cubicBezTo>
                    <a:pt x="114624" y="87"/>
                    <a:pt x="111843" y="87"/>
                    <a:pt x="111084" y="87"/>
                  </a:cubicBezTo>
                  <a:cubicBezTo>
                    <a:pt x="104005" y="87"/>
                    <a:pt x="85802" y="853"/>
                    <a:pt x="78723" y="853"/>
                  </a:cubicBezTo>
                  <a:cubicBezTo>
                    <a:pt x="71391" y="853"/>
                    <a:pt x="53440" y="87"/>
                    <a:pt x="46109" y="87"/>
                  </a:cubicBezTo>
                  <a:cubicBezTo>
                    <a:pt x="44086" y="87"/>
                    <a:pt x="41305" y="87"/>
                    <a:pt x="41305" y="5197"/>
                  </a:cubicBezTo>
                  <a:cubicBezTo>
                    <a:pt x="41305" y="8007"/>
                    <a:pt x="43580" y="8007"/>
                    <a:pt x="48384" y="8007"/>
                  </a:cubicBezTo>
                  <a:cubicBezTo>
                    <a:pt x="48890" y="8007"/>
                    <a:pt x="53693" y="8007"/>
                    <a:pt x="57991" y="8518"/>
                  </a:cubicBezTo>
                  <a:cubicBezTo>
                    <a:pt x="62542" y="9029"/>
                    <a:pt x="64818" y="9284"/>
                    <a:pt x="64818" y="12606"/>
                  </a:cubicBezTo>
                  <a:cubicBezTo>
                    <a:pt x="64818" y="13628"/>
                    <a:pt x="64565" y="14394"/>
                    <a:pt x="63806" y="17460"/>
                  </a:cubicBezTo>
                  <a:lnTo>
                    <a:pt x="29928" y="154655"/>
                  </a:lnTo>
                  <a:cubicBezTo>
                    <a:pt x="27400" y="164619"/>
                    <a:pt x="26894" y="166663"/>
                    <a:pt x="6921" y="166663"/>
                  </a:cubicBezTo>
                  <a:cubicBezTo>
                    <a:pt x="2370" y="166663"/>
                    <a:pt x="95" y="166663"/>
                    <a:pt x="95" y="171772"/>
                  </a:cubicBezTo>
                  <a:cubicBezTo>
                    <a:pt x="95" y="174583"/>
                    <a:pt x="3129" y="174583"/>
                    <a:pt x="3634" y="174583"/>
                  </a:cubicBezTo>
                  <a:cubicBezTo>
                    <a:pt x="10713" y="174583"/>
                    <a:pt x="28664" y="173816"/>
                    <a:pt x="35743" y="173816"/>
                  </a:cubicBezTo>
                  <a:cubicBezTo>
                    <a:pt x="41052" y="173816"/>
                    <a:pt x="46614" y="174072"/>
                    <a:pt x="51924" y="174072"/>
                  </a:cubicBezTo>
                  <a:cubicBezTo>
                    <a:pt x="57486" y="174072"/>
                    <a:pt x="63048" y="174583"/>
                    <a:pt x="68357" y="174583"/>
                  </a:cubicBezTo>
                  <a:cubicBezTo>
                    <a:pt x="70380" y="174583"/>
                    <a:pt x="73414" y="174583"/>
                    <a:pt x="73414" y="169473"/>
                  </a:cubicBezTo>
                  <a:cubicBezTo>
                    <a:pt x="73414" y="166663"/>
                    <a:pt x="71138" y="166663"/>
                    <a:pt x="66334" y="166663"/>
                  </a:cubicBezTo>
                  <a:cubicBezTo>
                    <a:pt x="56980" y="166663"/>
                    <a:pt x="49901" y="166663"/>
                    <a:pt x="49901" y="162064"/>
                  </a:cubicBezTo>
                  <a:cubicBezTo>
                    <a:pt x="49901" y="160531"/>
                    <a:pt x="50407" y="159254"/>
                    <a:pt x="50659" y="157721"/>
                  </a:cubicBezTo>
                  <a:lnTo>
                    <a:pt x="67851" y="87718"/>
                  </a:lnTo>
                  <a:lnTo>
                    <a:pt x="144962" y="87718"/>
                  </a:lnTo>
                  <a:cubicBezTo>
                    <a:pt x="134344" y="130128"/>
                    <a:pt x="128529" y="154399"/>
                    <a:pt x="127518" y="158232"/>
                  </a:cubicBezTo>
                  <a:cubicBezTo>
                    <a:pt x="124989" y="166407"/>
                    <a:pt x="120186" y="166663"/>
                    <a:pt x="104511" y="166663"/>
                  </a:cubicBezTo>
                  <a:cubicBezTo>
                    <a:pt x="100718" y="166663"/>
                    <a:pt x="98443" y="166663"/>
                    <a:pt x="98443" y="171772"/>
                  </a:cubicBezTo>
                  <a:cubicBezTo>
                    <a:pt x="98443" y="174583"/>
                    <a:pt x="101477" y="174583"/>
                    <a:pt x="101982" y="174583"/>
                  </a:cubicBezTo>
                  <a:cubicBezTo>
                    <a:pt x="109061" y="174583"/>
                    <a:pt x="127012" y="173816"/>
                    <a:pt x="134091" y="173816"/>
                  </a:cubicBezTo>
                  <a:cubicBezTo>
                    <a:pt x="139400" y="173816"/>
                    <a:pt x="144962" y="174072"/>
                    <a:pt x="150272" y="174072"/>
                  </a:cubicBezTo>
                  <a:cubicBezTo>
                    <a:pt x="155834" y="174072"/>
                    <a:pt x="161396" y="174583"/>
                    <a:pt x="166705" y="174583"/>
                  </a:cubicBezTo>
                  <a:cubicBezTo>
                    <a:pt x="168728" y="174583"/>
                    <a:pt x="171762" y="174583"/>
                    <a:pt x="171762" y="169473"/>
                  </a:cubicBezTo>
                  <a:cubicBezTo>
                    <a:pt x="171762" y="166663"/>
                    <a:pt x="169486" y="166663"/>
                    <a:pt x="164682" y="166663"/>
                  </a:cubicBezTo>
                  <a:cubicBezTo>
                    <a:pt x="155328" y="166663"/>
                    <a:pt x="148249" y="166663"/>
                    <a:pt x="148249" y="162064"/>
                  </a:cubicBezTo>
                  <a:cubicBezTo>
                    <a:pt x="148249" y="160531"/>
                    <a:pt x="148755" y="159254"/>
                    <a:pt x="149007" y="157721"/>
                  </a:cubicBezTo>
                  <a:lnTo>
                    <a:pt x="183139" y="19759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620B1A1-D19B-EE96-34D1-E3D139146D5D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5997933" y="3824990"/>
              <a:ext cx="168127" cy="59783"/>
            </a:xfrm>
            <a:custGeom>
              <a:avLst/>
              <a:gdLst>
                <a:gd name="connsiteX0" fmla="*/ 159638 w 168127"/>
                <a:gd name="connsiteY0" fmla="*/ 10306 h 59783"/>
                <a:gd name="connsiteX1" fmla="*/ 168234 w 168127"/>
                <a:gd name="connsiteY1" fmla="*/ 5197 h 59783"/>
                <a:gd name="connsiteX2" fmla="*/ 159891 w 168127"/>
                <a:gd name="connsiteY2" fmla="*/ 87 h 59783"/>
                <a:gd name="connsiteX3" fmla="*/ 8450 w 168127"/>
                <a:gd name="connsiteY3" fmla="*/ 87 h 59783"/>
                <a:gd name="connsiteX4" fmla="*/ 107 w 168127"/>
                <a:gd name="connsiteY4" fmla="*/ 5197 h 59783"/>
                <a:gd name="connsiteX5" fmla="*/ 8703 w 168127"/>
                <a:gd name="connsiteY5" fmla="*/ 10306 h 59783"/>
                <a:gd name="connsiteX6" fmla="*/ 159638 w 168127"/>
                <a:gd name="connsiteY6" fmla="*/ 10306 h 59783"/>
                <a:gd name="connsiteX7" fmla="*/ 159891 w 168127"/>
                <a:gd name="connsiteY7" fmla="*/ 59870 h 59783"/>
                <a:gd name="connsiteX8" fmla="*/ 168234 w 168127"/>
                <a:gd name="connsiteY8" fmla="*/ 54761 h 59783"/>
                <a:gd name="connsiteX9" fmla="*/ 159638 w 168127"/>
                <a:gd name="connsiteY9" fmla="*/ 49651 h 59783"/>
                <a:gd name="connsiteX10" fmla="*/ 8703 w 168127"/>
                <a:gd name="connsiteY10" fmla="*/ 49651 h 59783"/>
                <a:gd name="connsiteX11" fmla="*/ 107 w 168127"/>
                <a:gd name="connsiteY11" fmla="*/ 54761 h 59783"/>
                <a:gd name="connsiteX12" fmla="*/ 8450 w 168127"/>
                <a:gd name="connsiteY12" fmla="*/ 59870 h 59783"/>
                <a:gd name="connsiteX13" fmla="*/ 159891 w 168127"/>
                <a:gd name="connsiteY13" fmla="*/ 59870 h 5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127" h="59783">
                  <a:moveTo>
                    <a:pt x="159638" y="10306"/>
                  </a:moveTo>
                  <a:cubicBezTo>
                    <a:pt x="163430" y="10306"/>
                    <a:pt x="168234" y="10306"/>
                    <a:pt x="168234" y="5197"/>
                  </a:cubicBezTo>
                  <a:cubicBezTo>
                    <a:pt x="168234" y="87"/>
                    <a:pt x="163430" y="87"/>
                    <a:pt x="159891" y="87"/>
                  </a:cubicBezTo>
                  <a:lnTo>
                    <a:pt x="8450" y="87"/>
                  </a:lnTo>
                  <a:cubicBezTo>
                    <a:pt x="4910" y="87"/>
                    <a:pt x="107" y="87"/>
                    <a:pt x="107" y="5197"/>
                  </a:cubicBezTo>
                  <a:cubicBezTo>
                    <a:pt x="107" y="10306"/>
                    <a:pt x="4910" y="10306"/>
                    <a:pt x="8703" y="10306"/>
                  </a:cubicBezTo>
                  <a:lnTo>
                    <a:pt x="159638" y="10306"/>
                  </a:lnTo>
                  <a:close/>
                  <a:moveTo>
                    <a:pt x="159891" y="59870"/>
                  </a:moveTo>
                  <a:cubicBezTo>
                    <a:pt x="163430" y="59870"/>
                    <a:pt x="168234" y="59870"/>
                    <a:pt x="168234" y="54761"/>
                  </a:cubicBezTo>
                  <a:cubicBezTo>
                    <a:pt x="168234" y="49651"/>
                    <a:pt x="163430" y="49651"/>
                    <a:pt x="159638" y="49651"/>
                  </a:cubicBezTo>
                  <a:lnTo>
                    <a:pt x="8703" y="49651"/>
                  </a:lnTo>
                  <a:cubicBezTo>
                    <a:pt x="4910" y="49651"/>
                    <a:pt x="107" y="49651"/>
                    <a:pt x="107" y="54761"/>
                  </a:cubicBezTo>
                  <a:cubicBezTo>
                    <a:pt x="107" y="59870"/>
                    <a:pt x="4910" y="59870"/>
                    <a:pt x="8450" y="59870"/>
                  </a:cubicBezTo>
                  <a:lnTo>
                    <a:pt x="159891" y="59870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C49421F-C58E-390F-8D97-4D5B75B4425D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6262525" y="3808639"/>
              <a:ext cx="83178" cy="112924"/>
            </a:xfrm>
            <a:custGeom>
              <a:avLst/>
              <a:gdLst>
                <a:gd name="connsiteX0" fmla="*/ 63576 w 83178"/>
                <a:gd name="connsiteY0" fmla="*/ 52461 h 112924"/>
                <a:gd name="connsiteX1" fmla="*/ 72172 w 83178"/>
                <a:gd name="connsiteY1" fmla="*/ 48118 h 112924"/>
                <a:gd name="connsiteX2" fmla="*/ 64840 w 83178"/>
                <a:gd name="connsiteY2" fmla="*/ 44541 h 112924"/>
                <a:gd name="connsiteX3" fmla="*/ 23883 w 83178"/>
                <a:gd name="connsiteY3" fmla="*/ 44541 h 112924"/>
                <a:gd name="connsiteX4" fmla="*/ 67115 w 83178"/>
                <a:gd name="connsiteY4" fmla="*/ 8007 h 112924"/>
                <a:gd name="connsiteX5" fmla="*/ 74953 w 83178"/>
                <a:gd name="connsiteY5" fmla="*/ 8007 h 112924"/>
                <a:gd name="connsiteX6" fmla="*/ 83296 w 83178"/>
                <a:gd name="connsiteY6" fmla="*/ 3664 h 112924"/>
                <a:gd name="connsiteX7" fmla="*/ 75711 w 83178"/>
                <a:gd name="connsiteY7" fmla="*/ 87 h 112924"/>
                <a:gd name="connsiteX8" fmla="*/ 66862 w 83178"/>
                <a:gd name="connsiteY8" fmla="*/ 87 h 112924"/>
                <a:gd name="connsiteX9" fmla="*/ 117 w 83178"/>
                <a:gd name="connsiteY9" fmla="*/ 64724 h 112924"/>
                <a:gd name="connsiteX10" fmla="*/ 45878 w 83178"/>
                <a:gd name="connsiteY10" fmla="*/ 113011 h 112924"/>
                <a:gd name="connsiteX11" fmla="*/ 78745 w 83178"/>
                <a:gd name="connsiteY11" fmla="*/ 99981 h 112924"/>
                <a:gd name="connsiteX12" fmla="*/ 76217 w 83178"/>
                <a:gd name="connsiteY12" fmla="*/ 96404 h 112924"/>
                <a:gd name="connsiteX13" fmla="*/ 72930 w 83178"/>
                <a:gd name="connsiteY13" fmla="*/ 97937 h 112924"/>
                <a:gd name="connsiteX14" fmla="*/ 46384 w 83178"/>
                <a:gd name="connsiteY14" fmla="*/ 107390 h 112924"/>
                <a:gd name="connsiteX15" fmla="*/ 19079 w 83178"/>
                <a:gd name="connsiteY15" fmla="*/ 74177 h 112924"/>
                <a:gd name="connsiteX16" fmla="*/ 21860 w 83178"/>
                <a:gd name="connsiteY16" fmla="*/ 52461 h 112924"/>
                <a:gd name="connsiteX17" fmla="*/ 63576 w 83178"/>
                <a:gd name="connsiteY17" fmla="*/ 52461 h 11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178" h="112924">
                  <a:moveTo>
                    <a:pt x="63576" y="52461"/>
                  </a:moveTo>
                  <a:cubicBezTo>
                    <a:pt x="67621" y="52461"/>
                    <a:pt x="72172" y="52461"/>
                    <a:pt x="72172" y="48118"/>
                  </a:cubicBezTo>
                  <a:cubicBezTo>
                    <a:pt x="72172" y="44541"/>
                    <a:pt x="69138" y="44541"/>
                    <a:pt x="64840" y="44541"/>
                  </a:cubicBezTo>
                  <a:lnTo>
                    <a:pt x="23883" y="44541"/>
                  </a:lnTo>
                  <a:cubicBezTo>
                    <a:pt x="29950" y="22825"/>
                    <a:pt x="44108" y="8007"/>
                    <a:pt x="67115" y="8007"/>
                  </a:cubicBezTo>
                  <a:lnTo>
                    <a:pt x="74953" y="8007"/>
                  </a:lnTo>
                  <a:cubicBezTo>
                    <a:pt x="79251" y="8007"/>
                    <a:pt x="83296" y="8007"/>
                    <a:pt x="83296" y="3664"/>
                  </a:cubicBezTo>
                  <a:cubicBezTo>
                    <a:pt x="83296" y="87"/>
                    <a:pt x="80009" y="87"/>
                    <a:pt x="75711" y="87"/>
                  </a:cubicBezTo>
                  <a:lnTo>
                    <a:pt x="66862" y="87"/>
                  </a:lnTo>
                  <a:cubicBezTo>
                    <a:pt x="33996" y="87"/>
                    <a:pt x="117" y="25635"/>
                    <a:pt x="117" y="64724"/>
                  </a:cubicBezTo>
                  <a:cubicBezTo>
                    <a:pt x="117" y="92828"/>
                    <a:pt x="19079" y="113011"/>
                    <a:pt x="45878" y="113011"/>
                  </a:cubicBezTo>
                  <a:cubicBezTo>
                    <a:pt x="62312" y="113011"/>
                    <a:pt x="78745" y="102792"/>
                    <a:pt x="78745" y="99981"/>
                  </a:cubicBezTo>
                  <a:cubicBezTo>
                    <a:pt x="78745" y="99215"/>
                    <a:pt x="78492" y="96404"/>
                    <a:pt x="76217" y="96404"/>
                  </a:cubicBezTo>
                  <a:cubicBezTo>
                    <a:pt x="75711" y="96404"/>
                    <a:pt x="75206" y="96404"/>
                    <a:pt x="72930" y="97937"/>
                  </a:cubicBezTo>
                  <a:cubicBezTo>
                    <a:pt x="65093" y="103047"/>
                    <a:pt x="55738" y="107390"/>
                    <a:pt x="46384" y="107390"/>
                  </a:cubicBezTo>
                  <a:cubicBezTo>
                    <a:pt x="31720" y="107390"/>
                    <a:pt x="19079" y="96660"/>
                    <a:pt x="19079" y="74177"/>
                  </a:cubicBezTo>
                  <a:cubicBezTo>
                    <a:pt x="19079" y="65235"/>
                    <a:pt x="21102" y="55527"/>
                    <a:pt x="21860" y="52461"/>
                  </a:cubicBezTo>
                  <a:lnTo>
                    <a:pt x="63576" y="52461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577F204-E8B6-69F1-BB69-47D65227FC17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6396154" y="3741446"/>
              <a:ext cx="67503" cy="39344"/>
            </a:xfrm>
            <a:custGeom>
              <a:avLst/>
              <a:gdLst>
                <a:gd name="connsiteX0" fmla="*/ 34000 w 67503"/>
                <a:gd name="connsiteY0" fmla="*/ 87 h 39344"/>
                <a:gd name="connsiteX1" fmla="*/ 122 w 67503"/>
                <a:gd name="connsiteY1" fmla="*/ 34833 h 39344"/>
                <a:gd name="connsiteX2" fmla="*/ 4673 w 67503"/>
                <a:gd name="connsiteY2" fmla="*/ 39431 h 39344"/>
                <a:gd name="connsiteX3" fmla="*/ 34000 w 67503"/>
                <a:gd name="connsiteY3" fmla="*/ 13372 h 39344"/>
                <a:gd name="connsiteX4" fmla="*/ 63075 w 67503"/>
                <a:gd name="connsiteY4" fmla="*/ 39431 h 39344"/>
                <a:gd name="connsiteX5" fmla="*/ 67626 w 67503"/>
                <a:gd name="connsiteY5" fmla="*/ 34833 h 39344"/>
                <a:gd name="connsiteX6" fmla="*/ 34000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000" y="87"/>
                  </a:moveTo>
                  <a:lnTo>
                    <a:pt x="122" y="34833"/>
                  </a:lnTo>
                  <a:lnTo>
                    <a:pt x="4673" y="39431"/>
                  </a:lnTo>
                  <a:lnTo>
                    <a:pt x="34000" y="13372"/>
                  </a:lnTo>
                  <a:lnTo>
                    <a:pt x="63075" y="39431"/>
                  </a:lnTo>
                  <a:lnTo>
                    <a:pt x="67626" y="34833"/>
                  </a:lnTo>
                  <a:lnTo>
                    <a:pt x="34000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5468135-647E-839B-AE80-323A8B0799F6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6362871" y="3808639"/>
              <a:ext cx="133743" cy="112924"/>
            </a:xfrm>
            <a:custGeom>
              <a:avLst/>
              <a:gdLst>
                <a:gd name="connsiteX0" fmla="*/ 121476 w 133743"/>
                <a:gd name="connsiteY0" fmla="*/ 14905 h 112924"/>
                <a:gd name="connsiteX1" fmla="*/ 133865 w 133743"/>
                <a:gd name="connsiteY1" fmla="*/ 6219 h 112924"/>
                <a:gd name="connsiteX2" fmla="*/ 124004 w 133743"/>
                <a:gd name="connsiteY2" fmla="*/ 87 h 112924"/>
                <a:gd name="connsiteX3" fmla="*/ 66361 w 133743"/>
                <a:gd name="connsiteY3" fmla="*/ 87 h 112924"/>
                <a:gd name="connsiteX4" fmla="*/ 121 w 133743"/>
                <a:gd name="connsiteY4" fmla="*/ 72644 h 112924"/>
                <a:gd name="connsiteX5" fmla="*/ 38045 w 133743"/>
                <a:gd name="connsiteY5" fmla="*/ 113011 h 112924"/>
                <a:gd name="connsiteX6" fmla="*/ 101503 w 133743"/>
                <a:gd name="connsiteY6" fmla="*/ 42753 h 112924"/>
                <a:gd name="connsiteX7" fmla="*/ 93666 w 133743"/>
                <a:gd name="connsiteY7" fmla="*/ 14905 h 112924"/>
                <a:gd name="connsiteX8" fmla="*/ 121476 w 133743"/>
                <a:gd name="connsiteY8" fmla="*/ 14905 h 112924"/>
                <a:gd name="connsiteX9" fmla="*/ 38298 w 133743"/>
                <a:gd name="connsiteY9" fmla="*/ 107390 h 112924"/>
                <a:gd name="connsiteX10" fmla="*/ 15796 w 133743"/>
                <a:gd name="connsiteY10" fmla="*/ 79798 h 112924"/>
                <a:gd name="connsiteX11" fmla="*/ 27679 w 133743"/>
                <a:gd name="connsiteY11" fmla="*/ 36110 h 112924"/>
                <a:gd name="connsiteX12" fmla="*/ 62063 w 133743"/>
                <a:gd name="connsiteY12" fmla="*/ 14905 h 112924"/>
                <a:gd name="connsiteX13" fmla="*/ 85323 w 133743"/>
                <a:gd name="connsiteY13" fmla="*/ 39687 h 112924"/>
                <a:gd name="connsiteX14" fmla="*/ 71670 w 133743"/>
                <a:gd name="connsiteY14" fmla="*/ 85674 h 112924"/>
                <a:gd name="connsiteX15" fmla="*/ 38298 w 133743"/>
                <a:gd name="connsiteY15" fmla="*/ 107390 h 11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743" h="112924">
                  <a:moveTo>
                    <a:pt x="121476" y="14905"/>
                  </a:moveTo>
                  <a:cubicBezTo>
                    <a:pt x="124763" y="14905"/>
                    <a:pt x="133865" y="14905"/>
                    <a:pt x="133865" y="6219"/>
                  </a:cubicBezTo>
                  <a:cubicBezTo>
                    <a:pt x="133865" y="87"/>
                    <a:pt x="128555" y="87"/>
                    <a:pt x="124004" y="87"/>
                  </a:cubicBezTo>
                  <a:lnTo>
                    <a:pt x="66361" y="87"/>
                  </a:lnTo>
                  <a:cubicBezTo>
                    <a:pt x="28185" y="87"/>
                    <a:pt x="121" y="42242"/>
                    <a:pt x="121" y="72644"/>
                  </a:cubicBezTo>
                  <a:cubicBezTo>
                    <a:pt x="121" y="95127"/>
                    <a:pt x="15038" y="113011"/>
                    <a:pt x="38045" y="113011"/>
                  </a:cubicBezTo>
                  <a:cubicBezTo>
                    <a:pt x="67878" y="113011"/>
                    <a:pt x="101503" y="82097"/>
                    <a:pt x="101503" y="42753"/>
                  </a:cubicBezTo>
                  <a:cubicBezTo>
                    <a:pt x="101503" y="38410"/>
                    <a:pt x="101503" y="26146"/>
                    <a:pt x="93666" y="14905"/>
                  </a:cubicBezTo>
                  <a:lnTo>
                    <a:pt x="121476" y="14905"/>
                  </a:lnTo>
                  <a:close/>
                  <a:moveTo>
                    <a:pt x="38298" y="107390"/>
                  </a:moveTo>
                  <a:cubicBezTo>
                    <a:pt x="25909" y="107390"/>
                    <a:pt x="15796" y="98193"/>
                    <a:pt x="15796" y="79798"/>
                  </a:cubicBezTo>
                  <a:cubicBezTo>
                    <a:pt x="15796" y="72133"/>
                    <a:pt x="18830" y="51184"/>
                    <a:pt x="27679" y="36110"/>
                  </a:cubicBezTo>
                  <a:cubicBezTo>
                    <a:pt x="38298" y="18482"/>
                    <a:pt x="53467" y="14905"/>
                    <a:pt x="62063" y="14905"/>
                  </a:cubicBezTo>
                  <a:cubicBezTo>
                    <a:pt x="83300" y="14905"/>
                    <a:pt x="85323" y="31767"/>
                    <a:pt x="85323" y="39687"/>
                  </a:cubicBezTo>
                  <a:cubicBezTo>
                    <a:pt x="85323" y="51695"/>
                    <a:pt x="80266" y="72644"/>
                    <a:pt x="71670" y="85674"/>
                  </a:cubicBezTo>
                  <a:cubicBezTo>
                    <a:pt x="61810" y="100748"/>
                    <a:pt x="48158" y="107390"/>
                    <a:pt x="38298" y="107390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3401524-EEC1-5103-9D32-82AAF8FE8381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6508525" y="3878207"/>
              <a:ext cx="81408" cy="80656"/>
            </a:xfrm>
            <a:custGeom>
              <a:avLst/>
              <a:gdLst>
                <a:gd name="connsiteX0" fmla="*/ 19063 w 81408"/>
                <a:gd name="connsiteY0" fmla="*/ 63219 h 80656"/>
                <a:gd name="connsiteX1" fmla="*/ 41893 w 81408"/>
                <a:gd name="connsiteY1" fmla="*/ 43010 h 80656"/>
                <a:gd name="connsiteX2" fmla="*/ 64015 w 81408"/>
                <a:gd name="connsiteY2" fmla="*/ 24232 h 80656"/>
                <a:gd name="connsiteX3" fmla="*/ 81536 w 81408"/>
                <a:gd name="connsiteY3" fmla="*/ 2234 h 80656"/>
                <a:gd name="connsiteX4" fmla="*/ 78527 w 81408"/>
                <a:gd name="connsiteY4" fmla="*/ 88 h 80656"/>
                <a:gd name="connsiteX5" fmla="*/ 75519 w 81408"/>
                <a:gd name="connsiteY5" fmla="*/ 1877 h 80656"/>
                <a:gd name="connsiteX6" fmla="*/ 62069 w 81408"/>
                <a:gd name="connsiteY6" fmla="*/ 12786 h 80656"/>
                <a:gd name="connsiteX7" fmla="*/ 51981 w 81408"/>
                <a:gd name="connsiteY7" fmla="*/ 7421 h 80656"/>
                <a:gd name="connsiteX8" fmla="*/ 38000 w 81408"/>
                <a:gd name="connsiteY8" fmla="*/ 88 h 80656"/>
                <a:gd name="connsiteX9" fmla="*/ 14285 w 81408"/>
                <a:gd name="connsiteY9" fmla="*/ 21013 h 80656"/>
                <a:gd name="connsiteX10" fmla="*/ 17294 w 81408"/>
                <a:gd name="connsiteY10" fmla="*/ 23159 h 80656"/>
                <a:gd name="connsiteX11" fmla="*/ 20479 w 81408"/>
                <a:gd name="connsiteY11" fmla="*/ 20655 h 80656"/>
                <a:gd name="connsiteX12" fmla="*/ 35876 w 81408"/>
                <a:gd name="connsiteY12" fmla="*/ 14038 h 80656"/>
                <a:gd name="connsiteX13" fmla="*/ 47026 w 81408"/>
                <a:gd name="connsiteY13" fmla="*/ 15647 h 80656"/>
                <a:gd name="connsiteX14" fmla="*/ 62423 w 81408"/>
                <a:gd name="connsiteY14" fmla="*/ 17793 h 80656"/>
                <a:gd name="connsiteX15" fmla="*/ 37823 w 81408"/>
                <a:gd name="connsiteY15" fmla="*/ 39433 h 80656"/>
                <a:gd name="connsiteX16" fmla="*/ 15878 w 81408"/>
                <a:gd name="connsiteY16" fmla="*/ 58569 h 80656"/>
                <a:gd name="connsiteX17" fmla="*/ 127 w 81408"/>
                <a:gd name="connsiteY17" fmla="*/ 78599 h 80656"/>
                <a:gd name="connsiteX18" fmla="*/ 3136 w 81408"/>
                <a:gd name="connsiteY18" fmla="*/ 80745 h 80656"/>
                <a:gd name="connsiteX19" fmla="*/ 6144 w 81408"/>
                <a:gd name="connsiteY19" fmla="*/ 78956 h 80656"/>
                <a:gd name="connsiteX20" fmla="*/ 22426 w 81408"/>
                <a:gd name="connsiteY20" fmla="*/ 68047 h 80656"/>
                <a:gd name="connsiteX21" fmla="*/ 31983 w 81408"/>
                <a:gd name="connsiteY21" fmla="*/ 72697 h 80656"/>
                <a:gd name="connsiteX22" fmla="*/ 46672 w 81408"/>
                <a:gd name="connsiteY22" fmla="*/ 80745 h 80656"/>
                <a:gd name="connsiteX23" fmla="*/ 77465 w 81408"/>
                <a:gd name="connsiteY23" fmla="*/ 53025 h 80656"/>
                <a:gd name="connsiteX24" fmla="*/ 74457 w 81408"/>
                <a:gd name="connsiteY24" fmla="*/ 50700 h 80656"/>
                <a:gd name="connsiteX25" fmla="*/ 71271 w 81408"/>
                <a:gd name="connsiteY25" fmla="*/ 53561 h 80656"/>
                <a:gd name="connsiteX26" fmla="*/ 48795 w 81408"/>
                <a:gd name="connsiteY26" fmla="*/ 66795 h 80656"/>
                <a:gd name="connsiteX27" fmla="*/ 35876 w 81408"/>
                <a:gd name="connsiteY27" fmla="*/ 64828 h 80656"/>
                <a:gd name="connsiteX28" fmla="*/ 23134 w 81408"/>
                <a:gd name="connsiteY28" fmla="*/ 63040 h 80656"/>
                <a:gd name="connsiteX29" fmla="*/ 19063 w 81408"/>
                <a:gd name="connsiteY29" fmla="*/ 63219 h 8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1408" h="80656">
                  <a:moveTo>
                    <a:pt x="19063" y="63219"/>
                  </a:moveTo>
                  <a:cubicBezTo>
                    <a:pt x="23665" y="58569"/>
                    <a:pt x="26850" y="55171"/>
                    <a:pt x="41893" y="43010"/>
                  </a:cubicBezTo>
                  <a:cubicBezTo>
                    <a:pt x="45610" y="39969"/>
                    <a:pt x="58883" y="29239"/>
                    <a:pt x="64015" y="24232"/>
                  </a:cubicBezTo>
                  <a:cubicBezTo>
                    <a:pt x="74811" y="13501"/>
                    <a:pt x="81536" y="4381"/>
                    <a:pt x="81536" y="2234"/>
                  </a:cubicBezTo>
                  <a:cubicBezTo>
                    <a:pt x="81536" y="88"/>
                    <a:pt x="79235" y="88"/>
                    <a:pt x="78527" y="88"/>
                  </a:cubicBezTo>
                  <a:cubicBezTo>
                    <a:pt x="76935" y="88"/>
                    <a:pt x="76404" y="446"/>
                    <a:pt x="75519" y="1877"/>
                  </a:cubicBezTo>
                  <a:cubicBezTo>
                    <a:pt x="70032" y="10103"/>
                    <a:pt x="66316" y="12786"/>
                    <a:pt x="62069" y="12786"/>
                  </a:cubicBezTo>
                  <a:cubicBezTo>
                    <a:pt x="59945" y="12786"/>
                    <a:pt x="57290" y="12607"/>
                    <a:pt x="51981" y="7421"/>
                  </a:cubicBezTo>
                  <a:cubicBezTo>
                    <a:pt x="45964" y="1340"/>
                    <a:pt x="42070" y="88"/>
                    <a:pt x="38000" y="88"/>
                  </a:cubicBezTo>
                  <a:cubicBezTo>
                    <a:pt x="23842" y="88"/>
                    <a:pt x="14285" y="15647"/>
                    <a:pt x="14285" y="21013"/>
                  </a:cubicBezTo>
                  <a:cubicBezTo>
                    <a:pt x="14285" y="22622"/>
                    <a:pt x="16055" y="23159"/>
                    <a:pt x="17294" y="23159"/>
                  </a:cubicBezTo>
                  <a:cubicBezTo>
                    <a:pt x="19417" y="23159"/>
                    <a:pt x="19771" y="22622"/>
                    <a:pt x="20479" y="20655"/>
                  </a:cubicBezTo>
                  <a:cubicBezTo>
                    <a:pt x="23134" y="14396"/>
                    <a:pt x="33045" y="14038"/>
                    <a:pt x="35876" y="14038"/>
                  </a:cubicBezTo>
                  <a:cubicBezTo>
                    <a:pt x="39947" y="14038"/>
                    <a:pt x="44548" y="15111"/>
                    <a:pt x="47026" y="15647"/>
                  </a:cubicBezTo>
                  <a:cubicBezTo>
                    <a:pt x="56759" y="17793"/>
                    <a:pt x="57998" y="17793"/>
                    <a:pt x="62423" y="17793"/>
                  </a:cubicBezTo>
                  <a:cubicBezTo>
                    <a:pt x="57821" y="22622"/>
                    <a:pt x="54636" y="25841"/>
                    <a:pt x="37823" y="39433"/>
                  </a:cubicBezTo>
                  <a:cubicBezTo>
                    <a:pt x="24019" y="50521"/>
                    <a:pt x="19240" y="54992"/>
                    <a:pt x="15878" y="58569"/>
                  </a:cubicBezTo>
                  <a:cubicBezTo>
                    <a:pt x="5259" y="69120"/>
                    <a:pt x="127" y="76989"/>
                    <a:pt x="127" y="78599"/>
                  </a:cubicBezTo>
                  <a:cubicBezTo>
                    <a:pt x="127" y="80745"/>
                    <a:pt x="2428" y="80745"/>
                    <a:pt x="3136" y="80745"/>
                  </a:cubicBezTo>
                  <a:cubicBezTo>
                    <a:pt x="4905" y="80745"/>
                    <a:pt x="5259" y="80387"/>
                    <a:pt x="6144" y="78956"/>
                  </a:cubicBezTo>
                  <a:cubicBezTo>
                    <a:pt x="10923" y="72160"/>
                    <a:pt x="16409" y="68047"/>
                    <a:pt x="22426" y="68047"/>
                  </a:cubicBezTo>
                  <a:cubicBezTo>
                    <a:pt x="24550" y="68047"/>
                    <a:pt x="27204" y="68226"/>
                    <a:pt x="31983" y="72697"/>
                  </a:cubicBezTo>
                  <a:cubicBezTo>
                    <a:pt x="37469" y="78062"/>
                    <a:pt x="41008" y="80745"/>
                    <a:pt x="46672" y="80745"/>
                  </a:cubicBezTo>
                  <a:cubicBezTo>
                    <a:pt x="65608" y="80745"/>
                    <a:pt x="77465" y="59105"/>
                    <a:pt x="77465" y="53025"/>
                  </a:cubicBezTo>
                  <a:cubicBezTo>
                    <a:pt x="77465" y="50879"/>
                    <a:pt x="75519" y="50700"/>
                    <a:pt x="74457" y="50700"/>
                  </a:cubicBezTo>
                  <a:cubicBezTo>
                    <a:pt x="72333" y="50700"/>
                    <a:pt x="71979" y="51594"/>
                    <a:pt x="71271" y="53561"/>
                  </a:cubicBezTo>
                  <a:cubicBezTo>
                    <a:pt x="67909" y="62503"/>
                    <a:pt x="57467" y="66795"/>
                    <a:pt x="48795" y="66795"/>
                  </a:cubicBezTo>
                  <a:cubicBezTo>
                    <a:pt x="44725" y="66795"/>
                    <a:pt x="40301" y="65901"/>
                    <a:pt x="35876" y="64828"/>
                  </a:cubicBezTo>
                  <a:cubicBezTo>
                    <a:pt x="27735" y="63040"/>
                    <a:pt x="26319" y="63040"/>
                    <a:pt x="23134" y="63040"/>
                  </a:cubicBezTo>
                  <a:cubicBezTo>
                    <a:pt x="22780" y="63040"/>
                    <a:pt x="20125" y="63040"/>
                    <a:pt x="19063" y="63219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05B5052-BC0A-B8CF-5E0C-1821C76F43AC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6684562" y="3769805"/>
              <a:ext cx="168127" cy="170152"/>
            </a:xfrm>
            <a:custGeom>
              <a:avLst/>
              <a:gdLst>
                <a:gd name="connsiteX0" fmla="*/ 89380 w 168127"/>
                <a:gd name="connsiteY0" fmla="*/ 90273 h 170152"/>
                <a:gd name="connsiteX1" fmla="*/ 159918 w 168127"/>
                <a:gd name="connsiteY1" fmla="*/ 90273 h 170152"/>
                <a:gd name="connsiteX2" fmla="*/ 168261 w 168127"/>
                <a:gd name="connsiteY2" fmla="*/ 85163 h 170152"/>
                <a:gd name="connsiteX3" fmla="*/ 159918 w 168127"/>
                <a:gd name="connsiteY3" fmla="*/ 80053 h 170152"/>
                <a:gd name="connsiteX4" fmla="*/ 89380 w 168127"/>
                <a:gd name="connsiteY4" fmla="*/ 80053 h 170152"/>
                <a:gd name="connsiteX5" fmla="*/ 89380 w 168127"/>
                <a:gd name="connsiteY5" fmla="*/ 8518 h 170152"/>
                <a:gd name="connsiteX6" fmla="*/ 84324 w 168127"/>
                <a:gd name="connsiteY6" fmla="*/ 87 h 170152"/>
                <a:gd name="connsiteX7" fmla="*/ 79267 w 168127"/>
                <a:gd name="connsiteY7" fmla="*/ 8518 h 170152"/>
                <a:gd name="connsiteX8" fmla="*/ 79267 w 168127"/>
                <a:gd name="connsiteY8" fmla="*/ 80053 h 170152"/>
                <a:gd name="connsiteX9" fmla="*/ 8477 w 168127"/>
                <a:gd name="connsiteY9" fmla="*/ 80053 h 170152"/>
                <a:gd name="connsiteX10" fmla="*/ 134 w 168127"/>
                <a:gd name="connsiteY10" fmla="*/ 85163 h 170152"/>
                <a:gd name="connsiteX11" fmla="*/ 8477 w 168127"/>
                <a:gd name="connsiteY11" fmla="*/ 90273 h 170152"/>
                <a:gd name="connsiteX12" fmla="*/ 79267 w 168127"/>
                <a:gd name="connsiteY12" fmla="*/ 90273 h 170152"/>
                <a:gd name="connsiteX13" fmla="*/ 79267 w 168127"/>
                <a:gd name="connsiteY13" fmla="*/ 161808 h 170152"/>
                <a:gd name="connsiteX14" fmla="*/ 84324 w 168127"/>
                <a:gd name="connsiteY14" fmla="*/ 170239 h 170152"/>
                <a:gd name="connsiteX15" fmla="*/ 89380 w 168127"/>
                <a:gd name="connsiteY15" fmla="*/ 161808 h 170152"/>
                <a:gd name="connsiteX16" fmla="*/ 89380 w 168127"/>
                <a:gd name="connsiteY16" fmla="*/ 9027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127" h="170152">
                  <a:moveTo>
                    <a:pt x="89380" y="90273"/>
                  </a:moveTo>
                  <a:lnTo>
                    <a:pt x="159918" y="90273"/>
                  </a:lnTo>
                  <a:cubicBezTo>
                    <a:pt x="163457" y="90273"/>
                    <a:pt x="168261" y="90273"/>
                    <a:pt x="168261" y="85163"/>
                  </a:cubicBezTo>
                  <a:cubicBezTo>
                    <a:pt x="168261" y="80053"/>
                    <a:pt x="163457" y="80053"/>
                    <a:pt x="159918" y="80053"/>
                  </a:cubicBezTo>
                  <a:lnTo>
                    <a:pt x="89380" y="80053"/>
                  </a:lnTo>
                  <a:lnTo>
                    <a:pt x="89380" y="8518"/>
                  </a:lnTo>
                  <a:cubicBezTo>
                    <a:pt x="89380" y="4941"/>
                    <a:pt x="89380" y="87"/>
                    <a:pt x="84324" y="87"/>
                  </a:cubicBezTo>
                  <a:cubicBezTo>
                    <a:pt x="79267" y="87"/>
                    <a:pt x="79267" y="4941"/>
                    <a:pt x="79267" y="8518"/>
                  </a:cubicBezTo>
                  <a:lnTo>
                    <a:pt x="79267" y="80053"/>
                  </a:lnTo>
                  <a:lnTo>
                    <a:pt x="8477" y="80053"/>
                  </a:lnTo>
                  <a:cubicBezTo>
                    <a:pt x="4937" y="80053"/>
                    <a:pt x="134" y="80053"/>
                    <a:pt x="134" y="85163"/>
                  </a:cubicBezTo>
                  <a:cubicBezTo>
                    <a:pt x="134" y="90273"/>
                    <a:pt x="4937" y="90273"/>
                    <a:pt x="8477" y="90273"/>
                  </a:cubicBezTo>
                  <a:lnTo>
                    <a:pt x="79267" y="90273"/>
                  </a:lnTo>
                  <a:lnTo>
                    <a:pt x="79267" y="161808"/>
                  </a:lnTo>
                  <a:cubicBezTo>
                    <a:pt x="79267" y="165385"/>
                    <a:pt x="79267" y="170239"/>
                    <a:pt x="84324" y="170239"/>
                  </a:cubicBezTo>
                  <a:cubicBezTo>
                    <a:pt x="89380" y="170239"/>
                    <a:pt x="89380" y="165385"/>
                    <a:pt x="89380" y="161808"/>
                  </a:cubicBezTo>
                  <a:lnTo>
                    <a:pt x="89380" y="9027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79FE7A2-26B2-5B0D-13CB-219FC2EDEBC8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6935108" y="3735826"/>
              <a:ext cx="186583" cy="182926"/>
            </a:xfrm>
            <a:custGeom>
              <a:avLst/>
              <a:gdLst>
                <a:gd name="connsiteX0" fmla="*/ 100009 w 186583"/>
                <a:gd name="connsiteY0" fmla="*/ 4686 h 182926"/>
                <a:gd name="connsiteX1" fmla="*/ 93435 w 186583"/>
                <a:gd name="connsiteY1" fmla="*/ 87 h 182926"/>
                <a:gd name="connsiteX2" fmla="*/ 86862 w 186583"/>
                <a:gd name="connsiteY2" fmla="*/ 4686 h 182926"/>
                <a:gd name="connsiteX3" fmla="*/ 1408 w 186583"/>
                <a:gd name="connsiteY3" fmla="*/ 177904 h 182926"/>
                <a:gd name="connsiteX4" fmla="*/ 144 w 186583"/>
                <a:gd name="connsiteY4" fmla="*/ 180970 h 182926"/>
                <a:gd name="connsiteX5" fmla="*/ 5706 w 186583"/>
                <a:gd name="connsiteY5" fmla="*/ 183014 h 182926"/>
                <a:gd name="connsiteX6" fmla="*/ 181165 w 186583"/>
                <a:gd name="connsiteY6" fmla="*/ 183014 h 182926"/>
                <a:gd name="connsiteX7" fmla="*/ 186727 w 186583"/>
                <a:gd name="connsiteY7" fmla="*/ 180970 h 182926"/>
                <a:gd name="connsiteX8" fmla="*/ 185463 w 186583"/>
                <a:gd name="connsiteY8" fmla="*/ 177904 h 182926"/>
                <a:gd name="connsiteX9" fmla="*/ 100009 w 186583"/>
                <a:gd name="connsiteY9" fmla="*/ 4686 h 182926"/>
                <a:gd name="connsiteX10" fmla="*/ 85345 w 186583"/>
                <a:gd name="connsiteY10" fmla="*/ 25635 h 182926"/>
                <a:gd name="connsiteX11" fmla="*/ 153354 w 186583"/>
                <a:gd name="connsiteY11" fmla="*/ 163597 h 182926"/>
                <a:gd name="connsiteX12" fmla="*/ 17083 w 186583"/>
                <a:gd name="connsiteY12" fmla="*/ 163597 h 182926"/>
                <a:gd name="connsiteX13" fmla="*/ 85345 w 186583"/>
                <a:gd name="connsiteY13" fmla="*/ 25635 h 18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583" h="182926">
                  <a:moveTo>
                    <a:pt x="100009" y="4686"/>
                  </a:moveTo>
                  <a:cubicBezTo>
                    <a:pt x="98239" y="1364"/>
                    <a:pt x="97733" y="87"/>
                    <a:pt x="93435" y="87"/>
                  </a:cubicBezTo>
                  <a:cubicBezTo>
                    <a:pt x="89137" y="87"/>
                    <a:pt x="88632" y="1364"/>
                    <a:pt x="86862" y="4686"/>
                  </a:cubicBezTo>
                  <a:lnTo>
                    <a:pt x="1408" y="177904"/>
                  </a:lnTo>
                  <a:cubicBezTo>
                    <a:pt x="144" y="180203"/>
                    <a:pt x="144" y="180714"/>
                    <a:pt x="144" y="180970"/>
                  </a:cubicBezTo>
                  <a:cubicBezTo>
                    <a:pt x="144" y="183014"/>
                    <a:pt x="1661" y="183014"/>
                    <a:pt x="5706" y="183014"/>
                  </a:cubicBezTo>
                  <a:lnTo>
                    <a:pt x="181165" y="183014"/>
                  </a:lnTo>
                  <a:cubicBezTo>
                    <a:pt x="185210" y="183014"/>
                    <a:pt x="186727" y="183014"/>
                    <a:pt x="186727" y="180970"/>
                  </a:cubicBezTo>
                  <a:cubicBezTo>
                    <a:pt x="186727" y="180714"/>
                    <a:pt x="186727" y="180203"/>
                    <a:pt x="185463" y="177904"/>
                  </a:cubicBezTo>
                  <a:lnTo>
                    <a:pt x="100009" y="4686"/>
                  </a:lnTo>
                  <a:close/>
                  <a:moveTo>
                    <a:pt x="85345" y="25635"/>
                  </a:moveTo>
                  <a:lnTo>
                    <a:pt x="153354" y="163597"/>
                  </a:lnTo>
                  <a:lnTo>
                    <a:pt x="17083" y="163597"/>
                  </a:lnTo>
                  <a:lnTo>
                    <a:pt x="85345" y="2563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615726D-89B5-1CEB-429D-60A14A67E7FD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7176802" y="3741446"/>
              <a:ext cx="67503" cy="39344"/>
            </a:xfrm>
            <a:custGeom>
              <a:avLst/>
              <a:gdLst>
                <a:gd name="connsiteX0" fmla="*/ 34031 w 67503"/>
                <a:gd name="connsiteY0" fmla="*/ 87 h 39344"/>
                <a:gd name="connsiteX1" fmla="*/ 153 w 67503"/>
                <a:gd name="connsiteY1" fmla="*/ 34833 h 39344"/>
                <a:gd name="connsiteX2" fmla="*/ 4703 w 67503"/>
                <a:gd name="connsiteY2" fmla="*/ 39431 h 39344"/>
                <a:gd name="connsiteX3" fmla="*/ 34031 w 67503"/>
                <a:gd name="connsiteY3" fmla="*/ 13372 h 39344"/>
                <a:gd name="connsiteX4" fmla="*/ 63105 w 67503"/>
                <a:gd name="connsiteY4" fmla="*/ 39431 h 39344"/>
                <a:gd name="connsiteX5" fmla="*/ 67656 w 67503"/>
                <a:gd name="connsiteY5" fmla="*/ 34833 h 39344"/>
                <a:gd name="connsiteX6" fmla="*/ 34031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031" y="87"/>
                  </a:moveTo>
                  <a:lnTo>
                    <a:pt x="153" y="34833"/>
                  </a:lnTo>
                  <a:lnTo>
                    <a:pt x="4703" y="39431"/>
                  </a:lnTo>
                  <a:lnTo>
                    <a:pt x="34031" y="13372"/>
                  </a:lnTo>
                  <a:lnTo>
                    <a:pt x="63105" y="39431"/>
                  </a:lnTo>
                  <a:lnTo>
                    <a:pt x="67656" y="34833"/>
                  </a:lnTo>
                  <a:lnTo>
                    <a:pt x="34031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8EFA82B-8EFD-4593-12D4-1AD15A24357D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7143519" y="3808639"/>
              <a:ext cx="133743" cy="112924"/>
            </a:xfrm>
            <a:custGeom>
              <a:avLst/>
              <a:gdLst>
                <a:gd name="connsiteX0" fmla="*/ 121507 w 133743"/>
                <a:gd name="connsiteY0" fmla="*/ 14905 h 112924"/>
                <a:gd name="connsiteX1" fmla="*/ 133895 w 133743"/>
                <a:gd name="connsiteY1" fmla="*/ 6219 h 112924"/>
                <a:gd name="connsiteX2" fmla="*/ 124035 w 133743"/>
                <a:gd name="connsiteY2" fmla="*/ 87 h 112924"/>
                <a:gd name="connsiteX3" fmla="*/ 66392 w 133743"/>
                <a:gd name="connsiteY3" fmla="*/ 87 h 112924"/>
                <a:gd name="connsiteX4" fmla="*/ 152 w 133743"/>
                <a:gd name="connsiteY4" fmla="*/ 72644 h 112924"/>
                <a:gd name="connsiteX5" fmla="*/ 38075 w 133743"/>
                <a:gd name="connsiteY5" fmla="*/ 113011 h 112924"/>
                <a:gd name="connsiteX6" fmla="*/ 101534 w 133743"/>
                <a:gd name="connsiteY6" fmla="*/ 42753 h 112924"/>
                <a:gd name="connsiteX7" fmla="*/ 93696 w 133743"/>
                <a:gd name="connsiteY7" fmla="*/ 14905 h 112924"/>
                <a:gd name="connsiteX8" fmla="*/ 121507 w 133743"/>
                <a:gd name="connsiteY8" fmla="*/ 14905 h 112924"/>
                <a:gd name="connsiteX9" fmla="*/ 38328 w 133743"/>
                <a:gd name="connsiteY9" fmla="*/ 107390 h 112924"/>
                <a:gd name="connsiteX10" fmla="*/ 15827 w 133743"/>
                <a:gd name="connsiteY10" fmla="*/ 79798 h 112924"/>
                <a:gd name="connsiteX11" fmla="*/ 27710 w 133743"/>
                <a:gd name="connsiteY11" fmla="*/ 36110 h 112924"/>
                <a:gd name="connsiteX12" fmla="*/ 62094 w 133743"/>
                <a:gd name="connsiteY12" fmla="*/ 14905 h 112924"/>
                <a:gd name="connsiteX13" fmla="*/ 85353 w 133743"/>
                <a:gd name="connsiteY13" fmla="*/ 39687 h 112924"/>
                <a:gd name="connsiteX14" fmla="*/ 71701 w 133743"/>
                <a:gd name="connsiteY14" fmla="*/ 85674 h 112924"/>
                <a:gd name="connsiteX15" fmla="*/ 38328 w 133743"/>
                <a:gd name="connsiteY15" fmla="*/ 107390 h 11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743" h="112924">
                  <a:moveTo>
                    <a:pt x="121507" y="14905"/>
                  </a:moveTo>
                  <a:cubicBezTo>
                    <a:pt x="124794" y="14905"/>
                    <a:pt x="133895" y="14905"/>
                    <a:pt x="133895" y="6219"/>
                  </a:cubicBezTo>
                  <a:cubicBezTo>
                    <a:pt x="133895" y="87"/>
                    <a:pt x="128586" y="87"/>
                    <a:pt x="124035" y="87"/>
                  </a:cubicBezTo>
                  <a:lnTo>
                    <a:pt x="66392" y="87"/>
                  </a:lnTo>
                  <a:cubicBezTo>
                    <a:pt x="28215" y="87"/>
                    <a:pt x="152" y="42242"/>
                    <a:pt x="152" y="72644"/>
                  </a:cubicBezTo>
                  <a:cubicBezTo>
                    <a:pt x="152" y="95127"/>
                    <a:pt x="15069" y="113011"/>
                    <a:pt x="38075" y="113011"/>
                  </a:cubicBezTo>
                  <a:cubicBezTo>
                    <a:pt x="67909" y="113011"/>
                    <a:pt x="101534" y="82097"/>
                    <a:pt x="101534" y="42753"/>
                  </a:cubicBezTo>
                  <a:cubicBezTo>
                    <a:pt x="101534" y="38410"/>
                    <a:pt x="101534" y="26146"/>
                    <a:pt x="93696" y="14905"/>
                  </a:cubicBezTo>
                  <a:lnTo>
                    <a:pt x="121507" y="14905"/>
                  </a:lnTo>
                  <a:close/>
                  <a:moveTo>
                    <a:pt x="38328" y="107390"/>
                  </a:moveTo>
                  <a:cubicBezTo>
                    <a:pt x="25940" y="107390"/>
                    <a:pt x="15827" y="98193"/>
                    <a:pt x="15827" y="79798"/>
                  </a:cubicBezTo>
                  <a:cubicBezTo>
                    <a:pt x="15827" y="72133"/>
                    <a:pt x="18861" y="51184"/>
                    <a:pt x="27710" y="36110"/>
                  </a:cubicBezTo>
                  <a:cubicBezTo>
                    <a:pt x="38328" y="18482"/>
                    <a:pt x="53498" y="14905"/>
                    <a:pt x="62094" y="14905"/>
                  </a:cubicBezTo>
                  <a:cubicBezTo>
                    <a:pt x="83331" y="14905"/>
                    <a:pt x="85353" y="31767"/>
                    <a:pt x="85353" y="39687"/>
                  </a:cubicBezTo>
                  <a:cubicBezTo>
                    <a:pt x="85353" y="51695"/>
                    <a:pt x="80297" y="72644"/>
                    <a:pt x="71701" y="85674"/>
                  </a:cubicBezTo>
                  <a:cubicBezTo>
                    <a:pt x="61841" y="100748"/>
                    <a:pt x="48188" y="107390"/>
                    <a:pt x="38328" y="107390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194B21A-53AD-C926-F575-266AE2D12613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7286873" y="3878207"/>
              <a:ext cx="94682" cy="80656"/>
            </a:xfrm>
            <a:custGeom>
              <a:avLst/>
              <a:gdLst>
                <a:gd name="connsiteX0" fmla="*/ 35730 w 94682"/>
                <a:gd name="connsiteY0" fmla="*/ 59999 h 80656"/>
                <a:gd name="connsiteX1" fmla="*/ 19094 w 94682"/>
                <a:gd name="connsiteY1" fmla="*/ 75737 h 80656"/>
                <a:gd name="connsiteX2" fmla="*/ 9538 w 94682"/>
                <a:gd name="connsiteY2" fmla="*/ 73234 h 80656"/>
                <a:gd name="connsiteX3" fmla="*/ 17324 w 94682"/>
                <a:gd name="connsiteY3" fmla="*/ 63397 h 80656"/>
                <a:gd name="connsiteX4" fmla="*/ 10245 w 94682"/>
                <a:gd name="connsiteY4" fmla="*/ 56780 h 80656"/>
                <a:gd name="connsiteX5" fmla="*/ 158 w 94682"/>
                <a:gd name="connsiteY5" fmla="*/ 67690 h 80656"/>
                <a:gd name="connsiteX6" fmla="*/ 18740 w 94682"/>
                <a:gd name="connsiteY6" fmla="*/ 80745 h 80656"/>
                <a:gd name="connsiteX7" fmla="*/ 38562 w 94682"/>
                <a:gd name="connsiteY7" fmla="*/ 68047 h 80656"/>
                <a:gd name="connsiteX8" fmla="*/ 59622 w 94682"/>
                <a:gd name="connsiteY8" fmla="*/ 80745 h 80656"/>
                <a:gd name="connsiteX9" fmla="*/ 90769 w 94682"/>
                <a:gd name="connsiteY9" fmla="*/ 53382 h 80656"/>
                <a:gd name="connsiteX10" fmla="*/ 87938 w 94682"/>
                <a:gd name="connsiteY10" fmla="*/ 51057 h 80656"/>
                <a:gd name="connsiteX11" fmla="*/ 84575 w 94682"/>
                <a:gd name="connsiteY11" fmla="*/ 54098 h 80656"/>
                <a:gd name="connsiteX12" fmla="*/ 60330 w 94682"/>
                <a:gd name="connsiteY12" fmla="*/ 75737 h 80656"/>
                <a:gd name="connsiteX13" fmla="*/ 49534 w 94682"/>
                <a:gd name="connsiteY13" fmla="*/ 64113 h 80656"/>
                <a:gd name="connsiteX14" fmla="*/ 58737 w 94682"/>
                <a:gd name="connsiteY14" fmla="*/ 23337 h 80656"/>
                <a:gd name="connsiteX15" fmla="*/ 76080 w 94682"/>
                <a:gd name="connsiteY15" fmla="*/ 5096 h 80656"/>
                <a:gd name="connsiteX16" fmla="*/ 85637 w 94682"/>
                <a:gd name="connsiteY16" fmla="*/ 7600 h 80656"/>
                <a:gd name="connsiteX17" fmla="*/ 77850 w 94682"/>
                <a:gd name="connsiteY17" fmla="*/ 17436 h 80656"/>
                <a:gd name="connsiteX18" fmla="*/ 84929 w 94682"/>
                <a:gd name="connsiteY18" fmla="*/ 24053 h 80656"/>
                <a:gd name="connsiteX19" fmla="*/ 94840 w 94682"/>
                <a:gd name="connsiteY19" fmla="*/ 13144 h 80656"/>
                <a:gd name="connsiteX20" fmla="*/ 76434 w 94682"/>
                <a:gd name="connsiteY20" fmla="*/ 88 h 80656"/>
                <a:gd name="connsiteX21" fmla="*/ 56613 w 94682"/>
                <a:gd name="connsiteY21" fmla="*/ 12786 h 80656"/>
                <a:gd name="connsiteX22" fmla="*/ 35376 w 94682"/>
                <a:gd name="connsiteY22" fmla="*/ 88 h 80656"/>
                <a:gd name="connsiteX23" fmla="*/ 4228 w 94682"/>
                <a:gd name="connsiteY23" fmla="*/ 27451 h 80656"/>
                <a:gd name="connsiteX24" fmla="*/ 7237 w 94682"/>
                <a:gd name="connsiteY24" fmla="*/ 29776 h 80656"/>
                <a:gd name="connsiteX25" fmla="*/ 10599 w 94682"/>
                <a:gd name="connsiteY25" fmla="*/ 26735 h 80656"/>
                <a:gd name="connsiteX26" fmla="*/ 34845 w 94682"/>
                <a:gd name="connsiteY26" fmla="*/ 5096 h 80656"/>
                <a:gd name="connsiteX27" fmla="*/ 45464 w 94682"/>
                <a:gd name="connsiteY27" fmla="*/ 16899 h 80656"/>
                <a:gd name="connsiteX28" fmla="*/ 41747 w 94682"/>
                <a:gd name="connsiteY28" fmla="*/ 35498 h 80656"/>
                <a:gd name="connsiteX29" fmla="*/ 35730 w 94682"/>
                <a:gd name="connsiteY29" fmla="*/ 59999 h 8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4682" h="80656">
                  <a:moveTo>
                    <a:pt x="35730" y="59999"/>
                  </a:moveTo>
                  <a:cubicBezTo>
                    <a:pt x="33960" y="66080"/>
                    <a:pt x="28120" y="75737"/>
                    <a:pt x="19094" y="75737"/>
                  </a:cubicBezTo>
                  <a:cubicBezTo>
                    <a:pt x="18563" y="75737"/>
                    <a:pt x="13254" y="75737"/>
                    <a:pt x="9538" y="73234"/>
                  </a:cubicBezTo>
                  <a:cubicBezTo>
                    <a:pt x="16793" y="70909"/>
                    <a:pt x="17324" y="64470"/>
                    <a:pt x="17324" y="63397"/>
                  </a:cubicBezTo>
                  <a:cubicBezTo>
                    <a:pt x="17324" y="59463"/>
                    <a:pt x="14316" y="56780"/>
                    <a:pt x="10245" y="56780"/>
                  </a:cubicBezTo>
                  <a:cubicBezTo>
                    <a:pt x="5290" y="56780"/>
                    <a:pt x="158" y="61072"/>
                    <a:pt x="158" y="67690"/>
                  </a:cubicBezTo>
                  <a:cubicBezTo>
                    <a:pt x="158" y="76631"/>
                    <a:pt x="10068" y="80745"/>
                    <a:pt x="18740" y="80745"/>
                  </a:cubicBezTo>
                  <a:cubicBezTo>
                    <a:pt x="26881" y="80745"/>
                    <a:pt x="34137" y="75558"/>
                    <a:pt x="38562" y="68047"/>
                  </a:cubicBezTo>
                  <a:cubicBezTo>
                    <a:pt x="42809" y="77526"/>
                    <a:pt x="52543" y="80745"/>
                    <a:pt x="59622" y="80745"/>
                  </a:cubicBezTo>
                  <a:cubicBezTo>
                    <a:pt x="79974" y="80745"/>
                    <a:pt x="90769" y="58390"/>
                    <a:pt x="90769" y="53382"/>
                  </a:cubicBezTo>
                  <a:cubicBezTo>
                    <a:pt x="90769" y="51057"/>
                    <a:pt x="88469" y="51057"/>
                    <a:pt x="87938" y="51057"/>
                  </a:cubicBezTo>
                  <a:cubicBezTo>
                    <a:pt x="85460" y="51057"/>
                    <a:pt x="85283" y="51952"/>
                    <a:pt x="84575" y="54098"/>
                  </a:cubicBezTo>
                  <a:cubicBezTo>
                    <a:pt x="80859" y="66438"/>
                    <a:pt x="70240" y="75737"/>
                    <a:pt x="60330" y="75737"/>
                  </a:cubicBezTo>
                  <a:cubicBezTo>
                    <a:pt x="53251" y="75737"/>
                    <a:pt x="49534" y="70909"/>
                    <a:pt x="49534" y="64113"/>
                  </a:cubicBezTo>
                  <a:cubicBezTo>
                    <a:pt x="49534" y="59463"/>
                    <a:pt x="53781" y="43189"/>
                    <a:pt x="58737" y="23337"/>
                  </a:cubicBezTo>
                  <a:cubicBezTo>
                    <a:pt x="62276" y="9567"/>
                    <a:pt x="70240" y="5096"/>
                    <a:pt x="76080" y="5096"/>
                  </a:cubicBezTo>
                  <a:cubicBezTo>
                    <a:pt x="76434" y="5096"/>
                    <a:pt x="81921" y="5096"/>
                    <a:pt x="85637" y="7600"/>
                  </a:cubicBezTo>
                  <a:cubicBezTo>
                    <a:pt x="79974" y="9209"/>
                    <a:pt x="77850" y="14217"/>
                    <a:pt x="77850" y="17436"/>
                  </a:cubicBezTo>
                  <a:cubicBezTo>
                    <a:pt x="77850" y="21370"/>
                    <a:pt x="80859" y="24053"/>
                    <a:pt x="84929" y="24053"/>
                  </a:cubicBezTo>
                  <a:cubicBezTo>
                    <a:pt x="89000" y="24053"/>
                    <a:pt x="94840" y="20655"/>
                    <a:pt x="94840" y="13144"/>
                  </a:cubicBezTo>
                  <a:cubicBezTo>
                    <a:pt x="94840" y="3129"/>
                    <a:pt x="83513" y="88"/>
                    <a:pt x="76434" y="88"/>
                  </a:cubicBezTo>
                  <a:cubicBezTo>
                    <a:pt x="67586" y="88"/>
                    <a:pt x="60507" y="5990"/>
                    <a:pt x="56613" y="12786"/>
                  </a:cubicBezTo>
                  <a:cubicBezTo>
                    <a:pt x="53428" y="5454"/>
                    <a:pt x="45287" y="88"/>
                    <a:pt x="35376" y="88"/>
                  </a:cubicBezTo>
                  <a:cubicBezTo>
                    <a:pt x="15555" y="88"/>
                    <a:pt x="4228" y="22086"/>
                    <a:pt x="4228" y="27451"/>
                  </a:cubicBezTo>
                  <a:cubicBezTo>
                    <a:pt x="4228" y="29776"/>
                    <a:pt x="6706" y="29776"/>
                    <a:pt x="7237" y="29776"/>
                  </a:cubicBezTo>
                  <a:cubicBezTo>
                    <a:pt x="9538" y="29776"/>
                    <a:pt x="9714" y="29060"/>
                    <a:pt x="10599" y="26735"/>
                  </a:cubicBezTo>
                  <a:cubicBezTo>
                    <a:pt x="15024" y="12786"/>
                    <a:pt x="26173" y="5096"/>
                    <a:pt x="34845" y="5096"/>
                  </a:cubicBezTo>
                  <a:cubicBezTo>
                    <a:pt x="40685" y="5096"/>
                    <a:pt x="45464" y="8315"/>
                    <a:pt x="45464" y="16899"/>
                  </a:cubicBezTo>
                  <a:cubicBezTo>
                    <a:pt x="45464" y="20476"/>
                    <a:pt x="43340" y="29418"/>
                    <a:pt x="41747" y="35498"/>
                  </a:cubicBezTo>
                  <a:lnTo>
                    <a:pt x="35730" y="59999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D06ED58-6074-A18B-E296-5B3EDD05F866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7476007" y="3769805"/>
              <a:ext cx="168127" cy="170152"/>
            </a:xfrm>
            <a:custGeom>
              <a:avLst/>
              <a:gdLst>
                <a:gd name="connsiteX0" fmla="*/ 89411 w 168127"/>
                <a:gd name="connsiteY0" fmla="*/ 90273 h 170152"/>
                <a:gd name="connsiteX1" fmla="*/ 159949 w 168127"/>
                <a:gd name="connsiteY1" fmla="*/ 90273 h 170152"/>
                <a:gd name="connsiteX2" fmla="*/ 168292 w 168127"/>
                <a:gd name="connsiteY2" fmla="*/ 85163 h 170152"/>
                <a:gd name="connsiteX3" fmla="*/ 159949 w 168127"/>
                <a:gd name="connsiteY3" fmla="*/ 80053 h 170152"/>
                <a:gd name="connsiteX4" fmla="*/ 89411 w 168127"/>
                <a:gd name="connsiteY4" fmla="*/ 80053 h 170152"/>
                <a:gd name="connsiteX5" fmla="*/ 89411 w 168127"/>
                <a:gd name="connsiteY5" fmla="*/ 8518 h 170152"/>
                <a:gd name="connsiteX6" fmla="*/ 84355 w 168127"/>
                <a:gd name="connsiteY6" fmla="*/ 87 h 170152"/>
                <a:gd name="connsiteX7" fmla="*/ 79299 w 168127"/>
                <a:gd name="connsiteY7" fmla="*/ 8518 h 170152"/>
                <a:gd name="connsiteX8" fmla="*/ 79299 w 168127"/>
                <a:gd name="connsiteY8" fmla="*/ 80053 h 170152"/>
                <a:gd name="connsiteX9" fmla="*/ 8508 w 168127"/>
                <a:gd name="connsiteY9" fmla="*/ 80053 h 170152"/>
                <a:gd name="connsiteX10" fmla="*/ 165 w 168127"/>
                <a:gd name="connsiteY10" fmla="*/ 85163 h 170152"/>
                <a:gd name="connsiteX11" fmla="*/ 8508 w 168127"/>
                <a:gd name="connsiteY11" fmla="*/ 90273 h 170152"/>
                <a:gd name="connsiteX12" fmla="*/ 79299 w 168127"/>
                <a:gd name="connsiteY12" fmla="*/ 90273 h 170152"/>
                <a:gd name="connsiteX13" fmla="*/ 79299 w 168127"/>
                <a:gd name="connsiteY13" fmla="*/ 161808 h 170152"/>
                <a:gd name="connsiteX14" fmla="*/ 84355 w 168127"/>
                <a:gd name="connsiteY14" fmla="*/ 170239 h 170152"/>
                <a:gd name="connsiteX15" fmla="*/ 89411 w 168127"/>
                <a:gd name="connsiteY15" fmla="*/ 161808 h 170152"/>
                <a:gd name="connsiteX16" fmla="*/ 89411 w 168127"/>
                <a:gd name="connsiteY16" fmla="*/ 9027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127" h="170152">
                  <a:moveTo>
                    <a:pt x="89411" y="90273"/>
                  </a:moveTo>
                  <a:lnTo>
                    <a:pt x="159949" y="90273"/>
                  </a:lnTo>
                  <a:cubicBezTo>
                    <a:pt x="163488" y="90273"/>
                    <a:pt x="168292" y="90273"/>
                    <a:pt x="168292" y="85163"/>
                  </a:cubicBezTo>
                  <a:cubicBezTo>
                    <a:pt x="168292" y="80053"/>
                    <a:pt x="163488" y="80053"/>
                    <a:pt x="159949" y="80053"/>
                  </a:cubicBezTo>
                  <a:lnTo>
                    <a:pt x="89411" y="80053"/>
                  </a:lnTo>
                  <a:lnTo>
                    <a:pt x="89411" y="8518"/>
                  </a:lnTo>
                  <a:cubicBezTo>
                    <a:pt x="89411" y="4941"/>
                    <a:pt x="89411" y="87"/>
                    <a:pt x="84355" y="87"/>
                  </a:cubicBezTo>
                  <a:cubicBezTo>
                    <a:pt x="79299" y="87"/>
                    <a:pt x="79299" y="4941"/>
                    <a:pt x="79299" y="8518"/>
                  </a:cubicBezTo>
                  <a:lnTo>
                    <a:pt x="79299" y="80053"/>
                  </a:lnTo>
                  <a:lnTo>
                    <a:pt x="8508" y="80053"/>
                  </a:lnTo>
                  <a:cubicBezTo>
                    <a:pt x="4969" y="80053"/>
                    <a:pt x="165" y="80053"/>
                    <a:pt x="165" y="85163"/>
                  </a:cubicBezTo>
                  <a:cubicBezTo>
                    <a:pt x="165" y="90273"/>
                    <a:pt x="4969" y="90273"/>
                    <a:pt x="8508" y="90273"/>
                  </a:cubicBezTo>
                  <a:lnTo>
                    <a:pt x="79299" y="90273"/>
                  </a:lnTo>
                  <a:lnTo>
                    <a:pt x="79299" y="161808"/>
                  </a:lnTo>
                  <a:cubicBezTo>
                    <a:pt x="79299" y="165385"/>
                    <a:pt x="79299" y="170239"/>
                    <a:pt x="84355" y="170239"/>
                  </a:cubicBezTo>
                  <a:cubicBezTo>
                    <a:pt x="89411" y="170239"/>
                    <a:pt x="89411" y="165385"/>
                    <a:pt x="89411" y="161808"/>
                  </a:cubicBezTo>
                  <a:lnTo>
                    <a:pt x="89411" y="9027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7161F78-8D7D-F837-461C-A6F7DB5B84AA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7767511" y="3575763"/>
              <a:ext cx="83431" cy="170152"/>
            </a:xfrm>
            <a:custGeom>
              <a:avLst/>
              <a:gdLst>
                <a:gd name="connsiteX0" fmla="*/ 52005 w 83431"/>
                <a:gd name="connsiteY0" fmla="*/ 6723 h 170152"/>
                <a:gd name="connsiteX1" fmla="*/ 46190 w 83431"/>
                <a:gd name="connsiteY1" fmla="*/ 80 h 170152"/>
                <a:gd name="connsiteX2" fmla="*/ 176 w 83431"/>
                <a:gd name="connsiteY2" fmla="*/ 16431 h 170152"/>
                <a:gd name="connsiteX3" fmla="*/ 176 w 83431"/>
                <a:gd name="connsiteY3" fmla="*/ 24351 h 170152"/>
                <a:gd name="connsiteX4" fmla="*/ 33296 w 83431"/>
                <a:gd name="connsiteY4" fmla="*/ 17709 h 170152"/>
                <a:gd name="connsiteX5" fmla="*/ 33296 w 83431"/>
                <a:gd name="connsiteY5" fmla="*/ 150049 h 170152"/>
                <a:gd name="connsiteX6" fmla="*/ 9783 w 83431"/>
                <a:gd name="connsiteY6" fmla="*/ 162313 h 170152"/>
                <a:gd name="connsiteX7" fmla="*/ 1693 w 83431"/>
                <a:gd name="connsiteY7" fmla="*/ 162313 h 170152"/>
                <a:gd name="connsiteX8" fmla="*/ 1693 w 83431"/>
                <a:gd name="connsiteY8" fmla="*/ 170233 h 170152"/>
                <a:gd name="connsiteX9" fmla="*/ 42650 w 83431"/>
                <a:gd name="connsiteY9" fmla="*/ 169466 h 170152"/>
                <a:gd name="connsiteX10" fmla="*/ 83608 w 83431"/>
                <a:gd name="connsiteY10" fmla="*/ 170233 h 170152"/>
                <a:gd name="connsiteX11" fmla="*/ 83608 w 83431"/>
                <a:gd name="connsiteY11" fmla="*/ 162313 h 170152"/>
                <a:gd name="connsiteX12" fmla="*/ 75517 w 83431"/>
                <a:gd name="connsiteY12" fmla="*/ 162313 h 170152"/>
                <a:gd name="connsiteX13" fmla="*/ 52005 w 83431"/>
                <a:gd name="connsiteY13" fmla="*/ 150049 h 170152"/>
                <a:gd name="connsiteX14" fmla="*/ 52005 w 83431"/>
                <a:gd name="connsiteY14" fmla="*/ 672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431" h="170152">
                  <a:moveTo>
                    <a:pt x="52005" y="6723"/>
                  </a:moveTo>
                  <a:cubicBezTo>
                    <a:pt x="52005" y="591"/>
                    <a:pt x="52005" y="80"/>
                    <a:pt x="46190" y="80"/>
                  </a:cubicBezTo>
                  <a:cubicBezTo>
                    <a:pt x="30515" y="16431"/>
                    <a:pt x="8266" y="16431"/>
                    <a:pt x="176" y="16431"/>
                  </a:cubicBezTo>
                  <a:lnTo>
                    <a:pt x="176" y="24351"/>
                  </a:lnTo>
                  <a:cubicBezTo>
                    <a:pt x="5233" y="24351"/>
                    <a:pt x="20149" y="24351"/>
                    <a:pt x="33296" y="17709"/>
                  </a:cubicBezTo>
                  <a:lnTo>
                    <a:pt x="33296" y="150049"/>
                  </a:lnTo>
                  <a:cubicBezTo>
                    <a:pt x="33296" y="159247"/>
                    <a:pt x="32537" y="162313"/>
                    <a:pt x="9783" y="162313"/>
                  </a:cubicBezTo>
                  <a:lnTo>
                    <a:pt x="1693" y="162313"/>
                  </a:lnTo>
                  <a:lnTo>
                    <a:pt x="1693" y="170233"/>
                  </a:lnTo>
                  <a:cubicBezTo>
                    <a:pt x="10542" y="169466"/>
                    <a:pt x="32537" y="169466"/>
                    <a:pt x="42650" y="169466"/>
                  </a:cubicBezTo>
                  <a:cubicBezTo>
                    <a:pt x="52763" y="169466"/>
                    <a:pt x="74759" y="169466"/>
                    <a:pt x="83608" y="170233"/>
                  </a:cubicBezTo>
                  <a:lnTo>
                    <a:pt x="83608" y="162313"/>
                  </a:lnTo>
                  <a:lnTo>
                    <a:pt x="75517" y="162313"/>
                  </a:lnTo>
                  <a:cubicBezTo>
                    <a:pt x="52763" y="162313"/>
                    <a:pt x="52005" y="159502"/>
                    <a:pt x="52005" y="150049"/>
                  </a:cubicBezTo>
                  <a:lnTo>
                    <a:pt x="52005" y="672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6C1EE5E-A83E-B52D-6BAD-096526511A91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7745009" y="3849772"/>
              <a:ext cx="126411" cy="10218"/>
            </a:xfrm>
            <a:custGeom>
              <a:avLst/>
              <a:gdLst>
                <a:gd name="connsiteX0" fmla="*/ 0 w 126411"/>
                <a:gd name="connsiteY0" fmla="*/ 0 h 10218"/>
                <a:gd name="connsiteX1" fmla="*/ 126412 w 126411"/>
                <a:gd name="connsiteY1" fmla="*/ 0 h 10218"/>
                <a:gd name="connsiteX2" fmla="*/ 126412 w 126411"/>
                <a:gd name="connsiteY2" fmla="*/ 10219 h 10218"/>
                <a:gd name="connsiteX3" fmla="*/ 0 w 126411"/>
                <a:gd name="connsiteY3" fmla="*/ 10219 h 1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411" h="10218">
                  <a:moveTo>
                    <a:pt x="0" y="0"/>
                  </a:moveTo>
                  <a:lnTo>
                    <a:pt x="126412" y="0"/>
                  </a:lnTo>
                  <a:lnTo>
                    <a:pt x="126412" y="10219"/>
                  </a:lnTo>
                  <a:lnTo>
                    <a:pt x="0" y="10219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1656F089-433F-E519-D08D-9E12AF738478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7757651" y="3923849"/>
              <a:ext cx="100876" cy="170152"/>
            </a:xfrm>
            <a:custGeom>
              <a:avLst/>
              <a:gdLst>
                <a:gd name="connsiteX0" fmla="*/ 19644 w 100876"/>
                <a:gd name="connsiteY0" fmla="*/ 150574 h 170152"/>
                <a:gd name="connsiteX1" fmla="*/ 46443 w 100876"/>
                <a:gd name="connsiteY1" fmla="*/ 124259 h 170152"/>
                <a:gd name="connsiteX2" fmla="*/ 101052 w 100876"/>
                <a:gd name="connsiteY2" fmla="*/ 49658 h 170152"/>
                <a:gd name="connsiteX3" fmla="*/ 47454 w 100876"/>
                <a:gd name="connsiteY3" fmla="*/ 94 h 170152"/>
                <a:gd name="connsiteX4" fmla="*/ 176 w 100876"/>
                <a:gd name="connsiteY4" fmla="*/ 46336 h 170152"/>
                <a:gd name="connsiteX5" fmla="*/ 13576 w 100876"/>
                <a:gd name="connsiteY5" fmla="*/ 60643 h 170152"/>
                <a:gd name="connsiteX6" fmla="*/ 26723 w 100876"/>
                <a:gd name="connsiteY6" fmla="*/ 47103 h 170152"/>
                <a:gd name="connsiteX7" fmla="*/ 13323 w 100876"/>
                <a:gd name="connsiteY7" fmla="*/ 33818 h 170152"/>
                <a:gd name="connsiteX8" fmla="*/ 10036 w 100876"/>
                <a:gd name="connsiteY8" fmla="*/ 34073 h 170152"/>
                <a:gd name="connsiteX9" fmla="*/ 44167 w 100876"/>
                <a:gd name="connsiteY9" fmla="*/ 8014 h 170152"/>
                <a:gd name="connsiteX10" fmla="*/ 78046 w 100876"/>
                <a:gd name="connsiteY10" fmla="*/ 49658 h 170152"/>
                <a:gd name="connsiteX11" fmla="*/ 51499 w 100876"/>
                <a:gd name="connsiteY11" fmla="*/ 106120 h 170152"/>
                <a:gd name="connsiteX12" fmla="*/ 2957 w 100876"/>
                <a:gd name="connsiteY12" fmla="*/ 160793 h 170152"/>
                <a:gd name="connsiteX13" fmla="*/ 176 w 100876"/>
                <a:gd name="connsiteY13" fmla="*/ 170246 h 170152"/>
                <a:gd name="connsiteX14" fmla="*/ 93973 w 100876"/>
                <a:gd name="connsiteY14" fmla="*/ 170246 h 170152"/>
                <a:gd name="connsiteX15" fmla="*/ 101052 w 100876"/>
                <a:gd name="connsiteY15" fmla="*/ 125792 h 170152"/>
                <a:gd name="connsiteX16" fmla="*/ 94732 w 100876"/>
                <a:gd name="connsiteY16" fmla="*/ 125792 h 170152"/>
                <a:gd name="connsiteX17" fmla="*/ 89170 w 100876"/>
                <a:gd name="connsiteY17" fmla="*/ 148530 h 170152"/>
                <a:gd name="connsiteX18" fmla="*/ 65152 w 100876"/>
                <a:gd name="connsiteY18" fmla="*/ 150574 h 170152"/>
                <a:gd name="connsiteX19" fmla="*/ 19644 w 100876"/>
                <a:gd name="connsiteY19" fmla="*/ 150574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76" h="170152">
                  <a:moveTo>
                    <a:pt x="19644" y="150574"/>
                  </a:moveTo>
                  <a:lnTo>
                    <a:pt x="46443" y="124259"/>
                  </a:lnTo>
                  <a:cubicBezTo>
                    <a:pt x="85883" y="89002"/>
                    <a:pt x="101052" y="75206"/>
                    <a:pt x="101052" y="49658"/>
                  </a:cubicBezTo>
                  <a:cubicBezTo>
                    <a:pt x="101052" y="20532"/>
                    <a:pt x="78298" y="94"/>
                    <a:pt x="47454" y="94"/>
                  </a:cubicBezTo>
                  <a:cubicBezTo>
                    <a:pt x="18885" y="94"/>
                    <a:pt x="176" y="23598"/>
                    <a:pt x="176" y="46336"/>
                  </a:cubicBezTo>
                  <a:cubicBezTo>
                    <a:pt x="176" y="60643"/>
                    <a:pt x="12817" y="60643"/>
                    <a:pt x="13576" y="60643"/>
                  </a:cubicBezTo>
                  <a:cubicBezTo>
                    <a:pt x="17874" y="60643"/>
                    <a:pt x="26723" y="57578"/>
                    <a:pt x="26723" y="47103"/>
                  </a:cubicBezTo>
                  <a:cubicBezTo>
                    <a:pt x="26723" y="40460"/>
                    <a:pt x="22172" y="33818"/>
                    <a:pt x="13323" y="33818"/>
                  </a:cubicBezTo>
                  <a:cubicBezTo>
                    <a:pt x="11300" y="33818"/>
                    <a:pt x="10795" y="33818"/>
                    <a:pt x="10036" y="34073"/>
                  </a:cubicBezTo>
                  <a:cubicBezTo>
                    <a:pt x="15851" y="17467"/>
                    <a:pt x="29504" y="8014"/>
                    <a:pt x="44167" y="8014"/>
                  </a:cubicBezTo>
                  <a:cubicBezTo>
                    <a:pt x="67174" y="8014"/>
                    <a:pt x="78046" y="28708"/>
                    <a:pt x="78046" y="49658"/>
                  </a:cubicBezTo>
                  <a:cubicBezTo>
                    <a:pt x="78046" y="70096"/>
                    <a:pt x="65404" y="90280"/>
                    <a:pt x="51499" y="106120"/>
                  </a:cubicBezTo>
                  <a:lnTo>
                    <a:pt x="2957" y="160793"/>
                  </a:lnTo>
                  <a:cubicBezTo>
                    <a:pt x="176" y="163604"/>
                    <a:pt x="176" y="164115"/>
                    <a:pt x="176" y="170246"/>
                  </a:cubicBezTo>
                  <a:lnTo>
                    <a:pt x="93973" y="170246"/>
                  </a:lnTo>
                  <a:lnTo>
                    <a:pt x="101052" y="125792"/>
                  </a:lnTo>
                  <a:lnTo>
                    <a:pt x="94732" y="125792"/>
                  </a:lnTo>
                  <a:cubicBezTo>
                    <a:pt x="93468" y="133456"/>
                    <a:pt x="91698" y="144698"/>
                    <a:pt x="89170" y="148530"/>
                  </a:cubicBezTo>
                  <a:cubicBezTo>
                    <a:pt x="87400" y="150574"/>
                    <a:pt x="70714" y="150574"/>
                    <a:pt x="65152" y="150574"/>
                  </a:cubicBezTo>
                  <a:lnTo>
                    <a:pt x="19644" y="15057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51F30FE-F76E-EC11-703B-6FA7DA0C8BEB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7958054" y="3676041"/>
              <a:ext cx="336506" cy="357677"/>
            </a:xfrm>
            <a:custGeom>
              <a:avLst/>
              <a:gdLst>
                <a:gd name="connsiteX0" fmla="*/ 306099 w 336506"/>
                <a:gd name="connsiteY0" fmla="*/ 357755 h 357677"/>
                <a:gd name="connsiteX1" fmla="*/ 336691 w 336506"/>
                <a:gd name="connsiteY1" fmla="*/ 276000 h 357677"/>
                <a:gd name="connsiteX2" fmla="*/ 330370 w 336506"/>
                <a:gd name="connsiteY2" fmla="*/ 276000 h 357677"/>
                <a:gd name="connsiteX3" fmla="*/ 264637 w 336506"/>
                <a:gd name="connsiteY3" fmla="*/ 327608 h 357677"/>
                <a:gd name="connsiteX4" fmla="*/ 186009 w 336506"/>
                <a:gd name="connsiteY4" fmla="*/ 335528 h 357677"/>
                <a:gd name="connsiteX5" fmla="*/ 33557 w 336506"/>
                <a:gd name="connsiteY5" fmla="*/ 335528 h 357677"/>
                <a:gd name="connsiteX6" fmla="*/ 162243 w 336506"/>
                <a:gd name="connsiteY6" fmla="*/ 183004 h 357677"/>
                <a:gd name="connsiteX7" fmla="*/ 164519 w 336506"/>
                <a:gd name="connsiteY7" fmla="*/ 178916 h 357677"/>
                <a:gd name="connsiteX8" fmla="*/ 162749 w 336506"/>
                <a:gd name="connsiteY8" fmla="*/ 175084 h 357677"/>
                <a:gd name="connsiteX9" fmla="*/ 44934 w 336506"/>
                <a:gd name="connsiteY9" fmla="*/ 12341 h 357677"/>
                <a:gd name="connsiteX10" fmla="*/ 183480 w 336506"/>
                <a:gd name="connsiteY10" fmla="*/ 12341 h 357677"/>
                <a:gd name="connsiteX11" fmla="*/ 242641 w 336506"/>
                <a:gd name="connsiteY11" fmla="*/ 16428 h 357677"/>
                <a:gd name="connsiteX12" fmla="*/ 298262 w 336506"/>
                <a:gd name="connsiteY12" fmla="*/ 35590 h 357677"/>
                <a:gd name="connsiteX13" fmla="*/ 330370 w 336506"/>
                <a:gd name="connsiteY13" fmla="*/ 71868 h 357677"/>
                <a:gd name="connsiteX14" fmla="*/ 336691 w 336506"/>
                <a:gd name="connsiteY14" fmla="*/ 71868 h 357677"/>
                <a:gd name="connsiteX15" fmla="*/ 306099 w 336506"/>
                <a:gd name="connsiteY15" fmla="*/ 77 h 357677"/>
                <a:gd name="connsiteX16" fmla="*/ 7263 w 336506"/>
                <a:gd name="connsiteY16" fmla="*/ 77 h 357677"/>
                <a:gd name="connsiteX17" fmla="*/ 437 w 336506"/>
                <a:gd name="connsiteY17" fmla="*/ 1866 h 357677"/>
                <a:gd name="connsiteX18" fmla="*/ 184 w 336506"/>
                <a:gd name="connsiteY18" fmla="*/ 10297 h 357677"/>
                <a:gd name="connsiteX19" fmla="*/ 133927 w 336506"/>
                <a:gd name="connsiteY19" fmla="*/ 195267 h 357677"/>
                <a:gd name="connsiteX20" fmla="*/ 2965 w 336506"/>
                <a:gd name="connsiteY20" fmla="*/ 350346 h 357677"/>
                <a:gd name="connsiteX21" fmla="*/ 437 w 336506"/>
                <a:gd name="connsiteY21" fmla="*/ 354945 h 357677"/>
                <a:gd name="connsiteX22" fmla="*/ 7263 w 336506"/>
                <a:gd name="connsiteY22" fmla="*/ 357755 h 357677"/>
                <a:gd name="connsiteX23" fmla="*/ 306099 w 336506"/>
                <a:gd name="connsiteY23" fmla="*/ 357755 h 35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506" h="357677">
                  <a:moveTo>
                    <a:pt x="306099" y="357755"/>
                  </a:moveTo>
                  <a:lnTo>
                    <a:pt x="336691" y="276000"/>
                  </a:lnTo>
                  <a:lnTo>
                    <a:pt x="330370" y="276000"/>
                  </a:lnTo>
                  <a:cubicBezTo>
                    <a:pt x="320510" y="302571"/>
                    <a:pt x="293711" y="319944"/>
                    <a:pt x="264637" y="327608"/>
                  </a:cubicBezTo>
                  <a:cubicBezTo>
                    <a:pt x="259327" y="328886"/>
                    <a:pt x="234551" y="335528"/>
                    <a:pt x="186009" y="335528"/>
                  </a:cubicBezTo>
                  <a:lnTo>
                    <a:pt x="33557" y="335528"/>
                  </a:lnTo>
                  <a:lnTo>
                    <a:pt x="162243" y="183004"/>
                  </a:lnTo>
                  <a:cubicBezTo>
                    <a:pt x="164013" y="180960"/>
                    <a:pt x="164519" y="180194"/>
                    <a:pt x="164519" y="178916"/>
                  </a:cubicBezTo>
                  <a:cubicBezTo>
                    <a:pt x="164519" y="178405"/>
                    <a:pt x="164519" y="177639"/>
                    <a:pt x="162749" y="175084"/>
                  </a:cubicBezTo>
                  <a:lnTo>
                    <a:pt x="44934" y="12341"/>
                  </a:lnTo>
                  <a:lnTo>
                    <a:pt x="183480" y="12341"/>
                  </a:lnTo>
                  <a:cubicBezTo>
                    <a:pt x="217359" y="12341"/>
                    <a:pt x="240366" y="15917"/>
                    <a:pt x="242641" y="16428"/>
                  </a:cubicBezTo>
                  <a:cubicBezTo>
                    <a:pt x="256293" y="18472"/>
                    <a:pt x="278289" y="22816"/>
                    <a:pt x="298262" y="35590"/>
                  </a:cubicBezTo>
                  <a:cubicBezTo>
                    <a:pt x="304583" y="39677"/>
                    <a:pt x="321774" y="51174"/>
                    <a:pt x="330370" y="71868"/>
                  </a:cubicBezTo>
                  <a:lnTo>
                    <a:pt x="336691" y="71868"/>
                  </a:lnTo>
                  <a:lnTo>
                    <a:pt x="306099" y="77"/>
                  </a:lnTo>
                  <a:lnTo>
                    <a:pt x="7263" y="77"/>
                  </a:lnTo>
                  <a:cubicBezTo>
                    <a:pt x="1448" y="77"/>
                    <a:pt x="1195" y="333"/>
                    <a:pt x="437" y="1866"/>
                  </a:cubicBezTo>
                  <a:cubicBezTo>
                    <a:pt x="184" y="2632"/>
                    <a:pt x="184" y="7486"/>
                    <a:pt x="184" y="10297"/>
                  </a:cubicBezTo>
                  <a:lnTo>
                    <a:pt x="133927" y="195267"/>
                  </a:lnTo>
                  <a:lnTo>
                    <a:pt x="2965" y="350346"/>
                  </a:lnTo>
                  <a:cubicBezTo>
                    <a:pt x="437" y="353412"/>
                    <a:pt x="437" y="354690"/>
                    <a:pt x="437" y="354945"/>
                  </a:cubicBezTo>
                  <a:cubicBezTo>
                    <a:pt x="437" y="357755"/>
                    <a:pt x="2712" y="357755"/>
                    <a:pt x="7263" y="357755"/>
                  </a:cubicBezTo>
                  <a:lnTo>
                    <a:pt x="306099" y="35775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3B36419-EBA7-2DC1-63DA-844BB74B75BE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8079547" y="4101619"/>
              <a:ext cx="77692" cy="155053"/>
            </a:xfrm>
            <a:custGeom>
              <a:avLst/>
              <a:gdLst>
                <a:gd name="connsiteX0" fmla="*/ 77882 w 77692"/>
                <a:gd name="connsiteY0" fmla="*/ 6895 h 155053"/>
                <a:gd name="connsiteX1" fmla="*/ 70803 w 77692"/>
                <a:gd name="connsiteY1" fmla="*/ 99 h 155053"/>
                <a:gd name="connsiteX2" fmla="*/ 60892 w 77692"/>
                <a:gd name="connsiteY2" fmla="*/ 9935 h 155053"/>
                <a:gd name="connsiteX3" fmla="*/ 67971 w 77692"/>
                <a:gd name="connsiteY3" fmla="*/ 16731 h 155053"/>
                <a:gd name="connsiteX4" fmla="*/ 77882 w 77692"/>
                <a:gd name="connsiteY4" fmla="*/ 6895 h 155053"/>
                <a:gd name="connsiteX5" fmla="*/ 40363 w 77692"/>
                <a:gd name="connsiteY5" fmla="*/ 127432 h 155053"/>
                <a:gd name="connsiteX6" fmla="*/ 17533 w 77692"/>
                <a:gd name="connsiteY6" fmla="*/ 150145 h 155053"/>
                <a:gd name="connsiteX7" fmla="*/ 11162 w 77692"/>
                <a:gd name="connsiteY7" fmla="*/ 149071 h 155053"/>
                <a:gd name="connsiteX8" fmla="*/ 17179 w 77692"/>
                <a:gd name="connsiteY8" fmla="*/ 139951 h 155053"/>
                <a:gd name="connsiteX9" fmla="*/ 10277 w 77692"/>
                <a:gd name="connsiteY9" fmla="*/ 133334 h 155053"/>
                <a:gd name="connsiteX10" fmla="*/ 189 w 77692"/>
                <a:gd name="connsiteY10" fmla="*/ 143885 h 155053"/>
                <a:gd name="connsiteX11" fmla="*/ 17710 w 77692"/>
                <a:gd name="connsiteY11" fmla="*/ 155152 h 155053"/>
                <a:gd name="connsiteX12" fmla="*/ 54521 w 77692"/>
                <a:gd name="connsiteY12" fmla="*/ 126895 h 155053"/>
                <a:gd name="connsiteX13" fmla="*/ 70449 w 77692"/>
                <a:gd name="connsiteY13" fmla="*/ 62871 h 155053"/>
                <a:gd name="connsiteX14" fmla="*/ 71334 w 77692"/>
                <a:gd name="connsiteY14" fmla="*/ 56612 h 155053"/>
                <a:gd name="connsiteX15" fmla="*/ 52397 w 77692"/>
                <a:gd name="connsiteY15" fmla="*/ 39801 h 155053"/>
                <a:gd name="connsiteX16" fmla="*/ 21426 w 77692"/>
                <a:gd name="connsiteY16" fmla="*/ 67163 h 155053"/>
                <a:gd name="connsiteX17" fmla="*/ 24435 w 77692"/>
                <a:gd name="connsiteY17" fmla="*/ 69488 h 155053"/>
                <a:gd name="connsiteX18" fmla="*/ 27975 w 77692"/>
                <a:gd name="connsiteY18" fmla="*/ 66269 h 155053"/>
                <a:gd name="connsiteX19" fmla="*/ 51866 w 77692"/>
                <a:gd name="connsiteY19" fmla="*/ 44808 h 155053"/>
                <a:gd name="connsiteX20" fmla="*/ 57883 w 77692"/>
                <a:gd name="connsiteY20" fmla="*/ 53571 h 155053"/>
                <a:gd name="connsiteX21" fmla="*/ 57353 w 77692"/>
                <a:gd name="connsiteY21" fmla="*/ 58937 h 155053"/>
                <a:gd name="connsiteX22" fmla="*/ 40363 w 77692"/>
                <a:gd name="connsiteY22" fmla="*/ 12743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7882" y="6895"/>
                  </a:moveTo>
                  <a:cubicBezTo>
                    <a:pt x="77882" y="3854"/>
                    <a:pt x="75581" y="99"/>
                    <a:pt x="70803" y="99"/>
                  </a:cubicBezTo>
                  <a:cubicBezTo>
                    <a:pt x="65670" y="99"/>
                    <a:pt x="60892" y="5106"/>
                    <a:pt x="60892" y="9935"/>
                  </a:cubicBezTo>
                  <a:cubicBezTo>
                    <a:pt x="60892" y="12796"/>
                    <a:pt x="63016" y="16731"/>
                    <a:pt x="67971" y="16731"/>
                  </a:cubicBezTo>
                  <a:cubicBezTo>
                    <a:pt x="72749" y="16731"/>
                    <a:pt x="77882" y="12081"/>
                    <a:pt x="77882" y="6895"/>
                  </a:cubicBezTo>
                  <a:close/>
                  <a:moveTo>
                    <a:pt x="40363" y="127432"/>
                  </a:moveTo>
                  <a:cubicBezTo>
                    <a:pt x="37354" y="139772"/>
                    <a:pt x="27975" y="150145"/>
                    <a:pt x="17533" y="150145"/>
                  </a:cubicBezTo>
                  <a:cubicBezTo>
                    <a:pt x="15232" y="150145"/>
                    <a:pt x="13109" y="149787"/>
                    <a:pt x="11162" y="149071"/>
                  </a:cubicBezTo>
                  <a:cubicBezTo>
                    <a:pt x="15763" y="146925"/>
                    <a:pt x="17179" y="142633"/>
                    <a:pt x="17179" y="139951"/>
                  </a:cubicBezTo>
                  <a:cubicBezTo>
                    <a:pt x="17179" y="135659"/>
                    <a:pt x="13816" y="133334"/>
                    <a:pt x="10277" y="133334"/>
                  </a:cubicBezTo>
                  <a:cubicBezTo>
                    <a:pt x="4791" y="133334"/>
                    <a:pt x="189" y="138162"/>
                    <a:pt x="189" y="143885"/>
                  </a:cubicBezTo>
                  <a:cubicBezTo>
                    <a:pt x="189" y="150681"/>
                    <a:pt x="7091" y="155152"/>
                    <a:pt x="17710" y="155152"/>
                  </a:cubicBezTo>
                  <a:cubicBezTo>
                    <a:pt x="28329" y="155152"/>
                    <a:pt x="49035" y="148714"/>
                    <a:pt x="54521" y="126895"/>
                  </a:cubicBezTo>
                  <a:lnTo>
                    <a:pt x="70449" y="62871"/>
                  </a:lnTo>
                  <a:cubicBezTo>
                    <a:pt x="70980" y="60904"/>
                    <a:pt x="71334" y="59294"/>
                    <a:pt x="71334" y="56612"/>
                  </a:cubicBezTo>
                  <a:cubicBezTo>
                    <a:pt x="71334" y="46776"/>
                    <a:pt x="63016" y="39801"/>
                    <a:pt x="52397" y="39801"/>
                  </a:cubicBezTo>
                  <a:cubicBezTo>
                    <a:pt x="32753" y="39801"/>
                    <a:pt x="21426" y="64660"/>
                    <a:pt x="21426" y="67163"/>
                  </a:cubicBezTo>
                  <a:cubicBezTo>
                    <a:pt x="21426" y="69488"/>
                    <a:pt x="23904" y="69488"/>
                    <a:pt x="24435" y="69488"/>
                  </a:cubicBezTo>
                  <a:cubicBezTo>
                    <a:pt x="26559" y="69488"/>
                    <a:pt x="26736" y="68952"/>
                    <a:pt x="27975" y="66269"/>
                  </a:cubicBezTo>
                  <a:cubicBezTo>
                    <a:pt x="32399" y="55896"/>
                    <a:pt x="41602" y="44808"/>
                    <a:pt x="51866" y="44808"/>
                  </a:cubicBezTo>
                  <a:cubicBezTo>
                    <a:pt x="56291" y="44808"/>
                    <a:pt x="57883" y="47849"/>
                    <a:pt x="57883" y="53571"/>
                  </a:cubicBezTo>
                  <a:cubicBezTo>
                    <a:pt x="57883" y="55539"/>
                    <a:pt x="57530" y="58042"/>
                    <a:pt x="57353" y="58937"/>
                  </a:cubicBezTo>
                  <a:lnTo>
                    <a:pt x="40363" y="12743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8B6EE9A-C625-C3CA-8383-9458A73F5BDE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8354255" y="3805828"/>
              <a:ext cx="149923" cy="115734"/>
            </a:xfrm>
            <a:custGeom>
              <a:avLst/>
              <a:gdLst>
                <a:gd name="connsiteX0" fmla="*/ 150124 w 149923"/>
                <a:gd name="connsiteY0" fmla="*/ 17971 h 115734"/>
                <a:gd name="connsiteX1" fmla="*/ 140011 w 149923"/>
                <a:gd name="connsiteY1" fmla="*/ 87 h 115734"/>
                <a:gd name="connsiteX2" fmla="*/ 126611 w 149923"/>
                <a:gd name="connsiteY2" fmla="*/ 12095 h 115734"/>
                <a:gd name="connsiteX3" fmla="*/ 130404 w 149923"/>
                <a:gd name="connsiteY3" fmla="*/ 19759 h 115734"/>
                <a:gd name="connsiteX4" fmla="*/ 139253 w 149923"/>
                <a:gd name="connsiteY4" fmla="*/ 41220 h 115734"/>
                <a:gd name="connsiteX5" fmla="*/ 126611 w 149923"/>
                <a:gd name="connsiteY5" fmla="*/ 77754 h 115734"/>
                <a:gd name="connsiteX6" fmla="*/ 97790 w 149923"/>
                <a:gd name="connsiteY6" fmla="*/ 97426 h 115734"/>
                <a:gd name="connsiteX7" fmla="*/ 73266 w 149923"/>
                <a:gd name="connsiteY7" fmla="*/ 74433 h 115734"/>
                <a:gd name="connsiteX8" fmla="*/ 81862 w 149923"/>
                <a:gd name="connsiteY8" fmla="*/ 44286 h 115734"/>
                <a:gd name="connsiteX9" fmla="*/ 77311 w 149923"/>
                <a:gd name="connsiteY9" fmla="*/ 38665 h 115734"/>
                <a:gd name="connsiteX10" fmla="*/ 70485 w 149923"/>
                <a:gd name="connsiteY10" fmla="*/ 43008 h 115734"/>
                <a:gd name="connsiteX11" fmla="*/ 64670 w 149923"/>
                <a:gd name="connsiteY11" fmla="*/ 73922 h 115734"/>
                <a:gd name="connsiteX12" fmla="*/ 30286 w 149923"/>
                <a:gd name="connsiteY12" fmla="*/ 97426 h 115734"/>
                <a:gd name="connsiteX13" fmla="*/ 8290 w 149923"/>
                <a:gd name="connsiteY13" fmla="*/ 68046 h 115734"/>
                <a:gd name="connsiteX14" fmla="*/ 34078 w 149923"/>
                <a:gd name="connsiteY14" fmla="*/ 5963 h 115734"/>
                <a:gd name="connsiteX15" fmla="*/ 29275 w 149923"/>
                <a:gd name="connsiteY15" fmla="*/ 1109 h 115734"/>
                <a:gd name="connsiteX16" fmla="*/ 22701 w 149923"/>
                <a:gd name="connsiteY16" fmla="*/ 6729 h 115734"/>
                <a:gd name="connsiteX17" fmla="*/ 200 w 149923"/>
                <a:gd name="connsiteY17" fmla="*/ 79287 h 115734"/>
                <a:gd name="connsiteX18" fmla="*/ 26746 w 149923"/>
                <a:gd name="connsiteY18" fmla="*/ 115821 h 115734"/>
                <a:gd name="connsiteX19" fmla="*/ 65681 w 149923"/>
                <a:gd name="connsiteY19" fmla="*/ 88995 h 115734"/>
                <a:gd name="connsiteX20" fmla="*/ 93492 w 149923"/>
                <a:gd name="connsiteY20" fmla="*/ 115821 h 115734"/>
                <a:gd name="connsiteX21" fmla="*/ 134449 w 149923"/>
                <a:gd name="connsiteY21" fmla="*/ 81075 h 115734"/>
                <a:gd name="connsiteX22" fmla="*/ 150124 w 149923"/>
                <a:gd name="connsiteY22" fmla="*/ 17971 h 11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923" h="115734">
                  <a:moveTo>
                    <a:pt x="150124" y="17971"/>
                  </a:moveTo>
                  <a:cubicBezTo>
                    <a:pt x="150124" y="6474"/>
                    <a:pt x="145573" y="87"/>
                    <a:pt x="140011" y="87"/>
                  </a:cubicBezTo>
                  <a:cubicBezTo>
                    <a:pt x="133438" y="87"/>
                    <a:pt x="126611" y="6219"/>
                    <a:pt x="126611" y="12095"/>
                  </a:cubicBezTo>
                  <a:cubicBezTo>
                    <a:pt x="126611" y="14650"/>
                    <a:pt x="127876" y="17460"/>
                    <a:pt x="130404" y="19759"/>
                  </a:cubicBezTo>
                  <a:cubicBezTo>
                    <a:pt x="134702" y="23591"/>
                    <a:pt x="139253" y="30490"/>
                    <a:pt x="139253" y="41220"/>
                  </a:cubicBezTo>
                  <a:cubicBezTo>
                    <a:pt x="139253" y="51439"/>
                    <a:pt x="134449" y="66002"/>
                    <a:pt x="126611" y="77754"/>
                  </a:cubicBezTo>
                  <a:cubicBezTo>
                    <a:pt x="119027" y="88740"/>
                    <a:pt x="109672" y="97426"/>
                    <a:pt x="97790" y="97426"/>
                  </a:cubicBezTo>
                  <a:cubicBezTo>
                    <a:pt x="83379" y="97426"/>
                    <a:pt x="75541" y="88229"/>
                    <a:pt x="73266" y="74433"/>
                  </a:cubicBezTo>
                  <a:cubicBezTo>
                    <a:pt x="76047" y="67790"/>
                    <a:pt x="81862" y="51439"/>
                    <a:pt x="81862" y="44286"/>
                  </a:cubicBezTo>
                  <a:cubicBezTo>
                    <a:pt x="81862" y="41220"/>
                    <a:pt x="80598" y="38665"/>
                    <a:pt x="77311" y="38665"/>
                  </a:cubicBezTo>
                  <a:cubicBezTo>
                    <a:pt x="75288" y="38665"/>
                    <a:pt x="72507" y="39176"/>
                    <a:pt x="70485" y="43008"/>
                  </a:cubicBezTo>
                  <a:cubicBezTo>
                    <a:pt x="67704" y="48118"/>
                    <a:pt x="64670" y="64724"/>
                    <a:pt x="64670" y="73922"/>
                  </a:cubicBezTo>
                  <a:cubicBezTo>
                    <a:pt x="56327" y="85930"/>
                    <a:pt x="46214" y="97426"/>
                    <a:pt x="30286" y="97426"/>
                  </a:cubicBezTo>
                  <a:cubicBezTo>
                    <a:pt x="13600" y="97426"/>
                    <a:pt x="8290" y="82353"/>
                    <a:pt x="8290" y="68046"/>
                  </a:cubicBezTo>
                  <a:cubicBezTo>
                    <a:pt x="8290" y="36110"/>
                    <a:pt x="34078" y="9284"/>
                    <a:pt x="34078" y="5963"/>
                  </a:cubicBezTo>
                  <a:cubicBezTo>
                    <a:pt x="34078" y="3153"/>
                    <a:pt x="32056" y="1109"/>
                    <a:pt x="29275" y="1109"/>
                  </a:cubicBezTo>
                  <a:cubicBezTo>
                    <a:pt x="25988" y="1109"/>
                    <a:pt x="24218" y="4430"/>
                    <a:pt x="22701" y="6729"/>
                  </a:cubicBezTo>
                  <a:cubicBezTo>
                    <a:pt x="9807" y="25635"/>
                    <a:pt x="200" y="56038"/>
                    <a:pt x="200" y="79287"/>
                  </a:cubicBezTo>
                  <a:cubicBezTo>
                    <a:pt x="200" y="96915"/>
                    <a:pt x="6015" y="115821"/>
                    <a:pt x="26746" y="115821"/>
                  </a:cubicBezTo>
                  <a:cubicBezTo>
                    <a:pt x="44697" y="115821"/>
                    <a:pt x="56579" y="103047"/>
                    <a:pt x="65681" y="88995"/>
                  </a:cubicBezTo>
                  <a:cubicBezTo>
                    <a:pt x="67957" y="103813"/>
                    <a:pt x="77817" y="115821"/>
                    <a:pt x="93492" y="115821"/>
                  </a:cubicBezTo>
                  <a:cubicBezTo>
                    <a:pt x="113212" y="115821"/>
                    <a:pt x="125347" y="100237"/>
                    <a:pt x="134449" y="81075"/>
                  </a:cubicBezTo>
                  <a:cubicBezTo>
                    <a:pt x="140517" y="68557"/>
                    <a:pt x="150124" y="33811"/>
                    <a:pt x="150124" y="17971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E6D0958-E2CB-E032-AF28-40558C338637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8508592" y="3838504"/>
              <a:ext cx="77692" cy="155053"/>
            </a:xfrm>
            <a:custGeom>
              <a:avLst/>
              <a:gdLst>
                <a:gd name="connsiteX0" fmla="*/ 77899 w 77692"/>
                <a:gd name="connsiteY0" fmla="*/ 6884 h 155053"/>
                <a:gd name="connsiteX1" fmla="*/ 70820 w 77692"/>
                <a:gd name="connsiteY1" fmla="*/ 88 h 155053"/>
                <a:gd name="connsiteX2" fmla="*/ 60909 w 77692"/>
                <a:gd name="connsiteY2" fmla="*/ 9925 h 155053"/>
                <a:gd name="connsiteX3" fmla="*/ 67988 w 77692"/>
                <a:gd name="connsiteY3" fmla="*/ 16720 h 155053"/>
                <a:gd name="connsiteX4" fmla="*/ 77899 w 77692"/>
                <a:gd name="connsiteY4" fmla="*/ 6884 h 155053"/>
                <a:gd name="connsiteX5" fmla="*/ 40380 w 77692"/>
                <a:gd name="connsiteY5" fmla="*/ 127422 h 155053"/>
                <a:gd name="connsiteX6" fmla="*/ 17550 w 77692"/>
                <a:gd name="connsiteY6" fmla="*/ 150134 h 155053"/>
                <a:gd name="connsiteX7" fmla="*/ 11179 w 77692"/>
                <a:gd name="connsiteY7" fmla="*/ 149061 h 155053"/>
                <a:gd name="connsiteX8" fmla="*/ 17196 w 77692"/>
                <a:gd name="connsiteY8" fmla="*/ 139940 h 155053"/>
                <a:gd name="connsiteX9" fmla="*/ 10294 w 77692"/>
                <a:gd name="connsiteY9" fmla="*/ 133323 h 155053"/>
                <a:gd name="connsiteX10" fmla="*/ 206 w 77692"/>
                <a:gd name="connsiteY10" fmla="*/ 143875 h 155053"/>
                <a:gd name="connsiteX11" fmla="*/ 17727 w 77692"/>
                <a:gd name="connsiteY11" fmla="*/ 155142 h 155053"/>
                <a:gd name="connsiteX12" fmla="*/ 54538 w 77692"/>
                <a:gd name="connsiteY12" fmla="*/ 126885 h 155053"/>
                <a:gd name="connsiteX13" fmla="*/ 70466 w 77692"/>
                <a:gd name="connsiteY13" fmla="*/ 62861 h 155053"/>
                <a:gd name="connsiteX14" fmla="*/ 71351 w 77692"/>
                <a:gd name="connsiteY14" fmla="*/ 56601 h 155053"/>
                <a:gd name="connsiteX15" fmla="*/ 52414 w 77692"/>
                <a:gd name="connsiteY15" fmla="*/ 39791 h 155053"/>
                <a:gd name="connsiteX16" fmla="*/ 21443 w 77692"/>
                <a:gd name="connsiteY16" fmla="*/ 67153 h 155053"/>
                <a:gd name="connsiteX17" fmla="*/ 24452 w 77692"/>
                <a:gd name="connsiteY17" fmla="*/ 69478 h 155053"/>
                <a:gd name="connsiteX18" fmla="*/ 27991 w 77692"/>
                <a:gd name="connsiteY18" fmla="*/ 66259 h 155053"/>
                <a:gd name="connsiteX19" fmla="*/ 51883 w 77692"/>
                <a:gd name="connsiteY19" fmla="*/ 44798 h 155053"/>
                <a:gd name="connsiteX20" fmla="*/ 57900 w 77692"/>
                <a:gd name="connsiteY20" fmla="*/ 53561 h 155053"/>
                <a:gd name="connsiteX21" fmla="*/ 57369 w 77692"/>
                <a:gd name="connsiteY21" fmla="*/ 58926 h 155053"/>
                <a:gd name="connsiteX22" fmla="*/ 40380 w 77692"/>
                <a:gd name="connsiteY22" fmla="*/ 12742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7899" y="6884"/>
                  </a:moveTo>
                  <a:cubicBezTo>
                    <a:pt x="77899" y="3844"/>
                    <a:pt x="75598" y="88"/>
                    <a:pt x="70820" y="88"/>
                  </a:cubicBezTo>
                  <a:cubicBezTo>
                    <a:pt x="65687" y="88"/>
                    <a:pt x="60909" y="5096"/>
                    <a:pt x="60909" y="9925"/>
                  </a:cubicBezTo>
                  <a:cubicBezTo>
                    <a:pt x="60909" y="12786"/>
                    <a:pt x="63033" y="16720"/>
                    <a:pt x="67988" y="16720"/>
                  </a:cubicBezTo>
                  <a:cubicBezTo>
                    <a:pt x="72766" y="16720"/>
                    <a:pt x="77899" y="12071"/>
                    <a:pt x="77899" y="6884"/>
                  </a:cubicBezTo>
                  <a:close/>
                  <a:moveTo>
                    <a:pt x="40380" y="127422"/>
                  </a:moveTo>
                  <a:cubicBezTo>
                    <a:pt x="37371" y="139762"/>
                    <a:pt x="27991" y="150134"/>
                    <a:pt x="17550" y="150134"/>
                  </a:cubicBezTo>
                  <a:cubicBezTo>
                    <a:pt x="15249" y="150134"/>
                    <a:pt x="13126" y="149777"/>
                    <a:pt x="11179" y="149061"/>
                  </a:cubicBezTo>
                  <a:cubicBezTo>
                    <a:pt x="15780" y="146915"/>
                    <a:pt x="17196" y="142623"/>
                    <a:pt x="17196" y="139940"/>
                  </a:cubicBezTo>
                  <a:cubicBezTo>
                    <a:pt x="17196" y="135648"/>
                    <a:pt x="13833" y="133323"/>
                    <a:pt x="10294" y="133323"/>
                  </a:cubicBezTo>
                  <a:cubicBezTo>
                    <a:pt x="4808" y="133323"/>
                    <a:pt x="206" y="138152"/>
                    <a:pt x="206" y="143875"/>
                  </a:cubicBezTo>
                  <a:cubicBezTo>
                    <a:pt x="206" y="150671"/>
                    <a:pt x="7108" y="155142"/>
                    <a:pt x="17727" y="155142"/>
                  </a:cubicBezTo>
                  <a:cubicBezTo>
                    <a:pt x="28345" y="155142"/>
                    <a:pt x="49052" y="148704"/>
                    <a:pt x="54538" y="126885"/>
                  </a:cubicBezTo>
                  <a:lnTo>
                    <a:pt x="70466" y="62861"/>
                  </a:lnTo>
                  <a:cubicBezTo>
                    <a:pt x="70997" y="60894"/>
                    <a:pt x="71351" y="59284"/>
                    <a:pt x="71351" y="56601"/>
                  </a:cubicBezTo>
                  <a:cubicBezTo>
                    <a:pt x="71351" y="46765"/>
                    <a:pt x="63033" y="39791"/>
                    <a:pt x="52414" y="39791"/>
                  </a:cubicBezTo>
                  <a:cubicBezTo>
                    <a:pt x="32770" y="39791"/>
                    <a:pt x="21443" y="64649"/>
                    <a:pt x="21443" y="67153"/>
                  </a:cubicBezTo>
                  <a:cubicBezTo>
                    <a:pt x="21443" y="69478"/>
                    <a:pt x="23921" y="69478"/>
                    <a:pt x="24452" y="69478"/>
                  </a:cubicBezTo>
                  <a:cubicBezTo>
                    <a:pt x="26576" y="69478"/>
                    <a:pt x="26753" y="68941"/>
                    <a:pt x="27991" y="66259"/>
                  </a:cubicBezTo>
                  <a:cubicBezTo>
                    <a:pt x="32416" y="55886"/>
                    <a:pt x="41619" y="44798"/>
                    <a:pt x="51883" y="44798"/>
                  </a:cubicBezTo>
                  <a:cubicBezTo>
                    <a:pt x="56308" y="44798"/>
                    <a:pt x="57900" y="47838"/>
                    <a:pt x="57900" y="53561"/>
                  </a:cubicBezTo>
                  <a:cubicBezTo>
                    <a:pt x="57900" y="55528"/>
                    <a:pt x="57546" y="58032"/>
                    <a:pt x="57369" y="58926"/>
                  </a:cubicBezTo>
                  <a:lnTo>
                    <a:pt x="40380" y="12742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C7EB197-AE3B-7A70-B782-0AF452BB3AB4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8640149" y="3727139"/>
              <a:ext cx="58654" cy="255484"/>
            </a:xfrm>
            <a:custGeom>
              <a:avLst/>
              <a:gdLst>
                <a:gd name="connsiteX0" fmla="*/ 58865 w 58654"/>
                <a:gd name="connsiteY0" fmla="*/ 253016 h 255484"/>
                <a:gd name="connsiteX1" fmla="*/ 54567 w 58654"/>
                <a:gd name="connsiteY1" fmla="*/ 247396 h 255484"/>
                <a:gd name="connsiteX2" fmla="*/ 14874 w 58654"/>
                <a:gd name="connsiteY2" fmla="*/ 127829 h 255484"/>
                <a:gd name="connsiteX3" fmla="*/ 55579 w 58654"/>
                <a:gd name="connsiteY3" fmla="*/ 6985 h 255484"/>
                <a:gd name="connsiteX4" fmla="*/ 58865 w 58654"/>
                <a:gd name="connsiteY4" fmla="*/ 2642 h 255484"/>
                <a:gd name="connsiteX5" fmla="*/ 56337 w 58654"/>
                <a:gd name="connsiteY5" fmla="*/ 87 h 255484"/>
                <a:gd name="connsiteX6" fmla="*/ 16138 w 58654"/>
                <a:gd name="connsiteY6" fmla="*/ 49906 h 255484"/>
                <a:gd name="connsiteX7" fmla="*/ 210 w 58654"/>
                <a:gd name="connsiteY7" fmla="*/ 127829 h 255484"/>
                <a:gd name="connsiteX8" fmla="*/ 16897 w 58654"/>
                <a:gd name="connsiteY8" fmla="*/ 207540 h 255484"/>
                <a:gd name="connsiteX9" fmla="*/ 56337 w 58654"/>
                <a:gd name="connsiteY9" fmla="*/ 255571 h 255484"/>
                <a:gd name="connsiteX10" fmla="*/ 58865 w 58654"/>
                <a:gd name="connsiteY10" fmla="*/ 253016 h 25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54" h="255484">
                  <a:moveTo>
                    <a:pt x="58865" y="253016"/>
                  </a:moveTo>
                  <a:cubicBezTo>
                    <a:pt x="58865" y="252250"/>
                    <a:pt x="58865" y="251739"/>
                    <a:pt x="54567" y="247396"/>
                  </a:cubicBezTo>
                  <a:cubicBezTo>
                    <a:pt x="22965" y="215205"/>
                    <a:pt x="14874" y="166918"/>
                    <a:pt x="14874" y="127829"/>
                  </a:cubicBezTo>
                  <a:cubicBezTo>
                    <a:pt x="14874" y="83375"/>
                    <a:pt x="24481" y="38920"/>
                    <a:pt x="55579" y="6985"/>
                  </a:cubicBezTo>
                  <a:cubicBezTo>
                    <a:pt x="58865" y="3919"/>
                    <a:pt x="58865" y="3408"/>
                    <a:pt x="58865" y="2642"/>
                  </a:cubicBezTo>
                  <a:cubicBezTo>
                    <a:pt x="58865" y="853"/>
                    <a:pt x="57854" y="87"/>
                    <a:pt x="56337" y="87"/>
                  </a:cubicBezTo>
                  <a:cubicBezTo>
                    <a:pt x="53809" y="87"/>
                    <a:pt x="31055" y="17460"/>
                    <a:pt x="16138" y="49906"/>
                  </a:cubicBezTo>
                  <a:cubicBezTo>
                    <a:pt x="3244" y="78010"/>
                    <a:pt x="210" y="106368"/>
                    <a:pt x="210" y="127829"/>
                  </a:cubicBezTo>
                  <a:cubicBezTo>
                    <a:pt x="210" y="147757"/>
                    <a:pt x="2992" y="178670"/>
                    <a:pt x="16897" y="207540"/>
                  </a:cubicBezTo>
                  <a:cubicBezTo>
                    <a:pt x="32066" y="238965"/>
                    <a:pt x="53809" y="255571"/>
                    <a:pt x="56337" y="255571"/>
                  </a:cubicBezTo>
                  <a:cubicBezTo>
                    <a:pt x="57854" y="255571"/>
                    <a:pt x="58865" y="254805"/>
                    <a:pt x="58865" y="253016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8300973-CB86-579E-A025-523E8B91ECA1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8758833" y="3741446"/>
              <a:ext cx="67503" cy="39344"/>
            </a:xfrm>
            <a:custGeom>
              <a:avLst/>
              <a:gdLst>
                <a:gd name="connsiteX0" fmla="*/ 34093 w 67503"/>
                <a:gd name="connsiteY0" fmla="*/ 87 h 39344"/>
                <a:gd name="connsiteX1" fmla="*/ 215 w 67503"/>
                <a:gd name="connsiteY1" fmla="*/ 34833 h 39344"/>
                <a:gd name="connsiteX2" fmla="*/ 4766 w 67503"/>
                <a:gd name="connsiteY2" fmla="*/ 39431 h 39344"/>
                <a:gd name="connsiteX3" fmla="*/ 34093 w 67503"/>
                <a:gd name="connsiteY3" fmla="*/ 13372 h 39344"/>
                <a:gd name="connsiteX4" fmla="*/ 63168 w 67503"/>
                <a:gd name="connsiteY4" fmla="*/ 39431 h 39344"/>
                <a:gd name="connsiteX5" fmla="*/ 67719 w 67503"/>
                <a:gd name="connsiteY5" fmla="*/ 34833 h 39344"/>
                <a:gd name="connsiteX6" fmla="*/ 34093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093" y="87"/>
                  </a:moveTo>
                  <a:lnTo>
                    <a:pt x="215" y="34833"/>
                  </a:lnTo>
                  <a:lnTo>
                    <a:pt x="4766" y="39431"/>
                  </a:lnTo>
                  <a:lnTo>
                    <a:pt x="34093" y="13372"/>
                  </a:lnTo>
                  <a:lnTo>
                    <a:pt x="63168" y="39431"/>
                  </a:lnTo>
                  <a:lnTo>
                    <a:pt x="67719" y="34833"/>
                  </a:lnTo>
                  <a:lnTo>
                    <a:pt x="34093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8D1DFD6-4446-5451-441F-EF11213C2FF0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8720772" y="3805828"/>
              <a:ext cx="125905" cy="115734"/>
            </a:xfrm>
            <a:custGeom>
              <a:avLst/>
              <a:gdLst>
                <a:gd name="connsiteX0" fmla="*/ 77325 w 125905"/>
                <a:gd name="connsiteY0" fmla="*/ 35855 h 115734"/>
                <a:gd name="connsiteX1" fmla="*/ 102355 w 125905"/>
                <a:gd name="connsiteY1" fmla="*/ 5708 h 115734"/>
                <a:gd name="connsiteX2" fmla="*/ 114996 w 125905"/>
                <a:gd name="connsiteY2" fmla="*/ 9029 h 115734"/>
                <a:gd name="connsiteX3" fmla="*/ 102860 w 125905"/>
                <a:gd name="connsiteY3" fmla="*/ 22825 h 115734"/>
                <a:gd name="connsiteX4" fmla="*/ 112468 w 125905"/>
                <a:gd name="connsiteY4" fmla="*/ 31767 h 115734"/>
                <a:gd name="connsiteX5" fmla="*/ 126120 w 125905"/>
                <a:gd name="connsiteY5" fmla="*/ 16949 h 115734"/>
                <a:gd name="connsiteX6" fmla="*/ 102608 w 125905"/>
                <a:gd name="connsiteY6" fmla="*/ 87 h 115734"/>
                <a:gd name="connsiteX7" fmla="*/ 76061 w 125905"/>
                <a:gd name="connsiteY7" fmla="*/ 19504 h 115734"/>
                <a:gd name="connsiteX8" fmla="*/ 48756 w 125905"/>
                <a:gd name="connsiteY8" fmla="*/ 87 h 115734"/>
                <a:gd name="connsiteX9" fmla="*/ 8052 w 125905"/>
                <a:gd name="connsiteY9" fmla="*/ 39431 h 115734"/>
                <a:gd name="connsiteX10" fmla="*/ 11086 w 125905"/>
                <a:gd name="connsiteY10" fmla="*/ 41986 h 115734"/>
                <a:gd name="connsiteX11" fmla="*/ 14372 w 125905"/>
                <a:gd name="connsiteY11" fmla="*/ 39176 h 115734"/>
                <a:gd name="connsiteX12" fmla="*/ 48251 w 125905"/>
                <a:gd name="connsiteY12" fmla="*/ 5708 h 115734"/>
                <a:gd name="connsiteX13" fmla="*/ 61903 w 125905"/>
                <a:gd name="connsiteY13" fmla="*/ 22825 h 115734"/>
                <a:gd name="connsiteX14" fmla="*/ 48251 w 125905"/>
                <a:gd name="connsiteY14" fmla="*/ 83630 h 115734"/>
                <a:gd name="connsiteX15" fmla="*/ 24232 w 125905"/>
                <a:gd name="connsiteY15" fmla="*/ 110201 h 115734"/>
                <a:gd name="connsiteX16" fmla="*/ 11591 w 125905"/>
                <a:gd name="connsiteY16" fmla="*/ 106879 h 115734"/>
                <a:gd name="connsiteX17" fmla="*/ 23474 w 125905"/>
                <a:gd name="connsiteY17" fmla="*/ 93083 h 115734"/>
                <a:gd name="connsiteX18" fmla="*/ 14120 w 125905"/>
                <a:gd name="connsiteY18" fmla="*/ 84141 h 115734"/>
                <a:gd name="connsiteX19" fmla="*/ 214 w 125905"/>
                <a:gd name="connsiteY19" fmla="*/ 98959 h 115734"/>
                <a:gd name="connsiteX20" fmla="*/ 23980 w 125905"/>
                <a:gd name="connsiteY20" fmla="*/ 115821 h 115734"/>
                <a:gd name="connsiteX21" fmla="*/ 50526 w 125905"/>
                <a:gd name="connsiteY21" fmla="*/ 96404 h 115734"/>
                <a:gd name="connsiteX22" fmla="*/ 77831 w 125905"/>
                <a:gd name="connsiteY22" fmla="*/ 115821 h 115734"/>
                <a:gd name="connsiteX23" fmla="*/ 118283 w 125905"/>
                <a:gd name="connsiteY23" fmla="*/ 76477 h 115734"/>
                <a:gd name="connsiteX24" fmla="*/ 115249 w 125905"/>
                <a:gd name="connsiteY24" fmla="*/ 73922 h 115734"/>
                <a:gd name="connsiteX25" fmla="*/ 111962 w 125905"/>
                <a:gd name="connsiteY25" fmla="*/ 76732 h 115734"/>
                <a:gd name="connsiteX26" fmla="*/ 78337 w 125905"/>
                <a:gd name="connsiteY26" fmla="*/ 110201 h 115734"/>
                <a:gd name="connsiteX27" fmla="*/ 64431 w 125905"/>
                <a:gd name="connsiteY27" fmla="*/ 93339 h 115734"/>
                <a:gd name="connsiteX28" fmla="*/ 68729 w 125905"/>
                <a:gd name="connsiteY28" fmla="*/ 70856 h 115734"/>
                <a:gd name="connsiteX29" fmla="*/ 77325 w 125905"/>
                <a:gd name="connsiteY29" fmla="*/ 35855 h 11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5905" h="115734">
                  <a:moveTo>
                    <a:pt x="77325" y="35855"/>
                  </a:moveTo>
                  <a:cubicBezTo>
                    <a:pt x="78842" y="29212"/>
                    <a:pt x="84657" y="5708"/>
                    <a:pt x="102355" y="5708"/>
                  </a:cubicBezTo>
                  <a:cubicBezTo>
                    <a:pt x="103619" y="5708"/>
                    <a:pt x="109687" y="5708"/>
                    <a:pt x="114996" y="9029"/>
                  </a:cubicBezTo>
                  <a:cubicBezTo>
                    <a:pt x="107917" y="10306"/>
                    <a:pt x="102860" y="16693"/>
                    <a:pt x="102860" y="22825"/>
                  </a:cubicBezTo>
                  <a:cubicBezTo>
                    <a:pt x="102860" y="26913"/>
                    <a:pt x="105641" y="31767"/>
                    <a:pt x="112468" y="31767"/>
                  </a:cubicBezTo>
                  <a:cubicBezTo>
                    <a:pt x="118030" y="31767"/>
                    <a:pt x="126120" y="27168"/>
                    <a:pt x="126120" y="16949"/>
                  </a:cubicBezTo>
                  <a:cubicBezTo>
                    <a:pt x="126120" y="3664"/>
                    <a:pt x="111203" y="87"/>
                    <a:pt x="102608" y="87"/>
                  </a:cubicBezTo>
                  <a:cubicBezTo>
                    <a:pt x="87944" y="87"/>
                    <a:pt x="79095" y="13628"/>
                    <a:pt x="76061" y="19504"/>
                  </a:cubicBezTo>
                  <a:cubicBezTo>
                    <a:pt x="69741" y="2642"/>
                    <a:pt x="56088" y="87"/>
                    <a:pt x="48756" y="87"/>
                  </a:cubicBezTo>
                  <a:cubicBezTo>
                    <a:pt x="22463" y="87"/>
                    <a:pt x="8052" y="33044"/>
                    <a:pt x="8052" y="39431"/>
                  </a:cubicBezTo>
                  <a:cubicBezTo>
                    <a:pt x="8052" y="41986"/>
                    <a:pt x="10580" y="41986"/>
                    <a:pt x="11086" y="41986"/>
                  </a:cubicBezTo>
                  <a:cubicBezTo>
                    <a:pt x="13108" y="41986"/>
                    <a:pt x="13867" y="41475"/>
                    <a:pt x="14372" y="39176"/>
                  </a:cubicBezTo>
                  <a:cubicBezTo>
                    <a:pt x="22968" y="12095"/>
                    <a:pt x="39655" y="5708"/>
                    <a:pt x="48251" y="5708"/>
                  </a:cubicBezTo>
                  <a:cubicBezTo>
                    <a:pt x="53054" y="5708"/>
                    <a:pt x="61903" y="8007"/>
                    <a:pt x="61903" y="22825"/>
                  </a:cubicBezTo>
                  <a:cubicBezTo>
                    <a:pt x="61903" y="30745"/>
                    <a:pt x="57605" y="47862"/>
                    <a:pt x="48251" y="83630"/>
                  </a:cubicBezTo>
                  <a:cubicBezTo>
                    <a:pt x="44205" y="99470"/>
                    <a:pt x="35357" y="110201"/>
                    <a:pt x="24232" y="110201"/>
                  </a:cubicBezTo>
                  <a:cubicBezTo>
                    <a:pt x="22716" y="110201"/>
                    <a:pt x="16901" y="110201"/>
                    <a:pt x="11591" y="106879"/>
                  </a:cubicBezTo>
                  <a:cubicBezTo>
                    <a:pt x="17912" y="105602"/>
                    <a:pt x="23474" y="100237"/>
                    <a:pt x="23474" y="93083"/>
                  </a:cubicBezTo>
                  <a:cubicBezTo>
                    <a:pt x="23474" y="86185"/>
                    <a:pt x="17912" y="84141"/>
                    <a:pt x="14120" y="84141"/>
                  </a:cubicBezTo>
                  <a:cubicBezTo>
                    <a:pt x="6535" y="84141"/>
                    <a:pt x="214" y="90784"/>
                    <a:pt x="214" y="98959"/>
                  </a:cubicBezTo>
                  <a:cubicBezTo>
                    <a:pt x="214" y="110712"/>
                    <a:pt x="12855" y="115821"/>
                    <a:pt x="23980" y="115821"/>
                  </a:cubicBezTo>
                  <a:cubicBezTo>
                    <a:pt x="40666" y="115821"/>
                    <a:pt x="49768" y="97937"/>
                    <a:pt x="50526" y="96404"/>
                  </a:cubicBezTo>
                  <a:cubicBezTo>
                    <a:pt x="53560" y="105857"/>
                    <a:pt x="62662" y="115821"/>
                    <a:pt x="77831" y="115821"/>
                  </a:cubicBezTo>
                  <a:cubicBezTo>
                    <a:pt x="103872" y="115821"/>
                    <a:pt x="118283" y="82864"/>
                    <a:pt x="118283" y="76477"/>
                  </a:cubicBezTo>
                  <a:cubicBezTo>
                    <a:pt x="118283" y="73922"/>
                    <a:pt x="116007" y="73922"/>
                    <a:pt x="115249" y="73922"/>
                  </a:cubicBezTo>
                  <a:cubicBezTo>
                    <a:pt x="112973" y="73922"/>
                    <a:pt x="112468" y="74944"/>
                    <a:pt x="111962" y="76732"/>
                  </a:cubicBezTo>
                  <a:cubicBezTo>
                    <a:pt x="103619" y="104069"/>
                    <a:pt x="86427" y="110201"/>
                    <a:pt x="78337" y="110201"/>
                  </a:cubicBezTo>
                  <a:cubicBezTo>
                    <a:pt x="68476" y="110201"/>
                    <a:pt x="64431" y="102025"/>
                    <a:pt x="64431" y="93339"/>
                  </a:cubicBezTo>
                  <a:cubicBezTo>
                    <a:pt x="64431" y="87718"/>
                    <a:pt x="65948" y="82097"/>
                    <a:pt x="68729" y="70856"/>
                  </a:cubicBezTo>
                  <a:lnTo>
                    <a:pt x="77325" y="3585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1BE2D79F-5CF7-CCD5-E1F1-B8672F912BE2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8869085" y="3694516"/>
              <a:ext cx="78223" cy="118749"/>
            </a:xfrm>
            <a:custGeom>
              <a:avLst/>
              <a:gdLst>
                <a:gd name="connsiteX0" fmla="*/ 78443 w 78223"/>
                <a:gd name="connsiteY0" fmla="*/ 86283 h 118749"/>
                <a:gd name="connsiteX1" fmla="*/ 72426 w 78223"/>
                <a:gd name="connsiteY1" fmla="*/ 86283 h 118749"/>
                <a:gd name="connsiteX2" fmla="*/ 67825 w 78223"/>
                <a:gd name="connsiteY2" fmla="*/ 102557 h 118749"/>
                <a:gd name="connsiteX3" fmla="*/ 50304 w 78223"/>
                <a:gd name="connsiteY3" fmla="*/ 103631 h 118749"/>
                <a:gd name="connsiteX4" fmla="*/ 17741 w 78223"/>
                <a:gd name="connsiteY4" fmla="*/ 103631 h 118749"/>
                <a:gd name="connsiteX5" fmla="*/ 53136 w 78223"/>
                <a:gd name="connsiteY5" fmla="*/ 73586 h 118749"/>
                <a:gd name="connsiteX6" fmla="*/ 78443 w 78223"/>
                <a:gd name="connsiteY6" fmla="*/ 34956 h 118749"/>
                <a:gd name="connsiteX7" fmla="*/ 37031 w 78223"/>
                <a:gd name="connsiteY7" fmla="*/ 83 h 118749"/>
                <a:gd name="connsiteX8" fmla="*/ 220 w 78223"/>
                <a:gd name="connsiteY8" fmla="*/ 32095 h 118749"/>
                <a:gd name="connsiteX9" fmla="*/ 9600 w 78223"/>
                <a:gd name="connsiteY9" fmla="*/ 42110 h 118749"/>
                <a:gd name="connsiteX10" fmla="*/ 18979 w 78223"/>
                <a:gd name="connsiteY10" fmla="*/ 32631 h 118749"/>
                <a:gd name="connsiteX11" fmla="*/ 8538 w 78223"/>
                <a:gd name="connsiteY11" fmla="*/ 23153 h 118749"/>
                <a:gd name="connsiteX12" fmla="*/ 34376 w 78223"/>
                <a:gd name="connsiteY12" fmla="*/ 6521 h 118749"/>
                <a:gd name="connsiteX13" fmla="*/ 61277 w 78223"/>
                <a:gd name="connsiteY13" fmla="*/ 34956 h 118749"/>
                <a:gd name="connsiteX14" fmla="*/ 44641 w 78223"/>
                <a:gd name="connsiteY14" fmla="*/ 69293 h 118749"/>
                <a:gd name="connsiteX15" fmla="*/ 1990 w 78223"/>
                <a:gd name="connsiteY15" fmla="*/ 111857 h 118749"/>
                <a:gd name="connsiteX16" fmla="*/ 220 w 78223"/>
                <a:gd name="connsiteY16" fmla="*/ 118832 h 118749"/>
                <a:gd name="connsiteX17" fmla="*/ 73134 w 78223"/>
                <a:gd name="connsiteY17" fmla="*/ 118832 h 118749"/>
                <a:gd name="connsiteX18" fmla="*/ 78443 w 78223"/>
                <a:gd name="connsiteY18" fmla="*/ 86283 h 11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223" h="118749">
                  <a:moveTo>
                    <a:pt x="78443" y="86283"/>
                  </a:moveTo>
                  <a:lnTo>
                    <a:pt x="72426" y="86283"/>
                  </a:lnTo>
                  <a:cubicBezTo>
                    <a:pt x="71895" y="90218"/>
                    <a:pt x="70126" y="100769"/>
                    <a:pt x="67825" y="102557"/>
                  </a:cubicBezTo>
                  <a:cubicBezTo>
                    <a:pt x="66409" y="103631"/>
                    <a:pt x="52782" y="103631"/>
                    <a:pt x="50304" y="103631"/>
                  </a:cubicBezTo>
                  <a:lnTo>
                    <a:pt x="17741" y="103631"/>
                  </a:lnTo>
                  <a:cubicBezTo>
                    <a:pt x="36323" y="86999"/>
                    <a:pt x="42517" y="81991"/>
                    <a:pt x="53136" y="73586"/>
                  </a:cubicBezTo>
                  <a:cubicBezTo>
                    <a:pt x="66232" y="63034"/>
                    <a:pt x="78443" y="51946"/>
                    <a:pt x="78443" y="34956"/>
                  </a:cubicBezTo>
                  <a:cubicBezTo>
                    <a:pt x="78443" y="13317"/>
                    <a:pt x="59684" y="83"/>
                    <a:pt x="37031" y="83"/>
                  </a:cubicBezTo>
                  <a:cubicBezTo>
                    <a:pt x="15086" y="83"/>
                    <a:pt x="220" y="15642"/>
                    <a:pt x="220" y="32095"/>
                  </a:cubicBezTo>
                  <a:cubicBezTo>
                    <a:pt x="220" y="41216"/>
                    <a:pt x="7830" y="42110"/>
                    <a:pt x="9600" y="42110"/>
                  </a:cubicBezTo>
                  <a:cubicBezTo>
                    <a:pt x="13847" y="42110"/>
                    <a:pt x="18979" y="39070"/>
                    <a:pt x="18979" y="32631"/>
                  </a:cubicBezTo>
                  <a:cubicBezTo>
                    <a:pt x="18979" y="29412"/>
                    <a:pt x="17741" y="23153"/>
                    <a:pt x="8538" y="23153"/>
                  </a:cubicBezTo>
                  <a:cubicBezTo>
                    <a:pt x="14024" y="10455"/>
                    <a:pt x="26059" y="6521"/>
                    <a:pt x="34376" y="6521"/>
                  </a:cubicBezTo>
                  <a:cubicBezTo>
                    <a:pt x="52074" y="6521"/>
                    <a:pt x="61277" y="20470"/>
                    <a:pt x="61277" y="34956"/>
                  </a:cubicBezTo>
                  <a:cubicBezTo>
                    <a:pt x="61277" y="50515"/>
                    <a:pt x="50304" y="62855"/>
                    <a:pt x="44641" y="69293"/>
                  </a:cubicBezTo>
                  <a:lnTo>
                    <a:pt x="1990" y="111857"/>
                  </a:lnTo>
                  <a:cubicBezTo>
                    <a:pt x="220" y="113467"/>
                    <a:pt x="220" y="113824"/>
                    <a:pt x="220" y="118832"/>
                  </a:cubicBezTo>
                  <a:lnTo>
                    <a:pt x="73134" y="118832"/>
                  </a:lnTo>
                  <a:lnTo>
                    <a:pt x="78443" y="8628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C436680-C66D-2D0A-9857-0324F6B31B1E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8857936" y="3863342"/>
              <a:ext cx="77692" cy="155053"/>
            </a:xfrm>
            <a:custGeom>
              <a:avLst/>
              <a:gdLst>
                <a:gd name="connsiteX0" fmla="*/ 77912 w 77692"/>
                <a:gd name="connsiteY0" fmla="*/ 6885 h 155053"/>
                <a:gd name="connsiteX1" fmla="*/ 70833 w 77692"/>
                <a:gd name="connsiteY1" fmla="*/ 89 h 155053"/>
                <a:gd name="connsiteX2" fmla="*/ 60923 w 77692"/>
                <a:gd name="connsiteY2" fmla="*/ 9925 h 155053"/>
                <a:gd name="connsiteX3" fmla="*/ 68002 w 77692"/>
                <a:gd name="connsiteY3" fmla="*/ 16721 h 155053"/>
                <a:gd name="connsiteX4" fmla="*/ 77912 w 77692"/>
                <a:gd name="connsiteY4" fmla="*/ 6885 h 155053"/>
                <a:gd name="connsiteX5" fmla="*/ 40394 w 77692"/>
                <a:gd name="connsiteY5" fmla="*/ 127423 h 155053"/>
                <a:gd name="connsiteX6" fmla="*/ 17564 w 77692"/>
                <a:gd name="connsiteY6" fmla="*/ 150135 h 155053"/>
                <a:gd name="connsiteX7" fmla="*/ 11193 w 77692"/>
                <a:gd name="connsiteY7" fmla="*/ 149062 h 155053"/>
                <a:gd name="connsiteX8" fmla="*/ 17210 w 77692"/>
                <a:gd name="connsiteY8" fmla="*/ 139941 h 155053"/>
                <a:gd name="connsiteX9" fmla="*/ 10308 w 77692"/>
                <a:gd name="connsiteY9" fmla="*/ 133324 h 155053"/>
                <a:gd name="connsiteX10" fmla="*/ 220 w 77692"/>
                <a:gd name="connsiteY10" fmla="*/ 143876 h 155053"/>
                <a:gd name="connsiteX11" fmla="*/ 17741 w 77692"/>
                <a:gd name="connsiteY11" fmla="*/ 155143 h 155053"/>
                <a:gd name="connsiteX12" fmla="*/ 54552 w 77692"/>
                <a:gd name="connsiteY12" fmla="*/ 126886 h 155053"/>
                <a:gd name="connsiteX13" fmla="*/ 70479 w 77692"/>
                <a:gd name="connsiteY13" fmla="*/ 62862 h 155053"/>
                <a:gd name="connsiteX14" fmla="*/ 71364 w 77692"/>
                <a:gd name="connsiteY14" fmla="*/ 56602 h 155053"/>
                <a:gd name="connsiteX15" fmla="*/ 52428 w 77692"/>
                <a:gd name="connsiteY15" fmla="*/ 39792 h 155053"/>
                <a:gd name="connsiteX16" fmla="*/ 21457 w 77692"/>
                <a:gd name="connsiteY16" fmla="*/ 67154 h 155053"/>
                <a:gd name="connsiteX17" fmla="*/ 24466 w 77692"/>
                <a:gd name="connsiteY17" fmla="*/ 69479 h 155053"/>
                <a:gd name="connsiteX18" fmla="*/ 28005 w 77692"/>
                <a:gd name="connsiteY18" fmla="*/ 66260 h 155053"/>
                <a:gd name="connsiteX19" fmla="*/ 51897 w 77692"/>
                <a:gd name="connsiteY19" fmla="*/ 44799 h 155053"/>
                <a:gd name="connsiteX20" fmla="*/ 57914 w 77692"/>
                <a:gd name="connsiteY20" fmla="*/ 53562 h 155053"/>
                <a:gd name="connsiteX21" fmla="*/ 57383 w 77692"/>
                <a:gd name="connsiteY21" fmla="*/ 58927 h 155053"/>
                <a:gd name="connsiteX22" fmla="*/ 40394 w 77692"/>
                <a:gd name="connsiteY22" fmla="*/ 127423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7912" y="6885"/>
                  </a:moveTo>
                  <a:cubicBezTo>
                    <a:pt x="77912" y="3845"/>
                    <a:pt x="75612" y="89"/>
                    <a:pt x="70833" y="89"/>
                  </a:cubicBezTo>
                  <a:cubicBezTo>
                    <a:pt x="65701" y="89"/>
                    <a:pt x="60923" y="5097"/>
                    <a:pt x="60923" y="9925"/>
                  </a:cubicBezTo>
                  <a:cubicBezTo>
                    <a:pt x="60923" y="12787"/>
                    <a:pt x="63046" y="16721"/>
                    <a:pt x="68002" y="16721"/>
                  </a:cubicBezTo>
                  <a:cubicBezTo>
                    <a:pt x="72780" y="16721"/>
                    <a:pt x="77912" y="12072"/>
                    <a:pt x="77912" y="6885"/>
                  </a:cubicBezTo>
                  <a:close/>
                  <a:moveTo>
                    <a:pt x="40394" y="127423"/>
                  </a:moveTo>
                  <a:cubicBezTo>
                    <a:pt x="37385" y="139763"/>
                    <a:pt x="28005" y="150135"/>
                    <a:pt x="17564" y="150135"/>
                  </a:cubicBezTo>
                  <a:cubicBezTo>
                    <a:pt x="15263" y="150135"/>
                    <a:pt x="13139" y="149778"/>
                    <a:pt x="11193" y="149062"/>
                  </a:cubicBezTo>
                  <a:cubicBezTo>
                    <a:pt x="15794" y="146916"/>
                    <a:pt x="17210" y="142624"/>
                    <a:pt x="17210" y="139941"/>
                  </a:cubicBezTo>
                  <a:cubicBezTo>
                    <a:pt x="17210" y="135649"/>
                    <a:pt x="13847" y="133324"/>
                    <a:pt x="10308" y="133324"/>
                  </a:cubicBezTo>
                  <a:cubicBezTo>
                    <a:pt x="4821" y="133324"/>
                    <a:pt x="220" y="138153"/>
                    <a:pt x="220" y="143876"/>
                  </a:cubicBezTo>
                  <a:cubicBezTo>
                    <a:pt x="220" y="150672"/>
                    <a:pt x="7122" y="155143"/>
                    <a:pt x="17741" y="155143"/>
                  </a:cubicBezTo>
                  <a:cubicBezTo>
                    <a:pt x="28359" y="155143"/>
                    <a:pt x="49065" y="148705"/>
                    <a:pt x="54552" y="126886"/>
                  </a:cubicBezTo>
                  <a:lnTo>
                    <a:pt x="70479" y="62862"/>
                  </a:lnTo>
                  <a:cubicBezTo>
                    <a:pt x="71010" y="60895"/>
                    <a:pt x="71364" y="59285"/>
                    <a:pt x="71364" y="56602"/>
                  </a:cubicBezTo>
                  <a:cubicBezTo>
                    <a:pt x="71364" y="46766"/>
                    <a:pt x="63046" y="39792"/>
                    <a:pt x="52428" y="39792"/>
                  </a:cubicBezTo>
                  <a:cubicBezTo>
                    <a:pt x="32784" y="39792"/>
                    <a:pt x="21457" y="64650"/>
                    <a:pt x="21457" y="67154"/>
                  </a:cubicBezTo>
                  <a:cubicBezTo>
                    <a:pt x="21457" y="69479"/>
                    <a:pt x="23935" y="69479"/>
                    <a:pt x="24466" y="69479"/>
                  </a:cubicBezTo>
                  <a:cubicBezTo>
                    <a:pt x="26589" y="69479"/>
                    <a:pt x="26766" y="68942"/>
                    <a:pt x="28005" y="66260"/>
                  </a:cubicBezTo>
                  <a:cubicBezTo>
                    <a:pt x="32430" y="55887"/>
                    <a:pt x="41632" y="44799"/>
                    <a:pt x="51897" y="44799"/>
                  </a:cubicBezTo>
                  <a:cubicBezTo>
                    <a:pt x="56321" y="44799"/>
                    <a:pt x="57914" y="47839"/>
                    <a:pt x="57914" y="53562"/>
                  </a:cubicBezTo>
                  <a:cubicBezTo>
                    <a:pt x="57914" y="55529"/>
                    <a:pt x="57560" y="58033"/>
                    <a:pt x="57383" y="58927"/>
                  </a:cubicBezTo>
                  <a:lnTo>
                    <a:pt x="40394" y="12742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30F18158-D0D1-B67B-13FF-77DE9DD3AA64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9041694" y="3769805"/>
              <a:ext cx="168127" cy="170152"/>
            </a:xfrm>
            <a:custGeom>
              <a:avLst/>
              <a:gdLst>
                <a:gd name="connsiteX0" fmla="*/ 89473 w 168127"/>
                <a:gd name="connsiteY0" fmla="*/ 90273 h 170152"/>
                <a:gd name="connsiteX1" fmla="*/ 160011 w 168127"/>
                <a:gd name="connsiteY1" fmla="*/ 90273 h 170152"/>
                <a:gd name="connsiteX2" fmla="*/ 168354 w 168127"/>
                <a:gd name="connsiteY2" fmla="*/ 85163 h 170152"/>
                <a:gd name="connsiteX3" fmla="*/ 160011 w 168127"/>
                <a:gd name="connsiteY3" fmla="*/ 80053 h 170152"/>
                <a:gd name="connsiteX4" fmla="*/ 89473 w 168127"/>
                <a:gd name="connsiteY4" fmla="*/ 80053 h 170152"/>
                <a:gd name="connsiteX5" fmla="*/ 89473 w 168127"/>
                <a:gd name="connsiteY5" fmla="*/ 8518 h 170152"/>
                <a:gd name="connsiteX6" fmla="*/ 84417 w 168127"/>
                <a:gd name="connsiteY6" fmla="*/ 87 h 170152"/>
                <a:gd name="connsiteX7" fmla="*/ 79360 w 168127"/>
                <a:gd name="connsiteY7" fmla="*/ 8518 h 170152"/>
                <a:gd name="connsiteX8" fmla="*/ 79360 w 168127"/>
                <a:gd name="connsiteY8" fmla="*/ 80053 h 170152"/>
                <a:gd name="connsiteX9" fmla="*/ 8570 w 168127"/>
                <a:gd name="connsiteY9" fmla="*/ 80053 h 170152"/>
                <a:gd name="connsiteX10" fmla="*/ 227 w 168127"/>
                <a:gd name="connsiteY10" fmla="*/ 85163 h 170152"/>
                <a:gd name="connsiteX11" fmla="*/ 8570 w 168127"/>
                <a:gd name="connsiteY11" fmla="*/ 90273 h 170152"/>
                <a:gd name="connsiteX12" fmla="*/ 79360 w 168127"/>
                <a:gd name="connsiteY12" fmla="*/ 90273 h 170152"/>
                <a:gd name="connsiteX13" fmla="*/ 79360 w 168127"/>
                <a:gd name="connsiteY13" fmla="*/ 161808 h 170152"/>
                <a:gd name="connsiteX14" fmla="*/ 84417 w 168127"/>
                <a:gd name="connsiteY14" fmla="*/ 170239 h 170152"/>
                <a:gd name="connsiteX15" fmla="*/ 89473 w 168127"/>
                <a:gd name="connsiteY15" fmla="*/ 161808 h 170152"/>
                <a:gd name="connsiteX16" fmla="*/ 89473 w 168127"/>
                <a:gd name="connsiteY16" fmla="*/ 9027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127" h="170152">
                  <a:moveTo>
                    <a:pt x="89473" y="90273"/>
                  </a:moveTo>
                  <a:lnTo>
                    <a:pt x="160011" y="90273"/>
                  </a:lnTo>
                  <a:cubicBezTo>
                    <a:pt x="163550" y="90273"/>
                    <a:pt x="168354" y="90273"/>
                    <a:pt x="168354" y="85163"/>
                  </a:cubicBezTo>
                  <a:cubicBezTo>
                    <a:pt x="168354" y="80053"/>
                    <a:pt x="163550" y="80053"/>
                    <a:pt x="160011" y="80053"/>
                  </a:cubicBezTo>
                  <a:lnTo>
                    <a:pt x="89473" y="80053"/>
                  </a:lnTo>
                  <a:lnTo>
                    <a:pt x="89473" y="8518"/>
                  </a:lnTo>
                  <a:cubicBezTo>
                    <a:pt x="89473" y="4941"/>
                    <a:pt x="89473" y="87"/>
                    <a:pt x="84417" y="87"/>
                  </a:cubicBezTo>
                  <a:cubicBezTo>
                    <a:pt x="79360" y="87"/>
                    <a:pt x="79360" y="4941"/>
                    <a:pt x="79360" y="8518"/>
                  </a:cubicBezTo>
                  <a:lnTo>
                    <a:pt x="79360" y="80053"/>
                  </a:lnTo>
                  <a:lnTo>
                    <a:pt x="8570" y="80053"/>
                  </a:lnTo>
                  <a:cubicBezTo>
                    <a:pt x="5030" y="80053"/>
                    <a:pt x="227" y="80053"/>
                    <a:pt x="227" y="85163"/>
                  </a:cubicBezTo>
                  <a:cubicBezTo>
                    <a:pt x="227" y="90273"/>
                    <a:pt x="5030" y="90273"/>
                    <a:pt x="8570" y="90273"/>
                  </a:cubicBezTo>
                  <a:lnTo>
                    <a:pt x="79360" y="90273"/>
                  </a:lnTo>
                  <a:lnTo>
                    <a:pt x="79360" y="161808"/>
                  </a:lnTo>
                  <a:cubicBezTo>
                    <a:pt x="79360" y="165385"/>
                    <a:pt x="79360" y="170239"/>
                    <a:pt x="84417" y="170239"/>
                  </a:cubicBezTo>
                  <a:cubicBezTo>
                    <a:pt x="89473" y="170239"/>
                    <a:pt x="89473" y="165385"/>
                    <a:pt x="89473" y="161808"/>
                  </a:cubicBezTo>
                  <a:lnTo>
                    <a:pt x="89473" y="9027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7249AC8-02E4-2AEF-8AA4-0FD6E13FA7FC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9331150" y="3741446"/>
              <a:ext cx="67503" cy="39344"/>
            </a:xfrm>
            <a:custGeom>
              <a:avLst/>
              <a:gdLst>
                <a:gd name="connsiteX0" fmla="*/ 34116 w 67503"/>
                <a:gd name="connsiteY0" fmla="*/ 87 h 39344"/>
                <a:gd name="connsiteX1" fmla="*/ 238 w 67503"/>
                <a:gd name="connsiteY1" fmla="*/ 34833 h 39344"/>
                <a:gd name="connsiteX2" fmla="*/ 4788 w 67503"/>
                <a:gd name="connsiteY2" fmla="*/ 39431 h 39344"/>
                <a:gd name="connsiteX3" fmla="*/ 34116 w 67503"/>
                <a:gd name="connsiteY3" fmla="*/ 13372 h 39344"/>
                <a:gd name="connsiteX4" fmla="*/ 63190 w 67503"/>
                <a:gd name="connsiteY4" fmla="*/ 39431 h 39344"/>
                <a:gd name="connsiteX5" fmla="*/ 67741 w 67503"/>
                <a:gd name="connsiteY5" fmla="*/ 34833 h 39344"/>
                <a:gd name="connsiteX6" fmla="*/ 34116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116" y="87"/>
                  </a:moveTo>
                  <a:lnTo>
                    <a:pt x="238" y="34833"/>
                  </a:lnTo>
                  <a:lnTo>
                    <a:pt x="4788" y="39431"/>
                  </a:lnTo>
                  <a:lnTo>
                    <a:pt x="34116" y="13372"/>
                  </a:lnTo>
                  <a:lnTo>
                    <a:pt x="63190" y="39431"/>
                  </a:lnTo>
                  <a:lnTo>
                    <a:pt x="67741" y="34833"/>
                  </a:lnTo>
                  <a:lnTo>
                    <a:pt x="34116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270E614-F618-2714-7A92-335AC4984754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9272268" y="3805828"/>
              <a:ext cx="131973" cy="162487"/>
            </a:xfrm>
            <a:custGeom>
              <a:avLst/>
              <a:gdLst>
                <a:gd name="connsiteX0" fmla="*/ 19704 w 131973"/>
                <a:gd name="connsiteY0" fmla="*/ 144180 h 162487"/>
                <a:gd name="connsiteX1" fmla="*/ 6052 w 131973"/>
                <a:gd name="connsiteY1" fmla="*/ 154655 h 162487"/>
                <a:gd name="connsiteX2" fmla="*/ 237 w 131973"/>
                <a:gd name="connsiteY2" fmla="*/ 159509 h 162487"/>
                <a:gd name="connsiteX3" fmla="*/ 3523 w 131973"/>
                <a:gd name="connsiteY3" fmla="*/ 162575 h 162487"/>
                <a:gd name="connsiteX4" fmla="*/ 24760 w 131973"/>
                <a:gd name="connsiteY4" fmla="*/ 161808 h 162487"/>
                <a:gd name="connsiteX5" fmla="*/ 49790 w 131973"/>
                <a:gd name="connsiteY5" fmla="*/ 162575 h 162487"/>
                <a:gd name="connsiteX6" fmla="*/ 54341 w 131973"/>
                <a:gd name="connsiteY6" fmla="*/ 157465 h 162487"/>
                <a:gd name="connsiteX7" fmla="*/ 48273 w 131973"/>
                <a:gd name="connsiteY7" fmla="*/ 154655 h 162487"/>
                <a:gd name="connsiteX8" fmla="*/ 35632 w 131973"/>
                <a:gd name="connsiteY8" fmla="*/ 150567 h 162487"/>
                <a:gd name="connsiteX9" fmla="*/ 48020 w 131973"/>
                <a:gd name="connsiteY9" fmla="*/ 99470 h 162487"/>
                <a:gd name="connsiteX10" fmla="*/ 71280 w 131973"/>
                <a:gd name="connsiteY10" fmla="*/ 115821 h 162487"/>
                <a:gd name="connsiteX11" fmla="*/ 132210 w 131973"/>
                <a:gd name="connsiteY11" fmla="*/ 40964 h 162487"/>
                <a:gd name="connsiteX12" fmla="*/ 98585 w 131973"/>
                <a:gd name="connsiteY12" fmla="*/ 87 h 162487"/>
                <a:gd name="connsiteX13" fmla="*/ 65465 w 131973"/>
                <a:gd name="connsiteY13" fmla="*/ 19248 h 162487"/>
                <a:gd name="connsiteX14" fmla="*/ 42711 w 131973"/>
                <a:gd name="connsiteY14" fmla="*/ 87 h 162487"/>
                <a:gd name="connsiteX15" fmla="*/ 24002 w 131973"/>
                <a:gd name="connsiteY15" fmla="*/ 14650 h 162487"/>
                <a:gd name="connsiteX16" fmla="*/ 16164 w 131973"/>
                <a:gd name="connsiteY16" fmla="*/ 39431 h 162487"/>
                <a:gd name="connsiteX17" fmla="*/ 19198 w 131973"/>
                <a:gd name="connsiteY17" fmla="*/ 41986 h 162487"/>
                <a:gd name="connsiteX18" fmla="*/ 23496 w 131973"/>
                <a:gd name="connsiteY18" fmla="*/ 36110 h 162487"/>
                <a:gd name="connsiteX19" fmla="*/ 41952 w 131973"/>
                <a:gd name="connsiteY19" fmla="*/ 5708 h 162487"/>
                <a:gd name="connsiteX20" fmla="*/ 49790 w 131973"/>
                <a:gd name="connsiteY20" fmla="*/ 17460 h 162487"/>
                <a:gd name="connsiteX21" fmla="*/ 48020 w 131973"/>
                <a:gd name="connsiteY21" fmla="*/ 30490 h 162487"/>
                <a:gd name="connsiteX22" fmla="*/ 19704 w 131973"/>
                <a:gd name="connsiteY22" fmla="*/ 144180 h 162487"/>
                <a:gd name="connsiteX23" fmla="*/ 64201 w 131973"/>
                <a:gd name="connsiteY23" fmla="*/ 33300 h 162487"/>
                <a:gd name="connsiteX24" fmla="*/ 77348 w 131973"/>
                <a:gd name="connsiteY24" fmla="*/ 15416 h 162487"/>
                <a:gd name="connsiteX25" fmla="*/ 97826 w 131973"/>
                <a:gd name="connsiteY25" fmla="*/ 5708 h 162487"/>
                <a:gd name="connsiteX26" fmla="*/ 114007 w 131973"/>
                <a:gd name="connsiteY26" fmla="*/ 29723 h 162487"/>
                <a:gd name="connsiteX27" fmla="*/ 101113 w 131973"/>
                <a:gd name="connsiteY27" fmla="*/ 83886 h 162487"/>
                <a:gd name="connsiteX28" fmla="*/ 71027 w 131973"/>
                <a:gd name="connsiteY28" fmla="*/ 110201 h 162487"/>
                <a:gd name="connsiteX29" fmla="*/ 51054 w 131973"/>
                <a:gd name="connsiteY29" fmla="*/ 87463 h 162487"/>
                <a:gd name="connsiteX30" fmla="*/ 51812 w 131973"/>
                <a:gd name="connsiteY30" fmla="*/ 83375 h 162487"/>
                <a:gd name="connsiteX31" fmla="*/ 64201 w 131973"/>
                <a:gd name="connsiteY31" fmla="*/ 33300 h 16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1973" h="162487">
                  <a:moveTo>
                    <a:pt x="19704" y="144180"/>
                  </a:moveTo>
                  <a:cubicBezTo>
                    <a:pt x="17681" y="152866"/>
                    <a:pt x="17176" y="154655"/>
                    <a:pt x="6052" y="154655"/>
                  </a:cubicBezTo>
                  <a:cubicBezTo>
                    <a:pt x="3018" y="154655"/>
                    <a:pt x="237" y="154655"/>
                    <a:pt x="237" y="159509"/>
                  </a:cubicBezTo>
                  <a:cubicBezTo>
                    <a:pt x="237" y="161553"/>
                    <a:pt x="1501" y="162575"/>
                    <a:pt x="3523" y="162575"/>
                  </a:cubicBezTo>
                  <a:cubicBezTo>
                    <a:pt x="10350" y="162575"/>
                    <a:pt x="17681" y="161808"/>
                    <a:pt x="24760" y="161808"/>
                  </a:cubicBezTo>
                  <a:cubicBezTo>
                    <a:pt x="33104" y="161808"/>
                    <a:pt x="41700" y="162575"/>
                    <a:pt x="49790" y="162575"/>
                  </a:cubicBezTo>
                  <a:cubicBezTo>
                    <a:pt x="51054" y="162575"/>
                    <a:pt x="54341" y="162575"/>
                    <a:pt x="54341" y="157465"/>
                  </a:cubicBezTo>
                  <a:cubicBezTo>
                    <a:pt x="54341" y="154655"/>
                    <a:pt x="51812" y="154655"/>
                    <a:pt x="48273" y="154655"/>
                  </a:cubicBezTo>
                  <a:cubicBezTo>
                    <a:pt x="35632" y="154655"/>
                    <a:pt x="35632" y="152866"/>
                    <a:pt x="35632" y="150567"/>
                  </a:cubicBezTo>
                  <a:cubicBezTo>
                    <a:pt x="35632" y="147501"/>
                    <a:pt x="46250" y="105857"/>
                    <a:pt x="48020" y="99470"/>
                  </a:cubicBezTo>
                  <a:cubicBezTo>
                    <a:pt x="51307" y="106879"/>
                    <a:pt x="58386" y="115821"/>
                    <a:pt x="71280" y="115821"/>
                  </a:cubicBezTo>
                  <a:cubicBezTo>
                    <a:pt x="100607" y="115821"/>
                    <a:pt x="132210" y="78521"/>
                    <a:pt x="132210" y="40964"/>
                  </a:cubicBezTo>
                  <a:cubicBezTo>
                    <a:pt x="132210" y="16949"/>
                    <a:pt x="117799" y="87"/>
                    <a:pt x="98585" y="87"/>
                  </a:cubicBezTo>
                  <a:cubicBezTo>
                    <a:pt x="85944" y="87"/>
                    <a:pt x="73808" y="9284"/>
                    <a:pt x="65465" y="19248"/>
                  </a:cubicBezTo>
                  <a:cubicBezTo>
                    <a:pt x="62937" y="5452"/>
                    <a:pt x="52065" y="87"/>
                    <a:pt x="42711" y="87"/>
                  </a:cubicBezTo>
                  <a:cubicBezTo>
                    <a:pt x="31081" y="87"/>
                    <a:pt x="26277" y="10051"/>
                    <a:pt x="24002" y="14650"/>
                  </a:cubicBezTo>
                  <a:cubicBezTo>
                    <a:pt x="19451" y="23336"/>
                    <a:pt x="16164" y="38665"/>
                    <a:pt x="16164" y="39431"/>
                  </a:cubicBezTo>
                  <a:cubicBezTo>
                    <a:pt x="16164" y="41986"/>
                    <a:pt x="18693" y="41986"/>
                    <a:pt x="19198" y="41986"/>
                  </a:cubicBezTo>
                  <a:cubicBezTo>
                    <a:pt x="21727" y="41986"/>
                    <a:pt x="21979" y="41731"/>
                    <a:pt x="23496" y="36110"/>
                  </a:cubicBezTo>
                  <a:cubicBezTo>
                    <a:pt x="27794" y="17971"/>
                    <a:pt x="32851" y="5708"/>
                    <a:pt x="41952" y="5708"/>
                  </a:cubicBezTo>
                  <a:cubicBezTo>
                    <a:pt x="46250" y="5708"/>
                    <a:pt x="49790" y="7751"/>
                    <a:pt x="49790" y="17460"/>
                  </a:cubicBezTo>
                  <a:cubicBezTo>
                    <a:pt x="49790" y="23336"/>
                    <a:pt x="49031" y="26146"/>
                    <a:pt x="48020" y="30490"/>
                  </a:cubicBezTo>
                  <a:lnTo>
                    <a:pt x="19704" y="144180"/>
                  </a:lnTo>
                  <a:close/>
                  <a:moveTo>
                    <a:pt x="64201" y="33300"/>
                  </a:moveTo>
                  <a:cubicBezTo>
                    <a:pt x="65971" y="26402"/>
                    <a:pt x="72797" y="19248"/>
                    <a:pt x="77348" y="15416"/>
                  </a:cubicBezTo>
                  <a:cubicBezTo>
                    <a:pt x="86196" y="7496"/>
                    <a:pt x="93528" y="5708"/>
                    <a:pt x="97826" y="5708"/>
                  </a:cubicBezTo>
                  <a:cubicBezTo>
                    <a:pt x="107939" y="5708"/>
                    <a:pt x="114007" y="14650"/>
                    <a:pt x="114007" y="29723"/>
                  </a:cubicBezTo>
                  <a:cubicBezTo>
                    <a:pt x="114007" y="44797"/>
                    <a:pt x="105664" y="74177"/>
                    <a:pt x="101113" y="83886"/>
                  </a:cubicBezTo>
                  <a:cubicBezTo>
                    <a:pt x="92517" y="101770"/>
                    <a:pt x="80381" y="110201"/>
                    <a:pt x="71027" y="110201"/>
                  </a:cubicBezTo>
                  <a:cubicBezTo>
                    <a:pt x="54341" y="110201"/>
                    <a:pt x="51054" y="88995"/>
                    <a:pt x="51054" y="87463"/>
                  </a:cubicBezTo>
                  <a:cubicBezTo>
                    <a:pt x="51054" y="86952"/>
                    <a:pt x="51054" y="86441"/>
                    <a:pt x="51812" y="83375"/>
                  </a:cubicBezTo>
                  <a:lnTo>
                    <a:pt x="64201" y="33300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603E453-2F1F-369A-6D6E-4EF248ED0BED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9418709" y="3694516"/>
              <a:ext cx="78223" cy="118749"/>
            </a:xfrm>
            <a:custGeom>
              <a:avLst/>
              <a:gdLst>
                <a:gd name="connsiteX0" fmla="*/ 78465 w 78223"/>
                <a:gd name="connsiteY0" fmla="*/ 86283 h 118749"/>
                <a:gd name="connsiteX1" fmla="*/ 72448 w 78223"/>
                <a:gd name="connsiteY1" fmla="*/ 86283 h 118749"/>
                <a:gd name="connsiteX2" fmla="*/ 67846 w 78223"/>
                <a:gd name="connsiteY2" fmla="*/ 102557 h 118749"/>
                <a:gd name="connsiteX3" fmla="*/ 50326 w 78223"/>
                <a:gd name="connsiteY3" fmla="*/ 103631 h 118749"/>
                <a:gd name="connsiteX4" fmla="*/ 17762 w 78223"/>
                <a:gd name="connsiteY4" fmla="*/ 103631 h 118749"/>
                <a:gd name="connsiteX5" fmla="*/ 53157 w 78223"/>
                <a:gd name="connsiteY5" fmla="*/ 73586 h 118749"/>
                <a:gd name="connsiteX6" fmla="*/ 78465 w 78223"/>
                <a:gd name="connsiteY6" fmla="*/ 34956 h 118749"/>
                <a:gd name="connsiteX7" fmla="*/ 37053 w 78223"/>
                <a:gd name="connsiteY7" fmla="*/ 83 h 118749"/>
                <a:gd name="connsiteX8" fmla="*/ 242 w 78223"/>
                <a:gd name="connsiteY8" fmla="*/ 32095 h 118749"/>
                <a:gd name="connsiteX9" fmla="*/ 9621 w 78223"/>
                <a:gd name="connsiteY9" fmla="*/ 42110 h 118749"/>
                <a:gd name="connsiteX10" fmla="*/ 19001 w 78223"/>
                <a:gd name="connsiteY10" fmla="*/ 32631 h 118749"/>
                <a:gd name="connsiteX11" fmla="*/ 8560 w 78223"/>
                <a:gd name="connsiteY11" fmla="*/ 23153 h 118749"/>
                <a:gd name="connsiteX12" fmla="*/ 34398 w 78223"/>
                <a:gd name="connsiteY12" fmla="*/ 6521 h 118749"/>
                <a:gd name="connsiteX13" fmla="*/ 61298 w 78223"/>
                <a:gd name="connsiteY13" fmla="*/ 34956 h 118749"/>
                <a:gd name="connsiteX14" fmla="*/ 44663 w 78223"/>
                <a:gd name="connsiteY14" fmla="*/ 69293 h 118749"/>
                <a:gd name="connsiteX15" fmla="*/ 2011 w 78223"/>
                <a:gd name="connsiteY15" fmla="*/ 111857 h 118749"/>
                <a:gd name="connsiteX16" fmla="*/ 242 w 78223"/>
                <a:gd name="connsiteY16" fmla="*/ 118832 h 118749"/>
                <a:gd name="connsiteX17" fmla="*/ 73156 w 78223"/>
                <a:gd name="connsiteY17" fmla="*/ 118832 h 118749"/>
                <a:gd name="connsiteX18" fmla="*/ 78465 w 78223"/>
                <a:gd name="connsiteY18" fmla="*/ 86283 h 11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223" h="118749">
                  <a:moveTo>
                    <a:pt x="78465" y="86283"/>
                  </a:moveTo>
                  <a:lnTo>
                    <a:pt x="72448" y="86283"/>
                  </a:lnTo>
                  <a:cubicBezTo>
                    <a:pt x="71917" y="90218"/>
                    <a:pt x="70147" y="100769"/>
                    <a:pt x="67846" y="102557"/>
                  </a:cubicBezTo>
                  <a:cubicBezTo>
                    <a:pt x="66431" y="103631"/>
                    <a:pt x="52804" y="103631"/>
                    <a:pt x="50326" y="103631"/>
                  </a:cubicBezTo>
                  <a:lnTo>
                    <a:pt x="17762" y="103631"/>
                  </a:lnTo>
                  <a:cubicBezTo>
                    <a:pt x="36345" y="86999"/>
                    <a:pt x="42539" y="81991"/>
                    <a:pt x="53157" y="73586"/>
                  </a:cubicBezTo>
                  <a:cubicBezTo>
                    <a:pt x="66254" y="63034"/>
                    <a:pt x="78465" y="51946"/>
                    <a:pt x="78465" y="34956"/>
                  </a:cubicBezTo>
                  <a:cubicBezTo>
                    <a:pt x="78465" y="13317"/>
                    <a:pt x="59706" y="83"/>
                    <a:pt x="37053" y="83"/>
                  </a:cubicBezTo>
                  <a:cubicBezTo>
                    <a:pt x="15108" y="83"/>
                    <a:pt x="242" y="15642"/>
                    <a:pt x="242" y="32095"/>
                  </a:cubicBezTo>
                  <a:cubicBezTo>
                    <a:pt x="242" y="41216"/>
                    <a:pt x="7852" y="42110"/>
                    <a:pt x="9621" y="42110"/>
                  </a:cubicBezTo>
                  <a:cubicBezTo>
                    <a:pt x="13869" y="42110"/>
                    <a:pt x="19001" y="39070"/>
                    <a:pt x="19001" y="32631"/>
                  </a:cubicBezTo>
                  <a:cubicBezTo>
                    <a:pt x="19001" y="29412"/>
                    <a:pt x="17762" y="23153"/>
                    <a:pt x="8560" y="23153"/>
                  </a:cubicBezTo>
                  <a:cubicBezTo>
                    <a:pt x="14046" y="10455"/>
                    <a:pt x="26080" y="6521"/>
                    <a:pt x="34398" y="6521"/>
                  </a:cubicBezTo>
                  <a:cubicBezTo>
                    <a:pt x="52096" y="6521"/>
                    <a:pt x="61298" y="20470"/>
                    <a:pt x="61298" y="34956"/>
                  </a:cubicBezTo>
                  <a:cubicBezTo>
                    <a:pt x="61298" y="50515"/>
                    <a:pt x="50326" y="62855"/>
                    <a:pt x="44663" y="69293"/>
                  </a:cubicBezTo>
                  <a:lnTo>
                    <a:pt x="2011" y="111857"/>
                  </a:lnTo>
                  <a:cubicBezTo>
                    <a:pt x="242" y="113467"/>
                    <a:pt x="242" y="113824"/>
                    <a:pt x="242" y="118832"/>
                  </a:cubicBezTo>
                  <a:lnTo>
                    <a:pt x="73156" y="118832"/>
                  </a:lnTo>
                  <a:lnTo>
                    <a:pt x="78465" y="8628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232E486-15C7-4DEB-9CE3-46CFAA763AE5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9407560" y="3863342"/>
              <a:ext cx="77692" cy="155053"/>
            </a:xfrm>
            <a:custGeom>
              <a:avLst/>
              <a:gdLst>
                <a:gd name="connsiteX0" fmla="*/ 77934 w 77692"/>
                <a:gd name="connsiteY0" fmla="*/ 6885 h 155053"/>
                <a:gd name="connsiteX1" fmla="*/ 70855 w 77692"/>
                <a:gd name="connsiteY1" fmla="*/ 89 h 155053"/>
                <a:gd name="connsiteX2" fmla="*/ 60944 w 77692"/>
                <a:gd name="connsiteY2" fmla="*/ 9925 h 155053"/>
                <a:gd name="connsiteX3" fmla="*/ 68023 w 77692"/>
                <a:gd name="connsiteY3" fmla="*/ 16721 h 155053"/>
                <a:gd name="connsiteX4" fmla="*/ 77934 w 77692"/>
                <a:gd name="connsiteY4" fmla="*/ 6885 h 155053"/>
                <a:gd name="connsiteX5" fmla="*/ 40415 w 77692"/>
                <a:gd name="connsiteY5" fmla="*/ 127423 h 155053"/>
                <a:gd name="connsiteX6" fmla="*/ 17585 w 77692"/>
                <a:gd name="connsiteY6" fmla="*/ 150135 h 155053"/>
                <a:gd name="connsiteX7" fmla="*/ 11214 w 77692"/>
                <a:gd name="connsiteY7" fmla="*/ 149062 h 155053"/>
                <a:gd name="connsiteX8" fmla="*/ 17231 w 77692"/>
                <a:gd name="connsiteY8" fmla="*/ 139941 h 155053"/>
                <a:gd name="connsiteX9" fmla="*/ 10329 w 77692"/>
                <a:gd name="connsiteY9" fmla="*/ 133324 h 155053"/>
                <a:gd name="connsiteX10" fmla="*/ 242 w 77692"/>
                <a:gd name="connsiteY10" fmla="*/ 143876 h 155053"/>
                <a:gd name="connsiteX11" fmla="*/ 17762 w 77692"/>
                <a:gd name="connsiteY11" fmla="*/ 155143 h 155053"/>
                <a:gd name="connsiteX12" fmla="*/ 54573 w 77692"/>
                <a:gd name="connsiteY12" fmla="*/ 126886 h 155053"/>
                <a:gd name="connsiteX13" fmla="*/ 70501 w 77692"/>
                <a:gd name="connsiteY13" fmla="*/ 62862 h 155053"/>
                <a:gd name="connsiteX14" fmla="*/ 71386 w 77692"/>
                <a:gd name="connsiteY14" fmla="*/ 56602 h 155053"/>
                <a:gd name="connsiteX15" fmla="*/ 52450 w 77692"/>
                <a:gd name="connsiteY15" fmla="*/ 39792 h 155053"/>
                <a:gd name="connsiteX16" fmla="*/ 21479 w 77692"/>
                <a:gd name="connsiteY16" fmla="*/ 67154 h 155053"/>
                <a:gd name="connsiteX17" fmla="*/ 24487 w 77692"/>
                <a:gd name="connsiteY17" fmla="*/ 69479 h 155053"/>
                <a:gd name="connsiteX18" fmla="*/ 28027 w 77692"/>
                <a:gd name="connsiteY18" fmla="*/ 66260 h 155053"/>
                <a:gd name="connsiteX19" fmla="*/ 51919 w 77692"/>
                <a:gd name="connsiteY19" fmla="*/ 44799 h 155053"/>
                <a:gd name="connsiteX20" fmla="*/ 57936 w 77692"/>
                <a:gd name="connsiteY20" fmla="*/ 53562 h 155053"/>
                <a:gd name="connsiteX21" fmla="*/ 57405 w 77692"/>
                <a:gd name="connsiteY21" fmla="*/ 58927 h 155053"/>
                <a:gd name="connsiteX22" fmla="*/ 40415 w 77692"/>
                <a:gd name="connsiteY22" fmla="*/ 127423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7934" y="6885"/>
                  </a:moveTo>
                  <a:cubicBezTo>
                    <a:pt x="77934" y="3845"/>
                    <a:pt x="75633" y="89"/>
                    <a:pt x="70855" y="89"/>
                  </a:cubicBezTo>
                  <a:cubicBezTo>
                    <a:pt x="65723" y="89"/>
                    <a:pt x="60944" y="5097"/>
                    <a:pt x="60944" y="9925"/>
                  </a:cubicBezTo>
                  <a:cubicBezTo>
                    <a:pt x="60944" y="12787"/>
                    <a:pt x="63068" y="16721"/>
                    <a:pt x="68023" y="16721"/>
                  </a:cubicBezTo>
                  <a:cubicBezTo>
                    <a:pt x="72802" y="16721"/>
                    <a:pt x="77934" y="12072"/>
                    <a:pt x="77934" y="6885"/>
                  </a:cubicBezTo>
                  <a:close/>
                  <a:moveTo>
                    <a:pt x="40415" y="127423"/>
                  </a:moveTo>
                  <a:cubicBezTo>
                    <a:pt x="37407" y="139763"/>
                    <a:pt x="28027" y="150135"/>
                    <a:pt x="17585" y="150135"/>
                  </a:cubicBezTo>
                  <a:cubicBezTo>
                    <a:pt x="15285" y="150135"/>
                    <a:pt x="13161" y="149778"/>
                    <a:pt x="11214" y="149062"/>
                  </a:cubicBezTo>
                  <a:cubicBezTo>
                    <a:pt x="15816" y="146916"/>
                    <a:pt x="17231" y="142624"/>
                    <a:pt x="17231" y="139941"/>
                  </a:cubicBezTo>
                  <a:cubicBezTo>
                    <a:pt x="17231" y="135649"/>
                    <a:pt x="13869" y="133324"/>
                    <a:pt x="10329" y="133324"/>
                  </a:cubicBezTo>
                  <a:cubicBezTo>
                    <a:pt x="4843" y="133324"/>
                    <a:pt x="242" y="138153"/>
                    <a:pt x="242" y="143876"/>
                  </a:cubicBezTo>
                  <a:cubicBezTo>
                    <a:pt x="242" y="150672"/>
                    <a:pt x="7144" y="155143"/>
                    <a:pt x="17762" y="155143"/>
                  </a:cubicBezTo>
                  <a:cubicBezTo>
                    <a:pt x="28381" y="155143"/>
                    <a:pt x="49087" y="148705"/>
                    <a:pt x="54573" y="126886"/>
                  </a:cubicBezTo>
                  <a:lnTo>
                    <a:pt x="70501" y="62862"/>
                  </a:lnTo>
                  <a:cubicBezTo>
                    <a:pt x="71032" y="60895"/>
                    <a:pt x="71386" y="59285"/>
                    <a:pt x="71386" y="56602"/>
                  </a:cubicBezTo>
                  <a:cubicBezTo>
                    <a:pt x="71386" y="46766"/>
                    <a:pt x="63068" y="39792"/>
                    <a:pt x="52450" y="39792"/>
                  </a:cubicBezTo>
                  <a:cubicBezTo>
                    <a:pt x="32805" y="39792"/>
                    <a:pt x="21479" y="64650"/>
                    <a:pt x="21479" y="67154"/>
                  </a:cubicBezTo>
                  <a:cubicBezTo>
                    <a:pt x="21479" y="69479"/>
                    <a:pt x="23956" y="69479"/>
                    <a:pt x="24487" y="69479"/>
                  </a:cubicBezTo>
                  <a:cubicBezTo>
                    <a:pt x="26611" y="69479"/>
                    <a:pt x="26788" y="68942"/>
                    <a:pt x="28027" y="66260"/>
                  </a:cubicBezTo>
                  <a:cubicBezTo>
                    <a:pt x="32451" y="55887"/>
                    <a:pt x="41654" y="44799"/>
                    <a:pt x="51919" y="44799"/>
                  </a:cubicBezTo>
                  <a:cubicBezTo>
                    <a:pt x="56343" y="44799"/>
                    <a:pt x="57936" y="47839"/>
                    <a:pt x="57936" y="53562"/>
                  </a:cubicBezTo>
                  <a:cubicBezTo>
                    <a:pt x="57936" y="55529"/>
                    <a:pt x="57582" y="58033"/>
                    <a:pt x="57405" y="58927"/>
                  </a:cubicBezTo>
                  <a:lnTo>
                    <a:pt x="40415" y="12742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8CA68CD-2780-B235-E1BE-34E5980E0C16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9535390" y="3727139"/>
              <a:ext cx="58654" cy="255484"/>
            </a:xfrm>
            <a:custGeom>
              <a:avLst/>
              <a:gdLst>
                <a:gd name="connsiteX0" fmla="*/ 58901 w 58654"/>
                <a:gd name="connsiteY0" fmla="*/ 127829 h 255484"/>
                <a:gd name="connsiteX1" fmla="*/ 42215 w 58654"/>
                <a:gd name="connsiteY1" fmla="*/ 48118 h 255484"/>
                <a:gd name="connsiteX2" fmla="*/ 2774 w 58654"/>
                <a:gd name="connsiteY2" fmla="*/ 87 h 255484"/>
                <a:gd name="connsiteX3" fmla="*/ 246 w 58654"/>
                <a:gd name="connsiteY3" fmla="*/ 2642 h 255484"/>
                <a:gd name="connsiteX4" fmla="*/ 5050 w 58654"/>
                <a:gd name="connsiteY4" fmla="*/ 8518 h 255484"/>
                <a:gd name="connsiteX5" fmla="*/ 44237 w 58654"/>
                <a:gd name="connsiteY5" fmla="*/ 127829 h 255484"/>
                <a:gd name="connsiteX6" fmla="*/ 3533 w 58654"/>
                <a:gd name="connsiteY6" fmla="*/ 248673 h 255484"/>
                <a:gd name="connsiteX7" fmla="*/ 246 w 58654"/>
                <a:gd name="connsiteY7" fmla="*/ 253016 h 255484"/>
                <a:gd name="connsiteX8" fmla="*/ 2774 w 58654"/>
                <a:gd name="connsiteY8" fmla="*/ 255571 h 255484"/>
                <a:gd name="connsiteX9" fmla="*/ 42973 w 58654"/>
                <a:gd name="connsiteY9" fmla="*/ 205752 h 255484"/>
                <a:gd name="connsiteX10" fmla="*/ 58901 w 58654"/>
                <a:gd name="connsiteY10" fmla="*/ 127829 h 25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54" h="255484">
                  <a:moveTo>
                    <a:pt x="58901" y="127829"/>
                  </a:moveTo>
                  <a:cubicBezTo>
                    <a:pt x="58901" y="107901"/>
                    <a:pt x="56120" y="76988"/>
                    <a:pt x="42215" y="48118"/>
                  </a:cubicBezTo>
                  <a:cubicBezTo>
                    <a:pt x="27045" y="16693"/>
                    <a:pt x="5303" y="87"/>
                    <a:pt x="2774" y="87"/>
                  </a:cubicBezTo>
                  <a:cubicBezTo>
                    <a:pt x="1257" y="87"/>
                    <a:pt x="246" y="1109"/>
                    <a:pt x="246" y="2642"/>
                  </a:cubicBezTo>
                  <a:cubicBezTo>
                    <a:pt x="246" y="3408"/>
                    <a:pt x="246" y="3919"/>
                    <a:pt x="5050" y="8518"/>
                  </a:cubicBezTo>
                  <a:cubicBezTo>
                    <a:pt x="29826" y="33811"/>
                    <a:pt x="44237" y="74433"/>
                    <a:pt x="44237" y="127829"/>
                  </a:cubicBezTo>
                  <a:cubicBezTo>
                    <a:pt x="44237" y="171517"/>
                    <a:pt x="34883" y="216482"/>
                    <a:pt x="3533" y="248673"/>
                  </a:cubicBezTo>
                  <a:cubicBezTo>
                    <a:pt x="246" y="251739"/>
                    <a:pt x="246" y="252250"/>
                    <a:pt x="246" y="253016"/>
                  </a:cubicBezTo>
                  <a:cubicBezTo>
                    <a:pt x="246" y="254549"/>
                    <a:pt x="1257" y="255571"/>
                    <a:pt x="2774" y="255571"/>
                  </a:cubicBezTo>
                  <a:cubicBezTo>
                    <a:pt x="5303" y="255571"/>
                    <a:pt x="28057" y="238198"/>
                    <a:pt x="42973" y="205752"/>
                  </a:cubicBezTo>
                  <a:cubicBezTo>
                    <a:pt x="55867" y="177648"/>
                    <a:pt x="58901" y="149290"/>
                    <a:pt x="58901" y="127829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251E95D3-DC29-5446-56C4-856BFF4B85BC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9689639" y="3769805"/>
              <a:ext cx="168127" cy="170152"/>
            </a:xfrm>
            <a:custGeom>
              <a:avLst/>
              <a:gdLst>
                <a:gd name="connsiteX0" fmla="*/ 89499 w 168127"/>
                <a:gd name="connsiteY0" fmla="*/ 90273 h 170152"/>
                <a:gd name="connsiteX1" fmla="*/ 160036 w 168127"/>
                <a:gd name="connsiteY1" fmla="*/ 90273 h 170152"/>
                <a:gd name="connsiteX2" fmla="*/ 168379 w 168127"/>
                <a:gd name="connsiteY2" fmla="*/ 85163 h 170152"/>
                <a:gd name="connsiteX3" fmla="*/ 160036 w 168127"/>
                <a:gd name="connsiteY3" fmla="*/ 80053 h 170152"/>
                <a:gd name="connsiteX4" fmla="*/ 89499 w 168127"/>
                <a:gd name="connsiteY4" fmla="*/ 80053 h 170152"/>
                <a:gd name="connsiteX5" fmla="*/ 89499 w 168127"/>
                <a:gd name="connsiteY5" fmla="*/ 8518 h 170152"/>
                <a:gd name="connsiteX6" fmla="*/ 84442 w 168127"/>
                <a:gd name="connsiteY6" fmla="*/ 87 h 170152"/>
                <a:gd name="connsiteX7" fmla="*/ 79386 w 168127"/>
                <a:gd name="connsiteY7" fmla="*/ 8518 h 170152"/>
                <a:gd name="connsiteX8" fmla="*/ 79386 w 168127"/>
                <a:gd name="connsiteY8" fmla="*/ 80053 h 170152"/>
                <a:gd name="connsiteX9" fmla="*/ 8595 w 168127"/>
                <a:gd name="connsiteY9" fmla="*/ 80053 h 170152"/>
                <a:gd name="connsiteX10" fmla="*/ 252 w 168127"/>
                <a:gd name="connsiteY10" fmla="*/ 85163 h 170152"/>
                <a:gd name="connsiteX11" fmla="*/ 8595 w 168127"/>
                <a:gd name="connsiteY11" fmla="*/ 90273 h 170152"/>
                <a:gd name="connsiteX12" fmla="*/ 79386 w 168127"/>
                <a:gd name="connsiteY12" fmla="*/ 90273 h 170152"/>
                <a:gd name="connsiteX13" fmla="*/ 79386 w 168127"/>
                <a:gd name="connsiteY13" fmla="*/ 161808 h 170152"/>
                <a:gd name="connsiteX14" fmla="*/ 84442 w 168127"/>
                <a:gd name="connsiteY14" fmla="*/ 170239 h 170152"/>
                <a:gd name="connsiteX15" fmla="*/ 89499 w 168127"/>
                <a:gd name="connsiteY15" fmla="*/ 161808 h 170152"/>
                <a:gd name="connsiteX16" fmla="*/ 89499 w 168127"/>
                <a:gd name="connsiteY16" fmla="*/ 90273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127" h="170152">
                  <a:moveTo>
                    <a:pt x="89499" y="90273"/>
                  </a:moveTo>
                  <a:lnTo>
                    <a:pt x="160036" y="90273"/>
                  </a:lnTo>
                  <a:cubicBezTo>
                    <a:pt x="163576" y="90273"/>
                    <a:pt x="168379" y="90273"/>
                    <a:pt x="168379" y="85163"/>
                  </a:cubicBezTo>
                  <a:cubicBezTo>
                    <a:pt x="168379" y="80053"/>
                    <a:pt x="163576" y="80053"/>
                    <a:pt x="160036" y="80053"/>
                  </a:cubicBezTo>
                  <a:lnTo>
                    <a:pt x="89499" y="80053"/>
                  </a:lnTo>
                  <a:lnTo>
                    <a:pt x="89499" y="8518"/>
                  </a:lnTo>
                  <a:cubicBezTo>
                    <a:pt x="89499" y="4941"/>
                    <a:pt x="89499" y="87"/>
                    <a:pt x="84442" y="87"/>
                  </a:cubicBezTo>
                  <a:cubicBezTo>
                    <a:pt x="79386" y="87"/>
                    <a:pt x="79386" y="4941"/>
                    <a:pt x="79386" y="8518"/>
                  </a:cubicBezTo>
                  <a:lnTo>
                    <a:pt x="79386" y="80053"/>
                  </a:lnTo>
                  <a:lnTo>
                    <a:pt x="8595" y="80053"/>
                  </a:lnTo>
                  <a:cubicBezTo>
                    <a:pt x="5056" y="80053"/>
                    <a:pt x="252" y="80053"/>
                    <a:pt x="252" y="85163"/>
                  </a:cubicBezTo>
                  <a:cubicBezTo>
                    <a:pt x="252" y="90273"/>
                    <a:pt x="5056" y="90273"/>
                    <a:pt x="8595" y="90273"/>
                  </a:cubicBezTo>
                  <a:lnTo>
                    <a:pt x="79386" y="90273"/>
                  </a:lnTo>
                  <a:lnTo>
                    <a:pt x="79386" y="161808"/>
                  </a:lnTo>
                  <a:cubicBezTo>
                    <a:pt x="79386" y="165385"/>
                    <a:pt x="79386" y="170239"/>
                    <a:pt x="84442" y="170239"/>
                  </a:cubicBezTo>
                  <a:cubicBezTo>
                    <a:pt x="89499" y="170239"/>
                    <a:pt x="89499" y="165385"/>
                    <a:pt x="89499" y="161808"/>
                  </a:cubicBezTo>
                  <a:lnTo>
                    <a:pt x="89499" y="90273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85514E56-708E-F80A-636B-690F81FF6CCF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9971193" y="3741446"/>
              <a:ext cx="67503" cy="39344"/>
            </a:xfrm>
            <a:custGeom>
              <a:avLst/>
              <a:gdLst>
                <a:gd name="connsiteX0" fmla="*/ 34141 w 67503"/>
                <a:gd name="connsiteY0" fmla="*/ 87 h 39344"/>
                <a:gd name="connsiteX1" fmla="*/ 263 w 67503"/>
                <a:gd name="connsiteY1" fmla="*/ 34833 h 39344"/>
                <a:gd name="connsiteX2" fmla="*/ 4814 w 67503"/>
                <a:gd name="connsiteY2" fmla="*/ 39431 h 39344"/>
                <a:gd name="connsiteX3" fmla="*/ 34141 w 67503"/>
                <a:gd name="connsiteY3" fmla="*/ 13372 h 39344"/>
                <a:gd name="connsiteX4" fmla="*/ 63216 w 67503"/>
                <a:gd name="connsiteY4" fmla="*/ 39431 h 39344"/>
                <a:gd name="connsiteX5" fmla="*/ 67766 w 67503"/>
                <a:gd name="connsiteY5" fmla="*/ 34833 h 39344"/>
                <a:gd name="connsiteX6" fmla="*/ 34141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141" y="87"/>
                  </a:moveTo>
                  <a:lnTo>
                    <a:pt x="263" y="34833"/>
                  </a:lnTo>
                  <a:lnTo>
                    <a:pt x="4814" y="39431"/>
                  </a:lnTo>
                  <a:lnTo>
                    <a:pt x="34141" y="13372"/>
                  </a:lnTo>
                  <a:lnTo>
                    <a:pt x="63216" y="39431"/>
                  </a:lnTo>
                  <a:lnTo>
                    <a:pt x="67766" y="34833"/>
                  </a:lnTo>
                  <a:lnTo>
                    <a:pt x="34141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497297-A9C8-C1B8-FB92-65D4516AD16F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9937910" y="3808639"/>
              <a:ext cx="133743" cy="112924"/>
            </a:xfrm>
            <a:custGeom>
              <a:avLst/>
              <a:gdLst>
                <a:gd name="connsiteX0" fmla="*/ 121617 w 133743"/>
                <a:gd name="connsiteY0" fmla="*/ 14905 h 112924"/>
                <a:gd name="connsiteX1" fmla="*/ 134005 w 133743"/>
                <a:gd name="connsiteY1" fmla="*/ 6219 h 112924"/>
                <a:gd name="connsiteX2" fmla="*/ 124145 w 133743"/>
                <a:gd name="connsiteY2" fmla="*/ 87 h 112924"/>
                <a:gd name="connsiteX3" fmla="*/ 66502 w 133743"/>
                <a:gd name="connsiteY3" fmla="*/ 87 h 112924"/>
                <a:gd name="connsiteX4" fmla="*/ 262 w 133743"/>
                <a:gd name="connsiteY4" fmla="*/ 72644 h 112924"/>
                <a:gd name="connsiteX5" fmla="*/ 38186 w 133743"/>
                <a:gd name="connsiteY5" fmla="*/ 113011 h 112924"/>
                <a:gd name="connsiteX6" fmla="*/ 101644 w 133743"/>
                <a:gd name="connsiteY6" fmla="*/ 42753 h 112924"/>
                <a:gd name="connsiteX7" fmla="*/ 93807 w 133743"/>
                <a:gd name="connsiteY7" fmla="*/ 14905 h 112924"/>
                <a:gd name="connsiteX8" fmla="*/ 121617 w 133743"/>
                <a:gd name="connsiteY8" fmla="*/ 14905 h 112924"/>
                <a:gd name="connsiteX9" fmla="*/ 38438 w 133743"/>
                <a:gd name="connsiteY9" fmla="*/ 107390 h 112924"/>
                <a:gd name="connsiteX10" fmla="*/ 15937 w 133743"/>
                <a:gd name="connsiteY10" fmla="*/ 79798 h 112924"/>
                <a:gd name="connsiteX11" fmla="*/ 27820 w 133743"/>
                <a:gd name="connsiteY11" fmla="*/ 36110 h 112924"/>
                <a:gd name="connsiteX12" fmla="*/ 62204 w 133743"/>
                <a:gd name="connsiteY12" fmla="*/ 14905 h 112924"/>
                <a:gd name="connsiteX13" fmla="*/ 85463 w 133743"/>
                <a:gd name="connsiteY13" fmla="*/ 39687 h 112924"/>
                <a:gd name="connsiteX14" fmla="*/ 71811 w 133743"/>
                <a:gd name="connsiteY14" fmla="*/ 85674 h 112924"/>
                <a:gd name="connsiteX15" fmla="*/ 38438 w 133743"/>
                <a:gd name="connsiteY15" fmla="*/ 107390 h 11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743" h="112924">
                  <a:moveTo>
                    <a:pt x="121617" y="14905"/>
                  </a:moveTo>
                  <a:cubicBezTo>
                    <a:pt x="124904" y="14905"/>
                    <a:pt x="134005" y="14905"/>
                    <a:pt x="134005" y="6219"/>
                  </a:cubicBezTo>
                  <a:cubicBezTo>
                    <a:pt x="134005" y="87"/>
                    <a:pt x="128696" y="87"/>
                    <a:pt x="124145" y="87"/>
                  </a:cubicBezTo>
                  <a:lnTo>
                    <a:pt x="66502" y="87"/>
                  </a:lnTo>
                  <a:cubicBezTo>
                    <a:pt x="28326" y="87"/>
                    <a:pt x="262" y="42242"/>
                    <a:pt x="262" y="72644"/>
                  </a:cubicBezTo>
                  <a:cubicBezTo>
                    <a:pt x="262" y="95127"/>
                    <a:pt x="15179" y="113011"/>
                    <a:pt x="38186" y="113011"/>
                  </a:cubicBezTo>
                  <a:cubicBezTo>
                    <a:pt x="68019" y="113011"/>
                    <a:pt x="101644" y="82097"/>
                    <a:pt x="101644" y="42753"/>
                  </a:cubicBezTo>
                  <a:cubicBezTo>
                    <a:pt x="101644" y="38410"/>
                    <a:pt x="101644" y="26146"/>
                    <a:pt x="93807" y="14905"/>
                  </a:cubicBezTo>
                  <a:lnTo>
                    <a:pt x="121617" y="14905"/>
                  </a:lnTo>
                  <a:close/>
                  <a:moveTo>
                    <a:pt x="38438" y="107390"/>
                  </a:moveTo>
                  <a:cubicBezTo>
                    <a:pt x="26050" y="107390"/>
                    <a:pt x="15937" y="98193"/>
                    <a:pt x="15937" y="79798"/>
                  </a:cubicBezTo>
                  <a:cubicBezTo>
                    <a:pt x="15937" y="72133"/>
                    <a:pt x="18971" y="51184"/>
                    <a:pt x="27820" y="36110"/>
                  </a:cubicBezTo>
                  <a:cubicBezTo>
                    <a:pt x="38438" y="18482"/>
                    <a:pt x="53608" y="14905"/>
                    <a:pt x="62204" y="14905"/>
                  </a:cubicBezTo>
                  <a:cubicBezTo>
                    <a:pt x="83441" y="14905"/>
                    <a:pt x="85463" y="31767"/>
                    <a:pt x="85463" y="39687"/>
                  </a:cubicBezTo>
                  <a:cubicBezTo>
                    <a:pt x="85463" y="51695"/>
                    <a:pt x="80407" y="72644"/>
                    <a:pt x="71811" y="85674"/>
                  </a:cubicBezTo>
                  <a:cubicBezTo>
                    <a:pt x="61951" y="100748"/>
                    <a:pt x="48299" y="107390"/>
                    <a:pt x="38438" y="107390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37B6FC89-FE71-AF1B-D44C-5042CD8C319E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10083565" y="3878207"/>
              <a:ext cx="81408" cy="80656"/>
            </a:xfrm>
            <a:custGeom>
              <a:avLst/>
              <a:gdLst>
                <a:gd name="connsiteX0" fmla="*/ 19204 w 81408"/>
                <a:gd name="connsiteY0" fmla="*/ 63219 h 80656"/>
                <a:gd name="connsiteX1" fmla="*/ 42034 w 81408"/>
                <a:gd name="connsiteY1" fmla="*/ 43010 h 80656"/>
                <a:gd name="connsiteX2" fmla="*/ 64156 w 81408"/>
                <a:gd name="connsiteY2" fmla="*/ 24232 h 80656"/>
                <a:gd name="connsiteX3" fmla="*/ 81677 w 81408"/>
                <a:gd name="connsiteY3" fmla="*/ 2234 h 80656"/>
                <a:gd name="connsiteX4" fmla="*/ 78668 w 81408"/>
                <a:gd name="connsiteY4" fmla="*/ 88 h 80656"/>
                <a:gd name="connsiteX5" fmla="*/ 75660 w 81408"/>
                <a:gd name="connsiteY5" fmla="*/ 1877 h 80656"/>
                <a:gd name="connsiteX6" fmla="*/ 62209 w 81408"/>
                <a:gd name="connsiteY6" fmla="*/ 12786 h 80656"/>
                <a:gd name="connsiteX7" fmla="*/ 52122 w 81408"/>
                <a:gd name="connsiteY7" fmla="*/ 7421 h 80656"/>
                <a:gd name="connsiteX8" fmla="*/ 38141 w 81408"/>
                <a:gd name="connsiteY8" fmla="*/ 88 h 80656"/>
                <a:gd name="connsiteX9" fmla="*/ 14426 w 81408"/>
                <a:gd name="connsiteY9" fmla="*/ 21013 h 80656"/>
                <a:gd name="connsiteX10" fmla="*/ 17435 w 81408"/>
                <a:gd name="connsiteY10" fmla="*/ 23159 h 80656"/>
                <a:gd name="connsiteX11" fmla="*/ 20620 w 81408"/>
                <a:gd name="connsiteY11" fmla="*/ 20655 h 80656"/>
                <a:gd name="connsiteX12" fmla="*/ 36017 w 81408"/>
                <a:gd name="connsiteY12" fmla="*/ 14038 h 80656"/>
                <a:gd name="connsiteX13" fmla="*/ 47166 w 81408"/>
                <a:gd name="connsiteY13" fmla="*/ 15647 h 80656"/>
                <a:gd name="connsiteX14" fmla="*/ 62563 w 81408"/>
                <a:gd name="connsiteY14" fmla="*/ 17793 h 80656"/>
                <a:gd name="connsiteX15" fmla="*/ 37964 w 81408"/>
                <a:gd name="connsiteY15" fmla="*/ 39433 h 80656"/>
                <a:gd name="connsiteX16" fmla="*/ 16019 w 81408"/>
                <a:gd name="connsiteY16" fmla="*/ 58569 h 80656"/>
                <a:gd name="connsiteX17" fmla="*/ 268 w 81408"/>
                <a:gd name="connsiteY17" fmla="*/ 78599 h 80656"/>
                <a:gd name="connsiteX18" fmla="*/ 3276 w 81408"/>
                <a:gd name="connsiteY18" fmla="*/ 80745 h 80656"/>
                <a:gd name="connsiteX19" fmla="*/ 6285 w 81408"/>
                <a:gd name="connsiteY19" fmla="*/ 78956 h 80656"/>
                <a:gd name="connsiteX20" fmla="*/ 22567 w 81408"/>
                <a:gd name="connsiteY20" fmla="*/ 68047 h 80656"/>
                <a:gd name="connsiteX21" fmla="*/ 32124 w 81408"/>
                <a:gd name="connsiteY21" fmla="*/ 72697 h 80656"/>
                <a:gd name="connsiteX22" fmla="*/ 46813 w 81408"/>
                <a:gd name="connsiteY22" fmla="*/ 80745 h 80656"/>
                <a:gd name="connsiteX23" fmla="*/ 77606 w 81408"/>
                <a:gd name="connsiteY23" fmla="*/ 53025 h 80656"/>
                <a:gd name="connsiteX24" fmla="*/ 74598 w 81408"/>
                <a:gd name="connsiteY24" fmla="*/ 50700 h 80656"/>
                <a:gd name="connsiteX25" fmla="*/ 71412 w 81408"/>
                <a:gd name="connsiteY25" fmla="*/ 53561 h 80656"/>
                <a:gd name="connsiteX26" fmla="*/ 48936 w 81408"/>
                <a:gd name="connsiteY26" fmla="*/ 66795 h 80656"/>
                <a:gd name="connsiteX27" fmla="*/ 36017 w 81408"/>
                <a:gd name="connsiteY27" fmla="*/ 64828 h 80656"/>
                <a:gd name="connsiteX28" fmla="*/ 23275 w 81408"/>
                <a:gd name="connsiteY28" fmla="*/ 63040 h 80656"/>
                <a:gd name="connsiteX29" fmla="*/ 19204 w 81408"/>
                <a:gd name="connsiteY29" fmla="*/ 63219 h 8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1408" h="80656">
                  <a:moveTo>
                    <a:pt x="19204" y="63219"/>
                  </a:moveTo>
                  <a:cubicBezTo>
                    <a:pt x="23806" y="58569"/>
                    <a:pt x="26991" y="55171"/>
                    <a:pt x="42034" y="43010"/>
                  </a:cubicBezTo>
                  <a:cubicBezTo>
                    <a:pt x="45751" y="39969"/>
                    <a:pt x="59024" y="29239"/>
                    <a:pt x="64156" y="24232"/>
                  </a:cubicBezTo>
                  <a:cubicBezTo>
                    <a:pt x="74952" y="13501"/>
                    <a:pt x="81677" y="4381"/>
                    <a:pt x="81677" y="2234"/>
                  </a:cubicBezTo>
                  <a:cubicBezTo>
                    <a:pt x="81677" y="88"/>
                    <a:pt x="79376" y="88"/>
                    <a:pt x="78668" y="88"/>
                  </a:cubicBezTo>
                  <a:cubicBezTo>
                    <a:pt x="77075" y="88"/>
                    <a:pt x="76544" y="446"/>
                    <a:pt x="75660" y="1877"/>
                  </a:cubicBezTo>
                  <a:cubicBezTo>
                    <a:pt x="70173" y="10103"/>
                    <a:pt x="66457" y="12786"/>
                    <a:pt x="62209" y="12786"/>
                  </a:cubicBezTo>
                  <a:cubicBezTo>
                    <a:pt x="60086" y="12786"/>
                    <a:pt x="57431" y="12607"/>
                    <a:pt x="52122" y="7421"/>
                  </a:cubicBezTo>
                  <a:cubicBezTo>
                    <a:pt x="46105" y="1340"/>
                    <a:pt x="42211" y="88"/>
                    <a:pt x="38141" y="88"/>
                  </a:cubicBezTo>
                  <a:cubicBezTo>
                    <a:pt x="23983" y="88"/>
                    <a:pt x="14426" y="15647"/>
                    <a:pt x="14426" y="21013"/>
                  </a:cubicBezTo>
                  <a:cubicBezTo>
                    <a:pt x="14426" y="22622"/>
                    <a:pt x="16196" y="23159"/>
                    <a:pt x="17435" y="23159"/>
                  </a:cubicBezTo>
                  <a:cubicBezTo>
                    <a:pt x="19558" y="23159"/>
                    <a:pt x="19912" y="22622"/>
                    <a:pt x="20620" y="20655"/>
                  </a:cubicBezTo>
                  <a:cubicBezTo>
                    <a:pt x="23275" y="14396"/>
                    <a:pt x="33185" y="14038"/>
                    <a:pt x="36017" y="14038"/>
                  </a:cubicBezTo>
                  <a:cubicBezTo>
                    <a:pt x="40087" y="14038"/>
                    <a:pt x="44689" y="15111"/>
                    <a:pt x="47166" y="15647"/>
                  </a:cubicBezTo>
                  <a:cubicBezTo>
                    <a:pt x="56900" y="17793"/>
                    <a:pt x="58139" y="17793"/>
                    <a:pt x="62563" y="17793"/>
                  </a:cubicBezTo>
                  <a:cubicBezTo>
                    <a:pt x="57962" y="22622"/>
                    <a:pt x="54776" y="25841"/>
                    <a:pt x="37964" y="39433"/>
                  </a:cubicBezTo>
                  <a:cubicBezTo>
                    <a:pt x="24160" y="50521"/>
                    <a:pt x="19381" y="54992"/>
                    <a:pt x="16019" y="58569"/>
                  </a:cubicBezTo>
                  <a:cubicBezTo>
                    <a:pt x="5400" y="69120"/>
                    <a:pt x="268" y="76989"/>
                    <a:pt x="268" y="78599"/>
                  </a:cubicBezTo>
                  <a:cubicBezTo>
                    <a:pt x="268" y="80745"/>
                    <a:pt x="2569" y="80745"/>
                    <a:pt x="3276" y="80745"/>
                  </a:cubicBezTo>
                  <a:cubicBezTo>
                    <a:pt x="5046" y="80745"/>
                    <a:pt x="5400" y="80387"/>
                    <a:pt x="6285" y="78956"/>
                  </a:cubicBezTo>
                  <a:cubicBezTo>
                    <a:pt x="11063" y="72160"/>
                    <a:pt x="16550" y="68047"/>
                    <a:pt x="22567" y="68047"/>
                  </a:cubicBezTo>
                  <a:cubicBezTo>
                    <a:pt x="24691" y="68047"/>
                    <a:pt x="27345" y="68226"/>
                    <a:pt x="32124" y="72697"/>
                  </a:cubicBezTo>
                  <a:cubicBezTo>
                    <a:pt x="37610" y="78062"/>
                    <a:pt x="41149" y="80745"/>
                    <a:pt x="46813" y="80745"/>
                  </a:cubicBezTo>
                  <a:cubicBezTo>
                    <a:pt x="65749" y="80745"/>
                    <a:pt x="77606" y="59105"/>
                    <a:pt x="77606" y="53025"/>
                  </a:cubicBezTo>
                  <a:cubicBezTo>
                    <a:pt x="77606" y="50879"/>
                    <a:pt x="75660" y="50700"/>
                    <a:pt x="74598" y="50700"/>
                  </a:cubicBezTo>
                  <a:cubicBezTo>
                    <a:pt x="72474" y="50700"/>
                    <a:pt x="72120" y="51594"/>
                    <a:pt x="71412" y="53561"/>
                  </a:cubicBezTo>
                  <a:cubicBezTo>
                    <a:pt x="68050" y="62503"/>
                    <a:pt x="57608" y="66795"/>
                    <a:pt x="48936" y="66795"/>
                  </a:cubicBezTo>
                  <a:cubicBezTo>
                    <a:pt x="44866" y="66795"/>
                    <a:pt x="40441" y="65901"/>
                    <a:pt x="36017" y="64828"/>
                  </a:cubicBezTo>
                  <a:cubicBezTo>
                    <a:pt x="27876" y="63040"/>
                    <a:pt x="26460" y="63040"/>
                    <a:pt x="23275" y="63040"/>
                  </a:cubicBezTo>
                  <a:cubicBezTo>
                    <a:pt x="22921" y="63040"/>
                    <a:pt x="20266" y="63040"/>
                    <a:pt x="19204" y="63219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18700CC7-5233-8093-AD71-A3F91A4E5257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10259348" y="3769805"/>
              <a:ext cx="168632" cy="170152"/>
            </a:xfrm>
            <a:custGeom>
              <a:avLst/>
              <a:gdLst>
                <a:gd name="connsiteX0" fmla="*/ 168907 w 168632"/>
                <a:gd name="connsiteY0" fmla="*/ 85163 h 170152"/>
                <a:gd name="connsiteX1" fmla="*/ 84717 w 168632"/>
                <a:gd name="connsiteY1" fmla="*/ 87 h 170152"/>
                <a:gd name="connsiteX2" fmla="*/ 275 w 168632"/>
                <a:gd name="connsiteY2" fmla="*/ 85163 h 170152"/>
                <a:gd name="connsiteX3" fmla="*/ 84465 w 168632"/>
                <a:gd name="connsiteY3" fmla="*/ 170239 h 170152"/>
                <a:gd name="connsiteX4" fmla="*/ 168907 w 168632"/>
                <a:gd name="connsiteY4" fmla="*/ 85163 h 170152"/>
                <a:gd name="connsiteX5" fmla="*/ 34406 w 168632"/>
                <a:gd name="connsiteY5" fmla="*/ 30234 h 170152"/>
                <a:gd name="connsiteX6" fmla="*/ 32130 w 168632"/>
                <a:gd name="connsiteY6" fmla="*/ 27424 h 170152"/>
                <a:gd name="connsiteX7" fmla="*/ 84465 w 168632"/>
                <a:gd name="connsiteY7" fmla="*/ 6474 h 170152"/>
                <a:gd name="connsiteX8" fmla="*/ 137305 w 168632"/>
                <a:gd name="connsiteY8" fmla="*/ 27424 h 170152"/>
                <a:gd name="connsiteX9" fmla="*/ 84717 w 168632"/>
                <a:gd name="connsiteY9" fmla="*/ 80820 h 170152"/>
                <a:gd name="connsiteX10" fmla="*/ 34406 w 168632"/>
                <a:gd name="connsiteY10" fmla="*/ 30234 h 170152"/>
                <a:gd name="connsiteX11" fmla="*/ 27074 w 168632"/>
                <a:gd name="connsiteY11" fmla="*/ 138559 h 170152"/>
                <a:gd name="connsiteX12" fmla="*/ 6595 w 168632"/>
                <a:gd name="connsiteY12" fmla="*/ 85163 h 170152"/>
                <a:gd name="connsiteX13" fmla="*/ 27074 w 168632"/>
                <a:gd name="connsiteY13" fmla="*/ 31767 h 170152"/>
                <a:gd name="connsiteX14" fmla="*/ 79914 w 168632"/>
                <a:gd name="connsiteY14" fmla="*/ 85163 h 170152"/>
                <a:gd name="connsiteX15" fmla="*/ 27074 w 168632"/>
                <a:gd name="connsiteY15" fmla="*/ 138559 h 170152"/>
                <a:gd name="connsiteX16" fmla="*/ 141855 w 168632"/>
                <a:gd name="connsiteY16" fmla="*/ 31767 h 170152"/>
                <a:gd name="connsiteX17" fmla="*/ 162587 w 168632"/>
                <a:gd name="connsiteY17" fmla="*/ 85163 h 170152"/>
                <a:gd name="connsiteX18" fmla="*/ 142108 w 168632"/>
                <a:gd name="connsiteY18" fmla="*/ 138559 h 170152"/>
                <a:gd name="connsiteX19" fmla="*/ 89268 w 168632"/>
                <a:gd name="connsiteY19" fmla="*/ 85163 h 170152"/>
                <a:gd name="connsiteX20" fmla="*/ 141855 w 168632"/>
                <a:gd name="connsiteY20" fmla="*/ 31767 h 170152"/>
                <a:gd name="connsiteX21" fmla="*/ 134776 w 168632"/>
                <a:gd name="connsiteY21" fmla="*/ 140092 h 170152"/>
                <a:gd name="connsiteX22" fmla="*/ 137052 w 168632"/>
                <a:gd name="connsiteY22" fmla="*/ 142903 h 170152"/>
                <a:gd name="connsiteX23" fmla="*/ 84717 w 168632"/>
                <a:gd name="connsiteY23" fmla="*/ 163852 h 170152"/>
                <a:gd name="connsiteX24" fmla="*/ 31878 w 168632"/>
                <a:gd name="connsiteY24" fmla="*/ 142903 h 170152"/>
                <a:gd name="connsiteX25" fmla="*/ 84465 w 168632"/>
                <a:gd name="connsiteY25" fmla="*/ 89506 h 170152"/>
                <a:gd name="connsiteX26" fmla="*/ 134776 w 168632"/>
                <a:gd name="connsiteY26" fmla="*/ 140092 h 17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632" h="170152">
                  <a:moveTo>
                    <a:pt x="168907" y="85163"/>
                  </a:moveTo>
                  <a:cubicBezTo>
                    <a:pt x="168907" y="38154"/>
                    <a:pt x="130984" y="87"/>
                    <a:pt x="84717" y="87"/>
                  </a:cubicBezTo>
                  <a:cubicBezTo>
                    <a:pt x="37692" y="87"/>
                    <a:pt x="275" y="38665"/>
                    <a:pt x="275" y="85163"/>
                  </a:cubicBezTo>
                  <a:cubicBezTo>
                    <a:pt x="275" y="132172"/>
                    <a:pt x="38198" y="170239"/>
                    <a:pt x="84465" y="170239"/>
                  </a:cubicBezTo>
                  <a:cubicBezTo>
                    <a:pt x="131490" y="170239"/>
                    <a:pt x="168907" y="131661"/>
                    <a:pt x="168907" y="85163"/>
                  </a:cubicBezTo>
                  <a:close/>
                  <a:moveTo>
                    <a:pt x="34406" y="30234"/>
                  </a:moveTo>
                  <a:cubicBezTo>
                    <a:pt x="33900" y="29723"/>
                    <a:pt x="32130" y="27935"/>
                    <a:pt x="32130" y="27424"/>
                  </a:cubicBezTo>
                  <a:cubicBezTo>
                    <a:pt x="32130" y="26402"/>
                    <a:pt x="52609" y="6474"/>
                    <a:pt x="84465" y="6474"/>
                  </a:cubicBezTo>
                  <a:cubicBezTo>
                    <a:pt x="93313" y="6474"/>
                    <a:pt x="116573" y="7751"/>
                    <a:pt x="137305" y="27424"/>
                  </a:cubicBezTo>
                  <a:lnTo>
                    <a:pt x="84717" y="80820"/>
                  </a:lnTo>
                  <a:lnTo>
                    <a:pt x="34406" y="30234"/>
                  </a:lnTo>
                  <a:close/>
                  <a:moveTo>
                    <a:pt x="27074" y="138559"/>
                  </a:moveTo>
                  <a:cubicBezTo>
                    <a:pt x="11652" y="121186"/>
                    <a:pt x="6595" y="101514"/>
                    <a:pt x="6595" y="85163"/>
                  </a:cubicBezTo>
                  <a:cubicBezTo>
                    <a:pt x="6595" y="65491"/>
                    <a:pt x="13927" y="46840"/>
                    <a:pt x="27074" y="31767"/>
                  </a:cubicBezTo>
                  <a:lnTo>
                    <a:pt x="79914" y="85163"/>
                  </a:lnTo>
                  <a:lnTo>
                    <a:pt x="27074" y="138559"/>
                  </a:lnTo>
                  <a:close/>
                  <a:moveTo>
                    <a:pt x="141855" y="31767"/>
                  </a:moveTo>
                  <a:cubicBezTo>
                    <a:pt x="153991" y="44797"/>
                    <a:pt x="162587" y="64213"/>
                    <a:pt x="162587" y="85163"/>
                  </a:cubicBezTo>
                  <a:cubicBezTo>
                    <a:pt x="162587" y="104835"/>
                    <a:pt x="155255" y="123486"/>
                    <a:pt x="142108" y="138559"/>
                  </a:cubicBezTo>
                  <a:lnTo>
                    <a:pt x="89268" y="85163"/>
                  </a:lnTo>
                  <a:lnTo>
                    <a:pt x="141855" y="31767"/>
                  </a:lnTo>
                  <a:close/>
                  <a:moveTo>
                    <a:pt x="134776" y="140092"/>
                  </a:moveTo>
                  <a:cubicBezTo>
                    <a:pt x="135282" y="140603"/>
                    <a:pt x="137052" y="142392"/>
                    <a:pt x="137052" y="142903"/>
                  </a:cubicBezTo>
                  <a:cubicBezTo>
                    <a:pt x="137052" y="143925"/>
                    <a:pt x="116573" y="163852"/>
                    <a:pt x="84717" y="163852"/>
                  </a:cubicBezTo>
                  <a:cubicBezTo>
                    <a:pt x="75869" y="163852"/>
                    <a:pt x="52609" y="162575"/>
                    <a:pt x="31878" y="142903"/>
                  </a:cubicBezTo>
                  <a:lnTo>
                    <a:pt x="84465" y="89506"/>
                  </a:lnTo>
                  <a:lnTo>
                    <a:pt x="134776" y="14009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0C89DB95-369C-D38E-15B5-FD644962B6ED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10584303" y="3676866"/>
              <a:ext cx="67503" cy="39344"/>
            </a:xfrm>
            <a:custGeom>
              <a:avLst/>
              <a:gdLst>
                <a:gd name="connsiteX0" fmla="*/ 34165 w 67503"/>
                <a:gd name="connsiteY0" fmla="*/ 84 h 39344"/>
                <a:gd name="connsiteX1" fmla="*/ 287 w 67503"/>
                <a:gd name="connsiteY1" fmla="*/ 34830 h 39344"/>
                <a:gd name="connsiteX2" fmla="*/ 4838 w 67503"/>
                <a:gd name="connsiteY2" fmla="*/ 39429 h 39344"/>
                <a:gd name="connsiteX3" fmla="*/ 34165 w 67503"/>
                <a:gd name="connsiteY3" fmla="*/ 13370 h 39344"/>
                <a:gd name="connsiteX4" fmla="*/ 63240 w 67503"/>
                <a:gd name="connsiteY4" fmla="*/ 39429 h 39344"/>
                <a:gd name="connsiteX5" fmla="*/ 67791 w 67503"/>
                <a:gd name="connsiteY5" fmla="*/ 34830 h 39344"/>
                <a:gd name="connsiteX6" fmla="*/ 34165 w 67503"/>
                <a:gd name="connsiteY6" fmla="*/ 84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165" y="84"/>
                  </a:moveTo>
                  <a:lnTo>
                    <a:pt x="287" y="34830"/>
                  </a:lnTo>
                  <a:lnTo>
                    <a:pt x="4838" y="39429"/>
                  </a:lnTo>
                  <a:lnTo>
                    <a:pt x="34165" y="13370"/>
                  </a:lnTo>
                  <a:lnTo>
                    <a:pt x="63240" y="39429"/>
                  </a:lnTo>
                  <a:lnTo>
                    <a:pt x="67791" y="34830"/>
                  </a:lnTo>
                  <a:lnTo>
                    <a:pt x="34165" y="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6564E44-98B1-433C-D4BA-2B8274004603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10507872" y="3745023"/>
              <a:ext cx="179700" cy="173729"/>
            </a:xfrm>
            <a:custGeom>
              <a:avLst/>
              <a:gdLst>
                <a:gd name="connsiteX0" fmla="*/ 67283 w 179700"/>
                <a:gd name="connsiteY0" fmla="*/ 90784 h 173729"/>
                <a:gd name="connsiteX1" fmla="*/ 91806 w 179700"/>
                <a:gd name="connsiteY1" fmla="*/ 90784 h 173729"/>
                <a:gd name="connsiteX2" fmla="*/ 112791 w 179700"/>
                <a:gd name="connsiteY2" fmla="*/ 102281 h 173729"/>
                <a:gd name="connsiteX3" fmla="*/ 111021 w 179700"/>
                <a:gd name="connsiteY3" fmla="*/ 114799 h 173729"/>
                <a:gd name="connsiteX4" fmla="*/ 110263 w 179700"/>
                <a:gd name="connsiteY4" fmla="*/ 117610 h 173729"/>
                <a:gd name="connsiteX5" fmla="*/ 113296 w 179700"/>
                <a:gd name="connsiteY5" fmla="*/ 120675 h 173729"/>
                <a:gd name="connsiteX6" fmla="*/ 117089 w 179700"/>
                <a:gd name="connsiteY6" fmla="*/ 115310 h 173729"/>
                <a:gd name="connsiteX7" fmla="*/ 130994 w 179700"/>
                <a:gd name="connsiteY7" fmla="*/ 59870 h 173729"/>
                <a:gd name="connsiteX8" fmla="*/ 131752 w 179700"/>
                <a:gd name="connsiteY8" fmla="*/ 55782 h 173729"/>
                <a:gd name="connsiteX9" fmla="*/ 128719 w 179700"/>
                <a:gd name="connsiteY9" fmla="*/ 52972 h 173729"/>
                <a:gd name="connsiteX10" fmla="*/ 124926 w 179700"/>
                <a:gd name="connsiteY10" fmla="*/ 58337 h 173729"/>
                <a:gd name="connsiteX11" fmla="*/ 92312 w 179700"/>
                <a:gd name="connsiteY11" fmla="*/ 82864 h 173729"/>
                <a:gd name="connsiteX12" fmla="*/ 69305 w 179700"/>
                <a:gd name="connsiteY12" fmla="*/ 82864 h 173729"/>
                <a:gd name="connsiteX13" fmla="*/ 85486 w 179700"/>
                <a:gd name="connsiteY13" fmla="*/ 17971 h 173729"/>
                <a:gd name="connsiteX14" fmla="*/ 99138 w 179700"/>
                <a:gd name="connsiteY14" fmla="*/ 8007 h 173729"/>
                <a:gd name="connsiteX15" fmla="*/ 132511 w 179700"/>
                <a:gd name="connsiteY15" fmla="*/ 8007 h 173729"/>
                <a:gd name="connsiteX16" fmla="*/ 169423 w 179700"/>
                <a:gd name="connsiteY16" fmla="*/ 36110 h 173729"/>
                <a:gd name="connsiteX17" fmla="*/ 168665 w 179700"/>
                <a:gd name="connsiteY17" fmla="*/ 49906 h 173729"/>
                <a:gd name="connsiteX18" fmla="*/ 168159 w 179700"/>
                <a:gd name="connsiteY18" fmla="*/ 54505 h 173729"/>
                <a:gd name="connsiteX19" fmla="*/ 171193 w 179700"/>
                <a:gd name="connsiteY19" fmla="*/ 57571 h 173729"/>
                <a:gd name="connsiteX20" fmla="*/ 174732 w 179700"/>
                <a:gd name="connsiteY20" fmla="*/ 51184 h 173729"/>
                <a:gd name="connsiteX21" fmla="*/ 179789 w 179700"/>
                <a:gd name="connsiteY21" fmla="*/ 6985 h 173729"/>
                <a:gd name="connsiteX22" fmla="*/ 172963 w 179700"/>
                <a:gd name="connsiteY22" fmla="*/ 87 h 173729"/>
                <a:gd name="connsiteX23" fmla="*/ 49079 w 179700"/>
                <a:gd name="connsiteY23" fmla="*/ 87 h 173729"/>
                <a:gd name="connsiteX24" fmla="*/ 41495 w 179700"/>
                <a:gd name="connsiteY24" fmla="*/ 5197 h 173729"/>
                <a:gd name="connsiteX25" fmla="*/ 48574 w 179700"/>
                <a:gd name="connsiteY25" fmla="*/ 8007 h 173729"/>
                <a:gd name="connsiteX26" fmla="*/ 65007 w 179700"/>
                <a:gd name="connsiteY26" fmla="*/ 12606 h 173729"/>
                <a:gd name="connsiteX27" fmla="*/ 63743 w 179700"/>
                <a:gd name="connsiteY27" fmla="*/ 18737 h 173729"/>
                <a:gd name="connsiteX28" fmla="*/ 30371 w 179700"/>
                <a:gd name="connsiteY28" fmla="*/ 153888 h 173729"/>
                <a:gd name="connsiteX29" fmla="*/ 7364 w 179700"/>
                <a:gd name="connsiteY29" fmla="*/ 165896 h 173729"/>
                <a:gd name="connsiteX30" fmla="*/ 285 w 179700"/>
                <a:gd name="connsiteY30" fmla="*/ 170750 h 173729"/>
                <a:gd name="connsiteX31" fmla="*/ 4077 w 179700"/>
                <a:gd name="connsiteY31" fmla="*/ 173816 h 173729"/>
                <a:gd name="connsiteX32" fmla="*/ 37450 w 179700"/>
                <a:gd name="connsiteY32" fmla="*/ 173050 h 173729"/>
                <a:gd name="connsiteX33" fmla="*/ 75120 w 179700"/>
                <a:gd name="connsiteY33" fmla="*/ 173816 h 173729"/>
                <a:gd name="connsiteX34" fmla="*/ 80429 w 179700"/>
                <a:gd name="connsiteY34" fmla="*/ 168962 h 173729"/>
                <a:gd name="connsiteX35" fmla="*/ 78913 w 179700"/>
                <a:gd name="connsiteY35" fmla="*/ 166152 h 173729"/>
                <a:gd name="connsiteX36" fmla="*/ 71833 w 179700"/>
                <a:gd name="connsiteY36" fmla="*/ 165896 h 173729"/>
                <a:gd name="connsiteX37" fmla="*/ 58687 w 179700"/>
                <a:gd name="connsiteY37" fmla="*/ 165385 h 173729"/>
                <a:gd name="connsiteX38" fmla="*/ 50596 w 179700"/>
                <a:gd name="connsiteY38" fmla="*/ 160275 h 173729"/>
                <a:gd name="connsiteX39" fmla="*/ 51608 w 179700"/>
                <a:gd name="connsiteY39" fmla="*/ 154399 h 173729"/>
                <a:gd name="connsiteX40" fmla="*/ 67283 w 179700"/>
                <a:gd name="connsiteY40" fmla="*/ 90784 h 17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9700" h="173729">
                  <a:moveTo>
                    <a:pt x="67283" y="90784"/>
                  </a:moveTo>
                  <a:lnTo>
                    <a:pt x="91806" y="90784"/>
                  </a:lnTo>
                  <a:cubicBezTo>
                    <a:pt x="110768" y="90784"/>
                    <a:pt x="112791" y="94872"/>
                    <a:pt x="112791" y="102281"/>
                  </a:cubicBezTo>
                  <a:cubicBezTo>
                    <a:pt x="112791" y="104069"/>
                    <a:pt x="112791" y="107135"/>
                    <a:pt x="111021" y="114799"/>
                  </a:cubicBezTo>
                  <a:cubicBezTo>
                    <a:pt x="110515" y="116077"/>
                    <a:pt x="110263" y="117099"/>
                    <a:pt x="110263" y="117610"/>
                  </a:cubicBezTo>
                  <a:cubicBezTo>
                    <a:pt x="110263" y="119653"/>
                    <a:pt x="111779" y="120675"/>
                    <a:pt x="113296" y="120675"/>
                  </a:cubicBezTo>
                  <a:cubicBezTo>
                    <a:pt x="115825" y="120675"/>
                    <a:pt x="115825" y="119909"/>
                    <a:pt x="117089" y="115310"/>
                  </a:cubicBezTo>
                  <a:lnTo>
                    <a:pt x="130994" y="59870"/>
                  </a:lnTo>
                  <a:cubicBezTo>
                    <a:pt x="131752" y="57060"/>
                    <a:pt x="131752" y="56549"/>
                    <a:pt x="131752" y="55782"/>
                  </a:cubicBezTo>
                  <a:cubicBezTo>
                    <a:pt x="131752" y="55271"/>
                    <a:pt x="131247" y="52972"/>
                    <a:pt x="128719" y="52972"/>
                  </a:cubicBezTo>
                  <a:cubicBezTo>
                    <a:pt x="126190" y="52972"/>
                    <a:pt x="125938" y="54250"/>
                    <a:pt x="124926" y="58337"/>
                  </a:cubicBezTo>
                  <a:cubicBezTo>
                    <a:pt x="119617" y="78265"/>
                    <a:pt x="113802" y="82864"/>
                    <a:pt x="92312" y="82864"/>
                  </a:cubicBezTo>
                  <a:lnTo>
                    <a:pt x="69305" y="82864"/>
                  </a:lnTo>
                  <a:lnTo>
                    <a:pt x="85486" y="17971"/>
                  </a:lnTo>
                  <a:cubicBezTo>
                    <a:pt x="87761" y="9029"/>
                    <a:pt x="88014" y="8007"/>
                    <a:pt x="99138" y="8007"/>
                  </a:cubicBezTo>
                  <a:lnTo>
                    <a:pt x="132511" y="8007"/>
                  </a:lnTo>
                  <a:cubicBezTo>
                    <a:pt x="163608" y="8007"/>
                    <a:pt x="169423" y="16438"/>
                    <a:pt x="169423" y="36110"/>
                  </a:cubicBezTo>
                  <a:cubicBezTo>
                    <a:pt x="169423" y="41986"/>
                    <a:pt x="169423" y="43008"/>
                    <a:pt x="168665" y="49906"/>
                  </a:cubicBezTo>
                  <a:cubicBezTo>
                    <a:pt x="168159" y="53228"/>
                    <a:pt x="168159" y="53739"/>
                    <a:pt x="168159" y="54505"/>
                  </a:cubicBezTo>
                  <a:cubicBezTo>
                    <a:pt x="168159" y="55782"/>
                    <a:pt x="168917" y="57571"/>
                    <a:pt x="171193" y="57571"/>
                  </a:cubicBezTo>
                  <a:cubicBezTo>
                    <a:pt x="173974" y="57571"/>
                    <a:pt x="174227" y="56038"/>
                    <a:pt x="174732" y="51184"/>
                  </a:cubicBezTo>
                  <a:lnTo>
                    <a:pt x="179789" y="6985"/>
                  </a:lnTo>
                  <a:cubicBezTo>
                    <a:pt x="180547" y="87"/>
                    <a:pt x="179283" y="87"/>
                    <a:pt x="172963" y="87"/>
                  </a:cubicBezTo>
                  <a:lnTo>
                    <a:pt x="49079" y="87"/>
                  </a:lnTo>
                  <a:cubicBezTo>
                    <a:pt x="44023" y="87"/>
                    <a:pt x="41495" y="87"/>
                    <a:pt x="41495" y="5197"/>
                  </a:cubicBezTo>
                  <a:cubicBezTo>
                    <a:pt x="41495" y="8007"/>
                    <a:pt x="43770" y="8007"/>
                    <a:pt x="48574" y="8007"/>
                  </a:cubicBezTo>
                  <a:cubicBezTo>
                    <a:pt x="57928" y="8007"/>
                    <a:pt x="65007" y="8007"/>
                    <a:pt x="65007" y="12606"/>
                  </a:cubicBezTo>
                  <a:cubicBezTo>
                    <a:pt x="65007" y="13628"/>
                    <a:pt x="65007" y="14139"/>
                    <a:pt x="63743" y="18737"/>
                  </a:cubicBezTo>
                  <a:lnTo>
                    <a:pt x="30371" y="153888"/>
                  </a:lnTo>
                  <a:cubicBezTo>
                    <a:pt x="27842" y="163852"/>
                    <a:pt x="27337" y="165896"/>
                    <a:pt x="7364" y="165896"/>
                  </a:cubicBezTo>
                  <a:cubicBezTo>
                    <a:pt x="3066" y="165896"/>
                    <a:pt x="285" y="165896"/>
                    <a:pt x="285" y="170750"/>
                  </a:cubicBezTo>
                  <a:cubicBezTo>
                    <a:pt x="285" y="173816"/>
                    <a:pt x="3319" y="173816"/>
                    <a:pt x="4077" y="173816"/>
                  </a:cubicBezTo>
                  <a:cubicBezTo>
                    <a:pt x="11409" y="173816"/>
                    <a:pt x="30118" y="173050"/>
                    <a:pt x="37450" y="173050"/>
                  </a:cubicBezTo>
                  <a:cubicBezTo>
                    <a:pt x="45793" y="173050"/>
                    <a:pt x="66777" y="173816"/>
                    <a:pt x="75120" y="173816"/>
                  </a:cubicBezTo>
                  <a:cubicBezTo>
                    <a:pt x="77396" y="173816"/>
                    <a:pt x="80429" y="173816"/>
                    <a:pt x="80429" y="168962"/>
                  </a:cubicBezTo>
                  <a:cubicBezTo>
                    <a:pt x="80429" y="166918"/>
                    <a:pt x="78913" y="166407"/>
                    <a:pt x="78913" y="166152"/>
                  </a:cubicBezTo>
                  <a:cubicBezTo>
                    <a:pt x="78154" y="165896"/>
                    <a:pt x="77648" y="165896"/>
                    <a:pt x="71833" y="165896"/>
                  </a:cubicBezTo>
                  <a:cubicBezTo>
                    <a:pt x="66271" y="165896"/>
                    <a:pt x="65007" y="165896"/>
                    <a:pt x="58687" y="165385"/>
                  </a:cubicBezTo>
                  <a:cubicBezTo>
                    <a:pt x="51355" y="164619"/>
                    <a:pt x="50596" y="163597"/>
                    <a:pt x="50596" y="160275"/>
                  </a:cubicBezTo>
                  <a:cubicBezTo>
                    <a:pt x="50596" y="159765"/>
                    <a:pt x="50596" y="158232"/>
                    <a:pt x="51608" y="154399"/>
                  </a:cubicBezTo>
                  <a:lnTo>
                    <a:pt x="67283" y="907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9999B4CD-61A7-649B-9247-E4540D2CBCB2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10717701" y="3891671"/>
              <a:ext cx="29580" cy="76389"/>
            </a:xfrm>
            <a:custGeom>
              <a:avLst/>
              <a:gdLst>
                <a:gd name="connsiteX0" fmla="*/ 29873 w 29580"/>
                <a:gd name="connsiteY0" fmla="*/ 26913 h 76389"/>
                <a:gd name="connsiteX1" fmla="*/ 13692 w 29580"/>
                <a:gd name="connsiteY1" fmla="*/ 87 h 76389"/>
                <a:gd name="connsiteX2" fmla="*/ 292 w 29580"/>
                <a:gd name="connsiteY2" fmla="*/ 13628 h 76389"/>
                <a:gd name="connsiteX3" fmla="*/ 13692 w 29580"/>
                <a:gd name="connsiteY3" fmla="*/ 27168 h 76389"/>
                <a:gd name="connsiteX4" fmla="*/ 22541 w 29580"/>
                <a:gd name="connsiteY4" fmla="*/ 23847 h 76389"/>
                <a:gd name="connsiteX5" fmla="*/ 23805 w 29580"/>
                <a:gd name="connsiteY5" fmla="*/ 23080 h 76389"/>
                <a:gd name="connsiteX6" fmla="*/ 24311 w 29580"/>
                <a:gd name="connsiteY6" fmla="*/ 26913 h 76389"/>
                <a:gd name="connsiteX7" fmla="*/ 7119 w 29580"/>
                <a:gd name="connsiteY7" fmla="*/ 69579 h 76389"/>
                <a:gd name="connsiteX8" fmla="*/ 4338 w 29580"/>
                <a:gd name="connsiteY8" fmla="*/ 73666 h 76389"/>
                <a:gd name="connsiteX9" fmla="*/ 6866 w 29580"/>
                <a:gd name="connsiteY9" fmla="*/ 76477 h 76389"/>
                <a:gd name="connsiteX10" fmla="*/ 29873 w 29580"/>
                <a:gd name="connsiteY10" fmla="*/ 26913 h 7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80" h="76389">
                  <a:moveTo>
                    <a:pt x="29873" y="26913"/>
                  </a:moveTo>
                  <a:cubicBezTo>
                    <a:pt x="29873" y="10051"/>
                    <a:pt x="23552" y="87"/>
                    <a:pt x="13692" y="87"/>
                  </a:cubicBezTo>
                  <a:cubicBezTo>
                    <a:pt x="5349" y="87"/>
                    <a:pt x="292" y="6474"/>
                    <a:pt x="292" y="13628"/>
                  </a:cubicBezTo>
                  <a:cubicBezTo>
                    <a:pt x="292" y="20526"/>
                    <a:pt x="5349" y="27168"/>
                    <a:pt x="13692" y="27168"/>
                  </a:cubicBezTo>
                  <a:cubicBezTo>
                    <a:pt x="16726" y="27168"/>
                    <a:pt x="20013" y="26146"/>
                    <a:pt x="22541" y="23847"/>
                  </a:cubicBezTo>
                  <a:cubicBezTo>
                    <a:pt x="23299" y="23336"/>
                    <a:pt x="23552" y="23080"/>
                    <a:pt x="23805" y="23080"/>
                  </a:cubicBezTo>
                  <a:cubicBezTo>
                    <a:pt x="24058" y="23080"/>
                    <a:pt x="24311" y="23336"/>
                    <a:pt x="24311" y="26913"/>
                  </a:cubicBezTo>
                  <a:cubicBezTo>
                    <a:pt x="24311" y="45819"/>
                    <a:pt x="15462" y="61148"/>
                    <a:pt x="7119" y="69579"/>
                  </a:cubicBezTo>
                  <a:cubicBezTo>
                    <a:pt x="4338" y="72389"/>
                    <a:pt x="4338" y="72900"/>
                    <a:pt x="4338" y="73666"/>
                  </a:cubicBezTo>
                  <a:cubicBezTo>
                    <a:pt x="4338" y="75455"/>
                    <a:pt x="5602" y="76477"/>
                    <a:pt x="6866" y="76477"/>
                  </a:cubicBezTo>
                  <a:cubicBezTo>
                    <a:pt x="9647" y="76477"/>
                    <a:pt x="29873" y="56804"/>
                    <a:pt x="29873" y="26913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9C269EC-672E-8D71-7F63-D921F450574B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11400006" y="3676866"/>
              <a:ext cx="67503" cy="39344"/>
            </a:xfrm>
            <a:custGeom>
              <a:avLst/>
              <a:gdLst>
                <a:gd name="connsiteX0" fmla="*/ 34197 w 67503"/>
                <a:gd name="connsiteY0" fmla="*/ 84 h 39344"/>
                <a:gd name="connsiteX1" fmla="*/ 319 w 67503"/>
                <a:gd name="connsiteY1" fmla="*/ 34830 h 39344"/>
                <a:gd name="connsiteX2" fmla="*/ 4870 w 67503"/>
                <a:gd name="connsiteY2" fmla="*/ 39429 h 39344"/>
                <a:gd name="connsiteX3" fmla="*/ 34197 w 67503"/>
                <a:gd name="connsiteY3" fmla="*/ 13370 h 39344"/>
                <a:gd name="connsiteX4" fmla="*/ 63272 w 67503"/>
                <a:gd name="connsiteY4" fmla="*/ 39429 h 39344"/>
                <a:gd name="connsiteX5" fmla="*/ 67823 w 67503"/>
                <a:gd name="connsiteY5" fmla="*/ 34830 h 39344"/>
                <a:gd name="connsiteX6" fmla="*/ 34197 w 67503"/>
                <a:gd name="connsiteY6" fmla="*/ 84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197" y="84"/>
                  </a:moveTo>
                  <a:lnTo>
                    <a:pt x="319" y="34830"/>
                  </a:lnTo>
                  <a:lnTo>
                    <a:pt x="4870" y="39429"/>
                  </a:lnTo>
                  <a:lnTo>
                    <a:pt x="34197" y="13370"/>
                  </a:lnTo>
                  <a:lnTo>
                    <a:pt x="63272" y="39429"/>
                  </a:lnTo>
                  <a:lnTo>
                    <a:pt x="67823" y="34830"/>
                  </a:lnTo>
                  <a:lnTo>
                    <a:pt x="34197" y="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D135AFE9-0038-88AC-C8E8-524F041D7914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11323575" y="3745023"/>
              <a:ext cx="179700" cy="173729"/>
            </a:xfrm>
            <a:custGeom>
              <a:avLst/>
              <a:gdLst>
                <a:gd name="connsiteX0" fmla="*/ 67315 w 179700"/>
                <a:gd name="connsiteY0" fmla="*/ 90784 h 173729"/>
                <a:gd name="connsiteX1" fmla="*/ 91839 w 179700"/>
                <a:gd name="connsiteY1" fmla="*/ 90784 h 173729"/>
                <a:gd name="connsiteX2" fmla="*/ 112823 w 179700"/>
                <a:gd name="connsiteY2" fmla="*/ 102281 h 173729"/>
                <a:gd name="connsiteX3" fmla="*/ 111053 w 179700"/>
                <a:gd name="connsiteY3" fmla="*/ 114799 h 173729"/>
                <a:gd name="connsiteX4" fmla="*/ 110295 w 179700"/>
                <a:gd name="connsiteY4" fmla="*/ 117610 h 173729"/>
                <a:gd name="connsiteX5" fmla="*/ 113329 w 179700"/>
                <a:gd name="connsiteY5" fmla="*/ 120675 h 173729"/>
                <a:gd name="connsiteX6" fmla="*/ 117121 w 179700"/>
                <a:gd name="connsiteY6" fmla="*/ 115310 h 173729"/>
                <a:gd name="connsiteX7" fmla="*/ 131026 w 179700"/>
                <a:gd name="connsiteY7" fmla="*/ 59870 h 173729"/>
                <a:gd name="connsiteX8" fmla="*/ 131785 w 179700"/>
                <a:gd name="connsiteY8" fmla="*/ 55782 h 173729"/>
                <a:gd name="connsiteX9" fmla="*/ 128751 w 179700"/>
                <a:gd name="connsiteY9" fmla="*/ 52972 h 173729"/>
                <a:gd name="connsiteX10" fmla="*/ 124958 w 179700"/>
                <a:gd name="connsiteY10" fmla="*/ 58337 h 173729"/>
                <a:gd name="connsiteX11" fmla="*/ 92344 w 179700"/>
                <a:gd name="connsiteY11" fmla="*/ 82864 h 173729"/>
                <a:gd name="connsiteX12" fmla="*/ 69337 w 179700"/>
                <a:gd name="connsiteY12" fmla="*/ 82864 h 173729"/>
                <a:gd name="connsiteX13" fmla="*/ 85518 w 179700"/>
                <a:gd name="connsiteY13" fmla="*/ 17971 h 173729"/>
                <a:gd name="connsiteX14" fmla="*/ 99170 w 179700"/>
                <a:gd name="connsiteY14" fmla="*/ 8007 h 173729"/>
                <a:gd name="connsiteX15" fmla="*/ 132543 w 179700"/>
                <a:gd name="connsiteY15" fmla="*/ 8007 h 173729"/>
                <a:gd name="connsiteX16" fmla="*/ 169455 w 179700"/>
                <a:gd name="connsiteY16" fmla="*/ 36110 h 173729"/>
                <a:gd name="connsiteX17" fmla="*/ 168697 w 179700"/>
                <a:gd name="connsiteY17" fmla="*/ 49906 h 173729"/>
                <a:gd name="connsiteX18" fmla="*/ 168191 w 179700"/>
                <a:gd name="connsiteY18" fmla="*/ 54505 h 173729"/>
                <a:gd name="connsiteX19" fmla="*/ 171225 w 179700"/>
                <a:gd name="connsiteY19" fmla="*/ 57571 h 173729"/>
                <a:gd name="connsiteX20" fmla="*/ 174764 w 179700"/>
                <a:gd name="connsiteY20" fmla="*/ 51184 h 173729"/>
                <a:gd name="connsiteX21" fmla="*/ 179821 w 179700"/>
                <a:gd name="connsiteY21" fmla="*/ 6985 h 173729"/>
                <a:gd name="connsiteX22" fmla="*/ 172995 w 179700"/>
                <a:gd name="connsiteY22" fmla="*/ 87 h 173729"/>
                <a:gd name="connsiteX23" fmla="*/ 49112 w 179700"/>
                <a:gd name="connsiteY23" fmla="*/ 87 h 173729"/>
                <a:gd name="connsiteX24" fmla="*/ 41527 w 179700"/>
                <a:gd name="connsiteY24" fmla="*/ 5197 h 173729"/>
                <a:gd name="connsiteX25" fmla="*/ 48606 w 179700"/>
                <a:gd name="connsiteY25" fmla="*/ 8007 h 173729"/>
                <a:gd name="connsiteX26" fmla="*/ 65039 w 179700"/>
                <a:gd name="connsiteY26" fmla="*/ 12606 h 173729"/>
                <a:gd name="connsiteX27" fmla="*/ 63775 w 179700"/>
                <a:gd name="connsiteY27" fmla="*/ 18737 h 173729"/>
                <a:gd name="connsiteX28" fmla="*/ 30403 w 179700"/>
                <a:gd name="connsiteY28" fmla="*/ 153888 h 173729"/>
                <a:gd name="connsiteX29" fmla="*/ 7396 w 179700"/>
                <a:gd name="connsiteY29" fmla="*/ 165896 h 173729"/>
                <a:gd name="connsiteX30" fmla="*/ 317 w 179700"/>
                <a:gd name="connsiteY30" fmla="*/ 170750 h 173729"/>
                <a:gd name="connsiteX31" fmla="*/ 4109 w 179700"/>
                <a:gd name="connsiteY31" fmla="*/ 173816 h 173729"/>
                <a:gd name="connsiteX32" fmla="*/ 37482 w 179700"/>
                <a:gd name="connsiteY32" fmla="*/ 173050 h 173729"/>
                <a:gd name="connsiteX33" fmla="*/ 75152 w 179700"/>
                <a:gd name="connsiteY33" fmla="*/ 173816 h 173729"/>
                <a:gd name="connsiteX34" fmla="*/ 80462 w 179700"/>
                <a:gd name="connsiteY34" fmla="*/ 168962 h 173729"/>
                <a:gd name="connsiteX35" fmla="*/ 78945 w 179700"/>
                <a:gd name="connsiteY35" fmla="*/ 166152 h 173729"/>
                <a:gd name="connsiteX36" fmla="*/ 71866 w 179700"/>
                <a:gd name="connsiteY36" fmla="*/ 165896 h 173729"/>
                <a:gd name="connsiteX37" fmla="*/ 58719 w 179700"/>
                <a:gd name="connsiteY37" fmla="*/ 165385 h 173729"/>
                <a:gd name="connsiteX38" fmla="*/ 50629 w 179700"/>
                <a:gd name="connsiteY38" fmla="*/ 160275 h 173729"/>
                <a:gd name="connsiteX39" fmla="*/ 51640 w 179700"/>
                <a:gd name="connsiteY39" fmla="*/ 154399 h 173729"/>
                <a:gd name="connsiteX40" fmla="*/ 67315 w 179700"/>
                <a:gd name="connsiteY40" fmla="*/ 90784 h 17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9700" h="173729">
                  <a:moveTo>
                    <a:pt x="67315" y="90784"/>
                  </a:moveTo>
                  <a:lnTo>
                    <a:pt x="91839" y="90784"/>
                  </a:lnTo>
                  <a:cubicBezTo>
                    <a:pt x="110800" y="90784"/>
                    <a:pt x="112823" y="94872"/>
                    <a:pt x="112823" y="102281"/>
                  </a:cubicBezTo>
                  <a:cubicBezTo>
                    <a:pt x="112823" y="104069"/>
                    <a:pt x="112823" y="107135"/>
                    <a:pt x="111053" y="114799"/>
                  </a:cubicBezTo>
                  <a:cubicBezTo>
                    <a:pt x="110547" y="116077"/>
                    <a:pt x="110295" y="117099"/>
                    <a:pt x="110295" y="117610"/>
                  </a:cubicBezTo>
                  <a:cubicBezTo>
                    <a:pt x="110295" y="119653"/>
                    <a:pt x="111812" y="120675"/>
                    <a:pt x="113329" y="120675"/>
                  </a:cubicBezTo>
                  <a:cubicBezTo>
                    <a:pt x="115857" y="120675"/>
                    <a:pt x="115857" y="119909"/>
                    <a:pt x="117121" y="115310"/>
                  </a:cubicBezTo>
                  <a:lnTo>
                    <a:pt x="131026" y="59870"/>
                  </a:lnTo>
                  <a:cubicBezTo>
                    <a:pt x="131785" y="57060"/>
                    <a:pt x="131785" y="56549"/>
                    <a:pt x="131785" y="55782"/>
                  </a:cubicBezTo>
                  <a:cubicBezTo>
                    <a:pt x="131785" y="55271"/>
                    <a:pt x="131279" y="52972"/>
                    <a:pt x="128751" y="52972"/>
                  </a:cubicBezTo>
                  <a:cubicBezTo>
                    <a:pt x="126222" y="52972"/>
                    <a:pt x="125970" y="54250"/>
                    <a:pt x="124958" y="58337"/>
                  </a:cubicBezTo>
                  <a:cubicBezTo>
                    <a:pt x="119649" y="78265"/>
                    <a:pt x="113834" y="82864"/>
                    <a:pt x="92344" y="82864"/>
                  </a:cubicBezTo>
                  <a:lnTo>
                    <a:pt x="69337" y="82864"/>
                  </a:lnTo>
                  <a:lnTo>
                    <a:pt x="85518" y="17971"/>
                  </a:lnTo>
                  <a:cubicBezTo>
                    <a:pt x="87793" y="9029"/>
                    <a:pt x="88046" y="8007"/>
                    <a:pt x="99170" y="8007"/>
                  </a:cubicBezTo>
                  <a:lnTo>
                    <a:pt x="132543" y="8007"/>
                  </a:lnTo>
                  <a:cubicBezTo>
                    <a:pt x="163640" y="8007"/>
                    <a:pt x="169455" y="16438"/>
                    <a:pt x="169455" y="36110"/>
                  </a:cubicBezTo>
                  <a:cubicBezTo>
                    <a:pt x="169455" y="41986"/>
                    <a:pt x="169455" y="43008"/>
                    <a:pt x="168697" y="49906"/>
                  </a:cubicBezTo>
                  <a:cubicBezTo>
                    <a:pt x="168191" y="53228"/>
                    <a:pt x="168191" y="53739"/>
                    <a:pt x="168191" y="54505"/>
                  </a:cubicBezTo>
                  <a:cubicBezTo>
                    <a:pt x="168191" y="55782"/>
                    <a:pt x="168950" y="57571"/>
                    <a:pt x="171225" y="57571"/>
                  </a:cubicBezTo>
                  <a:cubicBezTo>
                    <a:pt x="174006" y="57571"/>
                    <a:pt x="174259" y="56038"/>
                    <a:pt x="174764" y="51184"/>
                  </a:cubicBezTo>
                  <a:lnTo>
                    <a:pt x="179821" y="6985"/>
                  </a:lnTo>
                  <a:cubicBezTo>
                    <a:pt x="180579" y="87"/>
                    <a:pt x="179315" y="87"/>
                    <a:pt x="172995" y="87"/>
                  </a:cubicBezTo>
                  <a:lnTo>
                    <a:pt x="49112" y="87"/>
                  </a:lnTo>
                  <a:cubicBezTo>
                    <a:pt x="44055" y="87"/>
                    <a:pt x="41527" y="87"/>
                    <a:pt x="41527" y="5197"/>
                  </a:cubicBezTo>
                  <a:cubicBezTo>
                    <a:pt x="41527" y="8007"/>
                    <a:pt x="43802" y="8007"/>
                    <a:pt x="48606" y="8007"/>
                  </a:cubicBezTo>
                  <a:cubicBezTo>
                    <a:pt x="57960" y="8007"/>
                    <a:pt x="65039" y="8007"/>
                    <a:pt x="65039" y="12606"/>
                  </a:cubicBezTo>
                  <a:cubicBezTo>
                    <a:pt x="65039" y="13628"/>
                    <a:pt x="65039" y="14139"/>
                    <a:pt x="63775" y="18737"/>
                  </a:cubicBezTo>
                  <a:lnTo>
                    <a:pt x="30403" y="153888"/>
                  </a:lnTo>
                  <a:cubicBezTo>
                    <a:pt x="27874" y="163852"/>
                    <a:pt x="27369" y="165896"/>
                    <a:pt x="7396" y="165896"/>
                  </a:cubicBezTo>
                  <a:cubicBezTo>
                    <a:pt x="3098" y="165896"/>
                    <a:pt x="317" y="165896"/>
                    <a:pt x="317" y="170750"/>
                  </a:cubicBezTo>
                  <a:cubicBezTo>
                    <a:pt x="317" y="173816"/>
                    <a:pt x="3351" y="173816"/>
                    <a:pt x="4109" y="173816"/>
                  </a:cubicBezTo>
                  <a:cubicBezTo>
                    <a:pt x="11441" y="173816"/>
                    <a:pt x="30150" y="173050"/>
                    <a:pt x="37482" y="173050"/>
                  </a:cubicBezTo>
                  <a:cubicBezTo>
                    <a:pt x="45825" y="173050"/>
                    <a:pt x="66809" y="173816"/>
                    <a:pt x="75152" y="173816"/>
                  </a:cubicBezTo>
                  <a:cubicBezTo>
                    <a:pt x="77428" y="173816"/>
                    <a:pt x="80462" y="173816"/>
                    <a:pt x="80462" y="168962"/>
                  </a:cubicBezTo>
                  <a:cubicBezTo>
                    <a:pt x="80462" y="166918"/>
                    <a:pt x="78945" y="166407"/>
                    <a:pt x="78945" y="166152"/>
                  </a:cubicBezTo>
                  <a:cubicBezTo>
                    <a:pt x="78186" y="165896"/>
                    <a:pt x="77681" y="165896"/>
                    <a:pt x="71866" y="165896"/>
                  </a:cubicBezTo>
                  <a:cubicBezTo>
                    <a:pt x="66304" y="165896"/>
                    <a:pt x="65039" y="165896"/>
                    <a:pt x="58719" y="165385"/>
                  </a:cubicBezTo>
                  <a:cubicBezTo>
                    <a:pt x="51387" y="164619"/>
                    <a:pt x="50629" y="163597"/>
                    <a:pt x="50629" y="160275"/>
                  </a:cubicBezTo>
                  <a:cubicBezTo>
                    <a:pt x="50629" y="159765"/>
                    <a:pt x="50629" y="158232"/>
                    <a:pt x="51640" y="154399"/>
                  </a:cubicBezTo>
                  <a:lnTo>
                    <a:pt x="67315" y="90784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625D928-706A-1266-BA74-8F27F179572F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11595794" y="3800208"/>
              <a:ext cx="168632" cy="109347"/>
            </a:xfrm>
            <a:custGeom>
              <a:avLst/>
              <a:gdLst>
                <a:gd name="connsiteX0" fmla="*/ 159858 w 168632"/>
                <a:gd name="connsiteY0" fmla="*/ 10306 h 109347"/>
                <a:gd name="connsiteX1" fmla="*/ 168960 w 168632"/>
                <a:gd name="connsiteY1" fmla="*/ 5197 h 109347"/>
                <a:gd name="connsiteX2" fmla="*/ 160111 w 168632"/>
                <a:gd name="connsiteY2" fmla="*/ 87 h 109347"/>
                <a:gd name="connsiteX3" fmla="*/ 9176 w 168632"/>
                <a:gd name="connsiteY3" fmla="*/ 87 h 109347"/>
                <a:gd name="connsiteX4" fmla="*/ 327 w 168632"/>
                <a:gd name="connsiteY4" fmla="*/ 5197 h 109347"/>
                <a:gd name="connsiteX5" fmla="*/ 9429 w 168632"/>
                <a:gd name="connsiteY5" fmla="*/ 10306 h 109347"/>
                <a:gd name="connsiteX6" fmla="*/ 159858 w 168632"/>
                <a:gd name="connsiteY6" fmla="*/ 10306 h 109347"/>
                <a:gd name="connsiteX7" fmla="*/ 160111 w 168632"/>
                <a:gd name="connsiteY7" fmla="*/ 109434 h 109347"/>
                <a:gd name="connsiteX8" fmla="*/ 168960 w 168632"/>
                <a:gd name="connsiteY8" fmla="*/ 104324 h 109347"/>
                <a:gd name="connsiteX9" fmla="*/ 159858 w 168632"/>
                <a:gd name="connsiteY9" fmla="*/ 99215 h 109347"/>
                <a:gd name="connsiteX10" fmla="*/ 9429 w 168632"/>
                <a:gd name="connsiteY10" fmla="*/ 99215 h 109347"/>
                <a:gd name="connsiteX11" fmla="*/ 327 w 168632"/>
                <a:gd name="connsiteY11" fmla="*/ 104324 h 109347"/>
                <a:gd name="connsiteX12" fmla="*/ 9176 w 168632"/>
                <a:gd name="connsiteY12" fmla="*/ 109434 h 109347"/>
                <a:gd name="connsiteX13" fmla="*/ 160111 w 168632"/>
                <a:gd name="connsiteY13" fmla="*/ 109434 h 109347"/>
                <a:gd name="connsiteX14" fmla="*/ 160111 w 168632"/>
                <a:gd name="connsiteY14" fmla="*/ 59870 h 109347"/>
                <a:gd name="connsiteX15" fmla="*/ 168960 w 168632"/>
                <a:gd name="connsiteY15" fmla="*/ 54761 h 109347"/>
                <a:gd name="connsiteX16" fmla="*/ 160111 w 168632"/>
                <a:gd name="connsiteY16" fmla="*/ 49651 h 109347"/>
                <a:gd name="connsiteX17" fmla="*/ 9176 w 168632"/>
                <a:gd name="connsiteY17" fmla="*/ 49651 h 109347"/>
                <a:gd name="connsiteX18" fmla="*/ 327 w 168632"/>
                <a:gd name="connsiteY18" fmla="*/ 54761 h 109347"/>
                <a:gd name="connsiteX19" fmla="*/ 9176 w 168632"/>
                <a:gd name="connsiteY19" fmla="*/ 59870 h 109347"/>
                <a:gd name="connsiteX20" fmla="*/ 160111 w 168632"/>
                <a:gd name="connsiteY20" fmla="*/ 59870 h 10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8632" h="109347">
                  <a:moveTo>
                    <a:pt x="159858" y="10306"/>
                  </a:moveTo>
                  <a:cubicBezTo>
                    <a:pt x="164156" y="10306"/>
                    <a:pt x="168960" y="10306"/>
                    <a:pt x="168960" y="5197"/>
                  </a:cubicBezTo>
                  <a:cubicBezTo>
                    <a:pt x="168960" y="87"/>
                    <a:pt x="164409" y="87"/>
                    <a:pt x="160111" y="87"/>
                  </a:cubicBezTo>
                  <a:lnTo>
                    <a:pt x="9176" y="87"/>
                  </a:lnTo>
                  <a:cubicBezTo>
                    <a:pt x="4878" y="87"/>
                    <a:pt x="327" y="87"/>
                    <a:pt x="327" y="5197"/>
                  </a:cubicBezTo>
                  <a:cubicBezTo>
                    <a:pt x="327" y="10306"/>
                    <a:pt x="5384" y="10306"/>
                    <a:pt x="9429" y="10306"/>
                  </a:cubicBezTo>
                  <a:lnTo>
                    <a:pt x="159858" y="10306"/>
                  </a:lnTo>
                  <a:close/>
                  <a:moveTo>
                    <a:pt x="160111" y="109434"/>
                  </a:moveTo>
                  <a:cubicBezTo>
                    <a:pt x="164409" y="109434"/>
                    <a:pt x="168960" y="109434"/>
                    <a:pt x="168960" y="104324"/>
                  </a:cubicBezTo>
                  <a:cubicBezTo>
                    <a:pt x="168960" y="99215"/>
                    <a:pt x="164156" y="99215"/>
                    <a:pt x="159858" y="99215"/>
                  </a:cubicBezTo>
                  <a:lnTo>
                    <a:pt x="9429" y="99215"/>
                  </a:lnTo>
                  <a:cubicBezTo>
                    <a:pt x="5384" y="99215"/>
                    <a:pt x="327" y="99215"/>
                    <a:pt x="327" y="104324"/>
                  </a:cubicBezTo>
                  <a:cubicBezTo>
                    <a:pt x="327" y="109434"/>
                    <a:pt x="4878" y="109434"/>
                    <a:pt x="9176" y="109434"/>
                  </a:cubicBezTo>
                  <a:lnTo>
                    <a:pt x="160111" y="109434"/>
                  </a:lnTo>
                  <a:close/>
                  <a:moveTo>
                    <a:pt x="160111" y="59870"/>
                  </a:moveTo>
                  <a:cubicBezTo>
                    <a:pt x="164409" y="59870"/>
                    <a:pt x="168960" y="59870"/>
                    <a:pt x="168960" y="54761"/>
                  </a:cubicBezTo>
                  <a:cubicBezTo>
                    <a:pt x="168960" y="49651"/>
                    <a:pt x="164409" y="49651"/>
                    <a:pt x="160111" y="49651"/>
                  </a:cubicBezTo>
                  <a:lnTo>
                    <a:pt x="9176" y="49651"/>
                  </a:lnTo>
                  <a:cubicBezTo>
                    <a:pt x="4878" y="49651"/>
                    <a:pt x="327" y="49651"/>
                    <a:pt x="327" y="54761"/>
                  </a:cubicBezTo>
                  <a:cubicBezTo>
                    <a:pt x="327" y="59870"/>
                    <a:pt x="4878" y="59870"/>
                    <a:pt x="9176" y="59870"/>
                  </a:cubicBezTo>
                  <a:lnTo>
                    <a:pt x="160111" y="59870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3BA57ECB-79E4-34B4-60B7-D37A6ADDBFF8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11862914" y="3676041"/>
              <a:ext cx="336506" cy="357677"/>
            </a:xfrm>
            <a:custGeom>
              <a:avLst/>
              <a:gdLst>
                <a:gd name="connsiteX0" fmla="*/ 306253 w 336506"/>
                <a:gd name="connsiteY0" fmla="*/ 357755 h 357677"/>
                <a:gd name="connsiteX1" fmla="*/ 336845 w 336506"/>
                <a:gd name="connsiteY1" fmla="*/ 276000 h 357677"/>
                <a:gd name="connsiteX2" fmla="*/ 330524 w 336506"/>
                <a:gd name="connsiteY2" fmla="*/ 276000 h 357677"/>
                <a:gd name="connsiteX3" fmla="*/ 264790 w 336506"/>
                <a:gd name="connsiteY3" fmla="*/ 327608 h 357677"/>
                <a:gd name="connsiteX4" fmla="*/ 186163 w 336506"/>
                <a:gd name="connsiteY4" fmla="*/ 335528 h 357677"/>
                <a:gd name="connsiteX5" fmla="*/ 33710 w 336506"/>
                <a:gd name="connsiteY5" fmla="*/ 335528 h 357677"/>
                <a:gd name="connsiteX6" fmla="*/ 162397 w 336506"/>
                <a:gd name="connsiteY6" fmla="*/ 183004 h 357677"/>
                <a:gd name="connsiteX7" fmla="*/ 164673 w 336506"/>
                <a:gd name="connsiteY7" fmla="*/ 178916 h 357677"/>
                <a:gd name="connsiteX8" fmla="*/ 162903 w 336506"/>
                <a:gd name="connsiteY8" fmla="*/ 175084 h 357677"/>
                <a:gd name="connsiteX9" fmla="*/ 45087 w 336506"/>
                <a:gd name="connsiteY9" fmla="*/ 12341 h 357677"/>
                <a:gd name="connsiteX10" fmla="*/ 183634 w 336506"/>
                <a:gd name="connsiteY10" fmla="*/ 12341 h 357677"/>
                <a:gd name="connsiteX11" fmla="*/ 242795 w 336506"/>
                <a:gd name="connsiteY11" fmla="*/ 16428 h 357677"/>
                <a:gd name="connsiteX12" fmla="*/ 298416 w 336506"/>
                <a:gd name="connsiteY12" fmla="*/ 35590 h 357677"/>
                <a:gd name="connsiteX13" fmla="*/ 330524 w 336506"/>
                <a:gd name="connsiteY13" fmla="*/ 71868 h 357677"/>
                <a:gd name="connsiteX14" fmla="*/ 336845 w 336506"/>
                <a:gd name="connsiteY14" fmla="*/ 71868 h 357677"/>
                <a:gd name="connsiteX15" fmla="*/ 306253 w 336506"/>
                <a:gd name="connsiteY15" fmla="*/ 77 h 357677"/>
                <a:gd name="connsiteX16" fmla="*/ 7417 w 336506"/>
                <a:gd name="connsiteY16" fmla="*/ 77 h 357677"/>
                <a:gd name="connsiteX17" fmla="*/ 591 w 336506"/>
                <a:gd name="connsiteY17" fmla="*/ 1866 h 357677"/>
                <a:gd name="connsiteX18" fmla="*/ 338 w 336506"/>
                <a:gd name="connsiteY18" fmla="*/ 10297 h 357677"/>
                <a:gd name="connsiteX19" fmla="*/ 134081 w 336506"/>
                <a:gd name="connsiteY19" fmla="*/ 195267 h 357677"/>
                <a:gd name="connsiteX20" fmla="*/ 3119 w 336506"/>
                <a:gd name="connsiteY20" fmla="*/ 350346 h 357677"/>
                <a:gd name="connsiteX21" fmla="*/ 591 w 336506"/>
                <a:gd name="connsiteY21" fmla="*/ 354945 h 357677"/>
                <a:gd name="connsiteX22" fmla="*/ 7417 w 336506"/>
                <a:gd name="connsiteY22" fmla="*/ 357755 h 357677"/>
                <a:gd name="connsiteX23" fmla="*/ 306253 w 336506"/>
                <a:gd name="connsiteY23" fmla="*/ 357755 h 35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506" h="357677">
                  <a:moveTo>
                    <a:pt x="306253" y="357755"/>
                  </a:moveTo>
                  <a:lnTo>
                    <a:pt x="336845" y="276000"/>
                  </a:lnTo>
                  <a:lnTo>
                    <a:pt x="330524" y="276000"/>
                  </a:lnTo>
                  <a:cubicBezTo>
                    <a:pt x="320664" y="302571"/>
                    <a:pt x="293865" y="319944"/>
                    <a:pt x="264790" y="327608"/>
                  </a:cubicBezTo>
                  <a:cubicBezTo>
                    <a:pt x="259481" y="328886"/>
                    <a:pt x="234704" y="335528"/>
                    <a:pt x="186163" y="335528"/>
                  </a:cubicBezTo>
                  <a:lnTo>
                    <a:pt x="33710" y="335528"/>
                  </a:lnTo>
                  <a:lnTo>
                    <a:pt x="162397" y="183004"/>
                  </a:lnTo>
                  <a:cubicBezTo>
                    <a:pt x="164167" y="180960"/>
                    <a:pt x="164673" y="180194"/>
                    <a:pt x="164673" y="178916"/>
                  </a:cubicBezTo>
                  <a:cubicBezTo>
                    <a:pt x="164673" y="178405"/>
                    <a:pt x="164673" y="177639"/>
                    <a:pt x="162903" y="175084"/>
                  </a:cubicBezTo>
                  <a:lnTo>
                    <a:pt x="45087" y="12341"/>
                  </a:lnTo>
                  <a:lnTo>
                    <a:pt x="183634" y="12341"/>
                  </a:lnTo>
                  <a:cubicBezTo>
                    <a:pt x="217513" y="12341"/>
                    <a:pt x="240519" y="15917"/>
                    <a:pt x="242795" y="16428"/>
                  </a:cubicBezTo>
                  <a:cubicBezTo>
                    <a:pt x="256447" y="18472"/>
                    <a:pt x="278443" y="22816"/>
                    <a:pt x="298416" y="35590"/>
                  </a:cubicBezTo>
                  <a:cubicBezTo>
                    <a:pt x="304736" y="39677"/>
                    <a:pt x="321928" y="51174"/>
                    <a:pt x="330524" y="71868"/>
                  </a:cubicBezTo>
                  <a:lnTo>
                    <a:pt x="336845" y="71868"/>
                  </a:lnTo>
                  <a:lnTo>
                    <a:pt x="306253" y="77"/>
                  </a:lnTo>
                  <a:lnTo>
                    <a:pt x="7417" y="77"/>
                  </a:lnTo>
                  <a:cubicBezTo>
                    <a:pt x="1602" y="77"/>
                    <a:pt x="1349" y="333"/>
                    <a:pt x="591" y="1866"/>
                  </a:cubicBezTo>
                  <a:cubicBezTo>
                    <a:pt x="338" y="2632"/>
                    <a:pt x="338" y="7486"/>
                    <a:pt x="338" y="10297"/>
                  </a:cubicBezTo>
                  <a:lnTo>
                    <a:pt x="134081" y="195267"/>
                  </a:lnTo>
                  <a:lnTo>
                    <a:pt x="3119" y="350346"/>
                  </a:lnTo>
                  <a:cubicBezTo>
                    <a:pt x="591" y="353412"/>
                    <a:pt x="591" y="354690"/>
                    <a:pt x="591" y="354945"/>
                  </a:cubicBezTo>
                  <a:cubicBezTo>
                    <a:pt x="591" y="357755"/>
                    <a:pt x="2866" y="357755"/>
                    <a:pt x="7417" y="357755"/>
                  </a:cubicBezTo>
                  <a:lnTo>
                    <a:pt x="306253" y="35775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6FBB643-EE0A-A99B-F292-10318C66BA41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11984407" y="4101619"/>
              <a:ext cx="77692" cy="155053"/>
            </a:xfrm>
            <a:custGeom>
              <a:avLst/>
              <a:gdLst>
                <a:gd name="connsiteX0" fmla="*/ 78036 w 77692"/>
                <a:gd name="connsiteY0" fmla="*/ 6895 h 155053"/>
                <a:gd name="connsiteX1" fmla="*/ 70957 w 77692"/>
                <a:gd name="connsiteY1" fmla="*/ 99 h 155053"/>
                <a:gd name="connsiteX2" fmla="*/ 61046 w 77692"/>
                <a:gd name="connsiteY2" fmla="*/ 9935 h 155053"/>
                <a:gd name="connsiteX3" fmla="*/ 68125 w 77692"/>
                <a:gd name="connsiteY3" fmla="*/ 16731 h 155053"/>
                <a:gd name="connsiteX4" fmla="*/ 78036 w 77692"/>
                <a:gd name="connsiteY4" fmla="*/ 6895 h 155053"/>
                <a:gd name="connsiteX5" fmla="*/ 40517 w 77692"/>
                <a:gd name="connsiteY5" fmla="*/ 127432 h 155053"/>
                <a:gd name="connsiteX6" fmla="*/ 17687 w 77692"/>
                <a:gd name="connsiteY6" fmla="*/ 150145 h 155053"/>
                <a:gd name="connsiteX7" fmla="*/ 11316 w 77692"/>
                <a:gd name="connsiteY7" fmla="*/ 149071 h 155053"/>
                <a:gd name="connsiteX8" fmla="*/ 17333 w 77692"/>
                <a:gd name="connsiteY8" fmla="*/ 139951 h 155053"/>
                <a:gd name="connsiteX9" fmla="*/ 10431 w 77692"/>
                <a:gd name="connsiteY9" fmla="*/ 133334 h 155053"/>
                <a:gd name="connsiteX10" fmla="*/ 343 w 77692"/>
                <a:gd name="connsiteY10" fmla="*/ 143885 h 155053"/>
                <a:gd name="connsiteX11" fmla="*/ 17864 w 77692"/>
                <a:gd name="connsiteY11" fmla="*/ 155152 h 155053"/>
                <a:gd name="connsiteX12" fmla="*/ 54675 w 77692"/>
                <a:gd name="connsiteY12" fmla="*/ 126895 h 155053"/>
                <a:gd name="connsiteX13" fmla="*/ 70603 w 77692"/>
                <a:gd name="connsiteY13" fmla="*/ 62871 h 155053"/>
                <a:gd name="connsiteX14" fmla="*/ 71488 w 77692"/>
                <a:gd name="connsiteY14" fmla="*/ 56612 h 155053"/>
                <a:gd name="connsiteX15" fmla="*/ 52551 w 77692"/>
                <a:gd name="connsiteY15" fmla="*/ 39801 h 155053"/>
                <a:gd name="connsiteX16" fmla="*/ 21580 w 77692"/>
                <a:gd name="connsiteY16" fmla="*/ 67163 h 155053"/>
                <a:gd name="connsiteX17" fmla="*/ 24589 w 77692"/>
                <a:gd name="connsiteY17" fmla="*/ 69488 h 155053"/>
                <a:gd name="connsiteX18" fmla="*/ 28128 w 77692"/>
                <a:gd name="connsiteY18" fmla="*/ 66269 h 155053"/>
                <a:gd name="connsiteX19" fmla="*/ 52020 w 77692"/>
                <a:gd name="connsiteY19" fmla="*/ 44808 h 155053"/>
                <a:gd name="connsiteX20" fmla="*/ 58037 w 77692"/>
                <a:gd name="connsiteY20" fmla="*/ 53571 h 155053"/>
                <a:gd name="connsiteX21" fmla="*/ 57506 w 77692"/>
                <a:gd name="connsiteY21" fmla="*/ 58937 h 155053"/>
                <a:gd name="connsiteX22" fmla="*/ 40517 w 77692"/>
                <a:gd name="connsiteY22" fmla="*/ 12743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8036" y="6895"/>
                  </a:moveTo>
                  <a:cubicBezTo>
                    <a:pt x="78036" y="3854"/>
                    <a:pt x="75735" y="99"/>
                    <a:pt x="70957" y="99"/>
                  </a:cubicBezTo>
                  <a:cubicBezTo>
                    <a:pt x="65824" y="99"/>
                    <a:pt x="61046" y="5106"/>
                    <a:pt x="61046" y="9935"/>
                  </a:cubicBezTo>
                  <a:cubicBezTo>
                    <a:pt x="61046" y="12796"/>
                    <a:pt x="63170" y="16731"/>
                    <a:pt x="68125" y="16731"/>
                  </a:cubicBezTo>
                  <a:cubicBezTo>
                    <a:pt x="72903" y="16731"/>
                    <a:pt x="78036" y="12081"/>
                    <a:pt x="78036" y="6895"/>
                  </a:cubicBezTo>
                  <a:close/>
                  <a:moveTo>
                    <a:pt x="40517" y="127432"/>
                  </a:moveTo>
                  <a:cubicBezTo>
                    <a:pt x="37508" y="139772"/>
                    <a:pt x="28128" y="150145"/>
                    <a:pt x="17687" y="150145"/>
                  </a:cubicBezTo>
                  <a:cubicBezTo>
                    <a:pt x="15386" y="150145"/>
                    <a:pt x="13262" y="149787"/>
                    <a:pt x="11316" y="149071"/>
                  </a:cubicBezTo>
                  <a:cubicBezTo>
                    <a:pt x="15917" y="146925"/>
                    <a:pt x="17333" y="142633"/>
                    <a:pt x="17333" y="139951"/>
                  </a:cubicBezTo>
                  <a:cubicBezTo>
                    <a:pt x="17333" y="135659"/>
                    <a:pt x="13970" y="133334"/>
                    <a:pt x="10431" y="133334"/>
                  </a:cubicBezTo>
                  <a:cubicBezTo>
                    <a:pt x="4945" y="133334"/>
                    <a:pt x="343" y="138162"/>
                    <a:pt x="343" y="143885"/>
                  </a:cubicBezTo>
                  <a:cubicBezTo>
                    <a:pt x="343" y="150681"/>
                    <a:pt x="7245" y="155152"/>
                    <a:pt x="17864" y="155152"/>
                  </a:cubicBezTo>
                  <a:cubicBezTo>
                    <a:pt x="28482" y="155152"/>
                    <a:pt x="49189" y="148714"/>
                    <a:pt x="54675" y="126895"/>
                  </a:cubicBezTo>
                  <a:lnTo>
                    <a:pt x="70603" y="62871"/>
                  </a:lnTo>
                  <a:cubicBezTo>
                    <a:pt x="71134" y="60904"/>
                    <a:pt x="71488" y="59294"/>
                    <a:pt x="71488" y="56612"/>
                  </a:cubicBezTo>
                  <a:cubicBezTo>
                    <a:pt x="71488" y="46776"/>
                    <a:pt x="63170" y="39801"/>
                    <a:pt x="52551" y="39801"/>
                  </a:cubicBezTo>
                  <a:cubicBezTo>
                    <a:pt x="32907" y="39801"/>
                    <a:pt x="21580" y="64660"/>
                    <a:pt x="21580" y="67163"/>
                  </a:cubicBezTo>
                  <a:cubicBezTo>
                    <a:pt x="21580" y="69488"/>
                    <a:pt x="24058" y="69488"/>
                    <a:pt x="24589" y="69488"/>
                  </a:cubicBezTo>
                  <a:cubicBezTo>
                    <a:pt x="26713" y="69488"/>
                    <a:pt x="26890" y="68952"/>
                    <a:pt x="28128" y="66269"/>
                  </a:cubicBezTo>
                  <a:cubicBezTo>
                    <a:pt x="32553" y="55896"/>
                    <a:pt x="41756" y="44808"/>
                    <a:pt x="52020" y="44808"/>
                  </a:cubicBezTo>
                  <a:cubicBezTo>
                    <a:pt x="56445" y="44808"/>
                    <a:pt x="58037" y="47849"/>
                    <a:pt x="58037" y="53571"/>
                  </a:cubicBezTo>
                  <a:cubicBezTo>
                    <a:pt x="58037" y="55539"/>
                    <a:pt x="57683" y="58042"/>
                    <a:pt x="57506" y="58937"/>
                  </a:cubicBezTo>
                  <a:lnTo>
                    <a:pt x="40517" y="12743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31197860-1016-518F-2575-95C0844E3C2A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12266447" y="3805828"/>
              <a:ext cx="98348" cy="115734"/>
            </a:xfrm>
            <a:custGeom>
              <a:avLst/>
              <a:gdLst>
                <a:gd name="connsiteX0" fmla="*/ 90106 w 98348"/>
                <a:gd name="connsiteY0" fmla="*/ 15927 h 115734"/>
                <a:gd name="connsiteX1" fmla="*/ 78982 w 98348"/>
                <a:gd name="connsiteY1" fmla="*/ 19504 h 115734"/>
                <a:gd name="connsiteX2" fmla="*/ 74431 w 98348"/>
                <a:gd name="connsiteY2" fmla="*/ 29468 h 115734"/>
                <a:gd name="connsiteX3" fmla="*/ 83785 w 98348"/>
                <a:gd name="connsiteY3" fmla="*/ 38410 h 115734"/>
                <a:gd name="connsiteX4" fmla="*/ 97943 w 98348"/>
                <a:gd name="connsiteY4" fmla="*/ 22059 h 115734"/>
                <a:gd name="connsiteX5" fmla="*/ 68110 w 98348"/>
                <a:gd name="connsiteY5" fmla="*/ 87 h 115734"/>
                <a:gd name="connsiteX6" fmla="*/ 354 w 98348"/>
                <a:gd name="connsiteY6" fmla="*/ 72644 h 115734"/>
                <a:gd name="connsiteX7" fmla="*/ 41311 w 98348"/>
                <a:gd name="connsiteY7" fmla="*/ 115821 h 115734"/>
                <a:gd name="connsiteX8" fmla="*/ 98702 w 98348"/>
                <a:gd name="connsiteY8" fmla="*/ 85674 h 115734"/>
                <a:gd name="connsiteX9" fmla="*/ 95668 w 98348"/>
                <a:gd name="connsiteY9" fmla="*/ 82353 h 115734"/>
                <a:gd name="connsiteX10" fmla="*/ 92381 w 98348"/>
                <a:gd name="connsiteY10" fmla="*/ 84908 h 115734"/>
                <a:gd name="connsiteX11" fmla="*/ 41817 w 98348"/>
                <a:gd name="connsiteY11" fmla="*/ 110201 h 115734"/>
                <a:gd name="connsiteX12" fmla="*/ 19063 w 98348"/>
                <a:gd name="connsiteY12" fmla="*/ 82353 h 115734"/>
                <a:gd name="connsiteX13" fmla="*/ 32715 w 98348"/>
                <a:gd name="connsiteY13" fmla="*/ 31256 h 115734"/>
                <a:gd name="connsiteX14" fmla="*/ 68363 w 98348"/>
                <a:gd name="connsiteY14" fmla="*/ 5708 h 115734"/>
                <a:gd name="connsiteX15" fmla="*/ 90106 w 98348"/>
                <a:gd name="connsiteY15" fmla="*/ 15927 h 11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348" h="115734">
                  <a:moveTo>
                    <a:pt x="90106" y="15927"/>
                  </a:moveTo>
                  <a:cubicBezTo>
                    <a:pt x="86061" y="15927"/>
                    <a:pt x="82521" y="15927"/>
                    <a:pt x="78982" y="19504"/>
                  </a:cubicBezTo>
                  <a:cubicBezTo>
                    <a:pt x="74937" y="23336"/>
                    <a:pt x="74431" y="27679"/>
                    <a:pt x="74431" y="29468"/>
                  </a:cubicBezTo>
                  <a:cubicBezTo>
                    <a:pt x="74431" y="35599"/>
                    <a:pt x="78982" y="38410"/>
                    <a:pt x="83785" y="38410"/>
                  </a:cubicBezTo>
                  <a:cubicBezTo>
                    <a:pt x="91117" y="38410"/>
                    <a:pt x="97943" y="32278"/>
                    <a:pt x="97943" y="22059"/>
                  </a:cubicBezTo>
                  <a:cubicBezTo>
                    <a:pt x="97943" y="9540"/>
                    <a:pt x="86061" y="87"/>
                    <a:pt x="68110" y="87"/>
                  </a:cubicBezTo>
                  <a:cubicBezTo>
                    <a:pt x="33979" y="87"/>
                    <a:pt x="354" y="36621"/>
                    <a:pt x="354" y="72644"/>
                  </a:cubicBezTo>
                  <a:cubicBezTo>
                    <a:pt x="354" y="95638"/>
                    <a:pt x="15018" y="115821"/>
                    <a:pt x="41311" y="115821"/>
                  </a:cubicBezTo>
                  <a:cubicBezTo>
                    <a:pt x="77465" y="115821"/>
                    <a:pt x="98702" y="88740"/>
                    <a:pt x="98702" y="85674"/>
                  </a:cubicBezTo>
                  <a:cubicBezTo>
                    <a:pt x="98702" y="84141"/>
                    <a:pt x="97185" y="82353"/>
                    <a:pt x="95668" y="82353"/>
                  </a:cubicBezTo>
                  <a:cubicBezTo>
                    <a:pt x="94404" y="82353"/>
                    <a:pt x="93898" y="82864"/>
                    <a:pt x="92381" y="84908"/>
                  </a:cubicBezTo>
                  <a:cubicBezTo>
                    <a:pt x="72408" y="110201"/>
                    <a:pt x="44851" y="110201"/>
                    <a:pt x="41817" y="110201"/>
                  </a:cubicBezTo>
                  <a:cubicBezTo>
                    <a:pt x="25889" y="110201"/>
                    <a:pt x="19063" y="97682"/>
                    <a:pt x="19063" y="82353"/>
                  </a:cubicBezTo>
                  <a:cubicBezTo>
                    <a:pt x="19063" y="71878"/>
                    <a:pt x="24119" y="47096"/>
                    <a:pt x="32715" y="31256"/>
                  </a:cubicBezTo>
                  <a:cubicBezTo>
                    <a:pt x="40553" y="16693"/>
                    <a:pt x="54458" y="5708"/>
                    <a:pt x="68363" y="5708"/>
                  </a:cubicBezTo>
                  <a:cubicBezTo>
                    <a:pt x="76959" y="5708"/>
                    <a:pt x="86566" y="9029"/>
                    <a:pt x="90106" y="15927"/>
                  </a:cubicBez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C2722C8E-626E-80E4-5A7A-2544CD1A3261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12365492" y="3838504"/>
              <a:ext cx="77692" cy="155053"/>
            </a:xfrm>
            <a:custGeom>
              <a:avLst/>
              <a:gdLst>
                <a:gd name="connsiteX0" fmla="*/ 78051 w 77692"/>
                <a:gd name="connsiteY0" fmla="*/ 6884 h 155053"/>
                <a:gd name="connsiteX1" fmla="*/ 70972 w 77692"/>
                <a:gd name="connsiteY1" fmla="*/ 88 h 155053"/>
                <a:gd name="connsiteX2" fmla="*/ 61061 w 77692"/>
                <a:gd name="connsiteY2" fmla="*/ 9925 h 155053"/>
                <a:gd name="connsiteX3" fmla="*/ 68140 w 77692"/>
                <a:gd name="connsiteY3" fmla="*/ 16720 h 155053"/>
                <a:gd name="connsiteX4" fmla="*/ 78051 w 77692"/>
                <a:gd name="connsiteY4" fmla="*/ 6884 h 155053"/>
                <a:gd name="connsiteX5" fmla="*/ 40532 w 77692"/>
                <a:gd name="connsiteY5" fmla="*/ 127422 h 155053"/>
                <a:gd name="connsiteX6" fmla="*/ 17702 w 77692"/>
                <a:gd name="connsiteY6" fmla="*/ 150134 h 155053"/>
                <a:gd name="connsiteX7" fmla="*/ 11331 w 77692"/>
                <a:gd name="connsiteY7" fmla="*/ 149061 h 155053"/>
                <a:gd name="connsiteX8" fmla="*/ 17348 w 77692"/>
                <a:gd name="connsiteY8" fmla="*/ 139940 h 155053"/>
                <a:gd name="connsiteX9" fmla="*/ 10446 w 77692"/>
                <a:gd name="connsiteY9" fmla="*/ 133323 h 155053"/>
                <a:gd name="connsiteX10" fmla="*/ 358 w 77692"/>
                <a:gd name="connsiteY10" fmla="*/ 143875 h 155053"/>
                <a:gd name="connsiteX11" fmla="*/ 17879 w 77692"/>
                <a:gd name="connsiteY11" fmla="*/ 155142 h 155053"/>
                <a:gd name="connsiteX12" fmla="*/ 54690 w 77692"/>
                <a:gd name="connsiteY12" fmla="*/ 126885 h 155053"/>
                <a:gd name="connsiteX13" fmla="*/ 70618 w 77692"/>
                <a:gd name="connsiteY13" fmla="*/ 62861 h 155053"/>
                <a:gd name="connsiteX14" fmla="*/ 71503 w 77692"/>
                <a:gd name="connsiteY14" fmla="*/ 56601 h 155053"/>
                <a:gd name="connsiteX15" fmla="*/ 52566 w 77692"/>
                <a:gd name="connsiteY15" fmla="*/ 39791 h 155053"/>
                <a:gd name="connsiteX16" fmla="*/ 21595 w 77692"/>
                <a:gd name="connsiteY16" fmla="*/ 67153 h 155053"/>
                <a:gd name="connsiteX17" fmla="*/ 24604 w 77692"/>
                <a:gd name="connsiteY17" fmla="*/ 69478 h 155053"/>
                <a:gd name="connsiteX18" fmla="*/ 28143 w 77692"/>
                <a:gd name="connsiteY18" fmla="*/ 66259 h 155053"/>
                <a:gd name="connsiteX19" fmla="*/ 52035 w 77692"/>
                <a:gd name="connsiteY19" fmla="*/ 44798 h 155053"/>
                <a:gd name="connsiteX20" fmla="*/ 58052 w 77692"/>
                <a:gd name="connsiteY20" fmla="*/ 53561 h 155053"/>
                <a:gd name="connsiteX21" fmla="*/ 57521 w 77692"/>
                <a:gd name="connsiteY21" fmla="*/ 58926 h 155053"/>
                <a:gd name="connsiteX22" fmla="*/ 40532 w 77692"/>
                <a:gd name="connsiteY22" fmla="*/ 12742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8051" y="6884"/>
                  </a:moveTo>
                  <a:cubicBezTo>
                    <a:pt x="78051" y="3844"/>
                    <a:pt x="75750" y="88"/>
                    <a:pt x="70972" y="88"/>
                  </a:cubicBezTo>
                  <a:cubicBezTo>
                    <a:pt x="65839" y="88"/>
                    <a:pt x="61061" y="5096"/>
                    <a:pt x="61061" y="9925"/>
                  </a:cubicBezTo>
                  <a:cubicBezTo>
                    <a:pt x="61061" y="12786"/>
                    <a:pt x="63185" y="16720"/>
                    <a:pt x="68140" y="16720"/>
                  </a:cubicBezTo>
                  <a:cubicBezTo>
                    <a:pt x="72918" y="16720"/>
                    <a:pt x="78051" y="12071"/>
                    <a:pt x="78051" y="6884"/>
                  </a:cubicBezTo>
                  <a:close/>
                  <a:moveTo>
                    <a:pt x="40532" y="127422"/>
                  </a:moveTo>
                  <a:cubicBezTo>
                    <a:pt x="37523" y="139762"/>
                    <a:pt x="28143" y="150134"/>
                    <a:pt x="17702" y="150134"/>
                  </a:cubicBezTo>
                  <a:cubicBezTo>
                    <a:pt x="15401" y="150134"/>
                    <a:pt x="13277" y="149777"/>
                    <a:pt x="11331" y="149061"/>
                  </a:cubicBezTo>
                  <a:cubicBezTo>
                    <a:pt x="15932" y="146915"/>
                    <a:pt x="17348" y="142623"/>
                    <a:pt x="17348" y="139940"/>
                  </a:cubicBezTo>
                  <a:cubicBezTo>
                    <a:pt x="17348" y="135648"/>
                    <a:pt x="13985" y="133323"/>
                    <a:pt x="10446" y="133323"/>
                  </a:cubicBezTo>
                  <a:cubicBezTo>
                    <a:pt x="4960" y="133323"/>
                    <a:pt x="358" y="138152"/>
                    <a:pt x="358" y="143875"/>
                  </a:cubicBezTo>
                  <a:cubicBezTo>
                    <a:pt x="358" y="150671"/>
                    <a:pt x="7260" y="155142"/>
                    <a:pt x="17879" y="155142"/>
                  </a:cubicBezTo>
                  <a:cubicBezTo>
                    <a:pt x="28497" y="155142"/>
                    <a:pt x="49204" y="148704"/>
                    <a:pt x="54690" y="126885"/>
                  </a:cubicBezTo>
                  <a:lnTo>
                    <a:pt x="70618" y="62861"/>
                  </a:lnTo>
                  <a:cubicBezTo>
                    <a:pt x="71149" y="60894"/>
                    <a:pt x="71503" y="59284"/>
                    <a:pt x="71503" y="56601"/>
                  </a:cubicBezTo>
                  <a:cubicBezTo>
                    <a:pt x="71503" y="46765"/>
                    <a:pt x="63185" y="39791"/>
                    <a:pt x="52566" y="39791"/>
                  </a:cubicBezTo>
                  <a:cubicBezTo>
                    <a:pt x="32922" y="39791"/>
                    <a:pt x="21595" y="64649"/>
                    <a:pt x="21595" y="67153"/>
                  </a:cubicBezTo>
                  <a:cubicBezTo>
                    <a:pt x="21595" y="69478"/>
                    <a:pt x="24073" y="69478"/>
                    <a:pt x="24604" y="69478"/>
                  </a:cubicBezTo>
                  <a:cubicBezTo>
                    <a:pt x="26728" y="69478"/>
                    <a:pt x="26905" y="68941"/>
                    <a:pt x="28143" y="66259"/>
                  </a:cubicBezTo>
                  <a:cubicBezTo>
                    <a:pt x="32568" y="55886"/>
                    <a:pt x="41771" y="44798"/>
                    <a:pt x="52035" y="44798"/>
                  </a:cubicBezTo>
                  <a:cubicBezTo>
                    <a:pt x="56460" y="44798"/>
                    <a:pt x="58052" y="47838"/>
                    <a:pt x="58052" y="53561"/>
                  </a:cubicBezTo>
                  <a:cubicBezTo>
                    <a:pt x="58052" y="55528"/>
                    <a:pt x="57698" y="58032"/>
                    <a:pt x="57521" y="58926"/>
                  </a:cubicBezTo>
                  <a:lnTo>
                    <a:pt x="40532" y="12742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829DFA0-F3E1-0D5B-89D2-88B6E011B85D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12517412" y="3741446"/>
              <a:ext cx="67503" cy="39344"/>
            </a:xfrm>
            <a:custGeom>
              <a:avLst/>
              <a:gdLst>
                <a:gd name="connsiteX0" fmla="*/ 34241 w 67503"/>
                <a:gd name="connsiteY0" fmla="*/ 87 h 39344"/>
                <a:gd name="connsiteX1" fmla="*/ 363 w 67503"/>
                <a:gd name="connsiteY1" fmla="*/ 34833 h 39344"/>
                <a:gd name="connsiteX2" fmla="*/ 4914 w 67503"/>
                <a:gd name="connsiteY2" fmla="*/ 39431 h 39344"/>
                <a:gd name="connsiteX3" fmla="*/ 34241 w 67503"/>
                <a:gd name="connsiteY3" fmla="*/ 13372 h 39344"/>
                <a:gd name="connsiteX4" fmla="*/ 63316 w 67503"/>
                <a:gd name="connsiteY4" fmla="*/ 39431 h 39344"/>
                <a:gd name="connsiteX5" fmla="*/ 67867 w 67503"/>
                <a:gd name="connsiteY5" fmla="*/ 34833 h 39344"/>
                <a:gd name="connsiteX6" fmla="*/ 34241 w 67503"/>
                <a:gd name="connsiteY6" fmla="*/ 87 h 3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03" h="39344">
                  <a:moveTo>
                    <a:pt x="34241" y="87"/>
                  </a:moveTo>
                  <a:lnTo>
                    <a:pt x="363" y="34833"/>
                  </a:lnTo>
                  <a:lnTo>
                    <a:pt x="4914" y="39431"/>
                  </a:lnTo>
                  <a:lnTo>
                    <a:pt x="34241" y="13372"/>
                  </a:lnTo>
                  <a:lnTo>
                    <a:pt x="63316" y="39431"/>
                  </a:lnTo>
                  <a:lnTo>
                    <a:pt x="67867" y="34833"/>
                  </a:lnTo>
                  <a:lnTo>
                    <a:pt x="34241" y="87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DBFA4A16-5F20-3FEC-A4D2-D5A19A236288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12479352" y="3805828"/>
              <a:ext cx="125905" cy="115734"/>
            </a:xfrm>
            <a:custGeom>
              <a:avLst/>
              <a:gdLst>
                <a:gd name="connsiteX0" fmla="*/ 77473 w 125905"/>
                <a:gd name="connsiteY0" fmla="*/ 35855 h 115734"/>
                <a:gd name="connsiteX1" fmla="*/ 102503 w 125905"/>
                <a:gd name="connsiteY1" fmla="*/ 5708 h 115734"/>
                <a:gd name="connsiteX2" fmla="*/ 115144 w 125905"/>
                <a:gd name="connsiteY2" fmla="*/ 9029 h 115734"/>
                <a:gd name="connsiteX3" fmla="*/ 103008 w 125905"/>
                <a:gd name="connsiteY3" fmla="*/ 22825 h 115734"/>
                <a:gd name="connsiteX4" fmla="*/ 112616 w 125905"/>
                <a:gd name="connsiteY4" fmla="*/ 31767 h 115734"/>
                <a:gd name="connsiteX5" fmla="*/ 126268 w 125905"/>
                <a:gd name="connsiteY5" fmla="*/ 16949 h 115734"/>
                <a:gd name="connsiteX6" fmla="*/ 102756 w 125905"/>
                <a:gd name="connsiteY6" fmla="*/ 87 h 115734"/>
                <a:gd name="connsiteX7" fmla="*/ 76209 w 125905"/>
                <a:gd name="connsiteY7" fmla="*/ 19504 h 115734"/>
                <a:gd name="connsiteX8" fmla="*/ 48904 w 125905"/>
                <a:gd name="connsiteY8" fmla="*/ 87 h 115734"/>
                <a:gd name="connsiteX9" fmla="*/ 8200 w 125905"/>
                <a:gd name="connsiteY9" fmla="*/ 39431 h 115734"/>
                <a:gd name="connsiteX10" fmla="*/ 11234 w 125905"/>
                <a:gd name="connsiteY10" fmla="*/ 41986 h 115734"/>
                <a:gd name="connsiteX11" fmla="*/ 14520 w 125905"/>
                <a:gd name="connsiteY11" fmla="*/ 39176 h 115734"/>
                <a:gd name="connsiteX12" fmla="*/ 48399 w 125905"/>
                <a:gd name="connsiteY12" fmla="*/ 5708 h 115734"/>
                <a:gd name="connsiteX13" fmla="*/ 62051 w 125905"/>
                <a:gd name="connsiteY13" fmla="*/ 22825 h 115734"/>
                <a:gd name="connsiteX14" fmla="*/ 48399 w 125905"/>
                <a:gd name="connsiteY14" fmla="*/ 83630 h 115734"/>
                <a:gd name="connsiteX15" fmla="*/ 24381 w 125905"/>
                <a:gd name="connsiteY15" fmla="*/ 110201 h 115734"/>
                <a:gd name="connsiteX16" fmla="*/ 11739 w 125905"/>
                <a:gd name="connsiteY16" fmla="*/ 106879 h 115734"/>
                <a:gd name="connsiteX17" fmla="*/ 23622 w 125905"/>
                <a:gd name="connsiteY17" fmla="*/ 93083 h 115734"/>
                <a:gd name="connsiteX18" fmla="*/ 14268 w 125905"/>
                <a:gd name="connsiteY18" fmla="*/ 84141 h 115734"/>
                <a:gd name="connsiteX19" fmla="*/ 362 w 125905"/>
                <a:gd name="connsiteY19" fmla="*/ 98959 h 115734"/>
                <a:gd name="connsiteX20" fmla="*/ 24128 w 125905"/>
                <a:gd name="connsiteY20" fmla="*/ 115821 h 115734"/>
                <a:gd name="connsiteX21" fmla="*/ 50674 w 125905"/>
                <a:gd name="connsiteY21" fmla="*/ 96404 h 115734"/>
                <a:gd name="connsiteX22" fmla="*/ 77979 w 125905"/>
                <a:gd name="connsiteY22" fmla="*/ 115821 h 115734"/>
                <a:gd name="connsiteX23" fmla="*/ 118431 w 125905"/>
                <a:gd name="connsiteY23" fmla="*/ 76477 h 115734"/>
                <a:gd name="connsiteX24" fmla="*/ 115397 w 125905"/>
                <a:gd name="connsiteY24" fmla="*/ 73922 h 115734"/>
                <a:gd name="connsiteX25" fmla="*/ 112110 w 125905"/>
                <a:gd name="connsiteY25" fmla="*/ 76732 h 115734"/>
                <a:gd name="connsiteX26" fmla="*/ 78485 w 125905"/>
                <a:gd name="connsiteY26" fmla="*/ 110201 h 115734"/>
                <a:gd name="connsiteX27" fmla="*/ 64579 w 125905"/>
                <a:gd name="connsiteY27" fmla="*/ 93339 h 115734"/>
                <a:gd name="connsiteX28" fmla="*/ 68877 w 125905"/>
                <a:gd name="connsiteY28" fmla="*/ 70856 h 115734"/>
                <a:gd name="connsiteX29" fmla="*/ 77473 w 125905"/>
                <a:gd name="connsiteY29" fmla="*/ 35855 h 11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5905" h="115734">
                  <a:moveTo>
                    <a:pt x="77473" y="35855"/>
                  </a:moveTo>
                  <a:cubicBezTo>
                    <a:pt x="78990" y="29212"/>
                    <a:pt x="84805" y="5708"/>
                    <a:pt x="102503" y="5708"/>
                  </a:cubicBezTo>
                  <a:cubicBezTo>
                    <a:pt x="103767" y="5708"/>
                    <a:pt x="109835" y="5708"/>
                    <a:pt x="115144" y="9029"/>
                  </a:cubicBezTo>
                  <a:cubicBezTo>
                    <a:pt x="108065" y="10306"/>
                    <a:pt x="103008" y="16693"/>
                    <a:pt x="103008" y="22825"/>
                  </a:cubicBezTo>
                  <a:cubicBezTo>
                    <a:pt x="103008" y="26913"/>
                    <a:pt x="105789" y="31767"/>
                    <a:pt x="112616" y="31767"/>
                  </a:cubicBezTo>
                  <a:cubicBezTo>
                    <a:pt x="118178" y="31767"/>
                    <a:pt x="126268" y="27168"/>
                    <a:pt x="126268" y="16949"/>
                  </a:cubicBezTo>
                  <a:cubicBezTo>
                    <a:pt x="126268" y="3664"/>
                    <a:pt x="111352" y="87"/>
                    <a:pt x="102756" y="87"/>
                  </a:cubicBezTo>
                  <a:cubicBezTo>
                    <a:pt x="88092" y="87"/>
                    <a:pt x="79243" y="13628"/>
                    <a:pt x="76209" y="19504"/>
                  </a:cubicBezTo>
                  <a:cubicBezTo>
                    <a:pt x="69889" y="2642"/>
                    <a:pt x="56236" y="87"/>
                    <a:pt x="48904" y="87"/>
                  </a:cubicBezTo>
                  <a:cubicBezTo>
                    <a:pt x="22611" y="87"/>
                    <a:pt x="8200" y="33044"/>
                    <a:pt x="8200" y="39431"/>
                  </a:cubicBezTo>
                  <a:cubicBezTo>
                    <a:pt x="8200" y="41986"/>
                    <a:pt x="10728" y="41986"/>
                    <a:pt x="11234" y="41986"/>
                  </a:cubicBezTo>
                  <a:cubicBezTo>
                    <a:pt x="13256" y="41986"/>
                    <a:pt x="14015" y="41475"/>
                    <a:pt x="14520" y="39176"/>
                  </a:cubicBezTo>
                  <a:cubicBezTo>
                    <a:pt x="23116" y="12095"/>
                    <a:pt x="39803" y="5708"/>
                    <a:pt x="48399" y="5708"/>
                  </a:cubicBezTo>
                  <a:cubicBezTo>
                    <a:pt x="53202" y="5708"/>
                    <a:pt x="62051" y="8007"/>
                    <a:pt x="62051" y="22825"/>
                  </a:cubicBezTo>
                  <a:cubicBezTo>
                    <a:pt x="62051" y="30745"/>
                    <a:pt x="57753" y="47862"/>
                    <a:pt x="48399" y="83630"/>
                  </a:cubicBezTo>
                  <a:cubicBezTo>
                    <a:pt x="44354" y="99470"/>
                    <a:pt x="35505" y="110201"/>
                    <a:pt x="24381" y="110201"/>
                  </a:cubicBezTo>
                  <a:cubicBezTo>
                    <a:pt x="22864" y="110201"/>
                    <a:pt x="17049" y="110201"/>
                    <a:pt x="11739" y="106879"/>
                  </a:cubicBezTo>
                  <a:cubicBezTo>
                    <a:pt x="18060" y="105602"/>
                    <a:pt x="23622" y="100237"/>
                    <a:pt x="23622" y="93083"/>
                  </a:cubicBezTo>
                  <a:cubicBezTo>
                    <a:pt x="23622" y="86185"/>
                    <a:pt x="18060" y="84141"/>
                    <a:pt x="14268" y="84141"/>
                  </a:cubicBezTo>
                  <a:cubicBezTo>
                    <a:pt x="6683" y="84141"/>
                    <a:pt x="362" y="90784"/>
                    <a:pt x="362" y="98959"/>
                  </a:cubicBezTo>
                  <a:cubicBezTo>
                    <a:pt x="362" y="110712"/>
                    <a:pt x="13004" y="115821"/>
                    <a:pt x="24128" y="115821"/>
                  </a:cubicBezTo>
                  <a:cubicBezTo>
                    <a:pt x="40814" y="115821"/>
                    <a:pt x="49916" y="97937"/>
                    <a:pt x="50674" y="96404"/>
                  </a:cubicBezTo>
                  <a:cubicBezTo>
                    <a:pt x="53708" y="105857"/>
                    <a:pt x="62810" y="115821"/>
                    <a:pt x="77979" y="115821"/>
                  </a:cubicBezTo>
                  <a:cubicBezTo>
                    <a:pt x="104020" y="115821"/>
                    <a:pt x="118431" y="82864"/>
                    <a:pt x="118431" y="76477"/>
                  </a:cubicBezTo>
                  <a:cubicBezTo>
                    <a:pt x="118431" y="73922"/>
                    <a:pt x="116155" y="73922"/>
                    <a:pt x="115397" y="73922"/>
                  </a:cubicBezTo>
                  <a:cubicBezTo>
                    <a:pt x="113121" y="73922"/>
                    <a:pt x="112616" y="74944"/>
                    <a:pt x="112110" y="76732"/>
                  </a:cubicBezTo>
                  <a:cubicBezTo>
                    <a:pt x="103767" y="104069"/>
                    <a:pt x="86575" y="110201"/>
                    <a:pt x="78485" y="110201"/>
                  </a:cubicBezTo>
                  <a:cubicBezTo>
                    <a:pt x="68625" y="110201"/>
                    <a:pt x="64579" y="102025"/>
                    <a:pt x="64579" y="93339"/>
                  </a:cubicBezTo>
                  <a:cubicBezTo>
                    <a:pt x="64579" y="87718"/>
                    <a:pt x="66096" y="82097"/>
                    <a:pt x="68877" y="70856"/>
                  </a:cubicBezTo>
                  <a:lnTo>
                    <a:pt x="77473" y="35855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7FC13826-3C36-9B75-BD67-A371B6074691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12616515" y="3838504"/>
              <a:ext cx="77692" cy="155053"/>
            </a:xfrm>
            <a:custGeom>
              <a:avLst/>
              <a:gdLst>
                <a:gd name="connsiteX0" fmla="*/ 78061 w 77692"/>
                <a:gd name="connsiteY0" fmla="*/ 6884 h 155053"/>
                <a:gd name="connsiteX1" fmla="*/ 70982 w 77692"/>
                <a:gd name="connsiteY1" fmla="*/ 88 h 155053"/>
                <a:gd name="connsiteX2" fmla="*/ 61071 w 77692"/>
                <a:gd name="connsiteY2" fmla="*/ 9925 h 155053"/>
                <a:gd name="connsiteX3" fmla="*/ 68150 w 77692"/>
                <a:gd name="connsiteY3" fmla="*/ 16720 h 155053"/>
                <a:gd name="connsiteX4" fmla="*/ 78061 w 77692"/>
                <a:gd name="connsiteY4" fmla="*/ 6884 h 155053"/>
                <a:gd name="connsiteX5" fmla="*/ 40542 w 77692"/>
                <a:gd name="connsiteY5" fmla="*/ 127422 h 155053"/>
                <a:gd name="connsiteX6" fmla="*/ 17712 w 77692"/>
                <a:gd name="connsiteY6" fmla="*/ 150134 h 155053"/>
                <a:gd name="connsiteX7" fmla="*/ 11341 w 77692"/>
                <a:gd name="connsiteY7" fmla="*/ 149061 h 155053"/>
                <a:gd name="connsiteX8" fmla="*/ 17358 w 77692"/>
                <a:gd name="connsiteY8" fmla="*/ 139940 h 155053"/>
                <a:gd name="connsiteX9" fmla="*/ 10456 w 77692"/>
                <a:gd name="connsiteY9" fmla="*/ 133323 h 155053"/>
                <a:gd name="connsiteX10" fmla="*/ 368 w 77692"/>
                <a:gd name="connsiteY10" fmla="*/ 143875 h 155053"/>
                <a:gd name="connsiteX11" fmla="*/ 17889 w 77692"/>
                <a:gd name="connsiteY11" fmla="*/ 155142 h 155053"/>
                <a:gd name="connsiteX12" fmla="*/ 54700 w 77692"/>
                <a:gd name="connsiteY12" fmla="*/ 126885 h 155053"/>
                <a:gd name="connsiteX13" fmla="*/ 70628 w 77692"/>
                <a:gd name="connsiteY13" fmla="*/ 62861 h 155053"/>
                <a:gd name="connsiteX14" fmla="*/ 71512 w 77692"/>
                <a:gd name="connsiteY14" fmla="*/ 56601 h 155053"/>
                <a:gd name="connsiteX15" fmla="*/ 52576 w 77692"/>
                <a:gd name="connsiteY15" fmla="*/ 39791 h 155053"/>
                <a:gd name="connsiteX16" fmla="*/ 21605 w 77692"/>
                <a:gd name="connsiteY16" fmla="*/ 67153 h 155053"/>
                <a:gd name="connsiteX17" fmla="*/ 24614 w 77692"/>
                <a:gd name="connsiteY17" fmla="*/ 69478 h 155053"/>
                <a:gd name="connsiteX18" fmla="*/ 28153 w 77692"/>
                <a:gd name="connsiteY18" fmla="*/ 66259 h 155053"/>
                <a:gd name="connsiteX19" fmla="*/ 52045 w 77692"/>
                <a:gd name="connsiteY19" fmla="*/ 44798 h 155053"/>
                <a:gd name="connsiteX20" fmla="*/ 58062 w 77692"/>
                <a:gd name="connsiteY20" fmla="*/ 53561 h 155053"/>
                <a:gd name="connsiteX21" fmla="*/ 57531 w 77692"/>
                <a:gd name="connsiteY21" fmla="*/ 58926 h 155053"/>
                <a:gd name="connsiteX22" fmla="*/ 40542 w 77692"/>
                <a:gd name="connsiteY22" fmla="*/ 127422 h 15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92" h="155053">
                  <a:moveTo>
                    <a:pt x="78061" y="6884"/>
                  </a:moveTo>
                  <a:cubicBezTo>
                    <a:pt x="78061" y="3844"/>
                    <a:pt x="75760" y="88"/>
                    <a:pt x="70982" y="88"/>
                  </a:cubicBezTo>
                  <a:cubicBezTo>
                    <a:pt x="65849" y="88"/>
                    <a:pt x="61071" y="5096"/>
                    <a:pt x="61071" y="9925"/>
                  </a:cubicBezTo>
                  <a:cubicBezTo>
                    <a:pt x="61071" y="12786"/>
                    <a:pt x="63195" y="16720"/>
                    <a:pt x="68150" y="16720"/>
                  </a:cubicBezTo>
                  <a:cubicBezTo>
                    <a:pt x="72928" y="16720"/>
                    <a:pt x="78061" y="12071"/>
                    <a:pt x="78061" y="6884"/>
                  </a:cubicBezTo>
                  <a:close/>
                  <a:moveTo>
                    <a:pt x="40542" y="127422"/>
                  </a:moveTo>
                  <a:cubicBezTo>
                    <a:pt x="37533" y="139762"/>
                    <a:pt x="28153" y="150134"/>
                    <a:pt x="17712" y="150134"/>
                  </a:cubicBezTo>
                  <a:cubicBezTo>
                    <a:pt x="15411" y="150134"/>
                    <a:pt x="13287" y="149777"/>
                    <a:pt x="11341" y="149061"/>
                  </a:cubicBezTo>
                  <a:cubicBezTo>
                    <a:pt x="15942" y="146915"/>
                    <a:pt x="17358" y="142623"/>
                    <a:pt x="17358" y="139940"/>
                  </a:cubicBezTo>
                  <a:cubicBezTo>
                    <a:pt x="17358" y="135648"/>
                    <a:pt x="13995" y="133323"/>
                    <a:pt x="10456" y="133323"/>
                  </a:cubicBezTo>
                  <a:cubicBezTo>
                    <a:pt x="4970" y="133323"/>
                    <a:pt x="368" y="138152"/>
                    <a:pt x="368" y="143875"/>
                  </a:cubicBezTo>
                  <a:cubicBezTo>
                    <a:pt x="368" y="150671"/>
                    <a:pt x="7270" y="155142"/>
                    <a:pt x="17889" y="155142"/>
                  </a:cubicBezTo>
                  <a:cubicBezTo>
                    <a:pt x="28507" y="155142"/>
                    <a:pt x="49213" y="148704"/>
                    <a:pt x="54700" y="126885"/>
                  </a:cubicBezTo>
                  <a:lnTo>
                    <a:pt x="70628" y="62861"/>
                  </a:lnTo>
                  <a:cubicBezTo>
                    <a:pt x="71158" y="60894"/>
                    <a:pt x="71512" y="59284"/>
                    <a:pt x="71512" y="56601"/>
                  </a:cubicBezTo>
                  <a:cubicBezTo>
                    <a:pt x="71512" y="46765"/>
                    <a:pt x="63195" y="39791"/>
                    <a:pt x="52576" y="39791"/>
                  </a:cubicBezTo>
                  <a:cubicBezTo>
                    <a:pt x="32932" y="39791"/>
                    <a:pt x="21605" y="64649"/>
                    <a:pt x="21605" y="67153"/>
                  </a:cubicBezTo>
                  <a:cubicBezTo>
                    <a:pt x="21605" y="69478"/>
                    <a:pt x="24083" y="69478"/>
                    <a:pt x="24614" y="69478"/>
                  </a:cubicBezTo>
                  <a:cubicBezTo>
                    <a:pt x="26738" y="69478"/>
                    <a:pt x="26915" y="68941"/>
                    <a:pt x="28153" y="66259"/>
                  </a:cubicBezTo>
                  <a:cubicBezTo>
                    <a:pt x="32578" y="55886"/>
                    <a:pt x="41780" y="44798"/>
                    <a:pt x="52045" y="44798"/>
                  </a:cubicBezTo>
                  <a:cubicBezTo>
                    <a:pt x="56469" y="44798"/>
                    <a:pt x="58062" y="47838"/>
                    <a:pt x="58062" y="53561"/>
                  </a:cubicBezTo>
                  <a:cubicBezTo>
                    <a:pt x="58062" y="55528"/>
                    <a:pt x="57708" y="58032"/>
                    <a:pt x="57531" y="58926"/>
                  </a:cubicBezTo>
                  <a:lnTo>
                    <a:pt x="40542" y="127422"/>
                  </a:lnTo>
                  <a:close/>
                </a:path>
              </a:pathLst>
            </a:custGeom>
            <a:solidFill>
              <a:srgbClr val="000000"/>
            </a:solidFill>
            <a:ln w="254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3" name="组合 252" descr="\documentclass{article}&#10;\usepackage{amsmath}&#10;\pagestyle{empty}&#10;\begin{document}&#10;&#10;\begin{align*}&#10;  J(\omega) &amp;\equiv \frac{1}{2} \int_{- \infty}^{+\infty} dt\ e^{i \omega t} \langle [ \hat{F}(t), \hat{F} (0) ] \rangle_{\textsc{B}} = \frac{\pi}{2} \sum_{j = 1}^N \frac{c^2_{j}}{\omega_j} \delta(\omega - \omega_j) = \frac{2\lambda \omega_\mathrm{c} \omega}{\omega^2 + \omega^2_\mathrm{c}}&#10;\end{align*}&#10;&#10;\end{document}" title="IguanaTex Vector Display">
            <a:extLst>
              <a:ext uri="{FF2B5EF4-FFF2-40B4-BE49-F238E27FC236}">
                <a16:creationId xmlns:a16="http://schemas.microsoft.com/office/drawing/2014/main" id="{92934F13-9FC4-8B4E-617A-6B30AE86CCC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06600" y="2743200"/>
            <a:ext cx="7709412" cy="771999"/>
            <a:chOff x="4094034" y="4641082"/>
            <a:chExt cx="7709412" cy="771999"/>
          </a:xfrm>
        </p:grpSpPr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DF0155E6-270B-1516-29FE-B70D587DDB1D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4094034" y="4905546"/>
              <a:ext cx="142566" cy="178400"/>
            </a:xfrm>
            <a:custGeom>
              <a:avLst/>
              <a:gdLst>
                <a:gd name="connsiteX0" fmla="*/ 119310 w 142566"/>
                <a:gd name="connsiteY0" fmla="*/ 18565 h 178400"/>
                <a:gd name="connsiteX1" fmla="*/ 135799 w 142566"/>
                <a:gd name="connsiteY1" fmla="*/ 7937 h 178400"/>
                <a:gd name="connsiteX2" fmla="*/ 142648 w 142566"/>
                <a:gd name="connsiteY2" fmla="*/ 3129 h 178400"/>
                <a:gd name="connsiteX3" fmla="*/ 139096 w 142566"/>
                <a:gd name="connsiteY3" fmla="*/ 92 h 178400"/>
                <a:gd name="connsiteX4" fmla="*/ 110938 w 142566"/>
                <a:gd name="connsiteY4" fmla="*/ 851 h 178400"/>
                <a:gd name="connsiteX5" fmla="*/ 73648 w 142566"/>
                <a:gd name="connsiteY5" fmla="*/ 92 h 178400"/>
                <a:gd name="connsiteX6" fmla="*/ 68321 w 142566"/>
                <a:gd name="connsiteY6" fmla="*/ 5153 h 178400"/>
                <a:gd name="connsiteX7" fmla="*/ 76946 w 142566"/>
                <a:gd name="connsiteY7" fmla="*/ 7937 h 178400"/>
                <a:gd name="connsiteX8" fmla="*/ 91659 w 142566"/>
                <a:gd name="connsiteY8" fmla="*/ 8443 h 178400"/>
                <a:gd name="connsiteX9" fmla="*/ 99523 w 142566"/>
                <a:gd name="connsiteY9" fmla="*/ 13504 h 178400"/>
                <a:gd name="connsiteX10" fmla="*/ 98508 w 142566"/>
                <a:gd name="connsiteY10" fmla="*/ 18818 h 178400"/>
                <a:gd name="connsiteX11" fmla="*/ 69335 w 142566"/>
                <a:gd name="connsiteY11" fmla="*/ 134968 h 178400"/>
                <a:gd name="connsiteX12" fmla="*/ 32806 w 142566"/>
                <a:gd name="connsiteY12" fmla="*/ 172926 h 178400"/>
                <a:gd name="connsiteX13" fmla="*/ 8706 w 142566"/>
                <a:gd name="connsiteY13" fmla="*/ 157237 h 178400"/>
                <a:gd name="connsiteX14" fmla="*/ 11750 w 142566"/>
                <a:gd name="connsiteY14" fmla="*/ 157490 h 178400"/>
                <a:gd name="connsiteX15" fmla="*/ 28239 w 142566"/>
                <a:gd name="connsiteY15" fmla="*/ 141294 h 178400"/>
                <a:gd name="connsiteX16" fmla="*/ 17078 w 142566"/>
                <a:gd name="connsiteY16" fmla="*/ 130666 h 178400"/>
                <a:gd name="connsiteX17" fmla="*/ 81 w 142566"/>
                <a:gd name="connsiteY17" fmla="*/ 150910 h 178400"/>
                <a:gd name="connsiteX18" fmla="*/ 33567 w 142566"/>
                <a:gd name="connsiteY18" fmla="*/ 178493 h 178400"/>
                <a:gd name="connsiteX19" fmla="*/ 89629 w 142566"/>
                <a:gd name="connsiteY19" fmla="*/ 136740 h 178400"/>
                <a:gd name="connsiteX20" fmla="*/ 119310 w 142566"/>
                <a:gd name="connsiteY20" fmla="*/ 1856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566" h="178400">
                  <a:moveTo>
                    <a:pt x="119310" y="18565"/>
                  </a:moveTo>
                  <a:cubicBezTo>
                    <a:pt x="121339" y="10214"/>
                    <a:pt x="121846" y="7937"/>
                    <a:pt x="135799" y="7937"/>
                  </a:cubicBezTo>
                  <a:cubicBezTo>
                    <a:pt x="139858" y="7937"/>
                    <a:pt x="142648" y="7937"/>
                    <a:pt x="142648" y="3129"/>
                  </a:cubicBezTo>
                  <a:cubicBezTo>
                    <a:pt x="142648" y="851"/>
                    <a:pt x="141126" y="92"/>
                    <a:pt x="139096" y="92"/>
                  </a:cubicBezTo>
                  <a:cubicBezTo>
                    <a:pt x="132755" y="92"/>
                    <a:pt x="117280" y="851"/>
                    <a:pt x="110938" y="851"/>
                  </a:cubicBezTo>
                  <a:cubicBezTo>
                    <a:pt x="102567" y="851"/>
                    <a:pt x="82019" y="92"/>
                    <a:pt x="73648" y="92"/>
                  </a:cubicBezTo>
                  <a:cubicBezTo>
                    <a:pt x="71365" y="92"/>
                    <a:pt x="68321" y="92"/>
                    <a:pt x="68321" y="5153"/>
                  </a:cubicBezTo>
                  <a:cubicBezTo>
                    <a:pt x="68321" y="7937"/>
                    <a:pt x="70350" y="7937"/>
                    <a:pt x="76946" y="7937"/>
                  </a:cubicBezTo>
                  <a:cubicBezTo>
                    <a:pt x="82780" y="7937"/>
                    <a:pt x="85317" y="7937"/>
                    <a:pt x="91659" y="8443"/>
                  </a:cubicBezTo>
                  <a:cubicBezTo>
                    <a:pt x="97747" y="9202"/>
                    <a:pt x="99523" y="9961"/>
                    <a:pt x="99523" y="13504"/>
                  </a:cubicBezTo>
                  <a:cubicBezTo>
                    <a:pt x="99523" y="15022"/>
                    <a:pt x="99015" y="16793"/>
                    <a:pt x="98508" y="18818"/>
                  </a:cubicBezTo>
                  <a:lnTo>
                    <a:pt x="69335" y="134968"/>
                  </a:lnTo>
                  <a:cubicBezTo>
                    <a:pt x="63247" y="159514"/>
                    <a:pt x="45997" y="172926"/>
                    <a:pt x="32806" y="172926"/>
                  </a:cubicBezTo>
                  <a:cubicBezTo>
                    <a:pt x="26210" y="172926"/>
                    <a:pt x="12765" y="170395"/>
                    <a:pt x="8706" y="157237"/>
                  </a:cubicBezTo>
                  <a:cubicBezTo>
                    <a:pt x="9467" y="157490"/>
                    <a:pt x="11243" y="157490"/>
                    <a:pt x="11750" y="157490"/>
                  </a:cubicBezTo>
                  <a:cubicBezTo>
                    <a:pt x="21644" y="157490"/>
                    <a:pt x="28239" y="148886"/>
                    <a:pt x="28239" y="141294"/>
                  </a:cubicBezTo>
                  <a:cubicBezTo>
                    <a:pt x="28239" y="133197"/>
                    <a:pt x="21390" y="130666"/>
                    <a:pt x="17078" y="130666"/>
                  </a:cubicBezTo>
                  <a:cubicBezTo>
                    <a:pt x="12511" y="130666"/>
                    <a:pt x="81" y="133703"/>
                    <a:pt x="81" y="150910"/>
                  </a:cubicBezTo>
                  <a:cubicBezTo>
                    <a:pt x="81" y="166600"/>
                    <a:pt x="13526" y="178493"/>
                    <a:pt x="33567" y="178493"/>
                  </a:cubicBezTo>
                  <a:cubicBezTo>
                    <a:pt x="56905" y="178493"/>
                    <a:pt x="83287" y="161792"/>
                    <a:pt x="89629" y="136740"/>
                  </a:cubicBezTo>
                  <a:lnTo>
                    <a:pt x="119310" y="1856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4813DCDA-5DB8-3ED4-6359-C5595A0110F4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4266203" y="4888592"/>
              <a:ext cx="58853" cy="253051"/>
            </a:xfrm>
            <a:custGeom>
              <a:avLst/>
              <a:gdLst>
                <a:gd name="connsiteX0" fmla="*/ 58941 w 58853"/>
                <a:gd name="connsiteY0" fmla="*/ 250613 h 253051"/>
                <a:gd name="connsiteX1" fmla="*/ 54628 w 58853"/>
                <a:gd name="connsiteY1" fmla="*/ 245045 h 253051"/>
                <a:gd name="connsiteX2" fmla="*/ 14801 w 58853"/>
                <a:gd name="connsiteY2" fmla="*/ 126617 h 253051"/>
                <a:gd name="connsiteX3" fmla="*/ 55643 w 58853"/>
                <a:gd name="connsiteY3" fmla="*/ 6924 h 253051"/>
                <a:gd name="connsiteX4" fmla="*/ 58941 w 58853"/>
                <a:gd name="connsiteY4" fmla="*/ 2622 h 253051"/>
                <a:gd name="connsiteX5" fmla="*/ 56404 w 58853"/>
                <a:gd name="connsiteY5" fmla="*/ 92 h 253051"/>
                <a:gd name="connsiteX6" fmla="*/ 16069 w 58853"/>
                <a:gd name="connsiteY6" fmla="*/ 49437 h 253051"/>
                <a:gd name="connsiteX7" fmla="*/ 88 w 58853"/>
                <a:gd name="connsiteY7" fmla="*/ 126617 h 253051"/>
                <a:gd name="connsiteX8" fmla="*/ 16830 w 58853"/>
                <a:gd name="connsiteY8" fmla="*/ 205569 h 253051"/>
                <a:gd name="connsiteX9" fmla="*/ 56404 w 58853"/>
                <a:gd name="connsiteY9" fmla="*/ 253143 h 253051"/>
                <a:gd name="connsiteX10" fmla="*/ 58941 w 58853"/>
                <a:gd name="connsiteY10" fmla="*/ 25061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3" h="253051">
                  <a:moveTo>
                    <a:pt x="58941" y="250613"/>
                  </a:moveTo>
                  <a:cubicBezTo>
                    <a:pt x="58941" y="249853"/>
                    <a:pt x="58941" y="249347"/>
                    <a:pt x="54628" y="245045"/>
                  </a:cubicBezTo>
                  <a:cubicBezTo>
                    <a:pt x="22919" y="213161"/>
                    <a:pt x="14801" y="165334"/>
                    <a:pt x="14801" y="126617"/>
                  </a:cubicBezTo>
                  <a:cubicBezTo>
                    <a:pt x="14801" y="82587"/>
                    <a:pt x="24441" y="38556"/>
                    <a:pt x="55643" y="6924"/>
                  </a:cubicBezTo>
                  <a:cubicBezTo>
                    <a:pt x="58941" y="3888"/>
                    <a:pt x="58941" y="3382"/>
                    <a:pt x="58941" y="2622"/>
                  </a:cubicBezTo>
                  <a:cubicBezTo>
                    <a:pt x="58941" y="851"/>
                    <a:pt x="57926" y="92"/>
                    <a:pt x="56404" y="92"/>
                  </a:cubicBezTo>
                  <a:cubicBezTo>
                    <a:pt x="53867" y="92"/>
                    <a:pt x="31036" y="17299"/>
                    <a:pt x="16069" y="49437"/>
                  </a:cubicBezTo>
                  <a:cubicBezTo>
                    <a:pt x="3132" y="77273"/>
                    <a:pt x="88" y="105361"/>
                    <a:pt x="88" y="126617"/>
                  </a:cubicBezTo>
                  <a:cubicBezTo>
                    <a:pt x="88" y="146355"/>
                    <a:pt x="2878" y="176975"/>
                    <a:pt x="16830" y="205569"/>
                  </a:cubicBezTo>
                  <a:cubicBezTo>
                    <a:pt x="32051" y="236695"/>
                    <a:pt x="53867" y="253143"/>
                    <a:pt x="56404" y="253143"/>
                  </a:cubicBezTo>
                  <a:cubicBezTo>
                    <a:pt x="57926" y="253143"/>
                    <a:pt x="58941" y="252384"/>
                    <a:pt x="58941" y="25061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B63BE577-B9C2-9FAD-251B-A07D66C88DCA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4342786" y="4966532"/>
              <a:ext cx="150430" cy="114632"/>
            </a:xfrm>
            <a:custGeom>
              <a:avLst/>
              <a:gdLst>
                <a:gd name="connsiteX0" fmla="*/ 150522 w 150430"/>
                <a:gd name="connsiteY0" fmla="*/ 17806 h 114632"/>
                <a:gd name="connsiteX1" fmla="*/ 140375 w 150430"/>
                <a:gd name="connsiteY1" fmla="*/ 92 h 114632"/>
                <a:gd name="connsiteX2" fmla="*/ 126930 w 150430"/>
                <a:gd name="connsiteY2" fmla="*/ 11985 h 114632"/>
                <a:gd name="connsiteX3" fmla="*/ 130735 w 150430"/>
                <a:gd name="connsiteY3" fmla="*/ 19577 h 114632"/>
                <a:gd name="connsiteX4" fmla="*/ 139614 w 150430"/>
                <a:gd name="connsiteY4" fmla="*/ 40833 h 114632"/>
                <a:gd name="connsiteX5" fmla="*/ 126930 w 150430"/>
                <a:gd name="connsiteY5" fmla="*/ 77019 h 114632"/>
                <a:gd name="connsiteX6" fmla="*/ 98011 w 150430"/>
                <a:gd name="connsiteY6" fmla="*/ 96504 h 114632"/>
                <a:gd name="connsiteX7" fmla="*/ 73404 w 150430"/>
                <a:gd name="connsiteY7" fmla="*/ 73730 h 114632"/>
                <a:gd name="connsiteX8" fmla="*/ 82029 w 150430"/>
                <a:gd name="connsiteY8" fmla="*/ 43870 h 114632"/>
                <a:gd name="connsiteX9" fmla="*/ 77463 w 150430"/>
                <a:gd name="connsiteY9" fmla="*/ 38303 h 114632"/>
                <a:gd name="connsiteX10" fmla="*/ 70614 w 150430"/>
                <a:gd name="connsiteY10" fmla="*/ 42605 h 114632"/>
                <a:gd name="connsiteX11" fmla="*/ 64779 w 150430"/>
                <a:gd name="connsiteY11" fmla="*/ 73224 h 114632"/>
                <a:gd name="connsiteX12" fmla="*/ 30279 w 150430"/>
                <a:gd name="connsiteY12" fmla="*/ 96504 h 114632"/>
                <a:gd name="connsiteX13" fmla="*/ 8209 w 150430"/>
                <a:gd name="connsiteY13" fmla="*/ 67404 h 114632"/>
                <a:gd name="connsiteX14" fmla="*/ 34084 w 150430"/>
                <a:gd name="connsiteY14" fmla="*/ 5912 h 114632"/>
                <a:gd name="connsiteX15" fmla="*/ 29265 w 150430"/>
                <a:gd name="connsiteY15" fmla="*/ 1104 h 114632"/>
                <a:gd name="connsiteX16" fmla="*/ 22669 w 150430"/>
                <a:gd name="connsiteY16" fmla="*/ 6671 h 114632"/>
                <a:gd name="connsiteX17" fmla="*/ 92 w 150430"/>
                <a:gd name="connsiteY17" fmla="*/ 78538 h 114632"/>
                <a:gd name="connsiteX18" fmla="*/ 26728 w 150430"/>
                <a:gd name="connsiteY18" fmla="*/ 114724 h 114632"/>
                <a:gd name="connsiteX19" fmla="*/ 65794 w 150430"/>
                <a:gd name="connsiteY19" fmla="*/ 88154 h 114632"/>
                <a:gd name="connsiteX20" fmla="*/ 93699 w 150430"/>
                <a:gd name="connsiteY20" fmla="*/ 114724 h 114632"/>
                <a:gd name="connsiteX21" fmla="*/ 134794 w 150430"/>
                <a:gd name="connsiteY21" fmla="*/ 80309 h 114632"/>
                <a:gd name="connsiteX22" fmla="*/ 150522 w 150430"/>
                <a:gd name="connsiteY22" fmla="*/ 17806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430" h="114632">
                  <a:moveTo>
                    <a:pt x="150522" y="17806"/>
                  </a:moveTo>
                  <a:cubicBezTo>
                    <a:pt x="150522" y="6418"/>
                    <a:pt x="145956" y="92"/>
                    <a:pt x="140375" y="92"/>
                  </a:cubicBezTo>
                  <a:cubicBezTo>
                    <a:pt x="133780" y="92"/>
                    <a:pt x="126930" y="6165"/>
                    <a:pt x="126930" y="11985"/>
                  </a:cubicBezTo>
                  <a:cubicBezTo>
                    <a:pt x="126930" y="14516"/>
                    <a:pt x="128199" y="17299"/>
                    <a:pt x="130735" y="19577"/>
                  </a:cubicBezTo>
                  <a:cubicBezTo>
                    <a:pt x="135048" y="23373"/>
                    <a:pt x="139614" y="30205"/>
                    <a:pt x="139614" y="40833"/>
                  </a:cubicBezTo>
                  <a:cubicBezTo>
                    <a:pt x="139614" y="50955"/>
                    <a:pt x="134794" y="65379"/>
                    <a:pt x="126930" y="77019"/>
                  </a:cubicBezTo>
                  <a:cubicBezTo>
                    <a:pt x="119320" y="87901"/>
                    <a:pt x="109934" y="96504"/>
                    <a:pt x="98011" y="96504"/>
                  </a:cubicBezTo>
                  <a:cubicBezTo>
                    <a:pt x="83551" y="96504"/>
                    <a:pt x="75687" y="87395"/>
                    <a:pt x="73404" y="73730"/>
                  </a:cubicBezTo>
                  <a:cubicBezTo>
                    <a:pt x="76195" y="67150"/>
                    <a:pt x="82029" y="50955"/>
                    <a:pt x="82029" y="43870"/>
                  </a:cubicBezTo>
                  <a:cubicBezTo>
                    <a:pt x="82029" y="40833"/>
                    <a:pt x="80761" y="38303"/>
                    <a:pt x="77463" y="38303"/>
                  </a:cubicBezTo>
                  <a:cubicBezTo>
                    <a:pt x="75434" y="38303"/>
                    <a:pt x="72643" y="38809"/>
                    <a:pt x="70614" y="42605"/>
                  </a:cubicBezTo>
                  <a:cubicBezTo>
                    <a:pt x="67823" y="47666"/>
                    <a:pt x="64779" y="64114"/>
                    <a:pt x="64779" y="73224"/>
                  </a:cubicBezTo>
                  <a:cubicBezTo>
                    <a:pt x="56408" y="85117"/>
                    <a:pt x="46261" y="96504"/>
                    <a:pt x="30279" y="96504"/>
                  </a:cubicBezTo>
                  <a:cubicBezTo>
                    <a:pt x="13537" y="96504"/>
                    <a:pt x="8209" y="81574"/>
                    <a:pt x="8209" y="67404"/>
                  </a:cubicBezTo>
                  <a:cubicBezTo>
                    <a:pt x="8209" y="35772"/>
                    <a:pt x="34084" y="9202"/>
                    <a:pt x="34084" y="5912"/>
                  </a:cubicBezTo>
                  <a:cubicBezTo>
                    <a:pt x="34084" y="3129"/>
                    <a:pt x="32055" y="1104"/>
                    <a:pt x="29265" y="1104"/>
                  </a:cubicBezTo>
                  <a:cubicBezTo>
                    <a:pt x="25967" y="1104"/>
                    <a:pt x="24191" y="4394"/>
                    <a:pt x="22669" y="6671"/>
                  </a:cubicBezTo>
                  <a:cubicBezTo>
                    <a:pt x="9731" y="25397"/>
                    <a:pt x="92" y="55510"/>
                    <a:pt x="92" y="78538"/>
                  </a:cubicBezTo>
                  <a:cubicBezTo>
                    <a:pt x="92" y="95998"/>
                    <a:pt x="5926" y="114724"/>
                    <a:pt x="26728" y="114724"/>
                  </a:cubicBezTo>
                  <a:cubicBezTo>
                    <a:pt x="44739" y="114724"/>
                    <a:pt x="56662" y="102072"/>
                    <a:pt x="65794" y="88154"/>
                  </a:cubicBezTo>
                  <a:cubicBezTo>
                    <a:pt x="68077" y="102831"/>
                    <a:pt x="77971" y="114724"/>
                    <a:pt x="93699" y="114724"/>
                  </a:cubicBezTo>
                  <a:cubicBezTo>
                    <a:pt x="113485" y="114724"/>
                    <a:pt x="125662" y="99288"/>
                    <a:pt x="134794" y="80309"/>
                  </a:cubicBezTo>
                  <a:cubicBezTo>
                    <a:pt x="140883" y="67910"/>
                    <a:pt x="150522" y="33495"/>
                    <a:pt x="150522" y="178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54B28700-1527-DA97-9841-27EE3D2279F6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4521206" y="4888592"/>
              <a:ext cx="58853" cy="253051"/>
            </a:xfrm>
            <a:custGeom>
              <a:avLst/>
              <a:gdLst>
                <a:gd name="connsiteX0" fmla="*/ 58951 w 58853"/>
                <a:gd name="connsiteY0" fmla="*/ 126617 h 253051"/>
                <a:gd name="connsiteX1" fmla="*/ 42209 w 58853"/>
                <a:gd name="connsiteY1" fmla="*/ 47666 h 253051"/>
                <a:gd name="connsiteX2" fmla="*/ 2635 w 58853"/>
                <a:gd name="connsiteY2" fmla="*/ 92 h 253051"/>
                <a:gd name="connsiteX3" fmla="*/ 98 w 58853"/>
                <a:gd name="connsiteY3" fmla="*/ 2622 h 253051"/>
                <a:gd name="connsiteX4" fmla="*/ 4918 w 58853"/>
                <a:gd name="connsiteY4" fmla="*/ 8443 h 253051"/>
                <a:gd name="connsiteX5" fmla="*/ 44238 w 58853"/>
                <a:gd name="connsiteY5" fmla="*/ 126617 h 253051"/>
                <a:gd name="connsiteX6" fmla="*/ 3396 w 58853"/>
                <a:gd name="connsiteY6" fmla="*/ 246311 h 253051"/>
                <a:gd name="connsiteX7" fmla="*/ 98 w 58853"/>
                <a:gd name="connsiteY7" fmla="*/ 250613 h 253051"/>
                <a:gd name="connsiteX8" fmla="*/ 2635 w 58853"/>
                <a:gd name="connsiteY8" fmla="*/ 253143 h 253051"/>
                <a:gd name="connsiteX9" fmla="*/ 42970 w 58853"/>
                <a:gd name="connsiteY9" fmla="*/ 203798 h 253051"/>
                <a:gd name="connsiteX10" fmla="*/ 58951 w 58853"/>
                <a:gd name="connsiteY10" fmla="*/ 12661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3" h="253051">
                  <a:moveTo>
                    <a:pt x="58951" y="126617"/>
                  </a:moveTo>
                  <a:cubicBezTo>
                    <a:pt x="58951" y="106879"/>
                    <a:pt x="56161" y="76260"/>
                    <a:pt x="42209" y="47666"/>
                  </a:cubicBezTo>
                  <a:cubicBezTo>
                    <a:pt x="26988" y="16540"/>
                    <a:pt x="5172" y="92"/>
                    <a:pt x="2635" y="92"/>
                  </a:cubicBezTo>
                  <a:cubicBezTo>
                    <a:pt x="1113" y="92"/>
                    <a:pt x="98" y="1104"/>
                    <a:pt x="98" y="2622"/>
                  </a:cubicBezTo>
                  <a:cubicBezTo>
                    <a:pt x="98" y="3382"/>
                    <a:pt x="98" y="3888"/>
                    <a:pt x="4918" y="8443"/>
                  </a:cubicBezTo>
                  <a:cubicBezTo>
                    <a:pt x="29778" y="33495"/>
                    <a:pt x="44238" y="73730"/>
                    <a:pt x="44238" y="126617"/>
                  </a:cubicBezTo>
                  <a:cubicBezTo>
                    <a:pt x="44238" y="169889"/>
                    <a:pt x="34852" y="214426"/>
                    <a:pt x="3396" y="246311"/>
                  </a:cubicBezTo>
                  <a:cubicBezTo>
                    <a:pt x="98" y="249347"/>
                    <a:pt x="98" y="249853"/>
                    <a:pt x="98" y="250613"/>
                  </a:cubicBezTo>
                  <a:cubicBezTo>
                    <a:pt x="98" y="252131"/>
                    <a:pt x="1113" y="253143"/>
                    <a:pt x="2635" y="253143"/>
                  </a:cubicBezTo>
                  <a:cubicBezTo>
                    <a:pt x="5172" y="253143"/>
                    <a:pt x="28003" y="235936"/>
                    <a:pt x="42970" y="203798"/>
                  </a:cubicBezTo>
                  <a:cubicBezTo>
                    <a:pt x="55907" y="175962"/>
                    <a:pt x="58951" y="147874"/>
                    <a:pt x="58951" y="126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208D490A-F105-E774-E96F-CDC49D7AEA55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4689815" y="4960965"/>
              <a:ext cx="169202" cy="108305"/>
            </a:xfrm>
            <a:custGeom>
              <a:avLst/>
              <a:gdLst>
                <a:gd name="connsiteX0" fmla="*/ 160175 w 169202"/>
                <a:gd name="connsiteY0" fmla="*/ 10214 h 108305"/>
                <a:gd name="connsiteX1" fmla="*/ 169308 w 169202"/>
                <a:gd name="connsiteY1" fmla="*/ 5153 h 108305"/>
                <a:gd name="connsiteX2" fmla="*/ 160429 w 169202"/>
                <a:gd name="connsiteY2" fmla="*/ 92 h 108305"/>
                <a:gd name="connsiteX3" fmla="*/ 8984 w 169202"/>
                <a:gd name="connsiteY3" fmla="*/ 92 h 108305"/>
                <a:gd name="connsiteX4" fmla="*/ 105 w 169202"/>
                <a:gd name="connsiteY4" fmla="*/ 5153 h 108305"/>
                <a:gd name="connsiteX5" fmla="*/ 9237 w 169202"/>
                <a:gd name="connsiteY5" fmla="*/ 10214 h 108305"/>
                <a:gd name="connsiteX6" fmla="*/ 160175 w 169202"/>
                <a:gd name="connsiteY6" fmla="*/ 10214 h 108305"/>
                <a:gd name="connsiteX7" fmla="*/ 160429 w 169202"/>
                <a:gd name="connsiteY7" fmla="*/ 108398 h 108305"/>
                <a:gd name="connsiteX8" fmla="*/ 169308 w 169202"/>
                <a:gd name="connsiteY8" fmla="*/ 103337 h 108305"/>
                <a:gd name="connsiteX9" fmla="*/ 160175 w 169202"/>
                <a:gd name="connsiteY9" fmla="*/ 98276 h 108305"/>
                <a:gd name="connsiteX10" fmla="*/ 9237 w 169202"/>
                <a:gd name="connsiteY10" fmla="*/ 98276 h 108305"/>
                <a:gd name="connsiteX11" fmla="*/ 105 w 169202"/>
                <a:gd name="connsiteY11" fmla="*/ 103337 h 108305"/>
                <a:gd name="connsiteX12" fmla="*/ 8984 w 169202"/>
                <a:gd name="connsiteY12" fmla="*/ 108398 h 108305"/>
                <a:gd name="connsiteX13" fmla="*/ 160429 w 169202"/>
                <a:gd name="connsiteY13" fmla="*/ 108398 h 108305"/>
                <a:gd name="connsiteX14" fmla="*/ 160429 w 169202"/>
                <a:gd name="connsiteY14" fmla="*/ 59306 h 108305"/>
                <a:gd name="connsiteX15" fmla="*/ 169308 w 169202"/>
                <a:gd name="connsiteY15" fmla="*/ 54245 h 108305"/>
                <a:gd name="connsiteX16" fmla="*/ 160429 w 169202"/>
                <a:gd name="connsiteY16" fmla="*/ 49184 h 108305"/>
                <a:gd name="connsiteX17" fmla="*/ 8984 w 169202"/>
                <a:gd name="connsiteY17" fmla="*/ 49184 h 108305"/>
                <a:gd name="connsiteX18" fmla="*/ 105 w 169202"/>
                <a:gd name="connsiteY18" fmla="*/ 54245 h 108305"/>
                <a:gd name="connsiteX19" fmla="*/ 8984 w 169202"/>
                <a:gd name="connsiteY19" fmla="*/ 59306 h 108305"/>
                <a:gd name="connsiteX20" fmla="*/ 160429 w 169202"/>
                <a:gd name="connsiteY20" fmla="*/ 59306 h 10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9202" h="108305">
                  <a:moveTo>
                    <a:pt x="160175" y="10214"/>
                  </a:moveTo>
                  <a:cubicBezTo>
                    <a:pt x="164488" y="10214"/>
                    <a:pt x="169308" y="10214"/>
                    <a:pt x="169308" y="5153"/>
                  </a:cubicBezTo>
                  <a:cubicBezTo>
                    <a:pt x="169308" y="92"/>
                    <a:pt x="164741" y="92"/>
                    <a:pt x="160429" y="92"/>
                  </a:cubicBezTo>
                  <a:lnTo>
                    <a:pt x="8984" y="92"/>
                  </a:lnTo>
                  <a:cubicBezTo>
                    <a:pt x="4671" y="92"/>
                    <a:pt x="105" y="92"/>
                    <a:pt x="105" y="5153"/>
                  </a:cubicBezTo>
                  <a:cubicBezTo>
                    <a:pt x="105" y="10214"/>
                    <a:pt x="5178" y="10214"/>
                    <a:pt x="9237" y="10214"/>
                  </a:cubicBezTo>
                  <a:lnTo>
                    <a:pt x="160175" y="10214"/>
                  </a:lnTo>
                  <a:close/>
                  <a:moveTo>
                    <a:pt x="160429" y="108398"/>
                  </a:moveTo>
                  <a:cubicBezTo>
                    <a:pt x="164741" y="108398"/>
                    <a:pt x="169308" y="108398"/>
                    <a:pt x="169308" y="103337"/>
                  </a:cubicBezTo>
                  <a:cubicBezTo>
                    <a:pt x="169308" y="98276"/>
                    <a:pt x="164488" y="98276"/>
                    <a:pt x="160175" y="98276"/>
                  </a:cubicBezTo>
                  <a:lnTo>
                    <a:pt x="9237" y="98276"/>
                  </a:lnTo>
                  <a:cubicBezTo>
                    <a:pt x="5178" y="98276"/>
                    <a:pt x="105" y="98276"/>
                    <a:pt x="105" y="103337"/>
                  </a:cubicBezTo>
                  <a:cubicBezTo>
                    <a:pt x="105" y="108398"/>
                    <a:pt x="4671" y="108398"/>
                    <a:pt x="8984" y="108398"/>
                  </a:cubicBezTo>
                  <a:lnTo>
                    <a:pt x="160429" y="108398"/>
                  </a:lnTo>
                  <a:close/>
                  <a:moveTo>
                    <a:pt x="160429" y="59306"/>
                  </a:moveTo>
                  <a:cubicBezTo>
                    <a:pt x="164741" y="59306"/>
                    <a:pt x="169308" y="59306"/>
                    <a:pt x="169308" y="54245"/>
                  </a:cubicBezTo>
                  <a:cubicBezTo>
                    <a:pt x="169308" y="49184"/>
                    <a:pt x="164741" y="49184"/>
                    <a:pt x="160429" y="49184"/>
                  </a:cubicBezTo>
                  <a:lnTo>
                    <a:pt x="8984" y="49184"/>
                  </a:lnTo>
                  <a:cubicBezTo>
                    <a:pt x="4671" y="49184"/>
                    <a:pt x="105" y="49184"/>
                    <a:pt x="105" y="54245"/>
                  </a:cubicBezTo>
                  <a:cubicBezTo>
                    <a:pt x="105" y="59306"/>
                    <a:pt x="4671" y="59306"/>
                    <a:pt x="8984" y="59306"/>
                  </a:cubicBezTo>
                  <a:lnTo>
                    <a:pt x="160429" y="593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84087ED2-40C2-2A0D-5995-569290D4697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4996650" y="4738657"/>
              <a:ext cx="83713" cy="168531"/>
            </a:xfrm>
            <a:custGeom>
              <a:avLst/>
              <a:gdLst>
                <a:gd name="connsiteX0" fmla="*/ 52120 w 83713"/>
                <a:gd name="connsiteY0" fmla="*/ 6665 h 168531"/>
                <a:gd name="connsiteX1" fmla="*/ 46286 w 83713"/>
                <a:gd name="connsiteY1" fmla="*/ 85 h 168531"/>
                <a:gd name="connsiteX2" fmla="*/ 117 w 83713"/>
                <a:gd name="connsiteY2" fmla="*/ 16280 h 168531"/>
                <a:gd name="connsiteX3" fmla="*/ 117 w 83713"/>
                <a:gd name="connsiteY3" fmla="*/ 24125 h 168531"/>
                <a:gd name="connsiteX4" fmla="*/ 33348 w 83713"/>
                <a:gd name="connsiteY4" fmla="*/ 17546 h 168531"/>
                <a:gd name="connsiteX5" fmla="*/ 33348 w 83713"/>
                <a:gd name="connsiteY5" fmla="*/ 148626 h 168531"/>
                <a:gd name="connsiteX6" fmla="*/ 9756 w 83713"/>
                <a:gd name="connsiteY6" fmla="*/ 160773 h 168531"/>
                <a:gd name="connsiteX7" fmla="*/ 1639 w 83713"/>
                <a:gd name="connsiteY7" fmla="*/ 160773 h 168531"/>
                <a:gd name="connsiteX8" fmla="*/ 1639 w 83713"/>
                <a:gd name="connsiteY8" fmla="*/ 168617 h 168531"/>
                <a:gd name="connsiteX9" fmla="*/ 42734 w 83713"/>
                <a:gd name="connsiteY9" fmla="*/ 167858 h 168531"/>
                <a:gd name="connsiteX10" fmla="*/ 83830 w 83713"/>
                <a:gd name="connsiteY10" fmla="*/ 168617 h 168531"/>
                <a:gd name="connsiteX11" fmla="*/ 83830 w 83713"/>
                <a:gd name="connsiteY11" fmla="*/ 160773 h 168531"/>
                <a:gd name="connsiteX12" fmla="*/ 75712 w 83713"/>
                <a:gd name="connsiteY12" fmla="*/ 160773 h 168531"/>
                <a:gd name="connsiteX13" fmla="*/ 52120 w 83713"/>
                <a:gd name="connsiteY13" fmla="*/ 148626 h 168531"/>
                <a:gd name="connsiteX14" fmla="*/ 52120 w 83713"/>
                <a:gd name="connsiteY14" fmla="*/ 6665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713" h="168531">
                  <a:moveTo>
                    <a:pt x="52120" y="6665"/>
                  </a:moveTo>
                  <a:cubicBezTo>
                    <a:pt x="52120" y="591"/>
                    <a:pt x="52120" y="85"/>
                    <a:pt x="46286" y="85"/>
                  </a:cubicBezTo>
                  <a:cubicBezTo>
                    <a:pt x="30558" y="16280"/>
                    <a:pt x="8234" y="16280"/>
                    <a:pt x="117" y="16280"/>
                  </a:cubicBezTo>
                  <a:lnTo>
                    <a:pt x="117" y="24125"/>
                  </a:lnTo>
                  <a:cubicBezTo>
                    <a:pt x="5190" y="24125"/>
                    <a:pt x="20157" y="24125"/>
                    <a:pt x="33348" y="17546"/>
                  </a:cubicBezTo>
                  <a:lnTo>
                    <a:pt x="33348" y="148626"/>
                  </a:lnTo>
                  <a:cubicBezTo>
                    <a:pt x="33348" y="157736"/>
                    <a:pt x="32587" y="160773"/>
                    <a:pt x="9756" y="160773"/>
                  </a:cubicBezTo>
                  <a:lnTo>
                    <a:pt x="1639" y="160773"/>
                  </a:lnTo>
                  <a:lnTo>
                    <a:pt x="1639" y="168617"/>
                  </a:lnTo>
                  <a:cubicBezTo>
                    <a:pt x="10517" y="167858"/>
                    <a:pt x="32587" y="167858"/>
                    <a:pt x="42734" y="167858"/>
                  </a:cubicBezTo>
                  <a:cubicBezTo>
                    <a:pt x="52881" y="167858"/>
                    <a:pt x="74951" y="167858"/>
                    <a:pt x="83830" y="168617"/>
                  </a:cubicBezTo>
                  <a:lnTo>
                    <a:pt x="83830" y="160773"/>
                  </a:lnTo>
                  <a:lnTo>
                    <a:pt x="75712" y="160773"/>
                  </a:lnTo>
                  <a:cubicBezTo>
                    <a:pt x="52881" y="160773"/>
                    <a:pt x="52120" y="157989"/>
                    <a:pt x="52120" y="148626"/>
                  </a:cubicBezTo>
                  <a:lnTo>
                    <a:pt x="52120" y="666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CFC439F5-5413-DCB5-C519-A5BD9FAD8DF3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4974073" y="5010057"/>
              <a:ext cx="126839" cy="10121"/>
            </a:xfrm>
            <a:custGeom>
              <a:avLst/>
              <a:gdLst>
                <a:gd name="connsiteX0" fmla="*/ 0 w 126839"/>
                <a:gd name="connsiteY0" fmla="*/ 0 h 10121"/>
                <a:gd name="connsiteX1" fmla="*/ 126839 w 126839"/>
                <a:gd name="connsiteY1" fmla="*/ 0 h 10121"/>
                <a:gd name="connsiteX2" fmla="*/ 126839 w 126839"/>
                <a:gd name="connsiteY2" fmla="*/ 10122 h 10121"/>
                <a:gd name="connsiteX3" fmla="*/ 0 w 126839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39" h="10121">
                  <a:moveTo>
                    <a:pt x="0" y="0"/>
                  </a:moveTo>
                  <a:lnTo>
                    <a:pt x="126839" y="0"/>
                  </a:lnTo>
                  <a:lnTo>
                    <a:pt x="126839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8D2C22CA-745F-81AC-E0B1-A7A14279D1EF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4986757" y="5083429"/>
              <a:ext cx="101217" cy="168531"/>
            </a:xfrm>
            <a:custGeom>
              <a:avLst/>
              <a:gdLst>
                <a:gd name="connsiteX0" fmla="*/ 19650 w 101217"/>
                <a:gd name="connsiteY0" fmla="*/ 149146 h 168531"/>
                <a:gd name="connsiteX1" fmla="*/ 46540 w 101217"/>
                <a:gd name="connsiteY1" fmla="*/ 123082 h 168531"/>
                <a:gd name="connsiteX2" fmla="*/ 101334 w 101217"/>
                <a:gd name="connsiteY2" fmla="*/ 49191 h 168531"/>
                <a:gd name="connsiteX3" fmla="*/ 47554 w 101217"/>
                <a:gd name="connsiteY3" fmla="*/ 99 h 168531"/>
                <a:gd name="connsiteX4" fmla="*/ 117 w 101217"/>
                <a:gd name="connsiteY4" fmla="*/ 45901 h 168531"/>
                <a:gd name="connsiteX5" fmla="*/ 13561 w 101217"/>
                <a:gd name="connsiteY5" fmla="*/ 60072 h 168531"/>
                <a:gd name="connsiteX6" fmla="*/ 26753 w 101217"/>
                <a:gd name="connsiteY6" fmla="*/ 46660 h 168531"/>
                <a:gd name="connsiteX7" fmla="*/ 13308 w 101217"/>
                <a:gd name="connsiteY7" fmla="*/ 33502 h 168531"/>
                <a:gd name="connsiteX8" fmla="*/ 10010 w 101217"/>
                <a:gd name="connsiteY8" fmla="*/ 33755 h 168531"/>
                <a:gd name="connsiteX9" fmla="*/ 44256 w 101217"/>
                <a:gd name="connsiteY9" fmla="*/ 7943 h 168531"/>
                <a:gd name="connsiteX10" fmla="*/ 78249 w 101217"/>
                <a:gd name="connsiteY10" fmla="*/ 49191 h 168531"/>
                <a:gd name="connsiteX11" fmla="*/ 51613 w 101217"/>
                <a:gd name="connsiteY11" fmla="*/ 105115 h 168531"/>
                <a:gd name="connsiteX12" fmla="*/ 2907 w 101217"/>
                <a:gd name="connsiteY12" fmla="*/ 159268 h 168531"/>
                <a:gd name="connsiteX13" fmla="*/ 117 w 101217"/>
                <a:gd name="connsiteY13" fmla="*/ 168631 h 168531"/>
                <a:gd name="connsiteX14" fmla="*/ 94231 w 101217"/>
                <a:gd name="connsiteY14" fmla="*/ 168631 h 168531"/>
                <a:gd name="connsiteX15" fmla="*/ 101334 w 101217"/>
                <a:gd name="connsiteY15" fmla="*/ 124600 h 168531"/>
                <a:gd name="connsiteX16" fmla="*/ 94992 w 101217"/>
                <a:gd name="connsiteY16" fmla="*/ 124600 h 168531"/>
                <a:gd name="connsiteX17" fmla="*/ 89411 w 101217"/>
                <a:gd name="connsiteY17" fmla="*/ 147121 h 168531"/>
                <a:gd name="connsiteX18" fmla="*/ 65312 w 101217"/>
                <a:gd name="connsiteY18" fmla="*/ 149146 h 168531"/>
                <a:gd name="connsiteX19" fmla="*/ 19650 w 101217"/>
                <a:gd name="connsiteY19" fmla="*/ 149146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217" h="168531">
                  <a:moveTo>
                    <a:pt x="19650" y="149146"/>
                  </a:moveTo>
                  <a:lnTo>
                    <a:pt x="46540" y="123082"/>
                  </a:lnTo>
                  <a:cubicBezTo>
                    <a:pt x="86113" y="88161"/>
                    <a:pt x="101334" y="74496"/>
                    <a:pt x="101334" y="49191"/>
                  </a:cubicBezTo>
                  <a:cubicBezTo>
                    <a:pt x="101334" y="20343"/>
                    <a:pt x="78503" y="99"/>
                    <a:pt x="47554" y="99"/>
                  </a:cubicBezTo>
                  <a:cubicBezTo>
                    <a:pt x="18889" y="99"/>
                    <a:pt x="117" y="23379"/>
                    <a:pt x="117" y="45901"/>
                  </a:cubicBezTo>
                  <a:cubicBezTo>
                    <a:pt x="117" y="60072"/>
                    <a:pt x="12800" y="60072"/>
                    <a:pt x="13561" y="60072"/>
                  </a:cubicBezTo>
                  <a:cubicBezTo>
                    <a:pt x="17874" y="60072"/>
                    <a:pt x="26753" y="57035"/>
                    <a:pt x="26753" y="46660"/>
                  </a:cubicBezTo>
                  <a:cubicBezTo>
                    <a:pt x="26753" y="40081"/>
                    <a:pt x="22186" y="33502"/>
                    <a:pt x="13308" y="33502"/>
                  </a:cubicBezTo>
                  <a:cubicBezTo>
                    <a:pt x="11278" y="33502"/>
                    <a:pt x="10771" y="33502"/>
                    <a:pt x="10010" y="33755"/>
                  </a:cubicBezTo>
                  <a:cubicBezTo>
                    <a:pt x="15845" y="17306"/>
                    <a:pt x="29543" y="7943"/>
                    <a:pt x="44256" y="7943"/>
                  </a:cubicBezTo>
                  <a:cubicBezTo>
                    <a:pt x="67341" y="7943"/>
                    <a:pt x="78249" y="28440"/>
                    <a:pt x="78249" y="49191"/>
                  </a:cubicBezTo>
                  <a:cubicBezTo>
                    <a:pt x="78249" y="69435"/>
                    <a:pt x="65565" y="89426"/>
                    <a:pt x="51613" y="105115"/>
                  </a:cubicBezTo>
                  <a:lnTo>
                    <a:pt x="2907" y="159268"/>
                  </a:lnTo>
                  <a:cubicBezTo>
                    <a:pt x="117" y="162051"/>
                    <a:pt x="117" y="162558"/>
                    <a:pt x="117" y="168631"/>
                  </a:cubicBezTo>
                  <a:lnTo>
                    <a:pt x="94231" y="168631"/>
                  </a:lnTo>
                  <a:lnTo>
                    <a:pt x="101334" y="124600"/>
                  </a:lnTo>
                  <a:lnTo>
                    <a:pt x="94992" y="124600"/>
                  </a:lnTo>
                  <a:cubicBezTo>
                    <a:pt x="93723" y="132191"/>
                    <a:pt x="91948" y="143326"/>
                    <a:pt x="89411" y="147121"/>
                  </a:cubicBezTo>
                  <a:cubicBezTo>
                    <a:pt x="87635" y="149146"/>
                    <a:pt x="70893" y="149146"/>
                    <a:pt x="65312" y="149146"/>
                  </a:cubicBezTo>
                  <a:lnTo>
                    <a:pt x="19650" y="1491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203F4C19-50DD-614A-6FA5-70FFD0BB96BB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5187838" y="4733947"/>
              <a:ext cx="225011" cy="562279"/>
            </a:xfrm>
            <a:custGeom>
              <a:avLst/>
              <a:gdLst>
                <a:gd name="connsiteX0" fmla="*/ 12301 w 225011"/>
                <a:gd name="connsiteY0" fmla="*/ 550971 h 562279"/>
                <a:gd name="connsiteX1" fmla="*/ 24731 w 225011"/>
                <a:gd name="connsiteY1" fmla="*/ 538571 h 562279"/>
                <a:gd name="connsiteX2" fmla="*/ 12555 w 225011"/>
                <a:gd name="connsiteY2" fmla="*/ 526172 h 562279"/>
                <a:gd name="connsiteX3" fmla="*/ 124 w 225011"/>
                <a:gd name="connsiteY3" fmla="*/ 538824 h 562279"/>
                <a:gd name="connsiteX4" fmla="*/ 28283 w 225011"/>
                <a:gd name="connsiteY4" fmla="*/ 562358 h 562279"/>
                <a:gd name="connsiteX5" fmla="*/ 99312 w 225011"/>
                <a:gd name="connsiteY5" fmla="*/ 429759 h 562279"/>
                <a:gd name="connsiteX6" fmla="*/ 149033 w 225011"/>
                <a:gd name="connsiteY6" fmla="*/ 187842 h 562279"/>
                <a:gd name="connsiteX7" fmla="*/ 176430 w 225011"/>
                <a:gd name="connsiteY7" fmla="*/ 50689 h 562279"/>
                <a:gd name="connsiteX8" fmla="*/ 197993 w 225011"/>
                <a:gd name="connsiteY8" fmla="*/ 5645 h 562279"/>
                <a:gd name="connsiteX9" fmla="*/ 213213 w 225011"/>
                <a:gd name="connsiteY9" fmla="*/ 11466 h 562279"/>
                <a:gd name="connsiteX10" fmla="*/ 200530 w 225011"/>
                <a:gd name="connsiteY10" fmla="*/ 23865 h 562279"/>
                <a:gd name="connsiteX11" fmla="*/ 212706 w 225011"/>
                <a:gd name="connsiteY11" fmla="*/ 36265 h 562279"/>
                <a:gd name="connsiteX12" fmla="*/ 225136 w 225011"/>
                <a:gd name="connsiteY12" fmla="*/ 23612 h 562279"/>
                <a:gd name="connsiteX13" fmla="*/ 197485 w 225011"/>
                <a:gd name="connsiteY13" fmla="*/ 78 h 562279"/>
                <a:gd name="connsiteX14" fmla="*/ 150048 w 225011"/>
                <a:gd name="connsiteY14" fmla="*/ 79283 h 562279"/>
                <a:gd name="connsiteX15" fmla="*/ 86882 w 225011"/>
                <a:gd name="connsiteY15" fmla="*/ 374594 h 562279"/>
                <a:gd name="connsiteX16" fmla="*/ 64558 w 225011"/>
                <a:gd name="connsiteY16" fmla="*/ 490744 h 562279"/>
                <a:gd name="connsiteX17" fmla="*/ 27775 w 225011"/>
                <a:gd name="connsiteY17" fmla="*/ 556791 h 562279"/>
                <a:gd name="connsiteX18" fmla="*/ 12301 w 225011"/>
                <a:gd name="connsiteY18" fmla="*/ 550971 h 56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011" h="562279">
                  <a:moveTo>
                    <a:pt x="12301" y="550971"/>
                  </a:moveTo>
                  <a:cubicBezTo>
                    <a:pt x="20419" y="550464"/>
                    <a:pt x="24731" y="544897"/>
                    <a:pt x="24731" y="538571"/>
                  </a:cubicBezTo>
                  <a:cubicBezTo>
                    <a:pt x="24731" y="530220"/>
                    <a:pt x="18389" y="526172"/>
                    <a:pt x="12555" y="526172"/>
                  </a:cubicBezTo>
                  <a:cubicBezTo>
                    <a:pt x="6466" y="526172"/>
                    <a:pt x="124" y="529967"/>
                    <a:pt x="124" y="538824"/>
                  </a:cubicBezTo>
                  <a:cubicBezTo>
                    <a:pt x="124" y="551730"/>
                    <a:pt x="12808" y="562358"/>
                    <a:pt x="28283" y="562358"/>
                  </a:cubicBezTo>
                  <a:cubicBezTo>
                    <a:pt x="66842" y="562358"/>
                    <a:pt x="81301" y="503144"/>
                    <a:pt x="99312" y="429759"/>
                  </a:cubicBezTo>
                  <a:cubicBezTo>
                    <a:pt x="118845" y="349795"/>
                    <a:pt x="135334" y="269072"/>
                    <a:pt x="149033" y="187842"/>
                  </a:cubicBezTo>
                  <a:cubicBezTo>
                    <a:pt x="158419" y="133942"/>
                    <a:pt x="167805" y="83332"/>
                    <a:pt x="176430" y="50689"/>
                  </a:cubicBezTo>
                  <a:cubicBezTo>
                    <a:pt x="179474" y="38289"/>
                    <a:pt x="188099" y="5645"/>
                    <a:pt x="197993" y="5645"/>
                  </a:cubicBezTo>
                  <a:cubicBezTo>
                    <a:pt x="205857" y="5645"/>
                    <a:pt x="212199" y="10453"/>
                    <a:pt x="213213" y="11466"/>
                  </a:cubicBezTo>
                  <a:cubicBezTo>
                    <a:pt x="204842" y="11972"/>
                    <a:pt x="200530" y="17539"/>
                    <a:pt x="200530" y="23865"/>
                  </a:cubicBezTo>
                  <a:cubicBezTo>
                    <a:pt x="200530" y="32216"/>
                    <a:pt x="206871" y="36265"/>
                    <a:pt x="212706" y="36265"/>
                  </a:cubicBezTo>
                  <a:cubicBezTo>
                    <a:pt x="218794" y="36265"/>
                    <a:pt x="225136" y="32469"/>
                    <a:pt x="225136" y="23612"/>
                  </a:cubicBezTo>
                  <a:cubicBezTo>
                    <a:pt x="225136" y="9947"/>
                    <a:pt x="211438" y="78"/>
                    <a:pt x="197485" y="78"/>
                  </a:cubicBezTo>
                  <a:cubicBezTo>
                    <a:pt x="178206" y="78"/>
                    <a:pt x="164000" y="27661"/>
                    <a:pt x="150048" y="79283"/>
                  </a:cubicBezTo>
                  <a:cubicBezTo>
                    <a:pt x="149287" y="82067"/>
                    <a:pt x="114787" y="209099"/>
                    <a:pt x="86882" y="374594"/>
                  </a:cubicBezTo>
                  <a:cubicBezTo>
                    <a:pt x="80286" y="413311"/>
                    <a:pt x="72930" y="455570"/>
                    <a:pt x="64558" y="490744"/>
                  </a:cubicBezTo>
                  <a:cubicBezTo>
                    <a:pt x="59992" y="509217"/>
                    <a:pt x="48323" y="556791"/>
                    <a:pt x="27775" y="556791"/>
                  </a:cubicBezTo>
                  <a:cubicBezTo>
                    <a:pt x="18643" y="556791"/>
                    <a:pt x="12555" y="550971"/>
                    <a:pt x="12301" y="55097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BC5C33AC-7872-4D67-A04D-84FF147D555D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5439740" y="4686859"/>
              <a:ext cx="130694" cy="130549"/>
            </a:xfrm>
            <a:custGeom>
              <a:avLst/>
              <a:gdLst>
                <a:gd name="connsiteX0" fmla="*/ 69921 w 130694"/>
                <a:gd name="connsiteY0" fmla="*/ 69695 h 130549"/>
                <a:gd name="connsiteX1" fmla="*/ 124259 w 130694"/>
                <a:gd name="connsiteY1" fmla="*/ 69695 h 130549"/>
                <a:gd name="connsiteX2" fmla="*/ 130829 w 130694"/>
                <a:gd name="connsiteY2" fmla="*/ 65444 h 130549"/>
                <a:gd name="connsiteX3" fmla="*/ 124259 w 130694"/>
                <a:gd name="connsiteY3" fmla="*/ 61016 h 130549"/>
                <a:gd name="connsiteX4" fmla="*/ 69921 w 130694"/>
                <a:gd name="connsiteY4" fmla="*/ 61016 h 130549"/>
                <a:gd name="connsiteX5" fmla="*/ 69921 w 130694"/>
                <a:gd name="connsiteY5" fmla="*/ 6635 h 130549"/>
                <a:gd name="connsiteX6" fmla="*/ 65659 w 130694"/>
                <a:gd name="connsiteY6" fmla="*/ 81 h 130549"/>
                <a:gd name="connsiteX7" fmla="*/ 61220 w 130694"/>
                <a:gd name="connsiteY7" fmla="*/ 6635 h 130549"/>
                <a:gd name="connsiteX8" fmla="*/ 61220 w 130694"/>
                <a:gd name="connsiteY8" fmla="*/ 61016 h 130549"/>
                <a:gd name="connsiteX9" fmla="*/ 6705 w 130694"/>
                <a:gd name="connsiteY9" fmla="*/ 61016 h 130549"/>
                <a:gd name="connsiteX10" fmla="*/ 134 w 130694"/>
                <a:gd name="connsiteY10" fmla="*/ 65267 h 130549"/>
                <a:gd name="connsiteX11" fmla="*/ 6705 w 130694"/>
                <a:gd name="connsiteY11" fmla="*/ 69695 h 130549"/>
                <a:gd name="connsiteX12" fmla="*/ 61220 w 130694"/>
                <a:gd name="connsiteY12" fmla="*/ 69695 h 130549"/>
                <a:gd name="connsiteX13" fmla="*/ 61220 w 130694"/>
                <a:gd name="connsiteY13" fmla="*/ 124076 h 130549"/>
                <a:gd name="connsiteX14" fmla="*/ 65482 w 130694"/>
                <a:gd name="connsiteY14" fmla="*/ 130630 h 130549"/>
                <a:gd name="connsiteX15" fmla="*/ 69921 w 130694"/>
                <a:gd name="connsiteY15" fmla="*/ 124076 h 130549"/>
                <a:gd name="connsiteX16" fmla="*/ 69921 w 130694"/>
                <a:gd name="connsiteY16" fmla="*/ 69695 h 13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0694" h="130549">
                  <a:moveTo>
                    <a:pt x="69921" y="69695"/>
                  </a:moveTo>
                  <a:lnTo>
                    <a:pt x="124259" y="69695"/>
                  </a:lnTo>
                  <a:cubicBezTo>
                    <a:pt x="126567" y="69695"/>
                    <a:pt x="130829" y="69695"/>
                    <a:pt x="130829" y="65444"/>
                  </a:cubicBezTo>
                  <a:cubicBezTo>
                    <a:pt x="130829" y="61016"/>
                    <a:pt x="126745" y="61016"/>
                    <a:pt x="124259" y="61016"/>
                  </a:cubicBezTo>
                  <a:lnTo>
                    <a:pt x="69921" y="61016"/>
                  </a:lnTo>
                  <a:lnTo>
                    <a:pt x="69921" y="6635"/>
                  </a:lnTo>
                  <a:cubicBezTo>
                    <a:pt x="69921" y="4332"/>
                    <a:pt x="69921" y="81"/>
                    <a:pt x="65659" y="81"/>
                  </a:cubicBezTo>
                  <a:cubicBezTo>
                    <a:pt x="61220" y="81"/>
                    <a:pt x="61220" y="4155"/>
                    <a:pt x="61220" y="6635"/>
                  </a:cubicBezTo>
                  <a:lnTo>
                    <a:pt x="61220" y="61016"/>
                  </a:lnTo>
                  <a:lnTo>
                    <a:pt x="6705" y="61016"/>
                  </a:lnTo>
                  <a:cubicBezTo>
                    <a:pt x="4396" y="61016"/>
                    <a:pt x="134" y="61016"/>
                    <a:pt x="134" y="65267"/>
                  </a:cubicBezTo>
                  <a:cubicBezTo>
                    <a:pt x="134" y="69695"/>
                    <a:pt x="4219" y="69695"/>
                    <a:pt x="6705" y="69695"/>
                  </a:cubicBezTo>
                  <a:lnTo>
                    <a:pt x="61220" y="69695"/>
                  </a:lnTo>
                  <a:lnTo>
                    <a:pt x="61220" y="124076"/>
                  </a:lnTo>
                  <a:cubicBezTo>
                    <a:pt x="61220" y="126379"/>
                    <a:pt x="61220" y="130630"/>
                    <a:pt x="65482" y="130630"/>
                  </a:cubicBezTo>
                  <a:cubicBezTo>
                    <a:pt x="69921" y="130630"/>
                    <a:pt x="69921" y="126556"/>
                    <a:pt x="69921" y="124076"/>
                  </a:cubicBezTo>
                  <a:lnTo>
                    <a:pt x="69921" y="696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A0E11FAB-48F8-0D56-8038-DB946F87414B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5596713" y="4718389"/>
              <a:ext cx="174732" cy="79888"/>
            </a:xfrm>
            <a:custGeom>
              <a:avLst/>
              <a:gdLst>
                <a:gd name="connsiteX0" fmla="*/ 89105 w 174732"/>
                <a:gd name="connsiteY0" fmla="*/ 29663 h 79888"/>
                <a:gd name="connsiteX1" fmla="*/ 70105 w 174732"/>
                <a:gd name="connsiteY1" fmla="*/ 10886 h 79888"/>
                <a:gd name="connsiteX2" fmla="*/ 38141 w 174732"/>
                <a:gd name="connsiteY2" fmla="*/ 81 h 79888"/>
                <a:gd name="connsiteX3" fmla="*/ 140 w 174732"/>
                <a:gd name="connsiteY3" fmla="*/ 40114 h 79888"/>
                <a:gd name="connsiteX4" fmla="*/ 37609 w 174732"/>
                <a:gd name="connsiteY4" fmla="*/ 79969 h 79888"/>
                <a:gd name="connsiteX5" fmla="*/ 85909 w 174732"/>
                <a:gd name="connsiteY5" fmla="*/ 50387 h 79888"/>
                <a:gd name="connsiteX6" fmla="*/ 104909 w 174732"/>
                <a:gd name="connsiteY6" fmla="*/ 69164 h 79888"/>
                <a:gd name="connsiteX7" fmla="*/ 136873 w 174732"/>
                <a:gd name="connsiteY7" fmla="*/ 79969 h 79888"/>
                <a:gd name="connsiteX8" fmla="*/ 174873 w 174732"/>
                <a:gd name="connsiteY8" fmla="*/ 39936 h 79888"/>
                <a:gd name="connsiteX9" fmla="*/ 137405 w 174732"/>
                <a:gd name="connsiteY9" fmla="*/ 81 h 79888"/>
                <a:gd name="connsiteX10" fmla="*/ 89105 w 174732"/>
                <a:gd name="connsiteY10" fmla="*/ 29663 h 79888"/>
                <a:gd name="connsiteX11" fmla="*/ 94787 w 174732"/>
                <a:gd name="connsiteY11" fmla="*/ 36217 h 79888"/>
                <a:gd name="connsiteX12" fmla="*/ 139003 w 174732"/>
                <a:gd name="connsiteY12" fmla="*/ 6812 h 79888"/>
                <a:gd name="connsiteX13" fmla="*/ 169901 w 174732"/>
                <a:gd name="connsiteY13" fmla="*/ 39936 h 79888"/>
                <a:gd name="connsiteX14" fmla="*/ 139714 w 174732"/>
                <a:gd name="connsiteY14" fmla="*/ 70227 h 79888"/>
                <a:gd name="connsiteX15" fmla="*/ 94787 w 174732"/>
                <a:gd name="connsiteY15" fmla="*/ 36217 h 79888"/>
                <a:gd name="connsiteX16" fmla="*/ 80226 w 174732"/>
                <a:gd name="connsiteY16" fmla="*/ 43833 h 79888"/>
                <a:gd name="connsiteX17" fmla="*/ 36010 w 174732"/>
                <a:gd name="connsiteY17" fmla="*/ 73238 h 79888"/>
                <a:gd name="connsiteX18" fmla="*/ 5113 w 174732"/>
                <a:gd name="connsiteY18" fmla="*/ 40114 h 79888"/>
                <a:gd name="connsiteX19" fmla="*/ 35300 w 174732"/>
                <a:gd name="connsiteY19" fmla="*/ 9823 h 79888"/>
                <a:gd name="connsiteX20" fmla="*/ 80226 w 174732"/>
                <a:gd name="connsiteY20" fmla="*/ 43833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32" h="79888">
                  <a:moveTo>
                    <a:pt x="89105" y="29663"/>
                  </a:moveTo>
                  <a:cubicBezTo>
                    <a:pt x="79694" y="18680"/>
                    <a:pt x="76853" y="15669"/>
                    <a:pt x="70105" y="10886"/>
                  </a:cubicBezTo>
                  <a:cubicBezTo>
                    <a:pt x="59273" y="3092"/>
                    <a:pt x="47908" y="81"/>
                    <a:pt x="38141" y="81"/>
                  </a:cubicBezTo>
                  <a:cubicBezTo>
                    <a:pt x="16122" y="81"/>
                    <a:pt x="140" y="18857"/>
                    <a:pt x="140" y="40114"/>
                  </a:cubicBezTo>
                  <a:cubicBezTo>
                    <a:pt x="140" y="60838"/>
                    <a:pt x="15412" y="79969"/>
                    <a:pt x="37609" y="79969"/>
                  </a:cubicBezTo>
                  <a:cubicBezTo>
                    <a:pt x="62291" y="79969"/>
                    <a:pt x="79516" y="59776"/>
                    <a:pt x="85909" y="50387"/>
                  </a:cubicBezTo>
                  <a:cubicBezTo>
                    <a:pt x="95320" y="61370"/>
                    <a:pt x="98161" y="64381"/>
                    <a:pt x="104909" y="69164"/>
                  </a:cubicBezTo>
                  <a:cubicBezTo>
                    <a:pt x="115741" y="76958"/>
                    <a:pt x="127106" y="79969"/>
                    <a:pt x="136873" y="79969"/>
                  </a:cubicBezTo>
                  <a:cubicBezTo>
                    <a:pt x="158892" y="79969"/>
                    <a:pt x="174873" y="61193"/>
                    <a:pt x="174873" y="39936"/>
                  </a:cubicBezTo>
                  <a:cubicBezTo>
                    <a:pt x="174873" y="19212"/>
                    <a:pt x="159602" y="81"/>
                    <a:pt x="137405" y="81"/>
                  </a:cubicBezTo>
                  <a:cubicBezTo>
                    <a:pt x="112722" y="81"/>
                    <a:pt x="95498" y="20274"/>
                    <a:pt x="89105" y="29663"/>
                  </a:cubicBezTo>
                  <a:close/>
                  <a:moveTo>
                    <a:pt x="94787" y="36217"/>
                  </a:moveTo>
                  <a:cubicBezTo>
                    <a:pt x="101890" y="24703"/>
                    <a:pt x="117339" y="6812"/>
                    <a:pt x="139003" y="6812"/>
                  </a:cubicBezTo>
                  <a:cubicBezTo>
                    <a:pt x="157294" y="6812"/>
                    <a:pt x="169901" y="22931"/>
                    <a:pt x="169901" y="39936"/>
                  </a:cubicBezTo>
                  <a:cubicBezTo>
                    <a:pt x="169901" y="56941"/>
                    <a:pt x="156051" y="70227"/>
                    <a:pt x="139714" y="70227"/>
                  </a:cubicBezTo>
                  <a:cubicBezTo>
                    <a:pt x="123199" y="70227"/>
                    <a:pt x="111835" y="56764"/>
                    <a:pt x="94787" y="36217"/>
                  </a:cubicBezTo>
                  <a:close/>
                  <a:moveTo>
                    <a:pt x="80226" y="43833"/>
                  </a:moveTo>
                  <a:cubicBezTo>
                    <a:pt x="73123" y="55347"/>
                    <a:pt x="57674" y="73238"/>
                    <a:pt x="36010" y="73238"/>
                  </a:cubicBezTo>
                  <a:cubicBezTo>
                    <a:pt x="17720" y="73238"/>
                    <a:pt x="5113" y="57119"/>
                    <a:pt x="5113" y="40114"/>
                  </a:cubicBezTo>
                  <a:cubicBezTo>
                    <a:pt x="5113" y="23109"/>
                    <a:pt x="18963" y="9823"/>
                    <a:pt x="35300" y="9823"/>
                  </a:cubicBezTo>
                  <a:cubicBezTo>
                    <a:pt x="51815" y="9823"/>
                    <a:pt x="63179" y="23286"/>
                    <a:pt x="80226" y="438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162AA394-5C9F-913E-DD6B-75062E06F90B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5333742" y="5260228"/>
              <a:ext cx="120040" cy="8679"/>
            </a:xfrm>
            <a:custGeom>
              <a:avLst/>
              <a:gdLst>
                <a:gd name="connsiteX0" fmla="*/ 113067 w 120040"/>
                <a:gd name="connsiteY0" fmla="*/ 8781 h 8679"/>
                <a:gd name="connsiteX1" fmla="*/ 120170 w 120040"/>
                <a:gd name="connsiteY1" fmla="*/ 4529 h 8679"/>
                <a:gd name="connsiteX2" fmla="*/ 113067 w 120040"/>
                <a:gd name="connsiteY2" fmla="*/ 101 h 8679"/>
                <a:gd name="connsiteX3" fmla="*/ 7233 w 120040"/>
                <a:gd name="connsiteY3" fmla="*/ 101 h 8679"/>
                <a:gd name="connsiteX4" fmla="*/ 130 w 120040"/>
                <a:gd name="connsiteY4" fmla="*/ 4352 h 8679"/>
                <a:gd name="connsiteX5" fmla="*/ 7233 w 120040"/>
                <a:gd name="connsiteY5" fmla="*/ 8781 h 8679"/>
                <a:gd name="connsiteX6" fmla="*/ 113067 w 120040"/>
                <a:gd name="connsiteY6" fmla="*/ 8781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040" h="8679">
                  <a:moveTo>
                    <a:pt x="113067" y="8781"/>
                  </a:moveTo>
                  <a:cubicBezTo>
                    <a:pt x="115908" y="8781"/>
                    <a:pt x="120170" y="8781"/>
                    <a:pt x="120170" y="4529"/>
                  </a:cubicBezTo>
                  <a:cubicBezTo>
                    <a:pt x="120170" y="101"/>
                    <a:pt x="116086" y="101"/>
                    <a:pt x="113067" y="101"/>
                  </a:cubicBezTo>
                  <a:lnTo>
                    <a:pt x="7233" y="101"/>
                  </a:lnTo>
                  <a:cubicBezTo>
                    <a:pt x="4392" y="101"/>
                    <a:pt x="130" y="101"/>
                    <a:pt x="130" y="4352"/>
                  </a:cubicBezTo>
                  <a:cubicBezTo>
                    <a:pt x="130" y="8781"/>
                    <a:pt x="4214" y="8781"/>
                    <a:pt x="7233" y="8781"/>
                  </a:cubicBezTo>
                  <a:lnTo>
                    <a:pt x="113067" y="87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6FCA5AB6-D4A1-D35F-4736-A76528B2F8FC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5486786" y="5230824"/>
              <a:ext cx="174732" cy="79888"/>
            </a:xfrm>
            <a:custGeom>
              <a:avLst/>
              <a:gdLst>
                <a:gd name="connsiteX0" fmla="*/ 89101 w 174732"/>
                <a:gd name="connsiteY0" fmla="*/ 29683 h 79888"/>
                <a:gd name="connsiteX1" fmla="*/ 70100 w 174732"/>
                <a:gd name="connsiteY1" fmla="*/ 10906 h 79888"/>
                <a:gd name="connsiteX2" fmla="*/ 38137 w 174732"/>
                <a:gd name="connsiteY2" fmla="*/ 101 h 79888"/>
                <a:gd name="connsiteX3" fmla="*/ 136 w 174732"/>
                <a:gd name="connsiteY3" fmla="*/ 40134 h 79888"/>
                <a:gd name="connsiteX4" fmla="*/ 37604 w 174732"/>
                <a:gd name="connsiteY4" fmla="*/ 79989 h 79888"/>
                <a:gd name="connsiteX5" fmla="*/ 85904 w 174732"/>
                <a:gd name="connsiteY5" fmla="*/ 50408 h 79888"/>
                <a:gd name="connsiteX6" fmla="*/ 104905 w 174732"/>
                <a:gd name="connsiteY6" fmla="*/ 69184 h 79888"/>
                <a:gd name="connsiteX7" fmla="*/ 136868 w 174732"/>
                <a:gd name="connsiteY7" fmla="*/ 79989 h 79888"/>
                <a:gd name="connsiteX8" fmla="*/ 174869 w 174732"/>
                <a:gd name="connsiteY8" fmla="*/ 39957 h 79888"/>
                <a:gd name="connsiteX9" fmla="*/ 137401 w 174732"/>
                <a:gd name="connsiteY9" fmla="*/ 101 h 79888"/>
                <a:gd name="connsiteX10" fmla="*/ 89101 w 174732"/>
                <a:gd name="connsiteY10" fmla="*/ 29683 h 79888"/>
                <a:gd name="connsiteX11" fmla="*/ 94783 w 174732"/>
                <a:gd name="connsiteY11" fmla="*/ 36237 h 79888"/>
                <a:gd name="connsiteX12" fmla="*/ 138999 w 174732"/>
                <a:gd name="connsiteY12" fmla="*/ 6832 h 79888"/>
                <a:gd name="connsiteX13" fmla="*/ 169897 w 174732"/>
                <a:gd name="connsiteY13" fmla="*/ 39957 h 79888"/>
                <a:gd name="connsiteX14" fmla="*/ 139709 w 174732"/>
                <a:gd name="connsiteY14" fmla="*/ 70247 h 79888"/>
                <a:gd name="connsiteX15" fmla="*/ 94783 w 174732"/>
                <a:gd name="connsiteY15" fmla="*/ 36237 h 79888"/>
                <a:gd name="connsiteX16" fmla="*/ 80222 w 174732"/>
                <a:gd name="connsiteY16" fmla="*/ 43854 h 79888"/>
                <a:gd name="connsiteX17" fmla="*/ 36006 w 174732"/>
                <a:gd name="connsiteY17" fmla="*/ 73258 h 79888"/>
                <a:gd name="connsiteX18" fmla="*/ 5108 w 174732"/>
                <a:gd name="connsiteY18" fmla="*/ 40134 h 79888"/>
                <a:gd name="connsiteX19" fmla="*/ 35296 w 174732"/>
                <a:gd name="connsiteY19" fmla="*/ 9843 h 79888"/>
                <a:gd name="connsiteX20" fmla="*/ 80222 w 174732"/>
                <a:gd name="connsiteY20" fmla="*/ 4385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32" h="79888">
                  <a:moveTo>
                    <a:pt x="89101" y="29683"/>
                  </a:moveTo>
                  <a:cubicBezTo>
                    <a:pt x="79689" y="18700"/>
                    <a:pt x="76848" y="15689"/>
                    <a:pt x="70100" y="10906"/>
                  </a:cubicBezTo>
                  <a:cubicBezTo>
                    <a:pt x="59268" y="3112"/>
                    <a:pt x="47904" y="101"/>
                    <a:pt x="38137" y="101"/>
                  </a:cubicBezTo>
                  <a:cubicBezTo>
                    <a:pt x="16118" y="101"/>
                    <a:pt x="136" y="18877"/>
                    <a:pt x="136" y="40134"/>
                  </a:cubicBezTo>
                  <a:cubicBezTo>
                    <a:pt x="136" y="60859"/>
                    <a:pt x="15408" y="79989"/>
                    <a:pt x="37604" y="79989"/>
                  </a:cubicBezTo>
                  <a:cubicBezTo>
                    <a:pt x="62287" y="79989"/>
                    <a:pt x="79512" y="59796"/>
                    <a:pt x="85904" y="50408"/>
                  </a:cubicBezTo>
                  <a:cubicBezTo>
                    <a:pt x="95316" y="61390"/>
                    <a:pt x="98157" y="64401"/>
                    <a:pt x="104905" y="69184"/>
                  </a:cubicBezTo>
                  <a:cubicBezTo>
                    <a:pt x="115737" y="76978"/>
                    <a:pt x="127102" y="79989"/>
                    <a:pt x="136868" y="79989"/>
                  </a:cubicBezTo>
                  <a:cubicBezTo>
                    <a:pt x="158887" y="79989"/>
                    <a:pt x="174869" y="61213"/>
                    <a:pt x="174869" y="39957"/>
                  </a:cubicBezTo>
                  <a:cubicBezTo>
                    <a:pt x="174869" y="19232"/>
                    <a:pt x="159598" y="101"/>
                    <a:pt x="137401" y="101"/>
                  </a:cubicBezTo>
                  <a:cubicBezTo>
                    <a:pt x="112718" y="101"/>
                    <a:pt x="95493" y="20295"/>
                    <a:pt x="89101" y="29683"/>
                  </a:cubicBezTo>
                  <a:close/>
                  <a:moveTo>
                    <a:pt x="94783" y="36237"/>
                  </a:moveTo>
                  <a:cubicBezTo>
                    <a:pt x="101886" y="24723"/>
                    <a:pt x="117335" y="6832"/>
                    <a:pt x="138999" y="6832"/>
                  </a:cubicBezTo>
                  <a:cubicBezTo>
                    <a:pt x="157289" y="6832"/>
                    <a:pt x="169897" y="22952"/>
                    <a:pt x="169897" y="39957"/>
                  </a:cubicBezTo>
                  <a:cubicBezTo>
                    <a:pt x="169897" y="56962"/>
                    <a:pt x="156046" y="70247"/>
                    <a:pt x="139709" y="70247"/>
                  </a:cubicBezTo>
                  <a:cubicBezTo>
                    <a:pt x="123195" y="70247"/>
                    <a:pt x="111830" y="56784"/>
                    <a:pt x="94783" y="36237"/>
                  </a:cubicBezTo>
                  <a:close/>
                  <a:moveTo>
                    <a:pt x="80222" y="43854"/>
                  </a:moveTo>
                  <a:cubicBezTo>
                    <a:pt x="73119" y="55367"/>
                    <a:pt x="57670" y="73258"/>
                    <a:pt x="36006" y="73258"/>
                  </a:cubicBezTo>
                  <a:cubicBezTo>
                    <a:pt x="17716" y="73258"/>
                    <a:pt x="5108" y="57139"/>
                    <a:pt x="5108" y="40134"/>
                  </a:cubicBezTo>
                  <a:cubicBezTo>
                    <a:pt x="5108" y="23129"/>
                    <a:pt x="18959" y="9843"/>
                    <a:pt x="35296" y="9843"/>
                  </a:cubicBezTo>
                  <a:cubicBezTo>
                    <a:pt x="51810" y="9843"/>
                    <a:pt x="63175" y="23306"/>
                    <a:pt x="80222" y="4385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126F02AD-8BAA-D327-71C3-E4A76F514B97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5850387" y="4902763"/>
              <a:ext cx="120750" cy="178400"/>
            </a:xfrm>
            <a:custGeom>
              <a:avLst/>
              <a:gdLst>
                <a:gd name="connsiteX0" fmla="*/ 120901 w 120750"/>
                <a:gd name="connsiteY0" fmla="*/ 2876 h 178400"/>
                <a:gd name="connsiteX1" fmla="*/ 117603 w 120750"/>
                <a:gd name="connsiteY1" fmla="*/ 92 h 178400"/>
                <a:gd name="connsiteX2" fmla="*/ 85386 w 120750"/>
                <a:gd name="connsiteY2" fmla="*/ 2876 h 178400"/>
                <a:gd name="connsiteX3" fmla="*/ 81835 w 120750"/>
                <a:gd name="connsiteY3" fmla="*/ 7683 h 178400"/>
                <a:gd name="connsiteX4" fmla="*/ 87923 w 120750"/>
                <a:gd name="connsiteY4" fmla="*/ 10720 h 178400"/>
                <a:gd name="connsiteX5" fmla="*/ 100607 w 120750"/>
                <a:gd name="connsiteY5" fmla="*/ 15022 h 178400"/>
                <a:gd name="connsiteX6" fmla="*/ 99846 w 120750"/>
                <a:gd name="connsiteY6" fmla="*/ 20083 h 178400"/>
                <a:gd name="connsiteX7" fmla="*/ 84625 w 120750"/>
                <a:gd name="connsiteY7" fmla="*/ 80056 h 178400"/>
                <a:gd name="connsiteX8" fmla="*/ 61287 w 120750"/>
                <a:gd name="connsiteY8" fmla="*/ 63861 h 178400"/>
                <a:gd name="connsiteX9" fmla="*/ 151 w 120750"/>
                <a:gd name="connsiteY9" fmla="*/ 138005 h 178400"/>
                <a:gd name="connsiteX10" fmla="*/ 33890 w 120750"/>
                <a:gd name="connsiteY10" fmla="*/ 178493 h 178400"/>
                <a:gd name="connsiteX11" fmla="*/ 66868 w 120750"/>
                <a:gd name="connsiteY11" fmla="*/ 159514 h 178400"/>
                <a:gd name="connsiteX12" fmla="*/ 89952 w 120750"/>
                <a:gd name="connsiteY12" fmla="*/ 178493 h 178400"/>
                <a:gd name="connsiteX13" fmla="*/ 108724 w 120750"/>
                <a:gd name="connsiteY13" fmla="*/ 164575 h 178400"/>
                <a:gd name="connsiteX14" fmla="*/ 116335 w 120750"/>
                <a:gd name="connsiteY14" fmla="*/ 139523 h 178400"/>
                <a:gd name="connsiteX15" fmla="*/ 113291 w 120750"/>
                <a:gd name="connsiteY15" fmla="*/ 136993 h 178400"/>
                <a:gd name="connsiteX16" fmla="*/ 109739 w 120750"/>
                <a:gd name="connsiteY16" fmla="*/ 141547 h 178400"/>
                <a:gd name="connsiteX17" fmla="*/ 90460 w 120750"/>
                <a:gd name="connsiteY17" fmla="*/ 172926 h 178400"/>
                <a:gd name="connsiteX18" fmla="*/ 82849 w 120750"/>
                <a:gd name="connsiteY18" fmla="*/ 161285 h 178400"/>
                <a:gd name="connsiteX19" fmla="*/ 84371 w 120750"/>
                <a:gd name="connsiteY19" fmla="*/ 149139 h 178400"/>
                <a:gd name="connsiteX20" fmla="*/ 120901 w 120750"/>
                <a:gd name="connsiteY20" fmla="*/ 2876 h 178400"/>
                <a:gd name="connsiteX21" fmla="*/ 68136 w 120750"/>
                <a:gd name="connsiteY21" fmla="*/ 145596 h 178400"/>
                <a:gd name="connsiteX22" fmla="*/ 63063 w 120750"/>
                <a:gd name="connsiteY22" fmla="*/ 154959 h 178400"/>
                <a:gd name="connsiteX23" fmla="*/ 34397 w 120750"/>
                <a:gd name="connsiteY23" fmla="*/ 172926 h 178400"/>
                <a:gd name="connsiteX24" fmla="*/ 18162 w 120750"/>
                <a:gd name="connsiteY24" fmla="*/ 149139 h 178400"/>
                <a:gd name="connsiteX25" fmla="*/ 32114 w 120750"/>
                <a:gd name="connsiteY25" fmla="*/ 93721 h 178400"/>
                <a:gd name="connsiteX26" fmla="*/ 61540 w 120750"/>
                <a:gd name="connsiteY26" fmla="*/ 69428 h 178400"/>
                <a:gd name="connsiteX27" fmla="*/ 81581 w 120750"/>
                <a:gd name="connsiteY27" fmla="*/ 91696 h 178400"/>
                <a:gd name="connsiteX28" fmla="*/ 80820 w 120750"/>
                <a:gd name="connsiteY28" fmla="*/ 95998 h 178400"/>
                <a:gd name="connsiteX29" fmla="*/ 68136 w 120750"/>
                <a:gd name="connsiteY29" fmla="*/ 145596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0750" h="178400">
                  <a:moveTo>
                    <a:pt x="120901" y="2876"/>
                  </a:moveTo>
                  <a:cubicBezTo>
                    <a:pt x="120901" y="2622"/>
                    <a:pt x="120901" y="92"/>
                    <a:pt x="117603" y="92"/>
                  </a:cubicBezTo>
                  <a:cubicBezTo>
                    <a:pt x="113798" y="92"/>
                    <a:pt x="89699" y="2369"/>
                    <a:pt x="85386" y="2876"/>
                  </a:cubicBezTo>
                  <a:cubicBezTo>
                    <a:pt x="83357" y="3129"/>
                    <a:pt x="81835" y="4394"/>
                    <a:pt x="81835" y="7683"/>
                  </a:cubicBezTo>
                  <a:cubicBezTo>
                    <a:pt x="81835" y="10720"/>
                    <a:pt x="84118" y="10720"/>
                    <a:pt x="87923" y="10720"/>
                  </a:cubicBezTo>
                  <a:cubicBezTo>
                    <a:pt x="100099" y="10720"/>
                    <a:pt x="100607" y="12491"/>
                    <a:pt x="100607" y="15022"/>
                  </a:cubicBezTo>
                  <a:lnTo>
                    <a:pt x="99846" y="20083"/>
                  </a:lnTo>
                  <a:lnTo>
                    <a:pt x="84625" y="80056"/>
                  </a:lnTo>
                  <a:cubicBezTo>
                    <a:pt x="80059" y="70693"/>
                    <a:pt x="72702" y="63861"/>
                    <a:pt x="61287" y="63861"/>
                  </a:cubicBezTo>
                  <a:cubicBezTo>
                    <a:pt x="31607" y="63861"/>
                    <a:pt x="151" y="101059"/>
                    <a:pt x="151" y="138005"/>
                  </a:cubicBezTo>
                  <a:cubicBezTo>
                    <a:pt x="151" y="161792"/>
                    <a:pt x="14103" y="178493"/>
                    <a:pt x="33890" y="178493"/>
                  </a:cubicBezTo>
                  <a:cubicBezTo>
                    <a:pt x="38963" y="178493"/>
                    <a:pt x="51647" y="177481"/>
                    <a:pt x="66868" y="159514"/>
                  </a:cubicBezTo>
                  <a:cubicBezTo>
                    <a:pt x="68897" y="170142"/>
                    <a:pt x="77776" y="178493"/>
                    <a:pt x="89952" y="178493"/>
                  </a:cubicBezTo>
                  <a:cubicBezTo>
                    <a:pt x="98831" y="178493"/>
                    <a:pt x="104666" y="172673"/>
                    <a:pt x="108724" y="164575"/>
                  </a:cubicBezTo>
                  <a:cubicBezTo>
                    <a:pt x="113037" y="155465"/>
                    <a:pt x="116335" y="140029"/>
                    <a:pt x="116335" y="139523"/>
                  </a:cubicBezTo>
                  <a:cubicBezTo>
                    <a:pt x="116335" y="136993"/>
                    <a:pt x="114052" y="136993"/>
                    <a:pt x="113291" y="136993"/>
                  </a:cubicBezTo>
                  <a:cubicBezTo>
                    <a:pt x="110754" y="136993"/>
                    <a:pt x="110500" y="138005"/>
                    <a:pt x="109739" y="141547"/>
                  </a:cubicBezTo>
                  <a:cubicBezTo>
                    <a:pt x="105427" y="157996"/>
                    <a:pt x="100860" y="172926"/>
                    <a:pt x="90460" y="172926"/>
                  </a:cubicBezTo>
                  <a:cubicBezTo>
                    <a:pt x="83610" y="172926"/>
                    <a:pt x="82849" y="166346"/>
                    <a:pt x="82849" y="161285"/>
                  </a:cubicBezTo>
                  <a:cubicBezTo>
                    <a:pt x="82849" y="155212"/>
                    <a:pt x="83357" y="153441"/>
                    <a:pt x="84371" y="149139"/>
                  </a:cubicBezTo>
                  <a:lnTo>
                    <a:pt x="120901" y="2876"/>
                  </a:lnTo>
                  <a:close/>
                  <a:moveTo>
                    <a:pt x="68136" y="145596"/>
                  </a:moveTo>
                  <a:cubicBezTo>
                    <a:pt x="66868" y="150151"/>
                    <a:pt x="66868" y="150657"/>
                    <a:pt x="63063" y="154959"/>
                  </a:cubicBezTo>
                  <a:cubicBezTo>
                    <a:pt x="51901" y="168877"/>
                    <a:pt x="41500" y="172926"/>
                    <a:pt x="34397" y="172926"/>
                  </a:cubicBezTo>
                  <a:cubicBezTo>
                    <a:pt x="21713" y="172926"/>
                    <a:pt x="18162" y="159008"/>
                    <a:pt x="18162" y="149139"/>
                  </a:cubicBezTo>
                  <a:cubicBezTo>
                    <a:pt x="18162" y="136486"/>
                    <a:pt x="26279" y="105361"/>
                    <a:pt x="32114" y="93721"/>
                  </a:cubicBezTo>
                  <a:cubicBezTo>
                    <a:pt x="39978" y="78791"/>
                    <a:pt x="51393" y="69428"/>
                    <a:pt x="61540" y="69428"/>
                  </a:cubicBezTo>
                  <a:cubicBezTo>
                    <a:pt x="78030" y="69428"/>
                    <a:pt x="81581" y="90178"/>
                    <a:pt x="81581" y="91696"/>
                  </a:cubicBezTo>
                  <a:cubicBezTo>
                    <a:pt x="81581" y="93215"/>
                    <a:pt x="81074" y="94733"/>
                    <a:pt x="80820" y="95998"/>
                  </a:cubicBezTo>
                  <a:lnTo>
                    <a:pt x="68136" y="14559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D0E7FF37-E116-B066-F0FE-DEDCE57DA9BA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5978111" y="4919970"/>
              <a:ext cx="77878" cy="161193"/>
            </a:xfrm>
            <a:custGeom>
              <a:avLst/>
              <a:gdLst>
                <a:gd name="connsiteX0" fmla="*/ 46579 w 77878"/>
                <a:gd name="connsiteY0" fmla="*/ 57281 h 161193"/>
                <a:gd name="connsiteX1" fmla="*/ 70424 w 77878"/>
                <a:gd name="connsiteY1" fmla="*/ 57281 h 161193"/>
                <a:gd name="connsiteX2" fmla="*/ 78035 w 77878"/>
                <a:gd name="connsiteY2" fmla="*/ 52220 h 161193"/>
                <a:gd name="connsiteX3" fmla="*/ 70932 w 77878"/>
                <a:gd name="connsiteY3" fmla="*/ 49437 h 161193"/>
                <a:gd name="connsiteX4" fmla="*/ 48608 w 77878"/>
                <a:gd name="connsiteY4" fmla="*/ 49437 h 161193"/>
                <a:gd name="connsiteX5" fmla="*/ 59009 w 77878"/>
                <a:gd name="connsiteY5" fmla="*/ 6924 h 161193"/>
                <a:gd name="connsiteX6" fmla="*/ 51652 w 77878"/>
                <a:gd name="connsiteY6" fmla="*/ 92 h 161193"/>
                <a:gd name="connsiteX7" fmla="*/ 41505 w 77878"/>
                <a:gd name="connsiteY7" fmla="*/ 9202 h 161193"/>
                <a:gd name="connsiteX8" fmla="*/ 31612 w 77878"/>
                <a:gd name="connsiteY8" fmla="*/ 49437 h 161193"/>
                <a:gd name="connsiteX9" fmla="*/ 7766 w 77878"/>
                <a:gd name="connsiteY9" fmla="*/ 49437 h 161193"/>
                <a:gd name="connsiteX10" fmla="*/ 156 w 77878"/>
                <a:gd name="connsiteY10" fmla="*/ 54245 h 161193"/>
                <a:gd name="connsiteX11" fmla="*/ 7259 w 77878"/>
                <a:gd name="connsiteY11" fmla="*/ 57281 h 161193"/>
                <a:gd name="connsiteX12" fmla="*/ 29582 w 77878"/>
                <a:gd name="connsiteY12" fmla="*/ 57281 h 161193"/>
                <a:gd name="connsiteX13" fmla="*/ 10303 w 77878"/>
                <a:gd name="connsiteY13" fmla="*/ 138005 h 161193"/>
                <a:gd name="connsiteX14" fmla="*/ 33641 w 77878"/>
                <a:gd name="connsiteY14" fmla="*/ 161285 h 161193"/>
                <a:gd name="connsiteX15" fmla="*/ 73976 w 77878"/>
                <a:gd name="connsiteY15" fmla="*/ 122316 h 161193"/>
                <a:gd name="connsiteX16" fmla="*/ 70932 w 77878"/>
                <a:gd name="connsiteY16" fmla="*/ 119785 h 161193"/>
                <a:gd name="connsiteX17" fmla="*/ 67127 w 77878"/>
                <a:gd name="connsiteY17" fmla="*/ 123328 h 161193"/>
                <a:gd name="connsiteX18" fmla="*/ 34149 w 77878"/>
                <a:gd name="connsiteY18" fmla="*/ 155718 h 161193"/>
                <a:gd name="connsiteX19" fmla="*/ 26285 w 77878"/>
                <a:gd name="connsiteY19" fmla="*/ 144078 h 161193"/>
                <a:gd name="connsiteX20" fmla="*/ 27807 w 77878"/>
                <a:gd name="connsiteY20" fmla="*/ 131932 h 161193"/>
                <a:gd name="connsiteX21" fmla="*/ 46579 w 77878"/>
                <a:gd name="connsiteY21" fmla="*/ 57281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878" h="161193">
                  <a:moveTo>
                    <a:pt x="46579" y="57281"/>
                  </a:moveTo>
                  <a:lnTo>
                    <a:pt x="70424" y="57281"/>
                  </a:lnTo>
                  <a:cubicBezTo>
                    <a:pt x="75498" y="57281"/>
                    <a:pt x="78035" y="57281"/>
                    <a:pt x="78035" y="52220"/>
                  </a:cubicBezTo>
                  <a:cubicBezTo>
                    <a:pt x="78035" y="49437"/>
                    <a:pt x="75498" y="49437"/>
                    <a:pt x="70932" y="49437"/>
                  </a:cubicBezTo>
                  <a:lnTo>
                    <a:pt x="48608" y="49437"/>
                  </a:lnTo>
                  <a:cubicBezTo>
                    <a:pt x="57741" y="13504"/>
                    <a:pt x="59009" y="8443"/>
                    <a:pt x="59009" y="6924"/>
                  </a:cubicBezTo>
                  <a:cubicBezTo>
                    <a:pt x="59009" y="2622"/>
                    <a:pt x="55965" y="92"/>
                    <a:pt x="51652" y="92"/>
                  </a:cubicBezTo>
                  <a:cubicBezTo>
                    <a:pt x="50891" y="92"/>
                    <a:pt x="43788" y="345"/>
                    <a:pt x="41505" y="9202"/>
                  </a:cubicBezTo>
                  <a:lnTo>
                    <a:pt x="31612" y="49437"/>
                  </a:lnTo>
                  <a:lnTo>
                    <a:pt x="7766" y="49437"/>
                  </a:lnTo>
                  <a:cubicBezTo>
                    <a:pt x="2693" y="49437"/>
                    <a:pt x="156" y="49437"/>
                    <a:pt x="156" y="54245"/>
                  </a:cubicBezTo>
                  <a:cubicBezTo>
                    <a:pt x="156" y="57281"/>
                    <a:pt x="2185" y="57281"/>
                    <a:pt x="7259" y="57281"/>
                  </a:cubicBezTo>
                  <a:lnTo>
                    <a:pt x="29582" y="57281"/>
                  </a:lnTo>
                  <a:cubicBezTo>
                    <a:pt x="11318" y="129148"/>
                    <a:pt x="10303" y="133450"/>
                    <a:pt x="10303" y="138005"/>
                  </a:cubicBezTo>
                  <a:cubicBezTo>
                    <a:pt x="10303" y="151670"/>
                    <a:pt x="19943" y="161285"/>
                    <a:pt x="33641" y="161285"/>
                  </a:cubicBezTo>
                  <a:cubicBezTo>
                    <a:pt x="59516" y="161285"/>
                    <a:pt x="73976" y="124340"/>
                    <a:pt x="73976" y="122316"/>
                  </a:cubicBezTo>
                  <a:cubicBezTo>
                    <a:pt x="73976" y="119785"/>
                    <a:pt x="71946" y="119785"/>
                    <a:pt x="70932" y="119785"/>
                  </a:cubicBezTo>
                  <a:cubicBezTo>
                    <a:pt x="68649" y="119785"/>
                    <a:pt x="68395" y="120544"/>
                    <a:pt x="67127" y="123328"/>
                  </a:cubicBezTo>
                  <a:cubicBezTo>
                    <a:pt x="56218" y="149645"/>
                    <a:pt x="42774" y="155718"/>
                    <a:pt x="34149" y="155718"/>
                  </a:cubicBezTo>
                  <a:cubicBezTo>
                    <a:pt x="28821" y="155718"/>
                    <a:pt x="26285" y="152429"/>
                    <a:pt x="26285" y="144078"/>
                  </a:cubicBezTo>
                  <a:cubicBezTo>
                    <a:pt x="26285" y="138005"/>
                    <a:pt x="26792" y="136233"/>
                    <a:pt x="27807" y="131932"/>
                  </a:cubicBezTo>
                  <a:lnTo>
                    <a:pt x="46579" y="572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0599B2A5-2631-C4CD-2D26-E5A72AEFEEE3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160110" y="4966532"/>
              <a:ext cx="97412" cy="114632"/>
            </a:xfrm>
            <a:custGeom>
              <a:avLst/>
              <a:gdLst>
                <a:gd name="connsiteX0" fmla="*/ 35931 w 97412"/>
                <a:gd name="connsiteY0" fmla="*/ 53486 h 114632"/>
                <a:gd name="connsiteX1" fmla="*/ 74744 w 97412"/>
                <a:gd name="connsiteY1" fmla="*/ 47666 h 114632"/>
                <a:gd name="connsiteX2" fmla="*/ 93770 w 97412"/>
                <a:gd name="connsiteY2" fmla="*/ 21601 h 114632"/>
                <a:gd name="connsiteX3" fmla="*/ 66626 w 97412"/>
                <a:gd name="connsiteY3" fmla="*/ 92 h 114632"/>
                <a:gd name="connsiteX4" fmla="*/ 163 w 97412"/>
                <a:gd name="connsiteY4" fmla="*/ 68922 h 114632"/>
                <a:gd name="connsiteX5" fmla="*/ 39990 w 97412"/>
                <a:gd name="connsiteY5" fmla="*/ 114724 h 114632"/>
                <a:gd name="connsiteX6" fmla="*/ 97575 w 97412"/>
                <a:gd name="connsiteY6" fmla="*/ 84864 h 114632"/>
                <a:gd name="connsiteX7" fmla="*/ 94531 w 97412"/>
                <a:gd name="connsiteY7" fmla="*/ 81574 h 114632"/>
                <a:gd name="connsiteX8" fmla="*/ 91233 w 97412"/>
                <a:gd name="connsiteY8" fmla="*/ 84105 h 114632"/>
                <a:gd name="connsiteX9" fmla="*/ 40497 w 97412"/>
                <a:gd name="connsiteY9" fmla="*/ 109157 h 114632"/>
                <a:gd name="connsiteX10" fmla="*/ 18427 w 97412"/>
                <a:gd name="connsiteY10" fmla="*/ 79803 h 114632"/>
                <a:gd name="connsiteX11" fmla="*/ 22486 w 97412"/>
                <a:gd name="connsiteY11" fmla="*/ 53486 h 114632"/>
                <a:gd name="connsiteX12" fmla="*/ 35931 w 97412"/>
                <a:gd name="connsiteY12" fmla="*/ 53486 h 114632"/>
                <a:gd name="connsiteX13" fmla="*/ 24008 w 97412"/>
                <a:gd name="connsiteY13" fmla="*/ 47919 h 114632"/>
                <a:gd name="connsiteX14" fmla="*/ 66626 w 97412"/>
                <a:gd name="connsiteY14" fmla="*/ 5659 h 114632"/>
                <a:gd name="connsiteX15" fmla="*/ 85398 w 97412"/>
                <a:gd name="connsiteY15" fmla="*/ 21601 h 114632"/>
                <a:gd name="connsiteX16" fmla="*/ 34409 w 97412"/>
                <a:gd name="connsiteY16" fmla="*/ 47919 h 114632"/>
                <a:gd name="connsiteX17" fmla="*/ 24008 w 97412"/>
                <a:gd name="connsiteY17" fmla="*/ 47919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412" h="114632">
                  <a:moveTo>
                    <a:pt x="35931" y="53486"/>
                  </a:moveTo>
                  <a:cubicBezTo>
                    <a:pt x="43288" y="53486"/>
                    <a:pt x="62060" y="52980"/>
                    <a:pt x="74744" y="47666"/>
                  </a:cubicBezTo>
                  <a:cubicBezTo>
                    <a:pt x="92501" y="40074"/>
                    <a:pt x="93770" y="25144"/>
                    <a:pt x="93770" y="21601"/>
                  </a:cubicBezTo>
                  <a:cubicBezTo>
                    <a:pt x="93770" y="10467"/>
                    <a:pt x="84130" y="92"/>
                    <a:pt x="66626" y="92"/>
                  </a:cubicBezTo>
                  <a:cubicBezTo>
                    <a:pt x="38468" y="92"/>
                    <a:pt x="163" y="24638"/>
                    <a:pt x="163" y="68922"/>
                  </a:cubicBezTo>
                  <a:cubicBezTo>
                    <a:pt x="163" y="94733"/>
                    <a:pt x="15130" y="114724"/>
                    <a:pt x="39990" y="114724"/>
                  </a:cubicBezTo>
                  <a:cubicBezTo>
                    <a:pt x="76266" y="114724"/>
                    <a:pt x="97575" y="87901"/>
                    <a:pt x="97575" y="84864"/>
                  </a:cubicBezTo>
                  <a:cubicBezTo>
                    <a:pt x="97575" y="83346"/>
                    <a:pt x="96053" y="81574"/>
                    <a:pt x="94531" y="81574"/>
                  </a:cubicBezTo>
                  <a:cubicBezTo>
                    <a:pt x="93262" y="81574"/>
                    <a:pt x="92755" y="82080"/>
                    <a:pt x="91233" y="84105"/>
                  </a:cubicBezTo>
                  <a:cubicBezTo>
                    <a:pt x="71192" y="109157"/>
                    <a:pt x="43542" y="109157"/>
                    <a:pt x="40497" y="109157"/>
                  </a:cubicBezTo>
                  <a:cubicBezTo>
                    <a:pt x="20711" y="109157"/>
                    <a:pt x="18427" y="87901"/>
                    <a:pt x="18427" y="79803"/>
                  </a:cubicBezTo>
                  <a:cubicBezTo>
                    <a:pt x="18427" y="76766"/>
                    <a:pt x="18681" y="68922"/>
                    <a:pt x="22486" y="53486"/>
                  </a:cubicBezTo>
                  <a:lnTo>
                    <a:pt x="35931" y="53486"/>
                  </a:lnTo>
                  <a:close/>
                  <a:moveTo>
                    <a:pt x="24008" y="47919"/>
                  </a:moveTo>
                  <a:cubicBezTo>
                    <a:pt x="33902" y="9455"/>
                    <a:pt x="60031" y="5659"/>
                    <a:pt x="66626" y="5659"/>
                  </a:cubicBezTo>
                  <a:cubicBezTo>
                    <a:pt x="78549" y="5659"/>
                    <a:pt x="85398" y="12998"/>
                    <a:pt x="85398" y="21601"/>
                  </a:cubicBezTo>
                  <a:cubicBezTo>
                    <a:pt x="85398" y="47919"/>
                    <a:pt x="44810" y="47919"/>
                    <a:pt x="34409" y="47919"/>
                  </a:cubicBezTo>
                  <a:lnTo>
                    <a:pt x="24008" y="4791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3AC5E354-9F5A-9DC5-9B56-C74A6EA27708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6274906" y="4856457"/>
              <a:ext cx="53804" cy="119212"/>
            </a:xfrm>
            <a:custGeom>
              <a:avLst/>
              <a:gdLst>
                <a:gd name="connsiteX0" fmla="*/ 49355 w 53804"/>
                <a:gd name="connsiteY0" fmla="*/ 6819 h 119212"/>
                <a:gd name="connsiteX1" fmla="*/ 42252 w 53804"/>
                <a:gd name="connsiteY1" fmla="*/ 88 h 119212"/>
                <a:gd name="connsiteX2" fmla="*/ 32308 w 53804"/>
                <a:gd name="connsiteY2" fmla="*/ 9830 h 119212"/>
                <a:gd name="connsiteX3" fmla="*/ 39411 w 53804"/>
                <a:gd name="connsiteY3" fmla="*/ 16561 h 119212"/>
                <a:gd name="connsiteX4" fmla="*/ 49355 w 53804"/>
                <a:gd name="connsiteY4" fmla="*/ 6819 h 119212"/>
                <a:gd name="connsiteX5" fmla="*/ 13130 w 53804"/>
                <a:gd name="connsiteY5" fmla="*/ 96804 h 119212"/>
                <a:gd name="connsiteX6" fmla="*/ 11532 w 53804"/>
                <a:gd name="connsiteY6" fmla="*/ 104244 h 119212"/>
                <a:gd name="connsiteX7" fmla="*/ 28402 w 53804"/>
                <a:gd name="connsiteY7" fmla="*/ 119300 h 119212"/>
                <a:gd name="connsiteX8" fmla="*/ 53972 w 53804"/>
                <a:gd name="connsiteY8" fmla="*/ 92198 h 119212"/>
                <a:gd name="connsiteX9" fmla="*/ 51131 w 53804"/>
                <a:gd name="connsiteY9" fmla="*/ 89896 h 119212"/>
                <a:gd name="connsiteX10" fmla="*/ 47757 w 53804"/>
                <a:gd name="connsiteY10" fmla="*/ 92907 h 119212"/>
                <a:gd name="connsiteX11" fmla="*/ 28934 w 53804"/>
                <a:gd name="connsiteY11" fmla="*/ 114340 h 119212"/>
                <a:gd name="connsiteX12" fmla="*/ 24495 w 53804"/>
                <a:gd name="connsiteY12" fmla="*/ 108141 h 119212"/>
                <a:gd name="connsiteX13" fmla="*/ 27336 w 53804"/>
                <a:gd name="connsiteY13" fmla="*/ 96804 h 119212"/>
                <a:gd name="connsiteX14" fmla="*/ 33019 w 53804"/>
                <a:gd name="connsiteY14" fmla="*/ 82633 h 119212"/>
                <a:gd name="connsiteX15" fmla="*/ 41720 w 53804"/>
                <a:gd name="connsiteY15" fmla="*/ 60137 h 119212"/>
                <a:gd name="connsiteX16" fmla="*/ 42785 w 53804"/>
                <a:gd name="connsiteY16" fmla="*/ 54468 h 119212"/>
                <a:gd name="connsiteX17" fmla="*/ 25916 w 53804"/>
                <a:gd name="connsiteY17" fmla="*/ 39412 h 119212"/>
                <a:gd name="connsiteX18" fmla="*/ 167 w 53804"/>
                <a:gd name="connsiteY18" fmla="*/ 66514 h 119212"/>
                <a:gd name="connsiteX19" fmla="*/ 3186 w 53804"/>
                <a:gd name="connsiteY19" fmla="*/ 68816 h 119212"/>
                <a:gd name="connsiteX20" fmla="*/ 6382 w 53804"/>
                <a:gd name="connsiteY20" fmla="*/ 65982 h 119212"/>
                <a:gd name="connsiteX21" fmla="*/ 25383 w 53804"/>
                <a:gd name="connsiteY21" fmla="*/ 44372 h 119212"/>
                <a:gd name="connsiteX22" fmla="*/ 29822 w 53804"/>
                <a:gd name="connsiteY22" fmla="*/ 50571 h 119212"/>
                <a:gd name="connsiteX23" fmla="*/ 24317 w 53804"/>
                <a:gd name="connsiteY23" fmla="*/ 68285 h 119212"/>
                <a:gd name="connsiteX24" fmla="*/ 13130 w 53804"/>
                <a:gd name="connsiteY24" fmla="*/ 96804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804" h="119212">
                  <a:moveTo>
                    <a:pt x="49355" y="6819"/>
                  </a:moveTo>
                  <a:cubicBezTo>
                    <a:pt x="49355" y="3985"/>
                    <a:pt x="47224" y="88"/>
                    <a:pt x="42252" y="88"/>
                  </a:cubicBezTo>
                  <a:cubicBezTo>
                    <a:pt x="37458" y="88"/>
                    <a:pt x="32308" y="4693"/>
                    <a:pt x="32308" y="9830"/>
                  </a:cubicBezTo>
                  <a:cubicBezTo>
                    <a:pt x="32308" y="12842"/>
                    <a:pt x="34617" y="16561"/>
                    <a:pt x="39411" y="16561"/>
                  </a:cubicBezTo>
                  <a:cubicBezTo>
                    <a:pt x="44561" y="16561"/>
                    <a:pt x="49355" y="11602"/>
                    <a:pt x="49355" y="6819"/>
                  </a:cubicBezTo>
                  <a:close/>
                  <a:moveTo>
                    <a:pt x="13130" y="96804"/>
                  </a:moveTo>
                  <a:cubicBezTo>
                    <a:pt x="12420" y="99107"/>
                    <a:pt x="11532" y="101232"/>
                    <a:pt x="11532" y="104244"/>
                  </a:cubicBezTo>
                  <a:cubicBezTo>
                    <a:pt x="11532" y="112569"/>
                    <a:pt x="18635" y="119300"/>
                    <a:pt x="28402" y="119300"/>
                  </a:cubicBezTo>
                  <a:cubicBezTo>
                    <a:pt x="46159" y="119300"/>
                    <a:pt x="53972" y="94855"/>
                    <a:pt x="53972" y="92198"/>
                  </a:cubicBezTo>
                  <a:cubicBezTo>
                    <a:pt x="53972" y="89896"/>
                    <a:pt x="51664" y="89896"/>
                    <a:pt x="51131" y="89896"/>
                  </a:cubicBezTo>
                  <a:cubicBezTo>
                    <a:pt x="48645" y="89896"/>
                    <a:pt x="48467" y="90958"/>
                    <a:pt x="47757" y="92907"/>
                  </a:cubicBezTo>
                  <a:cubicBezTo>
                    <a:pt x="43673" y="107078"/>
                    <a:pt x="35860" y="114340"/>
                    <a:pt x="28934" y="114340"/>
                  </a:cubicBezTo>
                  <a:cubicBezTo>
                    <a:pt x="25383" y="114340"/>
                    <a:pt x="24495" y="112038"/>
                    <a:pt x="24495" y="108141"/>
                  </a:cubicBezTo>
                  <a:cubicBezTo>
                    <a:pt x="24495" y="104067"/>
                    <a:pt x="25738" y="100701"/>
                    <a:pt x="27336" y="96804"/>
                  </a:cubicBezTo>
                  <a:cubicBezTo>
                    <a:pt x="29112" y="92021"/>
                    <a:pt x="31065" y="87239"/>
                    <a:pt x="33019" y="82633"/>
                  </a:cubicBezTo>
                  <a:cubicBezTo>
                    <a:pt x="34617" y="78382"/>
                    <a:pt x="41009" y="62262"/>
                    <a:pt x="41720" y="60137"/>
                  </a:cubicBezTo>
                  <a:cubicBezTo>
                    <a:pt x="42252" y="58365"/>
                    <a:pt x="42785" y="56240"/>
                    <a:pt x="42785" y="54468"/>
                  </a:cubicBezTo>
                  <a:cubicBezTo>
                    <a:pt x="42785" y="46143"/>
                    <a:pt x="35682" y="39412"/>
                    <a:pt x="25916" y="39412"/>
                  </a:cubicBezTo>
                  <a:cubicBezTo>
                    <a:pt x="8336" y="39412"/>
                    <a:pt x="167" y="63502"/>
                    <a:pt x="167" y="66514"/>
                  </a:cubicBezTo>
                  <a:cubicBezTo>
                    <a:pt x="167" y="68816"/>
                    <a:pt x="2653" y="68816"/>
                    <a:pt x="3186" y="68816"/>
                  </a:cubicBezTo>
                  <a:cubicBezTo>
                    <a:pt x="5672" y="68816"/>
                    <a:pt x="5850" y="67931"/>
                    <a:pt x="6382" y="65982"/>
                  </a:cubicBezTo>
                  <a:cubicBezTo>
                    <a:pt x="10999" y="50749"/>
                    <a:pt x="18813" y="44372"/>
                    <a:pt x="25383" y="44372"/>
                  </a:cubicBezTo>
                  <a:cubicBezTo>
                    <a:pt x="28224" y="44372"/>
                    <a:pt x="29822" y="45789"/>
                    <a:pt x="29822" y="50571"/>
                  </a:cubicBezTo>
                  <a:cubicBezTo>
                    <a:pt x="29822" y="54646"/>
                    <a:pt x="28757" y="57303"/>
                    <a:pt x="24317" y="68285"/>
                  </a:cubicBezTo>
                  <a:lnTo>
                    <a:pt x="13130" y="9680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8C2C9043-CB6F-8134-69ED-A8C1BEE2D7B2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6344370" y="4895781"/>
              <a:ext cx="115245" cy="79888"/>
            </a:xfrm>
            <a:custGeom>
              <a:avLst/>
              <a:gdLst>
                <a:gd name="connsiteX0" fmla="*/ 115416 w 115245"/>
                <a:gd name="connsiteY0" fmla="*/ 12664 h 79888"/>
                <a:gd name="connsiteX1" fmla="*/ 105827 w 115245"/>
                <a:gd name="connsiteY1" fmla="*/ 88 h 79888"/>
                <a:gd name="connsiteX2" fmla="*/ 96770 w 115245"/>
                <a:gd name="connsiteY2" fmla="*/ 9830 h 79888"/>
                <a:gd name="connsiteX3" fmla="*/ 106359 w 115245"/>
                <a:gd name="connsiteY3" fmla="*/ 28961 h 79888"/>
                <a:gd name="connsiteX4" fmla="*/ 75106 w 115245"/>
                <a:gd name="connsiteY4" fmla="*/ 65805 h 79888"/>
                <a:gd name="connsiteX5" fmla="*/ 56994 w 115245"/>
                <a:gd name="connsiteY5" fmla="*/ 52166 h 79888"/>
                <a:gd name="connsiteX6" fmla="*/ 63564 w 115245"/>
                <a:gd name="connsiteY6" fmla="*/ 31441 h 79888"/>
                <a:gd name="connsiteX7" fmla="*/ 58947 w 115245"/>
                <a:gd name="connsiteY7" fmla="*/ 26127 h 79888"/>
                <a:gd name="connsiteX8" fmla="*/ 49181 w 115245"/>
                <a:gd name="connsiteY8" fmla="*/ 51457 h 79888"/>
                <a:gd name="connsiteX9" fmla="*/ 23788 w 115245"/>
                <a:gd name="connsiteY9" fmla="*/ 65805 h 79888"/>
                <a:gd name="connsiteX10" fmla="*/ 7096 w 115245"/>
                <a:gd name="connsiteY10" fmla="*/ 45257 h 79888"/>
                <a:gd name="connsiteX11" fmla="*/ 25386 w 115245"/>
                <a:gd name="connsiteY11" fmla="*/ 4870 h 79888"/>
                <a:gd name="connsiteX12" fmla="*/ 21657 w 115245"/>
                <a:gd name="connsiteY12" fmla="*/ 796 h 79888"/>
                <a:gd name="connsiteX13" fmla="*/ 17572 w 115245"/>
                <a:gd name="connsiteY13" fmla="*/ 3276 h 79888"/>
                <a:gd name="connsiteX14" fmla="*/ 10825 w 115245"/>
                <a:gd name="connsiteY14" fmla="*/ 13373 h 79888"/>
                <a:gd name="connsiteX15" fmla="*/ 170 w 115245"/>
                <a:gd name="connsiteY15" fmla="*/ 51811 h 79888"/>
                <a:gd name="connsiteX16" fmla="*/ 22189 w 115245"/>
                <a:gd name="connsiteY16" fmla="*/ 79976 h 79888"/>
                <a:gd name="connsiteX17" fmla="*/ 50779 w 115245"/>
                <a:gd name="connsiteY17" fmla="*/ 62617 h 79888"/>
                <a:gd name="connsiteX18" fmla="*/ 73331 w 115245"/>
                <a:gd name="connsiteY18" fmla="*/ 79799 h 79888"/>
                <a:gd name="connsiteX19" fmla="*/ 115416 w 115245"/>
                <a:gd name="connsiteY19" fmla="*/ 1266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5245" h="79888">
                  <a:moveTo>
                    <a:pt x="115416" y="12664"/>
                  </a:moveTo>
                  <a:cubicBezTo>
                    <a:pt x="115416" y="7350"/>
                    <a:pt x="113107" y="88"/>
                    <a:pt x="105827" y="88"/>
                  </a:cubicBezTo>
                  <a:cubicBezTo>
                    <a:pt x="101565" y="88"/>
                    <a:pt x="96770" y="5402"/>
                    <a:pt x="96770" y="9830"/>
                  </a:cubicBezTo>
                  <a:cubicBezTo>
                    <a:pt x="96770" y="15676"/>
                    <a:pt x="106359" y="16916"/>
                    <a:pt x="106359" y="28961"/>
                  </a:cubicBezTo>
                  <a:cubicBezTo>
                    <a:pt x="106359" y="40298"/>
                    <a:pt x="94995" y="65805"/>
                    <a:pt x="75106" y="65805"/>
                  </a:cubicBezTo>
                  <a:cubicBezTo>
                    <a:pt x="66583" y="65805"/>
                    <a:pt x="59480" y="59960"/>
                    <a:pt x="56994" y="52166"/>
                  </a:cubicBezTo>
                  <a:cubicBezTo>
                    <a:pt x="59302" y="48269"/>
                    <a:pt x="63564" y="36046"/>
                    <a:pt x="63564" y="31441"/>
                  </a:cubicBezTo>
                  <a:cubicBezTo>
                    <a:pt x="63564" y="28784"/>
                    <a:pt x="61966" y="26127"/>
                    <a:pt x="58947" y="26127"/>
                  </a:cubicBezTo>
                  <a:cubicBezTo>
                    <a:pt x="49891" y="26127"/>
                    <a:pt x="49181" y="45257"/>
                    <a:pt x="49181" y="51457"/>
                  </a:cubicBezTo>
                  <a:cubicBezTo>
                    <a:pt x="44209" y="57834"/>
                    <a:pt x="35330" y="65805"/>
                    <a:pt x="23788" y="65805"/>
                  </a:cubicBezTo>
                  <a:cubicBezTo>
                    <a:pt x="14198" y="65805"/>
                    <a:pt x="7096" y="57126"/>
                    <a:pt x="7096" y="45257"/>
                  </a:cubicBezTo>
                  <a:cubicBezTo>
                    <a:pt x="7096" y="24710"/>
                    <a:pt x="25386" y="7528"/>
                    <a:pt x="25386" y="4870"/>
                  </a:cubicBezTo>
                  <a:cubicBezTo>
                    <a:pt x="25386" y="2745"/>
                    <a:pt x="23610" y="796"/>
                    <a:pt x="21657" y="796"/>
                  </a:cubicBezTo>
                  <a:cubicBezTo>
                    <a:pt x="19881" y="796"/>
                    <a:pt x="18815" y="1682"/>
                    <a:pt x="17572" y="3276"/>
                  </a:cubicBezTo>
                  <a:cubicBezTo>
                    <a:pt x="15264" y="5933"/>
                    <a:pt x="12955" y="9830"/>
                    <a:pt x="10825" y="13373"/>
                  </a:cubicBezTo>
                  <a:cubicBezTo>
                    <a:pt x="4609" y="24001"/>
                    <a:pt x="170" y="39058"/>
                    <a:pt x="170" y="51811"/>
                  </a:cubicBezTo>
                  <a:cubicBezTo>
                    <a:pt x="170" y="65982"/>
                    <a:pt x="5853" y="79976"/>
                    <a:pt x="22189" y="79976"/>
                  </a:cubicBezTo>
                  <a:cubicBezTo>
                    <a:pt x="34087" y="79976"/>
                    <a:pt x="44386" y="72182"/>
                    <a:pt x="50779" y="62617"/>
                  </a:cubicBezTo>
                  <a:cubicBezTo>
                    <a:pt x="54153" y="73245"/>
                    <a:pt x="61966" y="79799"/>
                    <a:pt x="73331" y="79799"/>
                  </a:cubicBezTo>
                  <a:cubicBezTo>
                    <a:pt x="104584" y="79799"/>
                    <a:pt x="115416" y="27367"/>
                    <a:pt x="115416" y="1266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D51AD344-3184-FBC7-C854-977F6DA58141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6479959" y="4863188"/>
              <a:ext cx="60020" cy="112481"/>
            </a:xfrm>
            <a:custGeom>
              <a:avLst/>
              <a:gdLst>
                <a:gd name="connsiteX0" fmla="*/ 36401 w 60020"/>
                <a:gd name="connsiteY0" fmla="*/ 40829 h 112481"/>
                <a:gd name="connsiteX1" fmla="*/ 54513 w 60020"/>
                <a:gd name="connsiteY1" fmla="*/ 40829 h 112481"/>
                <a:gd name="connsiteX2" fmla="*/ 60195 w 60020"/>
                <a:gd name="connsiteY2" fmla="*/ 36932 h 112481"/>
                <a:gd name="connsiteX3" fmla="*/ 54868 w 60020"/>
                <a:gd name="connsiteY3" fmla="*/ 34452 h 112481"/>
                <a:gd name="connsiteX4" fmla="*/ 37999 w 60020"/>
                <a:gd name="connsiteY4" fmla="*/ 34452 h 112481"/>
                <a:gd name="connsiteX5" fmla="*/ 44569 w 60020"/>
                <a:gd name="connsiteY5" fmla="*/ 8236 h 112481"/>
                <a:gd name="connsiteX6" fmla="*/ 45102 w 60020"/>
                <a:gd name="connsiteY6" fmla="*/ 5756 h 112481"/>
                <a:gd name="connsiteX7" fmla="*/ 39064 w 60020"/>
                <a:gd name="connsiteY7" fmla="*/ 88 h 112481"/>
                <a:gd name="connsiteX8" fmla="*/ 30718 w 60020"/>
                <a:gd name="connsiteY8" fmla="*/ 7705 h 112481"/>
                <a:gd name="connsiteX9" fmla="*/ 23970 w 60020"/>
                <a:gd name="connsiteY9" fmla="*/ 34452 h 112481"/>
                <a:gd name="connsiteX10" fmla="*/ 5858 w 60020"/>
                <a:gd name="connsiteY10" fmla="*/ 34452 h 112481"/>
                <a:gd name="connsiteX11" fmla="*/ 175 w 60020"/>
                <a:gd name="connsiteY11" fmla="*/ 38349 h 112481"/>
                <a:gd name="connsiteX12" fmla="*/ 5503 w 60020"/>
                <a:gd name="connsiteY12" fmla="*/ 40829 h 112481"/>
                <a:gd name="connsiteX13" fmla="*/ 22372 w 60020"/>
                <a:gd name="connsiteY13" fmla="*/ 40829 h 112481"/>
                <a:gd name="connsiteX14" fmla="*/ 11895 w 60020"/>
                <a:gd name="connsiteY14" fmla="*/ 82633 h 112481"/>
                <a:gd name="connsiteX15" fmla="*/ 9232 w 60020"/>
                <a:gd name="connsiteY15" fmla="*/ 95741 h 112481"/>
                <a:gd name="connsiteX16" fmla="*/ 28232 w 60020"/>
                <a:gd name="connsiteY16" fmla="*/ 112569 h 112481"/>
                <a:gd name="connsiteX17" fmla="*/ 59130 w 60020"/>
                <a:gd name="connsiteY17" fmla="*/ 85467 h 112481"/>
                <a:gd name="connsiteX18" fmla="*/ 56289 w 60020"/>
                <a:gd name="connsiteY18" fmla="*/ 83164 h 112481"/>
                <a:gd name="connsiteX19" fmla="*/ 52560 w 60020"/>
                <a:gd name="connsiteY19" fmla="*/ 86530 h 112481"/>
                <a:gd name="connsiteX20" fmla="*/ 28765 w 60020"/>
                <a:gd name="connsiteY20" fmla="*/ 107609 h 112481"/>
                <a:gd name="connsiteX21" fmla="*/ 22550 w 60020"/>
                <a:gd name="connsiteY21" fmla="*/ 98930 h 112481"/>
                <a:gd name="connsiteX22" fmla="*/ 23615 w 60020"/>
                <a:gd name="connsiteY22" fmla="*/ 91667 h 112481"/>
                <a:gd name="connsiteX23" fmla="*/ 36401 w 60020"/>
                <a:gd name="connsiteY23" fmla="*/ 40829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020" h="112481">
                  <a:moveTo>
                    <a:pt x="36401" y="40829"/>
                  </a:moveTo>
                  <a:lnTo>
                    <a:pt x="54513" y="40829"/>
                  </a:lnTo>
                  <a:cubicBezTo>
                    <a:pt x="57887" y="40829"/>
                    <a:pt x="60195" y="40829"/>
                    <a:pt x="60195" y="36932"/>
                  </a:cubicBezTo>
                  <a:cubicBezTo>
                    <a:pt x="60195" y="34452"/>
                    <a:pt x="57887" y="34452"/>
                    <a:pt x="54868" y="34452"/>
                  </a:cubicBezTo>
                  <a:lnTo>
                    <a:pt x="37999" y="34452"/>
                  </a:lnTo>
                  <a:lnTo>
                    <a:pt x="44569" y="8236"/>
                  </a:lnTo>
                  <a:cubicBezTo>
                    <a:pt x="44746" y="7350"/>
                    <a:pt x="45102" y="6465"/>
                    <a:pt x="45102" y="5756"/>
                  </a:cubicBezTo>
                  <a:cubicBezTo>
                    <a:pt x="45102" y="2568"/>
                    <a:pt x="42616" y="88"/>
                    <a:pt x="39064" y="88"/>
                  </a:cubicBezTo>
                  <a:cubicBezTo>
                    <a:pt x="34625" y="88"/>
                    <a:pt x="31961" y="3099"/>
                    <a:pt x="30718" y="7705"/>
                  </a:cubicBezTo>
                  <a:cubicBezTo>
                    <a:pt x="29475" y="12133"/>
                    <a:pt x="31784" y="3631"/>
                    <a:pt x="23970" y="34452"/>
                  </a:cubicBezTo>
                  <a:lnTo>
                    <a:pt x="5858" y="34452"/>
                  </a:lnTo>
                  <a:cubicBezTo>
                    <a:pt x="2484" y="34452"/>
                    <a:pt x="175" y="34452"/>
                    <a:pt x="175" y="38349"/>
                  </a:cubicBezTo>
                  <a:cubicBezTo>
                    <a:pt x="175" y="40829"/>
                    <a:pt x="2306" y="40829"/>
                    <a:pt x="5503" y="40829"/>
                  </a:cubicBezTo>
                  <a:lnTo>
                    <a:pt x="22372" y="40829"/>
                  </a:lnTo>
                  <a:lnTo>
                    <a:pt x="11895" y="82633"/>
                  </a:lnTo>
                  <a:cubicBezTo>
                    <a:pt x="10830" y="87061"/>
                    <a:pt x="9232" y="93438"/>
                    <a:pt x="9232" y="95741"/>
                  </a:cubicBezTo>
                  <a:cubicBezTo>
                    <a:pt x="9232" y="106192"/>
                    <a:pt x="18110" y="112569"/>
                    <a:pt x="28232" y="112569"/>
                  </a:cubicBezTo>
                  <a:cubicBezTo>
                    <a:pt x="47943" y="112569"/>
                    <a:pt x="59130" y="87770"/>
                    <a:pt x="59130" y="85467"/>
                  </a:cubicBezTo>
                  <a:cubicBezTo>
                    <a:pt x="59130" y="83164"/>
                    <a:pt x="56822" y="83164"/>
                    <a:pt x="56289" y="83164"/>
                  </a:cubicBezTo>
                  <a:cubicBezTo>
                    <a:pt x="54158" y="83164"/>
                    <a:pt x="53980" y="83519"/>
                    <a:pt x="52560" y="86530"/>
                  </a:cubicBezTo>
                  <a:cubicBezTo>
                    <a:pt x="47588" y="97690"/>
                    <a:pt x="38531" y="107609"/>
                    <a:pt x="28765" y="107609"/>
                  </a:cubicBezTo>
                  <a:cubicBezTo>
                    <a:pt x="25036" y="107609"/>
                    <a:pt x="22550" y="105306"/>
                    <a:pt x="22550" y="98930"/>
                  </a:cubicBezTo>
                  <a:cubicBezTo>
                    <a:pt x="22550" y="97158"/>
                    <a:pt x="23260" y="93438"/>
                    <a:pt x="23615" y="91667"/>
                  </a:cubicBezTo>
                  <a:lnTo>
                    <a:pt x="36401" y="408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4A01A8D5-6BFD-85DD-DE18-4F413C2AD235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6589721" y="4888592"/>
              <a:ext cx="56570" cy="253051"/>
            </a:xfrm>
            <a:custGeom>
              <a:avLst/>
              <a:gdLst>
                <a:gd name="connsiteX0" fmla="*/ 55481 w 56570"/>
                <a:gd name="connsiteY0" fmla="*/ 9708 h 253051"/>
                <a:gd name="connsiteX1" fmla="*/ 56749 w 56570"/>
                <a:gd name="connsiteY1" fmla="*/ 5153 h 253051"/>
                <a:gd name="connsiteX2" fmla="*/ 51675 w 56570"/>
                <a:gd name="connsiteY2" fmla="*/ 92 h 253051"/>
                <a:gd name="connsiteX3" fmla="*/ 45841 w 56570"/>
                <a:gd name="connsiteY3" fmla="*/ 5912 h 253051"/>
                <a:gd name="connsiteX4" fmla="*/ 1447 w 56570"/>
                <a:gd name="connsiteY4" fmla="*/ 122063 h 253051"/>
                <a:gd name="connsiteX5" fmla="*/ 179 w 56570"/>
                <a:gd name="connsiteY5" fmla="*/ 126617 h 253051"/>
                <a:gd name="connsiteX6" fmla="*/ 1447 w 56570"/>
                <a:gd name="connsiteY6" fmla="*/ 130919 h 253051"/>
                <a:gd name="connsiteX7" fmla="*/ 45841 w 56570"/>
                <a:gd name="connsiteY7" fmla="*/ 247070 h 253051"/>
                <a:gd name="connsiteX8" fmla="*/ 51675 w 56570"/>
                <a:gd name="connsiteY8" fmla="*/ 253143 h 253051"/>
                <a:gd name="connsiteX9" fmla="*/ 56749 w 56570"/>
                <a:gd name="connsiteY9" fmla="*/ 248082 h 253051"/>
                <a:gd name="connsiteX10" fmla="*/ 55481 w 56570"/>
                <a:gd name="connsiteY10" fmla="*/ 244033 h 253051"/>
                <a:gd name="connsiteX11" fmla="*/ 10580 w 56570"/>
                <a:gd name="connsiteY11" fmla="*/ 126617 h 253051"/>
                <a:gd name="connsiteX12" fmla="*/ 55481 w 56570"/>
                <a:gd name="connsiteY12" fmla="*/ 970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570" h="253051">
                  <a:moveTo>
                    <a:pt x="55481" y="9708"/>
                  </a:moveTo>
                  <a:cubicBezTo>
                    <a:pt x="56749" y="6924"/>
                    <a:pt x="56749" y="6418"/>
                    <a:pt x="56749" y="5153"/>
                  </a:cubicBezTo>
                  <a:cubicBezTo>
                    <a:pt x="56749" y="2369"/>
                    <a:pt x="54466" y="92"/>
                    <a:pt x="51675" y="92"/>
                  </a:cubicBezTo>
                  <a:cubicBezTo>
                    <a:pt x="49392" y="92"/>
                    <a:pt x="47617" y="1357"/>
                    <a:pt x="45841" y="5912"/>
                  </a:cubicBezTo>
                  <a:lnTo>
                    <a:pt x="1447" y="122063"/>
                  </a:lnTo>
                  <a:cubicBezTo>
                    <a:pt x="940" y="123581"/>
                    <a:pt x="179" y="125099"/>
                    <a:pt x="179" y="126617"/>
                  </a:cubicBezTo>
                  <a:cubicBezTo>
                    <a:pt x="179" y="127377"/>
                    <a:pt x="179" y="127883"/>
                    <a:pt x="1447" y="130919"/>
                  </a:cubicBezTo>
                  <a:lnTo>
                    <a:pt x="45841" y="247070"/>
                  </a:lnTo>
                  <a:cubicBezTo>
                    <a:pt x="46856" y="249853"/>
                    <a:pt x="48124" y="253143"/>
                    <a:pt x="51675" y="253143"/>
                  </a:cubicBezTo>
                  <a:cubicBezTo>
                    <a:pt x="54466" y="253143"/>
                    <a:pt x="56749" y="250866"/>
                    <a:pt x="56749" y="248082"/>
                  </a:cubicBezTo>
                  <a:cubicBezTo>
                    <a:pt x="56749" y="247323"/>
                    <a:pt x="56749" y="246817"/>
                    <a:pt x="55481" y="244033"/>
                  </a:cubicBezTo>
                  <a:lnTo>
                    <a:pt x="10580" y="126617"/>
                  </a:lnTo>
                  <a:lnTo>
                    <a:pt x="55481" y="970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3C5F5118-98DC-BC2F-2E80-AC6CD6C48CF9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6690403" y="4888592"/>
              <a:ext cx="34753" cy="253051"/>
            </a:xfrm>
            <a:custGeom>
              <a:avLst/>
              <a:gdLst>
                <a:gd name="connsiteX0" fmla="*/ 34937 w 34753"/>
                <a:gd name="connsiteY0" fmla="*/ 253143 h 253051"/>
                <a:gd name="connsiteX1" fmla="*/ 34937 w 34753"/>
                <a:gd name="connsiteY1" fmla="*/ 243021 h 253051"/>
                <a:gd name="connsiteX2" fmla="*/ 10330 w 34753"/>
                <a:gd name="connsiteY2" fmla="*/ 243021 h 253051"/>
                <a:gd name="connsiteX3" fmla="*/ 10330 w 34753"/>
                <a:gd name="connsiteY3" fmla="*/ 10214 h 253051"/>
                <a:gd name="connsiteX4" fmla="*/ 34937 w 34753"/>
                <a:gd name="connsiteY4" fmla="*/ 10214 h 253051"/>
                <a:gd name="connsiteX5" fmla="*/ 34937 w 34753"/>
                <a:gd name="connsiteY5" fmla="*/ 92 h 253051"/>
                <a:gd name="connsiteX6" fmla="*/ 183 w 34753"/>
                <a:gd name="connsiteY6" fmla="*/ 92 h 253051"/>
                <a:gd name="connsiteX7" fmla="*/ 183 w 34753"/>
                <a:gd name="connsiteY7" fmla="*/ 253143 h 253051"/>
                <a:gd name="connsiteX8" fmla="*/ 34937 w 34753"/>
                <a:gd name="connsiteY8" fmla="*/ 25314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53" h="253051">
                  <a:moveTo>
                    <a:pt x="34937" y="253143"/>
                  </a:moveTo>
                  <a:lnTo>
                    <a:pt x="34937" y="243021"/>
                  </a:lnTo>
                  <a:lnTo>
                    <a:pt x="10330" y="243021"/>
                  </a:lnTo>
                  <a:lnTo>
                    <a:pt x="10330" y="10214"/>
                  </a:lnTo>
                  <a:lnTo>
                    <a:pt x="34937" y="10214"/>
                  </a:lnTo>
                  <a:lnTo>
                    <a:pt x="34937" y="92"/>
                  </a:lnTo>
                  <a:lnTo>
                    <a:pt x="183" y="92"/>
                  </a:lnTo>
                  <a:lnTo>
                    <a:pt x="183" y="253143"/>
                  </a:lnTo>
                  <a:lnTo>
                    <a:pt x="34937" y="2531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9FE0FDFF-FAFA-5DA0-4E74-B26447BE696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6817264" y="4838797"/>
              <a:ext cx="67731" cy="38969"/>
            </a:xfrm>
            <a:custGeom>
              <a:avLst/>
              <a:gdLst>
                <a:gd name="connsiteX0" fmla="*/ 34181 w 67731"/>
                <a:gd name="connsiteY0" fmla="*/ 89 h 38969"/>
                <a:gd name="connsiteX1" fmla="*/ 188 w 67731"/>
                <a:gd name="connsiteY1" fmla="*/ 34504 h 38969"/>
                <a:gd name="connsiteX2" fmla="*/ 4754 w 67731"/>
                <a:gd name="connsiteY2" fmla="*/ 39059 h 38969"/>
                <a:gd name="connsiteX3" fmla="*/ 34181 w 67731"/>
                <a:gd name="connsiteY3" fmla="*/ 13248 h 38969"/>
                <a:gd name="connsiteX4" fmla="*/ 63353 w 67731"/>
                <a:gd name="connsiteY4" fmla="*/ 39059 h 38969"/>
                <a:gd name="connsiteX5" fmla="*/ 67920 w 67731"/>
                <a:gd name="connsiteY5" fmla="*/ 34504 h 38969"/>
                <a:gd name="connsiteX6" fmla="*/ 34181 w 67731"/>
                <a:gd name="connsiteY6" fmla="*/ 89 h 3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731" h="38969">
                  <a:moveTo>
                    <a:pt x="34181" y="89"/>
                  </a:moveTo>
                  <a:lnTo>
                    <a:pt x="188" y="34504"/>
                  </a:lnTo>
                  <a:lnTo>
                    <a:pt x="4754" y="39059"/>
                  </a:lnTo>
                  <a:lnTo>
                    <a:pt x="34181" y="13248"/>
                  </a:lnTo>
                  <a:lnTo>
                    <a:pt x="63353" y="39059"/>
                  </a:lnTo>
                  <a:lnTo>
                    <a:pt x="67920" y="34504"/>
                  </a:lnTo>
                  <a:lnTo>
                    <a:pt x="34181" y="8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ACEEED06-B448-E2F1-39A5-9BCCC7484780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6740575" y="4906306"/>
              <a:ext cx="180308" cy="172074"/>
            </a:xfrm>
            <a:custGeom>
              <a:avLst/>
              <a:gdLst>
                <a:gd name="connsiteX0" fmla="*/ 67410 w 180308"/>
                <a:gd name="connsiteY0" fmla="*/ 89925 h 172074"/>
                <a:gd name="connsiteX1" fmla="*/ 92017 w 180308"/>
                <a:gd name="connsiteY1" fmla="*/ 89925 h 172074"/>
                <a:gd name="connsiteX2" fmla="*/ 113072 w 180308"/>
                <a:gd name="connsiteY2" fmla="*/ 101312 h 172074"/>
                <a:gd name="connsiteX3" fmla="*/ 111296 w 180308"/>
                <a:gd name="connsiteY3" fmla="*/ 113712 h 172074"/>
                <a:gd name="connsiteX4" fmla="*/ 110535 w 180308"/>
                <a:gd name="connsiteY4" fmla="*/ 116495 h 172074"/>
                <a:gd name="connsiteX5" fmla="*/ 113579 w 180308"/>
                <a:gd name="connsiteY5" fmla="*/ 119532 h 172074"/>
                <a:gd name="connsiteX6" fmla="*/ 117384 w 180308"/>
                <a:gd name="connsiteY6" fmla="*/ 114218 h 172074"/>
                <a:gd name="connsiteX7" fmla="*/ 131337 w 180308"/>
                <a:gd name="connsiteY7" fmla="*/ 59306 h 172074"/>
                <a:gd name="connsiteX8" fmla="*/ 132098 w 180308"/>
                <a:gd name="connsiteY8" fmla="*/ 55257 h 172074"/>
                <a:gd name="connsiteX9" fmla="*/ 129054 w 180308"/>
                <a:gd name="connsiteY9" fmla="*/ 52473 h 172074"/>
                <a:gd name="connsiteX10" fmla="*/ 125248 w 180308"/>
                <a:gd name="connsiteY10" fmla="*/ 57788 h 172074"/>
                <a:gd name="connsiteX11" fmla="*/ 92524 w 180308"/>
                <a:gd name="connsiteY11" fmla="*/ 82080 h 172074"/>
                <a:gd name="connsiteX12" fmla="*/ 69439 w 180308"/>
                <a:gd name="connsiteY12" fmla="*/ 82080 h 172074"/>
                <a:gd name="connsiteX13" fmla="*/ 85675 w 180308"/>
                <a:gd name="connsiteY13" fmla="*/ 17806 h 172074"/>
                <a:gd name="connsiteX14" fmla="*/ 99373 w 180308"/>
                <a:gd name="connsiteY14" fmla="*/ 7937 h 172074"/>
                <a:gd name="connsiteX15" fmla="*/ 132859 w 180308"/>
                <a:gd name="connsiteY15" fmla="*/ 7937 h 172074"/>
                <a:gd name="connsiteX16" fmla="*/ 169896 w 180308"/>
                <a:gd name="connsiteY16" fmla="*/ 35772 h 172074"/>
                <a:gd name="connsiteX17" fmla="*/ 169135 w 180308"/>
                <a:gd name="connsiteY17" fmla="*/ 49437 h 172074"/>
                <a:gd name="connsiteX18" fmla="*/ 168627 w 180308"/>
                <a:gd name="connsiteY18" fmla="*/ 53992 h 172074"/>
                <a:gd name="connsiteX19" fmla="*/ 171671 w 180308"/>
                <a:gd name="connsiteY19" fmla="*/ 57028 h 172074"/>
                <a:gd name="connsiteX20" fmla="*/ 175223 w 180308"/>
                <a:gd name="connsiteY20" fmla="*/ 50702 h 172074"/>
                <a:gd name="connsiteX21" fmla="*/ 180296 w 180308"/>
                <a:gd name="connsiteY21" fmla="*/ 6924 h 172074"/>
                <a:gd name="connsiteX22" fmla="*/ 173447 w 180308"/>
                <a:gd name="connsiteY22" fmla="*/ 92 h 172074"/>
                <a:gd name="connsiteX23" fmla="*/ 49145 w 180308"/>
                <a:gd name="connsiteY23" fmla="*/ 92 h 172074"/>
                <a:gd name="connsiteX24" fmla="*/ 41535 w 180308"/>
                <a:gd name="connsiteY24" fmla="*/ 5153 h 172074"/>
                <a:gd name="connsiteX25" fmla="*/ 48638 w 180308"/>
                <a:gd name="connsiteY25" fmla="*/ 7937 h 172074"/>
                <a:gd name="connsiteX26" fmla="*/ 65127 w 180308"/>
                <a:gd name="connsiteY26" fmla="*/ 12491 h 172074"/>
                <a:gd name="connsiteX27" fmla="*/ 63859 w 180308"/>
                <a:gd name="connsiteY27" fmla="*/ 18565 h 172074"/>
                <a:gd name="connsiteX28" fmla="*/ 30373 w 180308"/>
                <a:gd name="connsiteY28" fmla="*/ 152429 h 172074"/>
                <a:gd name="connsiteX29" fmla="*/ 7289 w 180308"/>
                <a:gd name="connsiteY29" fmla="*/ 164322 h 172074"/>
                <a:gd name="connsiteX30" fmla="*/ 186 w 180308"/>
                <a:gd name="connsiteY30" fmla="*/ 169130 h 172074"/>
                <a:gd name="connsiteX31" fmla="*/ 3991 w 180308"/>
                <a:gd name="connsiteY31" fmla="*/ 172167 h 172074"/>
                <a:gd name="connsiteX32" fmla="*/ 37476 w 180308"/>
                <a:gd name="connsiteY32" fmla="*/ 171407 h 172074"/>
                <a:gd name="connsiteX33" fmla="*/ 75274 w 180308"/>
                <a:gd name="connsiteY33" fmla="*/ 172167 h 172074"/>
                <a:gd name="connsiteX34" fmla="*/ 80601 w 180308"/>
                <a:gd name="connsiteY34" fmla="*/ 167359 h 172074"/>
                <a:gd name="connsiteX35" fmla="*/ 79079 w 180308"/>
                <a:gd name="connsiteY35" fmla="*/ 164575 h 172074"/>
                <a:gd name="connsiteX36" fmla="*/ 71976 w 180308"/>
                <a:gd name="connsiteY36" fmla="*/ 164322 h 172074"/>
                <a:gd name="connsiteX37" fmla="*/ 58785 w 180308"/>
                <a:gd name="connsiteY37" fmla="*/ 163816 h 172074"/>
                <a:gd name="connsiteX38" fmla="*/ 50667 w 180308"/>
                <a:gd name="connsiteY38" fmla="*/ 158755 h 172074"/>
                <a:gd name="connsiteX39" fmla="*/ 51682 w 180308"/>
                <a:gd name="connsiteY39" fmla="*/ 152935 h 172074"/>
                <a:gd name="connsiteX40" fmla="*/ 67410 w 180308"/>
                <a:gd name="connsiteY40" fmla="*/ 89925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0308" h="172074">
                  <a:moveTo>
                    <a:pt x="67410" y="89925"/>
                  </a:moveTo>
                  <a:lnTo>
                    <a:pt x="92017" y="89925"/>
                  </a:lnTo>
                  <a:cubicBezTo>
                    <a:pt x="111043" y="89925"/>
                    <a:pt x="113072" y="93974"/>
                    <a:pt x="113072" y="101312"/>
                  </a:cubicBezTo>
                  <a:cubicBezTo>
                    <a:pt x="113072" y="103084"/>
                    <a:pt x="113072" y="106120"/>
                    <a:pt x="111296" y="113712"/>
                  </a:cubicBezTo>
                  <a:cubicBezTo>
                    <a:pt x="110789" y="114977"/>
                    <a:pt x="110535" y="115989"/>
                    <a:pt x="110535" y="116495"/>
                  </a:cubicBezTo>
                  <a:cubicBezTo>
                    <a:pt x="110535" y="118520"/>
                    <a:pt x="112057" y="119532"/>
                    <a:pt x="113579" y="119532"/>
                  </a:cubicBezTo>
                  <a:cubicBezTo>
                    <a:pt x="116116" y="119532"/>
                    <a:pt x="116116" y="118773"/>
                    <a:pt x="117384" y="114218"/>
                  </a:cubicBezTo>
                  <a:lnTo>
                    <a:pt x="131337" y="59306"/>
                  </a:lnTo>
                  <a:cubicBezTo>
                    <a:pt x="132098" y="56522"/>
                    <a:pt x="132098" y="56016"/>
                    <a:pt x="132098" y="55257"/>
                  </a:cubicBezTo>
                  <a:cubicBezTo>
                    <a:pt x="132098" y="54751"/>
                    <a:pt x="131590" y="52473"/>
                    <a:pt x="129054" y="52473"/>
                  </a:cubicBezTo>
                  <a:cubicBezTo>
                    <a:pt x="126517" y="52473"/>
                    <a:pt x="126263" y="53739"/>
                    <a:pt x="125248" y="57788"/>
                  </a:cubicBezTo>
                  <a:cubicBezTo>
                    <a:pt x="119921" y="77526"/>
                    <a:pt x="114087" y="82080"/>
                    <a:pt x="92524" y="82080"/>
                  </a:cubicBezTo>
                  <a:lnTo>
                    <a:pt x="69439" y="82080"/>
                  </a:lnTo>
                  <a:lnTo>
                    <a:pt x="85675" y="17806"/>
                  </a:lnTo>
                  <a:cubicBezTo>
                    <a:pt x="87958" y="8949"/>
                    <a:pt x="88212" y="7937"/>
                    <a:pt x="99373" y="7937"/>
                  </a:cubicBezTo>
                  <a:lnTo>
                    <a:pt x="132859" y="7937"/>
                  </a:lnTo>
                  <a:cubicBezTo>
                    <a:pt x="164061" y="7937"/>
                    <a:pt x="169896" y="16287"/>
                    <a:pt x="169896" y="35772"/>
                  </a:cubicBezTo>
                  <a:cubicBezTo>
                    <a:pt x="169896" y="41592"/>
                    <a:pt x="169896" y="42604"/>
                    <a:pt x="169135" y="49437"/>
                  </a:cubicBezTo>
                  <a:cubicBezTo>
                    <a:pt x="168627" y="52727"/>
                    <a:pt x="168627" y="53233"/>
                    <a:pt x="168627" y="53992"/>
                  </a:cubicBezTo>
                  <a:cubicBezTo>
                    <a:pt x="168627" y="55257"/>
                    <a:pt x="169388" y="57028"/>
                    <a:pt x="171671" y="57028"/>
                  </a:cubicBezTo>
                  <a:cubicBezTo>
                    <a:pt x="174462" y="57028"/>
                    <a:pt x="174716" y="55510"/>
                    <a:pt x="175223" y="50702"/>
                  </a:cubicBezTo>
                  <a:lnTo>
                    <a:pt x="180296" y="6924"/>
                  </a:lnTo>
                  <a:cubicBezTo>
                    <a:pt x="181058" y="92"/>
                    <a:pt x="179789" y="92"/>
                    <a:pt x="173447" y="92"/>
                  </a:cubicBezTo>
                  <a:lnTo>
                    <a:pt x="49145" y="92"/>
                  </a:lnTo>
                  <a:cubicBezTo>
                    <a:pt x="44072" y="92"/>
                    <a:pt x="41535" y="92"/>
                    <a:pt x="41535" y="5153"/>
                  </a:cubicBezTo>
                  <a:cubicBezTo>
                    <a:pt x="41535" y="7937"/>
                    <a:pt x="43818" y="7937"/>
                    <a:pt x="48638" y="7937"/>
                  </a:cubicBezTo>
                  <a:cubicBezTo>
                    <a:pt x="58024" y="7937"/>
                    <a:pt x="65127" y="7937"/>
                    <a:pt x="65127" y="12491"/>
                  </a:cubicBezTo>
                  <a:cubicBezTo>
                    <a:pt x="65127" y="13504"/>
                    <a:pt x="65127" y="14010"/>
                    <a:pt x="63859" y="18565"/>
                  </a:cubicBezTo>
                  <a:lnTo>
                    <a:pt x="30373" y="152429"/>
                  </a:lnTo>
                  <a:cubicBezTo>
                    <a:pt x="27836" y="162298"/>
                    <a:pt x="27329" y="164322"/>
                    <a:pt x="7289" y="164322"/>
                  </a:cubicBezTo>
                  <a:cubicBezTo>
                    <a:pt x="2976" y="164322"/>
                    <a:pt x="186" y="164322"/>
                    <a:pt x="186" y="169130"/>
                  </a:cubicBezTo>
                  <a:cubicBezTo>
                    <a:pt x="186" y="172167"/>
                    <a:pt x="3230" y="172167"/>
                    <a:pt x="3991" y="172167"/>
                  </a:cubicBezTo>
                  <a:cubicBezTo>
                    <a:pt x="11347" y="172167"/>
                    <a:pt x="30119" y="171407"/>
                    <a:pt x="37476" y="171407"/>
                  </a:cubicBezTo>
                  <a:cubicBezTo>
                    <a:pt x="45847" y="171407"/>
                    <a:pt x="66903" y="172167"/>
                    <a:pt x="75274" y="172167"/>
                  </a:cubicBezTo>
                  <a:cubicBezTo>
                    <a:pt x="77557" y="172167"/>
                    <a:pt x="80601" y="172167"/>
                    <a:pt x="80601" y="167359"/>
                  </a:cubicBezTo>
                  <a:cubicBezTo>
                    <a:pt x="80601" y="165334"/>
                    <a:pt x="79079" y="164828"/>
                    <a:pt x="79079" y="164575"/>
                  </a:cubicBezTo>
                  <a:cubicBezTo>
                    <a:pt x="78318" y="164322"/>
                    <a:pt x="77811" y="164322"/>
                    <a:pt x="71976" y="164322"/>
                  </a:cubicBezTo>
                  <a:cubicBezTo>
                    <a:pt x="66395" y="164322"/>
                    <a:pt x="65127" y="164322"/>
                    <a:pt x="58785" y="163816"/>
                  </a:cubicBezTo>
                  <a:cubicBezTo>
                    <a:pt x="51428" y="163057"/>
                    <a:pt x="50667" y="162045"/>
                    <a:pt x="50667" y="158755"/>
                  </a:cubicBezTo>
                  <a:cubicBezTo>
                    <a:pt x="50667" y="158249"/>
                    <a:pt x="50667" y="156731"/>
                    <a:pt x="51682" y="152935"/>
                  </a:cubicBezTo>
                  <a:lnTo>
                    <a:pt x="67410" y="899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72E9D479-23C6-0151-997E-3C79A29C411E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6954411" y="4888592"/>
              <a:ext cx="58853" cy="253051"/>
            </a:xfrm>
            <a:custGeom>
              <a:avLst/>
              <a:gdLst>
                <a:gd name="connsiteX0" fmla="*/ 59046 w 58853"/>
                <a:gd name="connsiteY0" fmla="*/ 250613 h 253051"/>
                <a:gd name="connsiteX1" fmla="*/ 54734 w 58853"/>
                <a:gd name="connsiteY1" fmla="*/ 245045 h 253051"/>
                <a:gd name="connsiteX2" fmla="*/ 14907 w 58853"/>
                <a:gd name="connsiteY2" fmla="*/ 126617 h 253051"/>
                <a:gd name="connsiteX3" fmla="*/ 55749 w 58853"/>
                <a:gd name="connsiteY3" fmla="*/ 6924 h 253051"/>
                <a:gd name="connsiteX4" fmla="*/ 59046 w 58853"/>
                <a:gd name="connsiteY4" fmla="*/ 2622 h 253051"/>
                <a:gd name="connsiteX5" fmla="*/ 56510 w 58853"/>
                <a:gd name="connsiteY5" fmla="*/ 92 h 253051"/>
                <a:gd name="connsiteX6" fmla="*/ 16175 w 58853"/>
                <a:gd name="connsiteY6" fmla="*/ 49437 h 253051"/>
                <a:gd name="connsiteX7" fmla="*/ 193 w 58853"/>
                <a:gd name="connsiteY7" fmla="*/ 126617 h 253051"/>
                <a:gd name="connsiteX8" fmla="*/ 16936 w 58853"/>
                <a:gd name="connsiteY8" fmla="*/ 205569 h 253051"/>
                <a:gd name="connsiteX9" fmla="*/ 56510 w 58853"/>
                <a:gd name="connsiteY9" fmla="*/ 253143 h 253051"/>
                <a:gd name="connsiteX10" fmla="*/ 59046 w 58853"/>
                <a:gd name="connsiteY10" fmla="*/ 25061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3" h="253051">
                  <a:moveTo>
                    <a:pt x="59046" y="250613"/>
                  </a:moveTo>
                  <a:cubicBezTo>
                    <a:pt x="59046" y="249853"/>
                    <a:pt x="59046" y="249347"/>
                    <a:pt x="54734" y="245045"/>
                  </a:cubicBezTo>
                  <a:cubicBezTo>
                    <a:pt x="23024" y="213161"/>
                    <a:pt x="14907" y="165334"/>
                    <a:pt x="14907" y="126617"/>
                  </a:cubicBezTo>
                  <a:cubicBezTo>
                    <a:pt x="14907" y="82587"/>
                    <a:pt x="24546" y="38556"/>
                    <a:pt x="55749" y="6924"/>
                  </a:cubicBezTo>
                  <a:cubicBezTo>
                    <a:pt x="59046" y="3888"/>
                    <a:pt x="59046" y="3382"/>
                    <a:pt x="59046" y="2622"/>
                  </a:cubicBezTo>
                  <a:cubicBezTo>
                    <a:pt x="59046" y="851"/>
                    <a:pt x="58032" y="92"/>
                    <a:pt x="56510" y="92"/>
                  </a:cubicBezTo>
                  <a:cubicBezTo>
                    <a:pt x="53973" y="92"/>
                    <a:pt x="31142" y="17299"/>
                    <a:pt x="16175" y="49437"/>
                  </a:cubicBezTo>
                  <a:cubicBezTo>
                    <a:pt x="3237" y="77273"/>
                    <a:pt x="193" y="105361"/>
                    <a:pt x="193" y="126617"/>
                  </a:cubicBezTo>
                  <a:cubicBezTo>
                    <a:pt x="193" y="146355"/>
                    <a:pt x="2984" y="176975"/>
                    <a:pt x="16936" y="205569"/>
                  </a:cubicBezTo>
                  <a:cubicBezTo>
                    <a:pt x="32157" y="236695"/>
                    <a:pt x="53973" y="253143"/>
                    <a:pt x="56510" y="253143"/>
                  </a:cubicBezTo>
                  <a:cubicBezTo>
                    <a:pt x="58032" y="253143"/>
                    <a:pt x="59046" y="252384"/>
                    <a:pt x="59046" y="25061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BFEBB2F5-4122-6C02-B34B-4A5222DFACE4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033784" y="4919970"/>
              <a:ext cx="77878" cy="161193"/>
            </a:xfrm>
            <a:custGeom>
              <a:avLst/>
              <a:gdLst>
                <a:gd name="connsiteX0" fmla="*/ 46620 w 77878"/>
                <a:gd name="connsiteY0" fmla="*/ 57281 h 161193"/>
                <a:gd name="connsiteX1" fmla="*/ 70466 w 77878"/>
                <a:gd name="connsiteY1" fmla="*/ 57281 h 161193"/>
                <a:gd name="connsiteX2" fmla="*/ 78076 w 77878"/>
                <a:gd name="connsiteY2" fmla="*/ 52220 h 161193"/>
                <a:gd name="connsiteX3" fmla="*/ 70973 w 77878"/>
                <a:gd name="connsiteY3" fmla="*/ 49437 h 161193"/>
                <a:gd name="connsiteX4" fmla="*/ 48650 w 77878"/>
                <a:gd name="connsiteY4" fmla="*/ 49437 h 161193"/>
                <a:gd name="connsiteX5" fmla="*/ 59050 w 77878"/>
                <a:gd name="connsiteY5" fmla="*/ 6924 h 161193"/>
                <a:gd name="connsiteX6" fmla="*/ 51694 w 77878"/>
                <a:gd name="connsiteY6" fmla="*/ 92 h 161193"/>
                <a:gd name="connsiteX7" fmla="*/ 41547 w 77878"/>
                <a:gd name="connsiteY7" fmla="*/ 9202 h 161193"/>
                <a:gd name="connsiteX8" fmla="*/ 31653 w 77878"/>
                <a:gd name="connsiteY8" fmla="*/ 49437 h 161193"/>
                <a:gd name="connsiteX9" fmla="*/ 7808 w 77878"/>
                <a:gd name="connsiteY9" fmla="*/ 49437 h 161193"/>
                <a:gd name="connsiteX10" fmla="*/ 197 w 77878"/>
                <a:gd name="connsiteY10" fmla="*/ 54245 h 161193"/>
                <a:gd name="connsiteX11" fmla="*/ 7300 w 77878"/>
                <a:gd name="connsiteY11" fmla="*/ 57281 h 161193"/>
                <a:gd name="connsiteX12" fmla="*/ 29624 w 77878"/>
                <a:gd name="connsiteY12" fmla="*/ 57281 h 161193"/>
                <a:gd name="connsiteX13" fmla="*/ 10344 w 77878"/>
                <a:gd name="connsiteY13" fmla="*/ 138005 h 161193"/>
                <a:gd name="connsiteX14" fmla="*/ 33683 w 77878"/>
                <a:gd name="connsiteY14" fmla="*/ 161285 h 161193"/>
                <a:gd name="connsiteX15" fmla="*/ 74017 w 77878"/>
                <a:gd name="connsiteY15" fmla="*/ 122316 h 161193"/>
                <a:gd name="connsiteX16" fmla="*/ 70973 w 77878"/>
                <a:gd name="connsiteY16" fmla="*/ 119785 h 161193"/>
                <a:gd name="connsiteX17" fmla="*/ 67168 w 77878"/>
                <a:gd name="connsiteY17" fmla="*/ 123328 h 161193"/>
                <a:gd name="connsiteX18" fmla="*/ 34190 w 77878"/>
                <a:gd name="connsiteY18" fmla="*/ 155718 h 161193"/>
                <a:gd name="connsiteX19" fmla="*/ 26326 w 77878"/>
                <a:gd name="connsiteY19" fmla="*/ 144078 h 161193"/>
                <a:gd name="connsiteX20" fmla="*/ 27848 w 77878"/>
                <a:gd name="connsiteY20" fmla="*/ 131932 h 161193"/>
                <a:gd name="connsiteX21" fmla="*/ 46620 w 77878"/>
                <a:gd name="connsiteY21" fmla="*/ 57281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878" h="161193">
                  <a:moveTo>
                    <a:pt x="46620" y="57281"/>
                  </a:moveTo>
                  <a:lnTo>
                    <a:pt x="70466" y="57281"/>
                  </a:lnTo>
                  <a:cubicBezTo>
                    <a:pt x="75539" y="57281"/>
                    <a:pt x="78076" y="57281"/>
                    <a:pt x="78076" y="52220"/>
                  </a:cubicBezTo>
                  <a:cubicBezTo>
                    <a:pt x="78076" y="49437"/>
                    <a:pt x="75539" y="49437"/>
                    <a:pt x="70973" y="49437"/>
                  </a:cubicBezTo>
                  <a:lnTo>
                    <a:pt x="48650" y="49437"/>
                  </a:lnTo>
                  <a:cubicBezTo>
                    <a:pt x="57782" y="13504"/>
                    <a:pt x="59050" y="8443"/>
                    <a:pt x="59050" y="6924"/>
                  </a:cubicBezTo>
                  <a:cubicBezTo>
                    <a:pt x="59050" y="2622"/>
                    <a:pt x="56006" y="92"/>
                    <a:pt x="51694" y="92"/>
                  </a:cubicBezTo>
                  <a:cubicBezTo>
                    <a:pt x="50933" y="92"/>
                    <a:pt x="43830" y="345"/>
                    <a:pt x="41547" y="9202"/>
                  </a:cubicBezTo>
                  <a:lnTo>
                    <a:pt x="31653" y="49437"/>
                  </a:lnTo>
                  <a:lnTo>
                    <a:pt x="7808" y="49437"/>
                  </a:lnTo>
                  <a:cubicBezTo>
                    <a:pt x="2734" y="49437"/>
                    <a:pt x="197" y="49437"/>
                    <a:pt x="197" y="54245"/>
                  </a:cubicBezTo>
                  <a:cubicBezTo>
                    <a:pt x="197" y="57281"/>
                    <a:pt x="2227" y="57281"/>
                    <a:pt x="7300" y="57281"/>
                  </a:cubicBezTo>
                  <a:lnTo>
                    <a:pt x="29624" y="57281"/>
                  </a:lnTo>
                  <a:cubicBezTo>
                    <a:pt x="11359" y="129148"/>
                    <a:pt x="10344" y="133450"/>
                    <a:pt x="10344" y="138005"/>
                  </a:cubicBezTo>
                  <a:cubicBezTo>
                    <a:pt x="10344" y="151670"/>
                    <a:pt x="19984" y="161285"/>
                    <a:pt x="33683" y="161285"/>
                  </a:cubicBezTo>
                  <a:cubicBezTo>
                    <a:pt x="59558" y="161285"/>
                    <a:pt x="74017" y="124340"/>
                    <a:pt x="74017" y="122316"/>
                  </a:cubicBezTo>
                  <a:cubicBezTo>
                    <a:pt x="74017" y="119785"/>
                    <a:pt x="71988" y="119785"/>
                    <a:pt x="70973" y="119785"/>
                  </a:cubicBezTo>
                  <a:cubicBezTo>
                    <a:pt x="68690" y="119785"/>
                    <a:pt x="68436" y="120544"/>
                    <a:pt x="67168" y="123328"/>
                  </a:cubicBezTo>
                  <a:cubicBezTo>
                    <a:pt x="56260" y="149645"/>
                    <a:pt x="42815" y="155718"/>
                    <a:pt x="34190" y="155718"/>
                  </a:cubicBezTo>
                  <a:cubicBezTo>
                    <a:pt x="28863" y="155718"/>
                    <a:pt x="26326" y="152429"/>
                    <a:pt x="26326" y="144078"/>
                  </a:cubicBezTo>
                  <a:cubicBezTo>
                    <a:pt x="26326" y="138005"/>
                    <a:pt x="26833" y="136233"/>
                    <a:pt x="27848" y="131932"/>
                  </a:cubicBezTo>
                  <a:lnTo>
                    <a:pt x="46620" y="572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B75B6029-5247-34F9-4D12-E6601A9CD91D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7134015" y="4888592"/>
              <a:ext cx="58853" cy="253051"/>
            </a:xfrm>
            <a:custGeom>
              <a:avLst/>
              <a:gdLst>
                <a:gd name="connsiteX0" fmla="*/ 59054 w 58853"/>
                <a:gd name="connsiteY0" fmla="*/ 126617 h 253051"/>
                <a:gd name="connsiteX1" fmla="*/ 42311 w 58853"/>
                <a:gd name="connsiteY1" fmla="*/ 47666 h 253051"/>
                <a:gd name="connsiteX2" fmla="*/ 2738 w 58853"/>
                <a:gd name="connsiteY2" fmla="*/ 92 h 253051"/>
                <a:gd name="connsiteX3" fmla="*/ 201 w 58853"/>
                <a:gd name="connsiteY3" fmla="*/ 2622 h 253051"/>
                <a:gd name="connsiteX4" fmla="*/ 5021 w 58853"/>
                <a:gd name="connsiteY4" fmla="*/ 8443 h 253051"/>
                <a:gd name="connsiteX5" fmla="*/ 44341 w 58853"/>
                <a:gd name="connsiteY5" fmla="*/ 126617 h 253051"/>
                <a:gd name="connsiteX6" fmla="*/ 3499 w 58853"/>
                <a:gd name="connsiteY6" fmla="*/ 246311 h 253051"/>
                <a:gd name="connsiteX7" fmla="*/ 201 w 58853"/>
                <a:gd name="connsiteY7" fmla="*/ 250613 h 253051"/>
                <a:gd name="connsiteX8" fmla="*/ 2738 w 58853"/>
                <a:gd name="connsiteY8" fmla="*/ 253143 h 253051"/>
                <a:gd name="connsiteX9" fmla="*/ 43072 w 58853"/>
                <a:gd name="connsiteY9" fmla="*/ 203798 h 253051"/>
                <a:gd name="connsiteX10" fmla="*/ 59054 w 58853"/>
                <a:gd name="connsiteY10" fmla="*/ 12661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3" h="253051">
                  <a:moveTo>
                    <a:pt x="59054" y="126617"/>
                  </a:moveTo>
                  <a:cubicBezTo>
                    <a:pt x="59054" y="106879"/>
                    <a:pt x="56264" y="76260"/>
                    <a:pt x="42311" y="47666"/>
                  </a:cubicBezTo>
                  <a:cubicBezTo>
                    <a:pt x="27091" y="16540"/>
                    <a:pt x="5274" y="92"/>
                    <a:pt x="2738" y="92"/>
                  </a:cubicBezTo>
                  <a:cubicBezTo>
                    <a:pt x="1216" y="92"/>
                    <a:pt x="201" y="1104"/>
                    <a:pt x="201" y="2622"/>
                  </a:cubicBezTo>
                  <a:cubicBezTo>
                    <a:pt x="201" y="3382"/>
                    <a:pt x="201" y="3888"/>
                    <a:pt x="5021" y="8443"/>
                  </a:cubicBezTo>
                  <a:cubicBezTo>
                    <a:pt x="29881" y="33495"/>
                    <a:pt x="44341" y="73730"/>
                    <a:pt x="44341" y="126617"/>
                  </a:cubicBezTo>
                  <a:cubicBezTo>
                    <a:pt x="44341" y="169889"/>
                    <a:pt x="34955" y="214426"/>
                    <a:pt x="3499" y="246311"/>
                  </a:cubicBezTo>
                  <a:cubicBezTo>
                    <a:pt x="201" y="249347"/>
                    <a:pt x="201" y="249853"/>
                    <a:pt x="201" y="250613"/>
                  </a:cubicBezTo>
                  <a:cubicBezTo>
                    <a:pt x="201" y="252131"/>
                    <a:pt x="1216" y="253143"/>
                    <a:pt x="2738" y="253143"/>
                  </a:cubicBezTo>
                  <a:cubicBezTo>
                    <a:pt x="5274" y="253143"/>
                    <a:pt x="28105" y="235936"/>
                    <a:pt x="43072" y="203798"/>
                  </a:cubicBezTo>
                  <a:cubicBezTo>
                    <a:pt x="56010" y="175962"/>
                    <a:pt x="59054" y="147874"/>
                    <a:pt x="59054" y="126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EC67DCF7-2893-FAE1-15BA-AD26706094E2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7240025" y="5051557"/>
              <a:ext cx="29680" cy="75662"/>
            </a:xfrm>
            <a:custGeom>
              <a:avLst/>
              <a:gdLst>
                <a:gd name="connsiteX0" fmla="*/ 29885 w 29680"/>
                <a:gd name="connsiteY0" fmla="*/ 26662 h 75662"/>
                <a:gd name="connsiteX1" fmla="*/ 13650 w 29680"/>
                <a:gd name="connsiteY1" fmla="*/ 92 h 75662"/>
                <a:gd name="connsiteX2" fmla="*/ 205 w 29680"/>
                <a:gd name="connsiteY2" fmla="*/ 13504 h 75662"/>
                <a:gd name="connsiteX3" fmla="*/ 13650 w 29680"/>
                <a:gd name="connsiteY3" fmla="*/ 26915 h 75662"/>
                <a:gd name="connsiteX4" fmla="*/ 22528 w 29680"/>
                <a:gd name="connsiteY4" fmla="*/ 23626 h 75662"/>
                <a:gd name="connsiteX5" fmla="*/ 23797 w 29680"/>
                <a:gd name="connsiteY5" fmla="*/ 22867 h 75662"/>
                <a:gd name="connsiteX6" fmla="*/ 24304 w 29680"/>
                <a:gd name="connsiteY6" fmla="*/ 26662 h 75662"/>
                <a:gd name="connsiteX7" fmla="*/ 7054 w 29680"/>
                <a:gd name="connsiteY7" fmla="*/ 68922 h 75662"/>
                <a:gd name="connsiteX8" fmla="*/ 4264 w 29680"/>
                <a:gd name="connsiteY8" fmla="*/ 72971 h 75662"/>
                <a:gd name="connsiteX9" fmla="*/ 6800 w 29680"/>
                <a:gd name="connsiteY9" fmla="*/ 75754 h 75662"/>
                <a:gd name="connsiteX10" fmla="*/ 29885 w 29680"/>
                <a:gd name="connsiteY10" fmla="*/ 26662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80" h="75662">
                  <a:moveTo>
                    <a:pt x="29885" y="26662"/>
                  </a:moveTo>
                  <a:cubicBezTo>
                    <a:pt x="29885" y="9961"/>
                    <a:pt x="23543" y="92"/>
                    <a:pt x="13650" y="92"/>
                  </a:cubicBezTo>
                  <a:cubicBezTo>
                    <a:pt x="5278" y="92"/>
                    <a:pt x="205" y="6418"/>
                    <a:pt x="205" y="13504"/>
                  </a:cubicBezTo>
                  <a:cubicBezTo>
                    <a:pt x="205" y="20336"/>
                    <a:pt x="5278" y="26915"/>
                    <a:pt x="13650" y="26915"/>
                  </a:cubicBezTo>
                  <a:cubicBezTo>
                    <a:pt x="16694" y="26915"/>
                    <a:pt x="19992" y="25903"/>
                    <a:pt x="22528" y="23626"/>
                  </a:cubicBezTo>
                  <a:cubicBezTo>
                    <a:pt x="23289" y="23120"/>
                    <a:pt x="23543" y="22867"/>
                    <a:pt x="23797" y="22867"/>
                  </a:cubicBezTo>
                  <a:cubicBezTo>
                    <a:pt x="24050" y="22867"/>
                    <a:pt x="24304" y="23120"/>
                    <a:pt x="24304" y="26662"/>
                  </a:cubicBezTo>
                  <a:cubicBezTo>
                    <a:pt x="24304" y="45388"/>
                    <a:pt x="15425" y="60571"/>
                    <a:pt x="7054" y="68922"/>
                  </a:cubicBezTo>
                  <a:cubicBezTo>
                    <a:pt x="4264" y="71705"/>
                    <a:pt x="4264" y="72212"/>
                    <a:pt x="4264" y="72971"/>
                  </a:cubicBezTo>
                  <a:cubicBezTo>
                    <a:pt x="4264" y="74742"/>
                    <a:pt x="5532" y="75754"/>
                    <a:pt x="6800" y="75754"/>
                  </a:cubicBezTo>
                  <a:cubicBezTo>
                    <a:pt x="9591" y="75754"/>
                    <a:pt x="29885" y="56269"/>
                    <a:pt x="29885" y="2666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422C30E1-47C2-C7C6-0F04-20EBE2DC9EEA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7417282" y="4838797"/>
              <a:ext cx="67731" cy="38969"/>
            </a:xfrm>
            <a:custGeom>
              <a:avLst/>
              <a:gdLst>
                <a:gd name="connsiteX0" fmla="*/ 34204 w 67731"/>
                <a:gd name="connsiteY0" fmla="*/ 89 h 38969"/>
                <a:gd name="connsiteX1" fmla="*/ 211 w 67731"/>
                <a:gd name="connsiteY1" fmla="*/ 34504 h 38969"/>
                <a:gd name="connsiteX2" fmla="*/ 4778 w 67731"/>
                <a:gd name="connsiteY2" fmla="*/ 39059 h 38969"/>
                <a:gd name="connsiteX3" fmla="*/ 34204 w 67731"/>
                <a:gd name="connsiteY3" fmla="*/ 13248 h 38969"/>
                <a:gd name="connsiteX4" fmla="*/ 63377 w 67731"/>
                <a:gd name="connsiteY4" fmla="*/ 39059 h 38969"/>
                <a:gd name="connsiteX5" fmla="*/ 67943 w 67731"/>
                <a:gd name="connsiteY5" fmla="*/ 34504 h 38969"/>
                <a:gd name="connsiteX6" fmla="*/ 34204 w 67731"/>
                <a:gd name="connsiteY6" fmla="*/ 89 h 3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731" h="38969">
                  <a:moveTo>
                    <a:pt x="34204" y="89"/>
                  </a:moveTo>
                  <a:lnTo>
                    <a:pt x="211" y="34504"/>
                  </a:lnTo>
                  <a:lnTo>
                    <a:pt x="4778" y="39059"/>
                  </a:lnTo>
                  <a:lnTo>
                    <a:pt x="34204" y="13248"/>
                  </a:lnTo>
                  <a:lnTo>
                    <a:pt x="63377" y="39059"/>
                  </a:lnTo>
                  <a:lnTo>
                    <a:pt x="67943" y="34504"/>
                  </a:lnTo>
                  <a:lnTo>
                    <a:pt x="34204" y="8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2E91AE93-EE8B-0101-34A0-CFD05EEE62C6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7340593" y="4906306"/>
              <a:ext cx="180308" cy="172074"/>
            </a:xfrm>
            <a:custGeom>
              <a:avLst/>
              <a:gdLst>
                <a:gd name="connsiteX0" fmla="*/ 67434 w 180308"/>
                <a:gd name="connsiteY0" fmla="*/ 89925 h 172074"/>
                <a:gd name="connsiteX1" fmla="*/ 92040 w 180308"/>
                <a:gd name="connsiteY1" fmla="*/ 89925 h 172074"/>
                <a:gd name="connsiteX2" fmla="*/ 113096 w 180308"/>
                <a:gd name="connsiteY2" fmla="*/ 101312 h 172074"/>
                <a:gd name="connsiteX3" fmla="*/ 111320 w 180308"/>
                <a:gd name="connsiteY3" fmla="*/ 113712 h 172074"/>
                <a:gd name="connsiteX4" fmla="*/ 110559 w 180308"/>
                <a:gd name="connsiteY4" fmla="*/ 116495 h 172074"/>
                <a:gd name="connsiteX5" fmla="*/ 113603 w 180308"/>
                <a:gd name="connsiteY5" fmla="*/ 119532 h 172074"/>
                <a:gd name="connsiteX6" fmla="*/ 117408 w 180308"/>
                <a:gd name="connsiteY6" fmla="*/ 114218 h 172074"/>
                <a:gd name="connsiteX7" fmla="*/ 131360 w 180308"/>
                <a:gd name="connsiteY7" fmla="*/ 59306 h 172074"/>
                <a:gd name="connsiteX8" fmla="*/ 132121 w 180308"/>
                <a:gd name="connsiteY8" fmla="*/ 55257 h 172074"/>
                <a:gd name="connsiteX9" fmla="*/ 129077 w 180308"/>
                <a:gd name="connsiteY9" fmla="*/ 52473 h 172074"/>
                <a:gd name="connsiteX10" fmla="*/ 125272 w 180308"/>
                <a:gd name="connsiteY10" fmla="*/ 57788 h 172074"/>
                <a:gd name="connsiteX11" fmla="*/ 92548 w 180308"/>
                <a:gd name="connsiteY11" fmla="*/ 82080 h 172074"/>
                <a:gd name="connsiteX12" fmla="*/ 69463 w 180308"/>
                <a:gd name="connsiteY12" fmla="*/ 82080 h 172074"/>
                <a:gd name="connsiteX13" fmla="*/ 85698 w 180308"/>
                <a:gd name="connsiteY13" fmla="*/ 17806 h 172074"/>
                <a:gd name="connsiteX14" fmla="*/ 99397 w 180308"/>
                <a:gd name="connsiteY14" fmla="*/ 7937 h 172074"/>
                <a:gd name="connsiteX15" fmla="*/ 132882 w 180308"/>
                <a:gd name="connsiteY15" fmla="*/ 7937 h 172074"/>
                <a:gd name="connsiteX16" fmla="*/ 169919 w 180308"/>
                <a:gd name="connsiteY16" fmla="*/ 35772 h 172074"/>
                <a:gd name="connsiteX17" fmla="*/ 169158 w 180308"/>
                <a:gd name="connsiteY17" fmla="*/ 49437 h 172074"/>
                <a:gd name="connsiteX18" fmla="*/ 168651 w 180308"/>
                <a:gd name="connsiteY18" fmla="*/ 53992 h 172074"/>
                <a:gd name="connsiteX19" fmla="*/ 171695 w 180308"/>
                <a:gd name="connsiteY19" fmla="*/ 57028 h 172074"/>
                <a:gd name="connsiteX20" fmla="*/ 175246 w 180308"/>
                <a:gd name="connsiteY20" fmla="*/ 50702 h 172074"/>
                <a:gd name="connsiteX21" fmla="*/ 180320 w 180308"/>
                <a:gd name="connsiteY21" fmla="*/ 6924 h 172074"/>
                <a:gd name="connsiteX22" fmla="*/ 173471 w 180308"/>
                <a:gd name="connsiteY22" fmla="*/ 92 h 172074"/>
                <a:gd name="connsiteX23" fmla="*/ 49169 w 180308"/>
                <a:gd name="connsiteY23" fmla="*/ 92 h 172074"/>
                <a:gd name="connsiteX24" fmla="*/ 41559 w 180308"/>
                <a:gd name="connsiteY24" fmla="*/ 5153 h 172074"/>
                <a:gd name="connsiteX25" fmla="*/ 48662 w 180308"/>
                <a:gd name="connsiteY25" fmla="*/ 7937 h 172074"/>
                <a:gd name="connsiteX26" fmla="*/ 65151 w 180308"/>
                <a:gd name="connsiteY26" fmla="*/ 12491 h 172074"/>
                <a:gd name="connsiteX27" fmla="*/ 63882 w 180308"/>
                <a:gd name="connsiteY27" fmla="*/ 18565 h 172074"/>
                <a:gd name="connsiteX28" fmla="*/ 30397 w 180308"/>
                <a:gd name="connsiteY28" fmla="*/ 152429 h 172074"/>
                <a:gd name="connsiteX29" fmla="*/ 7312 w 180308"/>
                <a:gd name="connsiteY29" fmla="*/ 164322 h 172074"/>
                <a:gd name="connsiteX30" fmla="*/ 209 w 180308"/>
                <a:gd name="connsiteY30" fmla="*/ 169130 h 172074"/>
                <a:gd name="connsiteX31" fmla="*/ 4014 w 180308"/>
                <a:gd name="connsiteY31" fmla="*/ 172167 h 172074"/>
                <a:gd name="connsiteX32" fmla="*/ 37500 w 180308"/>
                <a:gd name="connsiteY32" fmla="*/ 171407 h 172074"/>
                <a:gd name="connsiteX33" fmla="*/ 75298 w 180308"/>
                <a:gd name="connsiteY33" fmla="*/ 172167 h 172074"/>
                <a:gd name="connsiteX34" fmla="*/ 80625 w 180308"/>
                <a:gd name="connsiteY34" fmla="*/ 167359 h 172074"/>
                <a:gd name="connsiteX35" fmla="*/ 79103 w 180308"/>
                <a:gd name="connsiteY35" fmla="*/ 164575 h 172074"/>
                <a:gd name="connsiteX36" fmla="*/ 72000 w 180308"/>
                <a:gd name="connsiteY36" fmla="*/ 164322 h 172074"/>
                <a:gd name="connsiteX37" fmla="*/ 58809 w 180308"/>
                <a:gd name="connsiteY37" fmla="*/ 163816 h 172074"/>
                <a:gd name="connsiteX38" fmla="*/ 50691 w 180308"/>
                <a:gd name="connsiteY38" fmla="*/ 158755 h 172074"/>
                <a:gd name="connsiteX39" fmla="*/ 51706 w 180308"/>
                <a:gd name="connsiteY39" fmla="*/ 152935 h 172074"/>
                <a:gd name="connsiteX40" fmla="*/ 67434 w 180308"/>
                <a:gd name="connsiteY40" fmla="*/ 89925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0308" h="172074">
                  <a:moveTo>
                    <a:pt x="67434" y="89925"/>
                  </a:moveTo>
                  <a:lnTo>
                    <a:pt x="92040" y="89925"/>
                  </a:lnTo>
                  <a:cubicBezTo>
                    <a:pt x="111066" y="89925"/>
                    <a:pt x="113096" y="93974"/>
                    <a:pt x="113096" y="101312"/>
                  </a:cubicBezTo>
                  <a:cubicBezTo>
                    <a:pt x="113096" y="103084"/>
                    <a:pt x="113096" y="106120"/>
                    <a:pt x="111320" y="113712"/>
                  </a:cubicBezTo>
                  <a:cubicBezTo>
                    <a:pt x="110812" y="114977"/>
                    <a:pt x="110559" y="115989"/>
                    <a:pt x="110559" y="116495"/>
                  </a:cubicBezTo>
                  <a:cubicBezTo>
                    <a:pt x="110559" y="118520"/>
                    <a:pt x="112081" y="119532"/>
                    <a:pt x="113603" y="119532"/>
                  </a:cubicBezTo>
                  <a:cubicBezTo>
                    <a:pt x="116140" y="119532"/>
                    <a:pt x="116140" y="118773"/>
                    <a:pt x="117408" y="114218"/>
                  </a:cubicBezTo>
                  <a:lnTo>
                    <a:pt x="131360" y="59306"/>
                  </a:lnTo>
                  <a:cubicBezTo>
                    <a:pt x="132121" y="56522"/>
                    <a:pt x="132121" y="56016"/>
                    <a:pt x="132121" y="55257"/>
                  </a:cubicBezTo>
                  <a:cubicBezTo>
                    <a:pt x="132121" y="54751"/>
                    <a:pt x="131614" y="52473"/>
                    <a:pt x="129077" y="52473"/>
                  </a:cubicBezTo>
                  <a:cubicBezTo>
                    <a:pt x="126540" y="52473"/>
                    <a:pt x="126287" y="53739"/>
                    <a:pt x="125272" y="57788"/>
                  </a:cubicBezTo>
                  <a:cubicBezTo>
                    <a:pt x="119945" y="77526"/>
                    <a:pt x="114110" y="82080"/>
                    <a:pt x="92548" y="82080"/>
                  </a:cubicBezTo>
                  <a:lnTo>
                    <a:pt x="69463" y="82080"/>
                  </a:lnTo>
                  <a:lnTo>
                    <a:pt x="85698" y="17806"/>
                  </a:lnTo>
                  <a:cubicBezTo>
                    <a:pt x="87981" y="8949"/>
                    <a:pt x="88235" y="7937"/>
                    <a:pt x="99397" y="7937"/>
                  </a:cubicBezTo>
                  <a:lnTo>
                    <a:pt x="132882" y="7937"/>
                  </a:lnTo>
                  <a:cubicBezTo>
                    <a:pt x="164085" y="7937"/>
                    <a:pt x="169919" y="16287"/>
                    <a:pt x="169919" y="35772"/>
                  </a:cubicBezTo>
                  <a:cubicBezTo>
                    <a:pt x="169919" y="41592"/>
                    <a:pt x="169919" y="42604"/>
                    <a:pt x="169158" y="49437"/>
                  </a:cubicBezTo>
                  <a:cubicBezTo>
                    <a:pt x="168651" y="52727"/>
                    <a:pt x="168651" y="53233"/>
                    <a:pt x="168651" y="53992"/>
                  </a:cubicBezTo>
                  <a:cubicBezTo>
                    <a:pt x="168651" y="55257"/>
                    <a:pt x="169412" y="57028"/>
                    <a:pt x="171695" y="57028"/>
                  </a:cubicBezTo>
                  <a:cubicBezTo>
                    <a:pt x="174485" y="57028"/>
                    <a:pt x="174739" y="55510"/>
                    <a:pt x="175246" y="50702"/>
                  </a:cubicBezTo>
                  <a:lnTo>
                    <a:pt x="180320" y="6924"/>
                  </a:lnTo>
                  <a:cubicBezTo>
                    <a:pt x="181081" y="92"/>
                    <a:pt x="179813" y="92"/>
                    <a:pt x="173471" y="92"/>
                  </a:cubicBezTo>
                  <a:lnTo>
                    <a:pt x="49169" y="92"/>
                  </a:lnTo>
                  <a:cubicBezTo>
                    <a:pt x="44095" y="92"/>
                    <a:pt x="41559" y="92"/>
                    <a:pt x="41559" y="5153"/>
                  </a:cubicBezTo>
                  <a:cubicBezTo>
                    <a:pt x="41559" y="7937"/>
                    <a:pt x="43842" y="7937"/>
                    <a:pt x="48662" y="7937"/>
                  </a:cubicBezTo>
                  <a:cubicBezTo>
                    <a:pt x="58048" y="7937"/>
                    <a:pt x="65151" y="7937"/>
                    <a:pt x="65151" y="12491"/>
                  </a:cubicBezTo>
                  <a:cubicBezTo>
                    <a:pt x="65151" y="13504"/>
                    <a:pt x="65151" y="14010"/>
                    <a:pt x="63882" y="18565"/>
                  </a:cubicBezTo>
                  <a:lnTo>
                    <a:pt x="30397" y="152429"/>
                  </a:lnTo>
                  <a:cubicBezTo>
                    <a:pt x="27860" y="162298"/>
                    <a:pt x="27353" y="164322"/>
                    <a:pt x="7312" y="164322"/>
                  </a:cubicBezTo>
                  <a:cubicBezTo>
                    <a:pt x="3000" y="164322"/>
                    <a:pt x="209" y="164322"/>
                    <a:pt x="209" y="169130"/>
                  </a:cubicBezTo>
                  <a:cubicBezTo>
                    <a:pt x="209" y="172167"/>
                    <a:pt x="3253" y="172167"/>
                    <a:pt x="4014" y="172167"/>
                  </a:cubicBezTo>
                  <a:cubicBezTo>
                    <a:pt x="11371" y="172167"/>
                    <a:pt x="30143" y="171407"/>
                    <a:pt x="37500" y="171407"/>
                  </a:cubicBezTo>
                  <a:cubicBezTo>
                    <a:pt x="45871" y="171407"/>
                    <a:pt x="66926" y="172167"/>
                    <a:pt x="75298" y="172167"/>
                  </a:cubicBezTo>
                  <a:cubicBezTo>
                    <a:pt x="77581" y="172167"/>
                    <a:pt x="80625" y="172167"/>
                    <a:pt x="80625" y="167359"/>
                  </a:cubicBezTo>
                  <a:cubicBezTo>
                    <a:pt x="80625" y="165334"/>
                    <a:pt x="79103" y="164828"/>
                    <a:pt x="79103" y="164575"/>
                  </a:cubicBezTo>
                  <a:cubicBezTo>
                    <a:pt x="78342" y="164322"/>
                    <a:pt x="77834" y="164322"/>
                    <a:pt x="72000" y="164322"/>
                  </a:cubicBezTo>
                  <a:cubicBezTo>
                    <a:pt x="66419" y="164322"/>
                    <a:pt x="65151" y="164322"/>
                    <a:pt x="58809" y="163816"/>
                  </a:cubicBezTo>
                  <a:cubicBezTo>
                    <a:pt x="51452" y="163057"/>
                    <a:pt x="50691" y="162045"/>
                    <a:pt x="50691" y="158755"/>
                  </a:cubicBezTo>
                  <a:cubicBezTo>
                    <a:pt x="50691" y="158249"/>
                    <a:pt x="50691" y="156731"/>
                    <a:pt x="51706" y="152935"/>
                  </a:cubicBezTo>
                  <a:lnTo>
                    <a:pt x="67434" y="899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F973B4D9-3A31-E42F-2A0E-8A6E0962B7DC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7554429" y="4888592"/>
              <a:ext cx="58853" cy="253051"/>
            </a:xfrm>
            <a:custGeom>
              <a:avLst/>
              <a:gdLst>
                <a:gd name="connsiteX0" fmla="*/ 59070 w 58853"/>
                <a:gd name="connsiteY0" fmla="*/ 250613 h 253051"/>
                <a:gd name="connsiteX1" fmla="*/ 54758 w 58853"/>
                <a:gd name="connsiteY1" fmla="*/ 245045 h 253051"/>
                <a:gd name="connsiteX2" fmla="*/ 14930 w 58853"/>
                <a:gd name="connsiteY2" fmla="*/ 126617 h 253051"/>
                <a:gd name="connsiteX3" fmla="*/ 55772 w 58853"/>
                <a:gd name="connsiteY3" fmla="*/ 6924 h 253051"/>
                <a:gd name="connsiteX4" fmla="*/ 59070 w 58853"/>
                <a:gd name="connsiteY4" fmla="*/ 2622 h 253051"/>
                <a:gd name="connsiteX5" fmla="*/ 56533 w 58853"/>
                <a:gd name="connsiteY5" fmla="*/ 92 h 253051"/>
                <a:gd name="connsiteX6" fmla="*/ 16199 w 58853"/>
                <a:gd name="connsiteY6" fmla="*/ 49437 h 253051"/>
                <a:gd name="connsiteX7" fmla="*/ 217 w 58853"/>
                <a:gd name="connsiteY7" fmla="*/ 126617 h 253051"/>
                <a:gd name="connsiteX8" fmla="*/ 16960 w 58853"/>
                <a:gd name="connsiteY8" fmla="*/ 205569 h 253051"/>
                <a:gd name="connsiteX9" fmla="*/ 56533 w 58853"/>
                <a:gd name="connsiteY9" fmla="*/ 253143 h 253051"/>
                <a:gd name="connsiteX10" fmla="*/ 59070 w 58853"/>
                <a:gd name="connsiteY10" fmla="*/ 25061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3" h="253051">
                  <a:moveTo>
                    <a:pt x="59070" y="250613"/>
                  </a:moveTo>
                  <a:cubicBezTo>
                    <a:pt x="59070" y="249853"/>
                    <a:pt x="59070" y="249347"/>
                    <a:pt x="54758" y="245045"/>
                  </a:cubicBezTo>
                  <a:cubicBezTo>
                    <a:pt x="23048" y="213161"/>
                    <a:pt x="14930" y="165334"/>
                    <a:pt x="14930" y="126617"/>
                  </a:cubicBezTo>
                  <a:cubicBezTo>
                    <a:pt x="14930" y="82587"/>
                    <a:pt x="24570" y="38556"/>
                    <a:pt x="55772" y="6924"/>
                  </a:cubicBezTo>
                  <a:cubicBezTo>
                    <a:pt x="59070" y="3888"/>
                    <a:pt x="59070" y="3382"/>
                    <a:pt x="59070" y="2622"/>
                  </a:cubicBezTo>
                  <a:cubicBezTo>
                    <a:pt x="59070" y="851"/>
                    <a:pt x="58055" y="92"/>
                    <a:pt x="56533" y="92"/>
                  </a:cubicBezTo>
                  <a:cubicBezTo>
                    <a:pt x="53997" y="92"/>
                    <a:pt x="31166" y="17299"/>
                    <a:pt x="16199" y="49437"/>
                  </a:cubicBezTo>
                  <a:cubicBezTo>
                    <a:pt x="3261" y="77273"/>
                    <a:pt x="217" y="105361"/>
                    <a:pt x="217" y="126617"/>
                  </a:cubicBezTo>
                  <a:cubicBezTo>
                    <a:pt x="217" y="146355"/>
                    <a:pt x="3007" y="176975"/>
                    <a:pt x="16960" y="205569"/>
                  </a:cubicBezTo>
                  <a:cubicBezTo>
                    <a:pt x="32180" y="236695"/>
                    <a:pt x="53997" y="253143"/>
                    <a:pt x="56533" y="253143"/>
                  </a:cubicBezTo>
                  <a:cubicBezTo>
                    <a:pt x="58055" y="253143"/>
                    <a:pt x="59070" y="252384"/>
                    <a:pt x="59070" y="25061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9D486C3C-D841-E647-3B22-73580A9CAF83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7637861" y="4909848"/>
              <a:ext cx="106798" cy="174099"/>
            </a:xfrm>
            <a:custGeom>
              <a:avLst/>
              <a:gdLst>
                <a:gd name="connsiteX0" fmla="*/ 107019 w 106798"/>
                <a:gd name="connsiteY0" fmla="*/ 87648 h 174099"/>
                <a:gd name="connsiteX1" fmla="*/ 96872 w 106798"/>
                <a:gd name="connsiteY1" fmla="*/ 28434 h 174099"/>
                <a:gd name="connsiteX2" fmla="*/ 53747 w 106798"/>
                <a:gd name="connsiteY2" fmla="*/ 92 h 174099"/>
                <a:gd name="connsiteX3" fmla="*/ 9607 w 106798"/>
                <a:gd name="connsiteY3" fmla="*/ 30205 h 174099"/>
                <a:gd name="connsiteX4" fmla="*/ 221 w 106798"/>
                <a:gd name="connsiteY4" fmla="*/ 87648 h 174099"/>
                <a:gd name="connsiteX5" fmla="*/ 11636 w 106798"/>
                <a:gd name="connsiteY5" fmla="*/ 148633 h 174099"/>
                <a:gd name="connsiteX6" fmla="*/ 53493 w 106798"/>
                <a:gd name="connsiteY6" fmla="*/ 174191 h 174099"/>
                <a:gd name="connsiteX7" fmla="*/ 97633 w 106798"/>
                <a:gd name="connsiteY7" fmla="*/ 144837 h 174099"/>
                <a:gd name="connsiteX8" fmla="*/ 107019 w 106798"/>
                <a:gd name="connsiteY8" fmla="*/ 87648 h 174099"/>
                <a:gd name="connsiteX9" fmla="*/ 53493 w 106798"/>
                <a:gd name="connsiteY9" fmla="*/ 168624 h 174099"/>
                <a:gd name="connsiteX10" fmla="*/ 24066 w 106798"/>
                <a:gd name="connsiteY10" fmla="*/ 138005 h 174099"/>
                <a:gd name="connsiteX11" fmla="*/ 21276 w 106798"/>
                <a:gd name="connsiteY11" fmla="*/ 84611 h 174099"/>
                <a:gd name="connsiteX12" fmla="*/ 23305 w 106798"/>
                <a:gd name="connsiteY12" fmla="*/ 38050 h 174099"/>
                <a:gd name="connsiteX13" fmla="*/ 53493 w 106798"/>
                <a:gd name="connsiteY13" fmla="*/ 5659 h 174099"/>
                <a:gd name="connsiteX14" fmla="*/ 83427 w 106798"/>
                <a:gd name="connsiteY14" fmla="*/ 35266 h 174099"/>
                <a:gd name="connsiteX15" fmla="*/ 85964 w 106798"/>
                <a:gd name="connsiteY15" fmla="*/ 84611 h 174099"/>
                <a:gd name="connsiteX16" fmla="*/ 83173 w 106798"/>
                <a:gd name="connsiteY16" fmla="*/ 136993 h 174099"/>
                <a:gd name="connsiteX17" fmla="*/ 53493 w 106798"/>
                <a:gd name="connsiteY17" fmla="*/ 168624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798" h="174099">
                  <a:moveTo>
                    <a:pt x="107019" y="87648"/>
                  </a:moveTo>
                  <a:cubicBezTo>
                    <a:pt x="107019" y="67404"/>
                    <a:pt x="105751" y="47159"/>
                    <a:pt x="96872" y="28434"/>
                  </a:cubicBezTo>
                  <a:cubicBezTo>
                    <a:pt x="85203" y="4141"/>
                    <a:pt x="64401" y="92"/>
                    <a:pt x="53747" y="92"/>
                  </a:cubicBezTo>
                  <a:cubicBezTo>
                    <a:pt x="38526" y="92"/>
                    <a:pt x="20008" y="6671"/>
                    <a:pt x="9607" y="30205"/>
                  </a:cubicBezTo>
                  <a:cubicBezTo>
                    <a:pt x="1489" y="47666"/>
                    <a:pt x="221" y="67404"/>
                    <a:pt x="221" y="87648"/>
                  </a:cubicBezTo>
                  <a:cubicBezTo>
                    <a:pt x="221" y="106626"/>
                    <a:pt x="1236" y="129401"/>
                    <a:pt x="11636" y="148633"/>
                  </a:cubicBezTo>
                  <a:cubicBezTo>
                    <a:pt x="22544" y="169130"/>
                    <a:pt x="41063" y="174191"/>
                    <a:pt x="53493" y="174191"/>
                  </a:cubicBezTo>
                  <a:cubicBezTo>
                    <a:pt x="67192" y="174191"/>
                    <a:pt x="86471" y="168877"/>
                    <a:pt x="97633" y="144837"/>
                  </a:cubicBezTo>
                  <a:cubicBezTo>
                    <a:pt x="105751" y="127377"/>
                    <a:pt x="107019" y="107639"/>
                    <a:pt x="107019" y="87648"/>
                  </a:cubicBezTo>
                  <a:close/>
                  <a:moveTo>
                    <a:pt x="53493" y="168624"/>
                  </a:moveTo>
                  <a:cubicBezTo>
                    <a:pt x="43600" y="168624"/>
                    <a:pt x="28633" y="162298"/>
                    <a:pt x="24066" y="138005"/>
                  </a:cubicBezTo>
                  <a:cubicBezTo>
                    <a:pt x="21276" y="122822"/>
                    <a:pt x="21276" y="99541"/>
                    <a:pt x="21276" y="84611"/>
                  </a:cubicBezTo>
                  <a:cubicBezTo>
                    <a:pt x="21276" y="68416"/>
                    <a:pt x="21276" y="51714"/>
                    <a:pt x="23305" y="38050"/>
                  </a:cubicBezTo>
                  <a:cubicBezTo>
                    <a:pt x="28125" y="7937"/>
                    <a:pt x="47151" y="5659"/>
                    <a:pt x="53493" y="5659"/>
                  </a:cubicBezTo>
                  <a:cubicBezTo>
                    <a:pt x="61864" y="5659"/>
                    <a:pt x="78607" y="10214"/>
                    <a:pt x="83427" y="35266"/>
                  </a:cubicBezTo>
                  <a:cubicBezTo>
                    <a:pt x="85964" y="49437"/>
                    <a:pt x="85964" y="68669"/>
                    <a:pt x="85964" y="84611"/>
                  </a:cubicBezTo>
                  <a:cubicBezTo>
                    <a:pt x="85964" y="103590"/>
                    <a:pt x="85964" y="120797"/>
                    <a:pt x="83173" y="136993"/>
                  </a:cubicBezTo>
                  <a:cubicBezTo>
                    <a:pt x="79368" y="161032"/>
                    <a:pt x="64908" y="168624"/>
                    <a:pt x="53493" y="16862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F6FA3E8A-2F34-AF5D-2B7A-ACCC13778D5C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7769266" y="4888592"/>
              <a:ext cx="58853" cy="253051"/>
            </a:xfrm>
            <a:custGeom>
              <a:avLst/>
              <a:gdLst>
                <a:gd name="connsiteX0" fmla="*/ 59079 w 58853"/>
                <a:gd name="connsiteY0" fmla="*/ 126617 h 253051"/>
                <a:gd name="connsiteX1" fmla="*/ 42336 w 58853"/>
                <a:gd name="connsiteY1" fmla="*/ 47666 h 253051"/>
                <a:gd name="connsiteX2" fmla="*/ 2763 w 58853"/>
                <a:gd name="connsiteY2" fmla="*/ 92 h 253051"/>
                <a:gd name="connsiteX3" fmla="*/ 226 w 58853"/>
                <a:gd name="connsiteY3" fmla="*/ 2622 h 253051"/>
                <a:gd name="connsiteX4" fmla="*/ 5046 w 58853"/>
                <a:gd name="connsiteY4" fmla="*/ 8443 h 253051"/>
                <a:gd name="connsiteX5" fmla="*/ 44366 w 58853"/>
                <a:gd name="connsiteY5" fmla="*/ 126617 h 253051"/>
                <a:gd name="connsiteX6" fmla="*/ 3524 w 58853"/>
                <a:gd name="connsiteY6" fmla="*/ 246311 h 253051"/>
                <a:gd name="connsiteX7" fmla="*/ 226 w 58853"/>
                <a:gd name="connsiteY7" fmla="*/ 250613 h 253051"/>
                <a:gd name="connsiteX8" fmla="*/ 2763 w 58853"/>
                <a:gd name="connsiteY8" fmla="*/ 253143 h 253051"/>
                <a:gd name="connsiteX9" fmla="*/ 43097 w 58853"/>
                <a:gd name="connsiteY9" fmla="*/ 203798 h 253051"/>
                <a:gd name="connsiteX10" fmla="*/ 59079 w 58853"/>
                <a:gd name="connsiteY10" fmla="*/ 12661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3" h="253051">
                  <a:moveTo>
                    <a:pt x="59079" y="126617"/>
                  </a:moveTo>
                  <a:cubicBezTo>
                    <a:pt x="59079" y="106879"/>
                    <a:pt x="56288" y="76260"/>
                    <a:pt x="42336" y="47666"/>
                  </a:cubicBezTo>
                  <a:cubicBezTo>
                    <a:pt x="27116" y="16540"/>
                    <a:pt x="5299" y="92"/>
                    <a:pt x="2763" y="92"/>
                  </a:cubicBezTo>
                  <a:cubicBezTo>
                    <a:pt x="1240" y="92"/>
                    <a:pt x="226" y="1104"/>
                    <a:pt x="226" y="2622"/>
                  </a:cubicBezTo>
                  <a:cubicBezTo>
                    <a:pt x="226" y="3382"/>
                    <a:pt x="226" y="3888"/>
                    <a:pt x="5046" y="8443"/>
                  </a:cubicBezTo>
                  <a:cubicBezTo>
                    <a:pt x="29906" y="33495"/>
                    <a:pt x="44366" y="73730"/>
                    <a:pt x="44366" y="126617"/>
                  </a:cubicBezTo>
                  <a:cubicBezTo>
                    <a:pt x="44366" y="169889"/>
                    <a:pt x="34980" y="214426"/>
                    <a:pt x="3524" y="246311"/>
                  </a:cubicBezTo>
                  <a:cubicBezTo>
                    <a:pt x="226" y="249347"/>
                    <a:pt x="226" y="249853"/>
                    <a:pt x="226" y="250613"/>
                  </a:cubicBezTo>
                  <a:cubicBezTo>
                    <a:pt x="226" y="252131"/>
                    <a:pt x="1240" y="253143"/>
                    <a:pt x="2763" y="253143"/>
                  </a:cubicBezTo>
                  <a:cubicBezTo>
                    <a:pt x="5299" y="253143"/>
                    <a:pt x="28130" y="235936"/>
                    <a:pt x="43097" y="203798"/>
                  </a:cubicBezTo>
                  <a:cubicBezTo>
                    <a:pt x="56035" y="175962"/>
                    <a:pt x="59079" y="147874"/>
                    <a:pt x="59079" y="126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72B847EC-4683-48AC-C145-63448BE283AC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7859040" y="4888592"/>
              <a:ext cx="34753" cy="253051"/>
            </a:xfrm>
            <a:custGeom>
              <a:avLst/>
              <a:gdLst>
                <a:gd name="connsiteX0" fmla="*/ 34983 w 34753"/>
                <a:gd name="connsiteY0" fmla="*/ 92 h 253051"/>
                <a:gd name="connsiteX1" fmla="*/ 230 w 34753"/>
                <a:gd name="connsiteY1" fmla="*/ 92 h 253051"/>
                <a:gd name="connsiteX2" fmla="*/ 230 w 34753"/>
                <a:gd name="connsiteY2" fmla="*/ 10214 h 253051"/>
                <a:gd name="connsiteX3" fmla="*/ 24836 w 34753"/>
                <a:gd name="connsiteY3" fmla="*/ 10214 h 253051"/>
                <a:gd name="connsiteX4" fmla="*/ 24836 w 34753"/>
                <a:gd name="connsiteY4" fmla="*/ 243021 h 253051"/>
                <a:gd name="connsiteX5" fmla="*/ 230 w 34753"/>
                <a:gd name="connsiteY5" fmla="*/ 243021 h 253051"/>
                <a:gd name="connsiteX6" fmla="*/ 230 w 34753"/>
                <a:gd name="connsiteY6" fmla="*/ 253143 h 253051"/>
                <a:gd name="connsiteX7" fmla="*/ 34983 w 34753"/>
                <a:gd name="connsiteY7" fmla="*/ 253143 h 253051"/>
                <a:gd name="connsiteX8" fmla="*/ 34983 w 34753"/>
                <a:gd name="connsiteY8" fmla="*/ 92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53" h="253051">
                  <a:moveTo>
                    <a:pt x="34983" y="92"/>
                  </a:moveTo>
                  <a:lnTo>
                    <a:pt x="230" y="92"/>
                  </a:lnTo>
                  <a:lnTo>
                    <a:pt x="230" y="10214"/>
                  </a:lnTo>
                  <a:lnTo>
                    <a:pt x="24836" y="10214"/>
                  </a:lnTo>
                  <a:lnTo>
                    <a:pt x="24836" y="243021"/>
                  </a:lnTo>
                  <a:lnTo>
                    <a:pt x="230" y="243021"/>
                  </a:lnTo>
                  <a:lnTo>
                    <a:pt x="230" y="253143"/>
                  </a:lnTo>
                  <a:lnTo>
                    <a:pt x="34983" y="253143"/>
                  </a:lnTo>
                  <a:lnTo>
                    <a:pt x="34983" y="9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26AD738F-65EE-27C1-F458-DA166E19D04D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7937878" y="4888592"/>
              <a:ext cx="56570" cy="253051"/>
            </a:xfrm>
            <a:custGeom>
              <a:avLst/>
              <a:gdLst>
                <a:gd name="connsiteX0" fmla="*/ 55534 w 56570"/>
                <a:gd name="connsiteY0" fmla="*/ 130919 h 253051"/>
                <a:gd name="connsiteX1" fmla="*/ 56802 w 56570"/>
                <a:gd name="connsiteY1" fmla="*/ 126617 h 253051"/>
                <a:gd name="connsiteX2" fmla="*/ 55534 w 56570"/>
                <a:gd name="connsiteY2" fmla="*/ 122316 h 253051"/>
                <a:gd name="connsiteX3" fmla="*/ 11141 w 56570"/>
                <a:gd name="connsiteY3" fmla="*/ 5912 h 253051"/>
                <a:gd name="connsiteX4" fmla="*/ 5306 w 56570"/>
                <a:gd name="connsiteY4" fmla="*/ 92 h 253051"/>
                <a:gd name="connsiteX5" fmla="*/ 232 w 56570"/>
                <a:gd name="connsiteY5" fmla="*/ 5153 h 253051"/>
                <a:gd name="connsiteX6" fmla="*/ 1501 w 56570"/>
                <a:gd name="connsiteY6" fmla="*/ 9202 h 253051"/>
                <a:gd name="connsiteX7" fmla="*/ 46402 w 56570"/>
                <a:gd name="connsiteY7" fmla="*/ 126617 h 253051"/>
                <a:gd name="connsiteX8" fmla="*/ 1501 w 56570"/>
                <a:gd name="connsiteY8" fmla="*/ 243527 h 253051"/>
                <a:gd name="connsiteX9" fmla="*/ 232 w 56570"/>
                <a:gd name="connsiteY9" fmla="*/ 248082 h 253051"/>
                <a:gd name="connsiteX10" fmla="*/ 5306 w 56570"/>
                <a:gd name="connsiteY10" fmla="*/ 253143 h 253051"/>
                <a:gd name="connsiteX11" fmla="*/ 10633 w 56570"/>
                <a:gd name="connsiteY11" fmla="*/ 248082 h 253051"/>
                <a:gd name="connsiteX12" fmla="*/ 55534 w 56570"/>
                <a:gd name="connsiteY12" fmla="*/ 1309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570" h="253051">
                  <a:moveTo>
                    <a:pt x="55534" y="130919"/>
                  </a:moveTo>
                  <a:cubicBezTo>
                    <a:pt x="56802" y="127883"/>
                    <a:pt x="56802" y="127377"/>
                    <a:pt x="56802" y="126617"/>
                  </a:cubicBezTo>
                  <a:cubicBezTo>
                    <a:pt x="56802" y="125858"/>
                    <a:pt x="56802" y="125352"/>
                    <a:pt x="55534" y="122316"/>
                  </a:cubicBezTo>
                  <a:lnTo>
                    <a:pt x="11141" y="5912"/>
                  </a:lnTo>
                  <a:cubicBezTo>
                    <a:pt x="9618" y="1610"/>
                    <a:pt x="8096" y="92"/>
                    <a:pt x="5306" y="92"/>
                  </a:cubicBezTo>
                  <a:cubicBezTo>
                    <a:pt x="2516" y="92"/>
                    <a:pt x="232" y="2369"/>
                    <a:pt x="232" y="5153"/>
                  </a:cubicBezTo>
                  <a:cubicBezTo>
                    <a:pt x="232" y="5912"/>
                    <a:pt x="232" y="6418"/>
                    <a:pt x="1501" y="9202"/>
                  </a:cubicBezTo>
                  <a:lnTo>
                    <a:pt x="46402" y="126617"/>
                  </a:lnTo>
                  <a:lnTo>
                    <a:pt x="1501" y="243527"/>
                  </a:lnTo>
                  <a:cubicBezTo>
                    <a:pt x="232" y="246311"/>
                    <a:pt x="232" y="246817"/>
                    <a:pt x="232" y="248082"/>
                  </a:cubicBezTo>
                  <a:cubicBezTo>
                    <a:pt x="232" y="250866"/>
                    <a:pt x="2516" y="253143"/>
                    <a:pt x="5306" y="253143"/>
                  </a:cubicBezTo>
                  <a:cubicBezTo>
                    <a:pt x="8604" y="253143"/>
                    <a:pt x="9618" y="250613"/>
                    <a:pt x="10633" y="248082"/>
                  </a:cubicBezTo>
                  <a:lnTo>
                    <a:pt x="55534" y="13091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778FE7A9-C32C-6A87-4F8D-B7AE43A9BE07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8032878" y="4995354"/>
              <a:ext cx="113647" cy="120983"/>
            </a:xfrm>
            <a:custGeom>
              <a:avLst/>
              <a:gdLst>
                <a:gd name="connsiteX0" fmla="*/ 78191 w 113647"/>
                <a:gd name="connsiteY0" fmla="*/ 57663 h 120983"/>
                <a:gd name="connsiteX1" fmla="*/ 108734 w 113647"/>
                <a:gd name="connsiteY1" fmla="*/ 30029 h 120983"/>
                <a:gd name="connsiteX2" fmla="*/ 67359 w 113647"/>
                <a:gd name="connsiteY2" fmla="*/ 93 h 120983"/>
                <a:gd name="connsiteX3" fmla="*/ 236 w 113647"/>
                <a:gd name="connsiteY3" fmla="*/ 93 h 120983"/>
                <a:gd name="connsiteX4" fmla="*/ 236 w 113647"/>
                <a:gd name="connsiteY4" fmla="*/ 5585 h 120983"/>
                <a:gd name="connsiteX5" fmla="*/ 4498 w 113647"/>
                <a:gd name="connsiteY5" fmla="*/ 5585 h 120983"/>
                <a:gd name="connsiteX6" fmla="*/ 18526 w 113647"/>
                <a:gd name="connsiteY6" fmla="*/ 13910 h 120983"/>
                <a:gd name="connsiteX7" fmla="*/ 18526 w 113647"/>
                <a:gd name="connsiteY7" fmla="*/ 107261 h 120983"/>
                <a:gd name="connsiteX8" fmla="*/ 4498 w 113647"/>
                <a:gd name="connsiteY8" fmla="*/ 115586 h 120983"/>
                <a:gd name="connsiteX9" fmla="*/ 236 w 113647"/>
                <a:gd name="connsiteY9" fmla="*/ 115586 h 120983"/>
                <a:gd name="connsiteX10" fmla="*/ 236 w 113647"/>
                <a:gd name="connsiteY10" fmla="*/ 121077 h 120983"/>
                <a:gd name="connsiteX11" fmla="*/ 72331 w 113647"/>
                <a:gd name="connsiteY11" fmla="*/ 121077 h 120983"/>
                <a:gd name="connsiteX12" fmla="*/ 113884 w 113647"/>
                <a:gd name="connsiteY12" fmla="*/ 88661 h 120983"/>
                <a:gd name="connsiteX13" fmla="*/ 78191 w 113647"/>
                <a:gd name="connsiteY13" fmla="*/ 57840 h 120983"/>
                <a:gd name="connsiteX14" fmla="*/ 78191 w 113647"/>
                <a:gd name="connsiteY14" fmla="*/ 57663 h 120983"/>
                <a:gd name="connsiteX15" fmla="*/ 33265 w 113647"/>
                <a:gd name="connsiteY15" fmla="*/ 12670 h 120983"/>
                <a:gd name="connsiteX16" fmla="*/ 41966 w 113647"/>
                <a:gd name="connsiteY16" fmla="*/ 5585 h 120983"/>
                <a:gd name="connsiteX17" fmla="*/ 66116 w 113647"/>
                <a:gd name="connsiteY17" fmla="*/ 5585 h 120983"/>
                <a:gd name="connsiteX18" fmla="*/ 91509 w 113647"/>
                <a:gd name="connsiteY18" fmla="*/ 30029 h 120983"/>
                <a:gd name="connsiteX19" fmla="*/ 60967 w 113647"/>
                <a:gd name="connsiteY19" fmla="*/ 56245 h 120983"/>
                <a:gd name="connsiteX20" fmla="*/ 33265 w 113647"/>
                <a:gd name="connsiteY20" fmla="*/ 56245 h 120983"/>
                <a:gd name="connsiteX21" fmla="*/ 33265 w 113647"/>
                <a:gd name="connsiteY21" fmla="*/ 12670 h 120983"/>
                <a:gd name="connsiteX22" fmla="*/ 68957 w 113647"/>
                <a:gd name="connsiteY22" fmla="*/ 60142 h 120983"/>
                <a:gd name="connsiteX23" fmla="*/ 96126 w 113647"/>
                <a:gd name="connsiteY23" fmla="*/ 88484 h 120983"/>
                <a:gd name="connsiteX24" fmla="*/ 66471 w 113647"/>
                <a:gd name="connsiteY24" fmla="*/ 115586 h 120983"/>
                <a:gd name="connsiteX25" fmla="*/ 41966 w 113647"/>
                <a:gd name="connsiteY25" fmla="*/ 115586 h 120983"/>
                <a:gd name="connsiteX26" fmla="*/ 33265 w 113647"/>
                <a:gd name="connsiteY26" fmla="*/ 108501 h 120983"/>
                <a:gd name="connsiteX27" fmla="*/ 33265 w 113647"/>
                <a:gd name="connsiteY27" fmla="*/ 60142 h 120983"/>
                <a:gd name="connsiteX28" fmla="*/ 68957 w 113647"/>
                <a:gd name="connsiteY28" fmla="*/ 60142 h 1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3647" h="120983">
                  <a:moveTo>
                    <a:pt x="78191" y="57663"/>
                  </a:moveTo>
                  <a:cubicBezTo>
                    <a:pt x="94883" y="54651"/>
                    <a:pt x="108734" y="43669"/>
                    <a:pt x="108734" y="30029"/>
                  </a:cubicBezTo>
                  <a:cubicBezTo>
                    <a:pt x="108734" y="14264"/>
                    <a:pt x="91154" y="93"/>
                    <a:pt x="67359" y="93"/>
                  </a:cubicBezTo>
                  <a:lnTo>
                    <a:pt x="236" y="93"/>
                  </a:lnTo>
                  <a:lnTo>
                    <a:pt x="236" y="5585"/>
                  </a:lnTo>
                  <a:lnTo>
                    <a:pt x="4498" y="5585"/>
                  </a:lnTo>
                  <a:cubicBezTo>
                    <a:pt x="18171" y="5585"/>
                    <a:pt x="18526" y="7533"/>
                    <a:pt x="18526" y="13910"/>
                  </a:cubicBezTo>
                  <a:lnTo>
                    <a:pt x="18526" y="107261"/>
                  </a:lnTo>
                  <a:cubicBezTo>
                    <a:pt x="18526" y="113637"/>
                    <a:pt x="18171" y="115586"/>
                    <a:pt x="4498" y="115586"/>
                  </a:cubicBezTo>
                  <a:lnTo>
                    <a:pt x="236" y="115586"/>
                  </a:lnTo>
                  <a:lnTo>
                    <a:pt x="236" y="121077"/>
                  </a:lnTo>
                  <a:lnTo>
                    <a:pt x="72331" y="121077"/>
                  </a:lnTo>
                  <a:cubicBezTo>
                    <a:pt x="96837" y="121077"/>
                    <a:pt x="113884" y="105312"/>
                    <a:pt x="113884" y="88661"/>
                  </a:cubicBezTo>
                  <a:cubicBezTo>
                    <a:pt x="113884" y="73782"/>
                    <a:pt x="99500" y="60142"/>
                    <a:pt x="78191" y="57840"/>
                  </a:cubicBezTo>
                  <a:lnTo>
                    <a:pt x="78191" y="57663"/>
                  </a:lnTo>
                  <a:close/>
                  <a:moveTo>
                    <a:pt x="33265" y="12670"/>
                  </a:moveTo>
                  <a:cubicBezTo>
                    <a:pt x="33265" y="6825"/>
                    <a:pt x="33620" y="5585"/>
                    <a:pt x="41966" y="5585"/>
                  </a:cubicBezTo>
                  <a:lnTo>
                    <a:pt x="66116" y="5585"/>
                  </a:lnTo>
                  <a:cubicBezTo>
                    <a:pt x="84229" y="5585"/>
                    <a:pt x="91509" y="20110"/>
                    <a:pt x="91509" y="30029"/>
                  </a:cubicBezTo>
                  <a:cubicBezTo>
                    <a:pt x="91509" y="42429"/>
                    <a:pt x="81033" y="56245"/>
                    <a:pt x="60967" y="56245"/>
                  </a:cubicBezTo>
                  <a:lnTo>
                    <a:pt x="33265" y="56245"/>
                  </a:lnTo>
                  <a:lnTo>
                    <a:pt x="33265" y="12670"/>
                  </a:lnTo>
                  <a:close/>
                  <a:moveTo>
                    <a:pt x="68957" y="60142"/>
                  </a:moveTo>
                  <a:cubicBezTo>
                    <a:pt x="87248" y="60142"/>
                    <a:pt x="96126" y="75908"/>
                    <a:pt x="96126" y="88484"/>
                  </a:cubicBezTo>
                  <a:cubicBezTo>
                    <a:pt x="96126" y="101592"/>
                    <a:pt x="85472" y="115586"/>
                    <a:pt x="66471" y="115586"/>
                  </a:cubicBezTo>
                  <a:lnTo>
                    <a:pt x="41966" y="115586"/>
                  </a:lnTo>
                  <a:cubicBezTo>
                    <a:pt x="33620" y="115586"/>
                    <a:pt x="33265" y="114346"/>
                    <a:pt x="33265" y="108501"/>
                  </a:cubicBezTo>
                  <a:lnTo>
                    <a:pt x="33265" y="60142"/>
                  </a:lnTo>
                  <a:lnTo>
                    <a:pt x="68957" y="601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60B451AC-C74F-7CFF-0810-CDF79FBB7C33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8256811" y="4985511"/>
              <a:ext cx="168695" cy="59213"/>
            </a:xfrm>
            <a:custGeom>
              <a:avLst/>
              <a:gdLst>
                <a:gd name="connsiteX0" fmla="*/ 160315 w 168695"/>
                <a:gd name="connsiteY0" fmla="*/ 10214 h 59213"/>
                <a:gd name="connsiteX1" fmla="*/ 168940 w 168695"/>
                <a:gd name="connsiteY1" fmla="*/ 5153 h 59213"/>
                <a:gd name="connsiteX2" fmla="*/ 160569 w 168695"/>
                <a:gd name="connsiteY2" fmla="*/ 92 h 59213"/>
                <a:gd name="connsiteX3" fmla="*/ 8616 w 168695"/>
                <a:gd name="connsiteY3" fmla="*/ 92 h 59213"/>
                <a:gd name="connsiteX4" fmla="*/ 245 w 168695"/>
                <a:gd name="connsiteY4" fmla="*/ 5153 h 59213"/>
                <a:gd name="connsiteX5" fmla="*/ 8870 w 168695"/>
                <a:gd name="connsiteY5" fmla="*/ 10214 h 59213"/>
                <a:gd name="connsiteX6" fmla="*/ 160315 w 168695"/>
                <a:gd name="connsiteY6" fmla="*/ 10214 h 59213"/>
                <a:gd name="connsiteX7" fmla="*/ 160569 w 168695"/>
                <a:gd name="connsiteY7" fmla="*/ 59306 h 59213"/>
                <a:gd name="connsiteX8" fmla="*/ 168940 w 168695"/>
                <a:gd name="connsiteY8" fmla="*/ 54245 h 59213"/>
                <a:gd name="connsiteX9" fmla="*/ 160315 w 168695"/>
                <a:gd name="connsiteY9" fmla="*/ 49184 h 59213"/>
                <a:gd name="connsiteX10" fmla="*/ 8870 w 168695"/>
                <a:gd name="connsiteY10" fmla="*/ 49184 h 59213"/>
                <a:gd name="connsiteX11" fmla="*/ 245 w 168695"/>
                <a:gd name="connsiteY11" fmla="*/ 54245 h 59213"/>
                <a:gd name="connsiteX12" fmla="*/ 8616 w 168695"/>
                <a:gd name="connsiteY12" fmla="*/ 59306 h 59213"/>
                <a:gd name="connsiteX13" fmla="*/ 160569 w 168695"/>
                <a:gd name="connsiteY13" fmla="*/ 59306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695" h="59213">
                  <a:moveTo>
                    <a:pt x="160315" y="10214"/>
                  </a:moveTo>
                  <a:cubicBezTo>
                    <a:pt x="164120" y="10214"/>
                    <a:pt x="168940" y="10214"/>
                    <a:pt x="168940" y="5153"/>
                  </a:cubicBezTo>
                  <a:cubicBezTo>
                    <a:pt x="168940" y="92"/>
                    <a:pt x="164120" y="92"/>
                    <a:pt x="160569" y="92"/>
                  </a:cubicBezTo>
                  <a:lnTo>
                    <a:pt x="8616" y="92"/>
                  </a:lnTo>
                  <a:cubicBezTo>
                    <a:pt x="5065" y="92"/>
                    <a:pt x="245" y="92"/>
                    <a:pt x="245" y="5153"/>
                  </a:cubicBezTo>
                  <a:cubicBezTo>
                    <a:pt x="245" y="10214"/>
                    <a:pt x="5065" y="10214"/>
                    <a:pt x="8870" y="10214"/>
                  </a:cubicBezTo>
                  <a:lnTo>
                    <a:pt x="160315" y="10214"/>
                  </a:lnTo>
                  <a:close/>
                  <a:moveTo>
                    <a:pt x="160569" y="59306"/>
                  </a:moveTo>
                  <a:cubicBezTo>
                    <a:pt x="164120" y="59306"/>
                    <a:pt x="168940" y="59306"/>
                    <a:pt x="168940" y="54245"/>
                  </a:cubicBezTo>
                  <a:cubicBezTo>
                    <a:pt x="168940" y="49184"/>
                    <a:pt x="164120" y="49184"/>
                    <a:pt x="160315" y="49184"/>
                  </a:cubicBezTo>
                  <a:lnTo>
                    <a:pt x="8870" y="49184"/>
                  </a:lnTo>
                  <a:cubicBezTo>
                    <a:pt x="5065" y="49184"/>
                    <a:pt x="245" y="49184"/>
                    <a:pt x="245" y="54245"/>
                  </a:cubicBezTo>
                  <a:cubicBezTo>
                    <a:pt x="245" y="59306"/>
                    <a:pt x="5065" y="59306"/>
                    <a:pt x="8616" y="59306"/>
                  </a:cubicBezTo>
                  <a:lnTo>
                    <a:pt x="160569" y="593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6E7C71A6-D36D-7C1A-3FDC-40CF936014C9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8547665" y="4798124"/>
              <a:ext cx="136985" cy="111848"/>
            </a:xfrm>
            <a:custGeom>
              <a:avLst/>
              <a:gdLst>
                <a:gd name="connsiteX0" fmla="*/ 60632 w 136985"/>
                <a:gd name="connsiteY0" fmla="*/ 14762 h 111848"/>
                <a:gd name="connsiteX1" fmla="*/ 89297 w 136985"/>
                <a:gd name="connsiteY1" fmla="*/ 14762 h 111848"/>
                <a:gd name="connsiteX2" fmla="*/ 78643 w 136985"/>
                <a:gd name="connsiteY2" fmla="*/ 80049 h 111848"/>
                <a:gd name="connsiteX3" fmla="*/ 80672 w 136985"/>
                <a:gd name="connsiteY3" fmla="*/ 99281 h 111848"/>
                <a:gd name="connsiteX4" fmla="*/ 89805 w 136985"/>
                <a:gd name="connsiteY4" fmla="*/ 111934 h 111848"/>
                <a:gd name="connsiteX5" fmla="*/ 100205 w 136985"/>
                <a:gd name="connsiteY5" fmla="*/ 102318 h 111848"/>
                <a:gd name="connsiteX6" fmla="*/ 98683 w 136985"/>
                <a:gd name="connsiteY6" fmla="*/ 96751 h 111848"/>
                <a:gd name="connsiteX7" fmla="*/ 91327 w 136985"/>
                <a:gd name="connsiteY7" fmla="*/ 54997 h 111848"/>
                <a:gd name="connsiteX8" fmla="*/ 95893 w 136985"/>
                <a:gd name="connsiteY8" fmla="*/ 14762 h 111848"/>
                <a:gd name="connsiteX9" fmla="*/ 124812 w 136985"/>
                <a:gd name="connsiteY9" fmla="*/ 14762 h 111848"/>
                <a:gd name="connsiteX10" fmla="*/ 137242 w 136985"/>
                <a:gd name="connsiteY10" fmla="*/ 6158 h 111848"/>
                <a:gd name="connsiteX11" fmla="*/ 127095 w 136985"/>
                <a:gd name="connsiteY11" fmla="*/ 85 h 111848"/>
                <a:gd name="connsiteX12" fmla="*/ 42113 w 136985"/>
                <a:gd name="connsiteY12" fmla="*/ 85 h 111848"/>
                <a:gd name="connsiteX13" fmla="*/ 15731 w 136985"/>
                <a:gd name="connsiteY13" fmla="*/ 11979 h 111848"/>
                <a:gd name="connsiteX14" fmla="*/ 257 w 136985"/>
                <a:gd name="connsiteY14" fmla="*/ 34753 h 111848"/>
                <a:gd name="connsiteX15" fmla="*/ 3301 w 136985"/>
                <a:gd name="connsiteY15" fmla="*/ 37284 h 111848"/>
                <a:gd name="connsiteX16" fmla="*/ 7360 w 136985"/>
                <a:gd name="connsiteY16" fmla="*/ 34247 h 111848"/>
                <a:gd name="connsiteX17" fmla="*/ 39577 w 136985"/>
                <a:gd name="connsiteY17" fmla="*/ 14762 h 111848"/>
                <a:gd name="connsiteX18" fmla="*/ 54036 w 136985"/>
                <a:gd name="connsiteY18" fmla="*/ 14762 h 111848"/>
                <a:gd name="connsiteX19" fmla="*/ 21566 w 136985"/>
                <a:gd name="connsiteY19" fmla="*/ 99028 h 111848"/>
                <a:gd name="connsiteX20" fmla="*/ 19536 w 136985"/>
                <a:gd name="connsiteY20" fmla="*/ 105101 h 111848"/>
                <a:gd name="connsiteX21" fmla="*/ 26893 w 136985"/>
                <a:gd name="connsiteY21" fmla="*/ 111934 h 111848"/>
                <a:gd name="connsiteX22" fmla="*/ 39577 w 136985"/>
                <a:gd name="connsiteY22" fmla="*/ 95485 h 111848"/>
                <a:gd name="connsiteX23" fmla="*/ 46426 w 136985"/>
                <a:gd name="connsiteY23" fmla="*/ 70686 h 111848"/>
                <a:gd name="connsiteX24" fmla="*/ 60632 w 136985"/>
                <a:gd name="connsiteY24" fmla="*/ 147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6985" h="111848">
                  <a:moveTo>
                    <a:pt x="60632" y="14762"/>
                  </a:moveTo>
                  <a:lnTo>
                    <a:pt x="89297" y="14762"/>
                  </a:lnTo>
                  <a:cubicBezTo>
                    <a:pt x="80926" y="52214"/>
                    <a:pt x="78643" y="63095"/>
                    <a:pt x="78643" y="80049"/>
                  </a:cubicBezTo>
                  <a:cubicBezTo>
                    <a:pt x="78643" y="83845"/>
                    <a:pt x="78643" y="90677"/>
                    <a:pt x="80672" y="99281"/>
                  </a:cubicBezTo>
                  <a:cubicBezTo>
                    <a:pt x="83209" y="110415"/>
                    <a:pt x="86000" y="111934"/>
                    <a:pt x="89805" y="111934"/>
                  </a:cubicBezTo>
                  <a:cubicBezTo>
                    <a:pt x="94878" y="111934"/>
                    <a:pt x="100205" y="107379"/>
                    <a:pt x="100205" y="102318"/>
                  </a:cubicBezTo>
                  <a:cubicBezTo>
                    <a:pt x="100205" y="100800"/>
                    <a:pt x="100205" y="100293"/>
                    <a:pt x="98683" y="96751"/>
                  </a:cubicBezTo>
                  <a:cubicBezTo>
                    <a:pt x="91327" y="78531"/>
                    <a:pt x="91327" y="62083"/>
                    <a:pt x="91327" y="54997"/>
                  </a:cubicBezTo>
                  <a:cubicBezTo>
                    <a:pt x="91327" y="41586"/>
                    <a:pt x="93103" y="27921"/>
                    <a:pt x="95893" y="14762"/>
                  </a:cubicBezTo>
                  <a:lnTo>
                    <a:pt x="124812" y="14762"/>
                  </a:lnTo>
                  <a:cubicBezTo>
                    <a:pt x="128110" y="14762"/>
                    <a:pt x="137242" y="14762"/>
                    <a:pt x="137242" y="6158"/>
                  </a:cubicBezTo>
                  <a:cubicBezTo>
                    <a:pt x="137242" y="85"/>
                    <a:pt x="131915" y="85"/>
                    <a:pt x="127095" y="85"/>
                  </a:cubicBezTo>
                  <a:lnTo>
                    <a:pt x="42113" y="85"/>
                  </a:lnTo>
                  <a:cubicBezTo>
                    <a:pt x="36533" y="85"/>
                    <a:pt x="26893" y="85"/>
                    <a:pt x="15731" y="11979"/>
                  </a:cubicBezTo>
                  <a:cubicBezTo>
                    <a:pt x="6852" y="21848"/>
                    <a:pt x="257" y="33488"/>
                    <a:pt x="257" y="34753"/>
                  </a:cubicBezTo>
                  <a:cubicBezTo>
                    <a:pt x="257" y="35006"/>
                    <a:pt x="257" y="37284"/>
                    <a:pt x="3301" y="37284"/>
                  </a:cubicBezTo>
                  <a:cubicBezTo>
                    <a:pt x="5330" y="37284"/>
                    <a:pt x="5838" y="36272"/>
                    <a:pt x="7360" y="34247"/>
                  </a:cubicBezTo>
                  <a:cubicBezTo>
                    <a:pt x="19790" y="14762"/>
                    <a:pt x="34503" y="14762"/>
                    <a:pt x="39577" y="14762"/>
                  </a:cubicBezTo>
                  <a:lnTo>
                    <a:pt x="54036" y="14762"/>
                  </a:lnTo>
                  <a:cubicBezTo>
                    <a:pt x="45919" y="45381"/>
                    <a:pt x="32220" y="76001"/>
                    <a:pt x="21566" y="99028"/>
                  </a:cubicBezTo>
                  <a:cubicBezTo>
                    <a:pt x="19536" y="102824"/>
                    <a:pt x="19536" y="103330"/>
                    <a:pt x="19536" y="105101"/>
                  </a:cubicBezTo>
                  <a:cubicBezTo>
                    <a:pt x="19536" y="109909"/>
                    <a:pt x="23595" y="111934"/>
                    <a:pt x="26893" y="111934"/>
                  </a:cubicBezTo>
                  <a:cubicBezTo>
                    <a:pt x="34503" y="111934"/>
                    <a:pt x="36533" y="104848"/>
                    <a:pt x="39577" y="95485"/>
                  </a:cubicBezTo>
                  <a:cubicBezTo>
                    <a:pt x="43128" y="83845"/>
                    <a:pt x="43128" y="83339"/>
                    <a:pt x="46426" y="70686"/>
                  </a:cubicBezTo>
                  <a:lnTo>
                    <a:pt x="60632" y="1476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996B62F6-CAAF-CB6E-9D45-68C9DF9E834A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8540816" y="5010057"/>
              <a:ext cx="153704" cy="10121"/>
            </a:xfrm>
            <a:custGeom>
              <a:avLst/>
              <a:gdLst>
                <a:gd name="connsiteX0" fmla="*/ 0 w 153704"/>
                <a:gd name="connsiteY0" fmla="*/ 0 h 10121"/>
                <a:gd name="connsiteX1" fmla="*/ 153705 w 153704"/>
                <a:gd name="connsiteY1" fmla="*/ 0 h 10121"/>
                <a:gd name="connsiteX2" fmla="*/ 153705 w 153704"/>
                <a:gd name="connsiteY2" fmla="*/ 10122 h 10121"/>
                <a:gd name="connsiteX3" fmla="*/ 0 w 153704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704" h="10121">
                  <a:moveTo>
                    <a:pt x="0" y="0"/>
                  </a:moveTo>
                  <a:lnTo>
                    <a:pt x="153705" y="0"/>
                  </a:lnTo>
                  <a:lnTo>
                    <a:pt x="153705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B204382F-E5B1-9D0A-F45C-1929FF7C4F01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8566932" y="5083429"/>
              <a:ext cx="101217" cy="168531"/>
            </a:xfrm>
            <a:custGeom>
              <a:avLst/>
              <a:gdLst>
                <a:gd name="connsiteX0" fmla="*/ 19790 w 101217"/>
                <a:gd name="connsiteY0" fmla="*/ 149146 h 168531"/>
                <a:gd name="connsiteX1" fmla="*/ 46680 w 101217"/>
                <a:gd name="connsiteY1" fmla="*/ 123082 h 168531"/>
                <a:gd name="connsiteX2" fmla="*/ 101474 w 101217"/>
                <a:gd name="connsiteY2" fmla="*/ 49191 h 168531"/>
                <a:gd name="connsiteX3" fmla="*/ 47695 w 101217"/>
                <a:gd name="connsiteY3" fmla="*/ 99 h 168531"/>
                <a:gd name="connsiteX4" fmla="*/ 257 w 101217"/>
                <a:gd name="connsiteY4" fmla="*/ 45901 h 168531"/>
                <a:gd name="connsiteX5" fmla="*/ 13702 w 101217"/>
                <a:gd name="connsiteY5" fmla="*/ 60072 h 168531"/>
                <a:gd name="connsiteX6" fmla="*/ 26893 w 101217"/>
                <a:gd name="connsiteY6" fmla="*/ 46660 h 168531"/>
                <a:gd name="connsiteX7" fmla="*/ 13448 w 101217"/>
                <a:gd name="connsiteY7" fmla="*/ 33502 h 168531"/>
                <a:gd name="connsiteX8" fmla="*/ 10151 w 101217"/>
                <a:gd name="connsiteY8" fmla="*/ 33755 h 168531"/>
                <a:gd name="connsiteX9" fmla="*/ 44397 w 101217"/>
                <a:gd name="connsiteY9" fmla="*/ 7943 h 168531"/>
                <a:gd name="connsiteX10" fmla="*/ 78390 w 101217"/>
                <a:gd name="connsiteY10" fmla="*/ 49191 h 168531"/>
                <a:gd name="connsiteX11" fmla="*/ 51754 w 101217"/>
                <a:gd name="connsiteY11" fmla="*/ 105115 h 168531"/>
                <a:gd name="connsiteX12" fmla="*/ 3048 w 101217"/>
                <a:gd name="connsiteY12" fmla="*/ 159268 h 168531"/>
                <a:gd name="connsiteX13" fmla="*/ 257 w 101217"/>
                <a:gd name="connsiteY13" fmla="*/ 168631 h 168531"/>
                <a:gd name="connsiteX14" fmla="*/ 94371 w 101217"/>
                <a:gd name="connsiteY14" fmla="*/ 168631 h 168531"/>
                <a:gd name="connsiteX15" fmla="*/ 101474 w 101217"/>
                <a:gd name="connsiteY15" fmla="*/ 124600 h 168531"/>
                <a:gd name="connsiteX16" fmla="*/ 95132 w 101217"/>
                <a:gd name="connsiteY16" fmla="*/ 124600 h 168531"/>
                <a:gd name="connsiteX17" fmla="*/ 89552 w 101217"/>
                <a:gd name="connsiteY17" fmla="*/ 147121 h 168531"/>
                <a:gd name="connsiteX18" fmla="*/ 65452 w 101217"/>
                <a:gd name="connsiteY18" fmla="*/ 149146 h 168531"/>
                <a:gd name="connsiteX19" fmla="*/ 19790 w 101217"/>
                <a:gd name="connsiteY19" fmla="*/ 149146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217" h="168531">
                  <a:moveTo>
                    <a:pt x="19790" y="149146"/>
                  </a:moveTo>
                  <a:lnTo>
                    <a:pt x="46680" y="123082"/>
                  </a:lnTo>
                  <a:cubicBezTo>
                    <a:pt x="86254" y="88161"/>
                    <a:pt x="101474" y="74496"/>
                    <a:pt x="101474" y="49191"/>
                  </a:cubicBezTo>
                  <a:cubicBezTo>
                    <a:pt x="101474" y="20343"/>
                    <a:pt x="78643" y="99"/>
                    <a:pt x="47695" y="99"/>
                  </a:cubicBezTo>
                  <a:cubicBezTo>
                    <a:pt x="19029" y="99"/>
                    <a:pt x="257" y="23379"/>
                    <a:pt x="257" y="45901"/>
                  </a:cubicBezTo>
                  <a:cubicBezTo>
                    <a:pt x="257" y="60072"/>
                    <a:pt x="12941" y="60072"/>
                    <a:pt x="13702" y="60072"/>
                  </a:cubicBezTo>
                  <a:cubicBezTo>
                    <a:pt x="18015" y="60072"/>
                    <a:pt x="26893" y="57035"/>
                    <a:pt x="26893" y="46660"/>
                  </a:cubicBezTo>
                  <a:cubicBezTo>
                    <a:pt x="26893" y="40081"/>
                    <a:pt x="22327" y="33502"/>
                    <a:pt x="13448" y="33502"/>
                  </a:cubicBezTo>
                  <a:cubicBezTo>
                    <a:pt x="11419" y="33502"/>
                    <a:pt x="10912" y="33502"/>
                    <a:pt x="10151" y="33755"/>
                  </a:cubicBezTo>
                  <a:cubicBezTo>
                    <a:pt x="15985" y="17306"/>
                    <a:pt x="29684" y="7943"/>
                    <a:pt x="44397" y="7943"/>
                  </a:cubicBezTo>
                  <a:cubicBezTo>
                    <a:pt x="67482" y="7943"/>
                    <a:pt x="78390" y="28440"/>
                    <a:pt x="78390" y="49191"/>
                  </a:cubicBezTo>
                  <a:cubicBezTo>
                    <a:pt x="78390" y="69435"/>
                    <a:pt x="65706" y="89426"/>
                    <a:pt x="51754" y="105115"/>
                  </a:cubicBezTo>
                  <a:lnTo>
                    <a:pt x="3048" y="159268"/>
                  </a:lnTo>
                  <a:cubicBezTo>
                    <a:pt x="257" y="162051"/>
                    <a:pt x="257" y="162558"/>
                    <a:pt x="257" y="168631"/>
                  </a:cubicBezTo>
                  <a:lnTo>
                    <a:pt x="94371" y="168631"/>
                  </a:lnTo>
                  <a:lnTo>
                    <a:pt x="101474" y="124600"/>
                  </a:lnTo>
                  <a:lnTo>
                    <a:pt x="95132" y="124600"/>
                  </a:lnTo>
                  <a:cubicBezTo>
                    <a:pt x="93864" y="132191"/>
                    <a:pt x="92088" y="143326"/>
                    <a:pt x="89552" y="147121"/>
                  </a:cubicBezTo>
                  <a:cubicBezTo>
                    <a:pt x="87776" y="149146"/>
                    <a:pt x="71033" y="149146"/>
                    <a:pt x="65452" y="149146"/>
                  </a:cubicBezTo>
                  <a:lnTo>
                    <a:pt x="19790" y="1491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BA083D96-7A4C-C77C-CC48-DA1DAC695386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8872842" y="4641082"/>
              <a:ext cx="158218" cy="120983"/>
            </a:xfrm>
            <a:custGeom>
              <a:avLst/>
              <a:gdLst>
                <a:gd name="connsiteX0" fmla="*/ 136113 w 158218"/>
                <a:gd name="connsiteY0" fmla="*/ 19387 h 120983"/>
                <a:gd name="connsiteX1" fmla="*/ 154936 w 158218"/>
                <a:gd name="connsiteY1" fmla="*/ 6456 h 120983"/>
                <a:gd name="connsiteX2" fmla="*/ 158488 w 158218"/>
                <a:gd name="connsiteY2" fmla="*/ 2559 h 120983"/>
                <a:gd name="connsiteX3" fmla="*/ 155824 w 158218"/>
                <a:gd name="connsiteY3" fmla="*/ 79 h 120983"/>
                <a:gd name="connsiteX4" fmla="*/ 137356 w 158218"/>
                <a:gd name="connsiteY4" fmla="*/ 788 h 120983"/>
                <a:gd name="connsiteX5" fmla="*/ 118534 w 158218"/>
                <a:gd name="connsiteY5" fmla="*/ 79 h 120983"/>
                <a:gd name="connsiteX6" fmla="*/ 114982 w 158218"/>
                <a:gd name="connsiteY6" fmla="*/ 3976 h 120983"/>
                <a:gd name="connsiteX7" fmla="*/ 118889 w 158218"/>
                <a:gd name="connsiteY7" fmla="*/ 6456 h 120983"/>
                <a:gd name="connsiteX8" fmla="*/ 130253 w 158218"/>
                <a:gd name="connsiteY8" fmla="*/ 13719 h 120983"/>
                <a:gd name="connsiteX9" fmla="*/ 129543 w 158218"/>
                <a:gd name="connsiteY9" fmla="*/ 17970 h 120983"/>
                <a:gd name="connsiteX10" fmla="*/ 110188 w 158218"/>
                <a:gd name="connsiteY10" fmla="*/ 95201 h 120983"/>
                <a:gd name="connsiteX11" fmla="*/ 65084 w 158218"/>
                <a:gd name="connsiteY11" fmla="*/ 3091 h 120983"/>
                <a:gd name="connsiteX12" fmla="*/ 59046 w 158218"/>
                <a:gd name="connsiteY12" fmla="*/ 79 h 120983"/>
                <a:gd name="connsiteX13" fmla="*/ 34719 w 158218"/>
                <a:gd name="connsiteY13" fmla="*/ 79 h 120983"/>
                <a:gd name="connsiteX14" fmla="*/ 29036 w 158218"/>
                <a:gd name="connsiteY14" fmla="*/ 3976 h 120983"/>
                <a:gd name="connsiteX15" fmla="*/ 34896 w 158218"/>
                <a:gd name="connsiteY15" fmla="*/ 6456 h 120983"/>
                <a:gd name="connsiteX16" fmla="*/ 46261 w 158218"/>
                <a:gd name="connsiteY16" fmla="*/ 7342 h 120983"/>
                <a:gd name="connsiteX17" fmla="*/ 22466 w 158218"/>
                <a:gd name="connsiteY17" fmla="*/ 102110 h 120983"/>
                <a:gd name="connsiteX18" fmla="*/ 3998 w 158218"/>
                <a:gd name="connsiteY18" fmla="*/ 114686 h 120983"/>
                <a:gd name="connsiteX19" fmla="*/ 269 w 158218"/>
                <a:gd name="connsiteY19" fmla="*/ 118406 h 120983"/>
                <a:gd name="connsiteX20" fmla="*/ 2933 w 158218"/>
                <a:gd name="connsiteY20" fmla="*/ 121063 h 120983"/>
                <a:gd name="connsiteX21" fmla="*/ 21400 w 158218"/>
                <a:gd name="connsiteY21" fmla="*/ 120355 h 120983"/>
                <a:gd name="connsiteX22" fmla="*/ 40223 w 158218"/>
                <a:gd name="connsiteY22" fmla="*/ 121063 h 120983"/>
                <a:gd name="connsiteX23" fmla="*/ 43775 w 158218"/>
                <a:gd name="connsiteY23" fmla="*/ 117343 h 120983"/>
                <a:gd name="connsiteX24" fmla="*/ 39691 w 158218"/>
                <a:gd name="connsiteY24" fmla="*/ 114686 h 120983"/>
                <a:gd name="connsiteX25" fmla="*/ 28503 w 158218"/>
                <a:gd name="connsiteY25" fmla="*/ 107247 h 120983"/>
                <a:gd name="connsiteX26" fmla="*/ 29214 w 158218"/>
                <a:gd name="connsiteY26" fmla="*/ 102818 h 120983"/>
                <a:gd name="connsiteX27" fmla="*/ 51943 w 158218"/>
                <a:gd name="connsiteY27" fmla="*/ 12125 h 120983"/>
                <a:gd name="connsiteX28" fmla="*/ 103795 w 158218"/>
                <a:gd name="connsiteY28" fmla="*/ 118052 h 120983"/>
                <a:gd name="connsiteX29" fmla="*/ 107702 w 158218"/>
                <a:gd name="connsiteY29" fmla="*/ 121063 h 120983"/>
                <a:gd name="connsiteX30" fmla="*/ 111431 w 158218"/>
                <a:gd name="connsiteY30" fmla="*/ 117343 h 120983"/>
                <a:gd name="connsiteX31" fmla="*/ 136113 w 158218"/>
                <a:gd name="connsiteY31" fmla="*/ 19387 h 1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218" h="120983">
                  <a:moveTo>
                    <a:pt x="136113" y="19387"/>
                  </a:moveTo>
                  <a:cubicBezTo>
                    <a:pt x="137889" y="12656"/>
                    <a:pt x="140730" y="6811"/>
                    <a:pt x="154936" y="6456"/>
                  </a:cubicBezTo>
                  <a:cubicBezTo>
                    <a:pt x="155824" y="6456"/>
                    <a:pt x="158488" y="6279"/>
                    <a:pt x="158488" y="2559"/>
                  </a:cubicBezTo>
                  <a:cubicBezTo>
                    <a:pt x="158488" y="1497"/>
                    <a:pt x="157600" y="79"/>
                    <a:pt x="155824" y="79"/>
                  </a:cubicBezTo>
                  <a:cubicBezTo>
                    <a:pt x="149964" y="79"/>
                    <a:pt x="143394" y="788"/>
                    <a:pt x="137356" y="788"/>
                  </a:cubicBezTo>
                  <a:cubicBezTo>
                    <a:pt x="133095" y="788"/>
                    <a:pt x="122795" y="79"/>
                    <a:pt x="118534" y="79"/>
                  </a:cubicBezTo>
                  <a:cubicBezTo>
                    <a:pt x="117646" y="79"/>
                    <a:pt x="114982" y="79"/>
                    <a:pt x="114982" y="3976"/>
                  </a:cubicBezTo>
                  <a:cubicBezTo>
                    <a:pt x="114982" y="6279"/>
                    <a:pt x="117291" y="6456"/>
                    <a:pt x="118889" y="6456"/>
                  </a:cubicBezTo>
                  <a:cubicBezTo>
                    <a:pt x="127235" y="6633"/>
                    <a:pt x="130253" y="9291"/>
                    <a:pt x="130253" y="13719"/>
                  </a:cubicBezTo>
                  <a:cubicBezTo>
                    <a:pt x="130253" y="15136"/>
                    <a:pt x="130076" y="16022"/>
                    <a:pt x="129543" y="17970"/>
                  </a:cubicBezTo>
                  <a:lnTo>
                    <a:pt x="110188" y="95201"/>
                  </a:lnTo>
                  <a:lnTo>
                    <a:pt x="65084" y="3091"/>
                  </a:lnTo>
                  <a:cubicBezTo>
                    <a:pt x="63663" y="79"/>
                    <a:pt x="63308" y="79"/>
                    <a:pt x="59046" y="79"/>
                  </a:cubicBezTo>
                  <a:lnTo>
                    <a:pt x="34719" y="79"/>
                  </a:lnTo>
                  <a:cubicBezTo>
                    <a:pt x="31345" y="79"/>
                    <a:pt x="29036" y="79"/>
                    <a:pt x="29036" y="3976"/>
                  </a:cubicBezTo>
                  <a:cubicBezTo>
                    <a:pt x="29036" y="6456"/>
                    <a:pt x="31167" y="6456"/>
                    <a:pt x="34896" y="6456"/>
                  </a:cubicBezTo>
                  <a:cubicBezTo>
                    <a:pt x="38625" y="6456"/>
                    <a:pt x="42532" y="6633"/>
                    <a:pt x="46261" y="7342"/>
                  </a:cubicBezTo>
                  <a:lnTo>
                    <a:pt x="22466" y="102110"/>
                  </a:lnTo>
                  <a:cubicBezTo>
                    <a:pt x="20868" y="108841"/>
                    <a:pt x="17849" y="114155"/>
                    <a:pt x="3998" y="114686"/>
                  </a:cubicBezTo>
                  <a:cubicBezTo>
                    <a:pt x="2755" y="114686"/>
                    <a:pt x="269" y="114863"/>
                    <a:pt x="269" y="118406"/>
                  </a:cubicBezTo>
                  <a:cubicBezTo>
                    <a:pt x="269" y="120355"/>
                    <a:pt x="1690" y="121063"/>
                    <a:pt x="2933" y="121063"/>
                  </a:cubicBezTo>
                  <a:cubicBezTo>
                    <a:pt x="8793" y="121063"/>
                    <a:pt x="15363" y="120355"/>
                    <a:pt x="21400" y="120355"/>
                  </a:cubicBezTo>
                  <a:cubicBezTo>
                    <a:pt x="25662" y="120355"/>
                    <a:pt x="35962" y="121063"/>
                    <a:pt x="40223" y="121063"/>
                  </a:cubicBezTo>
                  <a:cubicBezTo>
                    <a:pt x="41999" y="121063"/>
                    <a:pt x="43775" y="120178"/>
                    <a:pt x="43775" y="117343"/>
                  </a:cubicBezTo>
                  <a:cubicBezTo>
                    <a:pt x="43775" y="114863"/>
                    <a:pt x="41644" y="114686"/>
                    <a:pt x="39691" y="114686"/>
                  </a:cubicBezTo>
                  <a:cubicBezTo>
                    <a:pt x="28503" y="114332"/>
                    <a:pt x="28503" y="109727"/>
                    <a:pt x="28503" y="107247"/>
                  </a:cubicBezTo>
                  <a:cubicBezTo>
                    <a:pt x="28503" y="106538"/>
                    <a:pt x="28503" y="105652"/>
                    <a:pt x="29214" y="102818"/>
                  </a:cubicBezTo>
                  <a:lnTo>
                    <a:pt x="51943" y="12125"/>
                  </a:lnTo>
                  <a:lnTo>
                    <a:pt x="103795" y="118052"/>
                  </a:lnTo>
                  <a:cubicBezTo>
                    <a:pt x="105215" y="120886"/>
                    <a:pt x="105926" y="121063"/>
                    <a:pt x="107702" y="121063"/>
                  </a:cubicBezTo>
                  <a:cubicBezTo>
                    <a:pt x="110543" y="121063"/>
                    <a:pt x="110543" y="120532"/>
                    <a:pt x="111431" y="117343"/>
                  </a:cubicBezTo>
                  <a:lnTo>
                    <a:pt x="136113" y="1938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8B49CCDC-B291-8968-4D53-E10B7C2620F0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8781446" y="4837980"/>
              <a:ext cx="337644" cy="354271"/>
            </a:xfrm>
            <a:custGeom>
              <a:avLst/>
              <a:gdLst>
                <a:gd name="connsiteX0" fmla="*/ 307215 w 337644"/>
                <a:gd name="connsiteY0" fmla="*/ 354354 h 354271"/>
                <a:gd name="connsiteX1" fmla="*/ 337910 w 337644"/>
                <a:gd name="connsiteY1" fmla="*/ 273378 h 354271"/>
                <a:gd name="connsiteX2" fmla="*/ 331568 w 337644"/>
                <a:gd name="connsiteY2" fmla="*/ 273378 h 354271"/>
                <a:gd name="connsiteX3" fmla="*/ 265612 w 337644"/>
                <a:gd name="connsiteY3" fmla="*/ 324494 h 354271"/>
                <a:gd name="connsiteX4" fmla="*/ 186718 w 337644"/>
                <a:gd name="connsiteY4" fmla="*/ 332339 h 354271"/>
                <a:gd name="connsiteX5" fmla="*/ 33751 w 337644"/>
                <a:gd name="connsiteY5" fmla="*/ 332339 h 354271"/>
                <a:gd name="connsiteX6" fmla="*/ 162873 w 337644"/>
                <a:gd name="connsiteY6" fmla="*/ 181267 h 354271"/>
                <a:gd name="connsiteX7" fmla="*/ 165156 w 337644"/>
                <a:gd name="connsiteY7" fmla="*/ 177218 h 354271"/>
                <a:gd name="connsiteX8" fmla="*/ 163380 w 337644"/>
                <a:gd name="connsiteY8" fmla="*/ 173422 h 354271"/>
                <a:gd name="connsiteX9" fmla="*/ 45166 w 337644"/>
                <a:gd name="connsiteY9" fmla="*/ 12229 h 354271"/>
                <a:gd name="connsiteX10" fmla="*/ 184182 w 337644"/>
                <a:gd name="connsiteY10" fmla="*/ 12229 h 354271"/>
                <a:gd name="connsiteX11" fmla="*/ 243542 w 337644"/>
                <a:gd name="connsiteY11" fmla="*/ 16278 h 354271"/>
                <a:gd name="connsiteX12" fmla="*/ 299351 w 337644"/>
                <a:gd name="connsiteY12" fmla="*/ 35257 h 354271"/>
                <a:gd name="connsiteX13" fmla="*/ 331568 w 337644"/>
                <a:gd name="connsiteY13" fmla="*/ 71190 h 354271"/>
                <a:gd name="connsiteX14" fmla="*/ 337910 w 337644"/>
                <a:gd name="connsiteY14" fmla="*/ 71190 h 354271"/>
                <a:gd name="connsiteX15" fmla="*/ 307215 w 337644"/>
                <a:gd name="connsiteY15" fmla="*/ 82 h 354271"/>
                <a:gd name="connsiteX16" fmla="*/ 7368 w 337644"/>
                <a:gd name="connsiteY16" fmla="*/ 82 h 354271"/>
                <a:gd name="connsiteX17" fmla="*/ 519 w 337644"/>
                <a:gd name="connsiteY17" fmla="*/ 1854 h 354271"/>
                <a:gd name="connsiteX18" fmla="*/ 266 w 337644"/>
                <a:gd name="connsiteY18" fmla="*/ 10205 h 354271"/>
                <a:gd name="connsiteX19" fmla="*/ 134461 w 337644"/>
                <a:gd name="connsiteY19" fmla="*/ 193413 h 354271"/>
                <a:gd name="connsiteX20" fmla="*/ 3056 w 337644"/>
                <a:gd name="connsiteY20" fmla="*/ 347016 h 354271"/>
                <a:gd name="connsiteX21" fmla="*/ 519 w 337644"/>
                <a:gd name="connsiteY21" fmla="*/ 351570 h 354271"/>
                <a:gd name="connsiteX22" fmla="*/ 7368 w 337644"/>
                <a:gd name="connsiteY22" fmla="*/ 354354 h 354271"/>
                <a:gd name="connsiteX23" fmla="*/ 307215 w 337644"/>
                <a:gd name="connsiteY23" fmla="*/ 354354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7644" h="354271">
                  <a:moveTo>
                    <a:pt x="307215" y="354354"/>
                  </a:moveTo>
                  <a:lnTo>
                    <a:pt x="337910" y="273378"/>
                  </a:lnTo>
                  <a:lnTo>
                    <a:pt x="331568" y="273378"/>
                  </a:lnTo>
                  <a:cubicBezTo>
                    <a:pt x="321675" y="299695"/>
                    <a:pt x="294785" y="316902"/>
                    <a:pt x="265612" y="324494"/>
                  </a:cubicBezTo>
                  <a:cubicBezTo>
                    <a:pt x="260285" y="325759"/>
                    <a:pt x="235424" y="332339"/>
                    <a:pt x="186718" y="332339"/>
                  </a:cubicBezTo>
                  <a:lnTo>
                    <a:pt x="33751" y="332339"/>
                  </a:lnTo>
                  <a:lnTo>
                    <a:pt x="162873" y="181267"/>
                  </a:lnTo>
                  <a:cubicBezTo>
                    <a:pt x="164648" y="179243"/>
                    <a:pt x="165156" y="178483"/>
                    <a:pt x="165156" y="177218"/>
                  </a:cubicBezTo>
                  <a:cubicBezTo>
                    <a:pt x="165156" y="176712"/>
                    <a:pt x="165156" y="175953"/>
                    <a:pt x="163380" y="173422"/>
                  </a:cubicBezTo>
                  <a:lnTo>
                    <a:pt x="45166" y="12229"/>
                  </a:lnTo>
                  <a:lnTo>
                    <a:pt x="184182" y="12229"/>
                  </a:lnTo>
                  <a:cubicBezTo>
                    <a:pt x="218174" y="12229"/>
                    <a:pt x="241259" y="15772"/>
                    <a:pt x="243542" y="16278"/>
                  </a:cubicBezTo>
                  <a:cubicBezTo>
                    <a:pt x="257241" y="18302"/>
                    <a:pt x="279311" y="22604"/>
                    <a:pt x="299351" y="35257"/>
                  </a:cubicBezTo>
                  <a:cubicBezTo>
                    <a:pt x="305693" y="39305"/>
                    <a:pt x="322943" y="50693"/>
                    <a:pt x="331568" y="71190"/>
                  </a:cubicBezTo>
                  <a:lnTo>
                    <a:pt x="337910" y="71190"/>
                  </a:lnTo>
                  <a:lnTo>
                    <a:pt x="307215" y="82"/>
                  </a:lnTo>
                  <a:lnTo>
                    <a:pt x="7368" y="82"/>
                  </a:lnTo>
                  <a:cubicBezTo>
                    <a:pt x="1534" y="82"/>
                    <a:pt x="1280" y="336"/>
                    <a:pt x="519" y="1854"/>
                  </a:cubicBezTo>
                  <a:cubicBezTo>
                    <a:pt x="266" y="2613"/>
                    <a:pt x="266" y="7421"/>
                    <a:pt x="266" y="10205"/>
                  </a:cubicBezTo>
                  <a:lnTo>
                    <a:pt x="134461" y="193413"/>
                  </a:lnTo>
                  <a:lnTo>
                    <a:pt x="3056" y="347016"/>
                  </a:lnTo>
                  <a:cubicBezTo>
                    <a:pt x="519" y="350052"/>
                    <a:pt x="519" y="351317"/>
                    <a:pt x="519" y="351570"/>
                  </a:cubicBezTo>
                  <a:cubicBezTo>
                    <a:pt x="519" y="354354"/>
                    <a:pt x="2802" y="354354"/>
                    <a:pt x="7368" y="354354"/>
                  </a:cubicBezTo>
                  <a:lnTo>
                    <a:pt x="307215" y="3543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9686409F-C87B-224B-23B1-237B60EBDA11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8774925" y="5259505"/>
              <a:ext cx="77955" cy="153576"/>
            </a:xfrm>
            <a:custGeom>
              <a:avLst/>
              <a:gdLst>
                <a:gd name="connsiteX0" fmla="*/ 78221 w 77955"/>
                <a:gd name="connsiteY0" fmla="*/ 6835 h 153576"/>
                <a:gd name="connsiteX1" fmla="*/ 71118 w 77955"/>
                <a:gd name="connsiteY1" fmla="*/ 104 h 153576"/>
                <a:gd name="connsiteX2" fmla="*/ 61174 w 77955"/>
                <a:gd name="connsiteY2" fmla="*/ 9846 h 153576"/>
                <a:gd name="connsiteX3" fmla="*/ 68277 w 77955"/>
                <a:gd name="connsiteY3" fmla="*/ 16577 h 153576"/>
                <a:gd name="connsiteX4" fmla="*/ 78221 w 77955"/>
                <a:gd name="connsiteY4" fmla="*/ 6835 h 153576"/>
                <a:gd name="connsiteX5" fmla="*/ 40575 w 77955"/>
                <a:gd name="connsiteY5" fmla="*/ 126224 h 153576"/>
                <a:gd name="connsiteX6" fmla="*/ 17668 w 77955"/>
                <a:gd name="connsiteY6" fmla="*/ 148721 h 153576"/>
                <a:gd name="connsiteX7" fmla="*/ 11275 w 77955"/>
                <a:gd name="connsiteY7" fmla="*/ 147658 h 153576"/>
                <a:gd name="connsiteX8" fmla="*/ 17313 w 77955"/>
                <a:gd name="connsiteY8" fmla="*/ 138624 h 153576"/>
                <a:gd name="connsiteX9" fmla="*/ 10388 w 77955"/>
                <a:gd name="connsiteY9" fmla="*/ 132070 h 153576"/>
                <a:gd name="connsiteX10" fmla="*/ 266 w 77955"/>
                <a:gd name="connsiteY10" fmla="*/ 142521 h 153576"/>
                <a:gd name="connsiteX11" fmla="*/ 17846 w 77955"/>
                <a:gd name="connsiteY11" fmla="*/ 153680 h 153576"/>
                <a:gd name="connsiteX12" fmla="*/ 54781 w 77955"/>
                <a:gd name="connsiteY12" fmla="*/ 125693 h 153576"/>
                <a:gd name="connsiteX13" fmla="*/ 70763 w 77955"/>
                <a:gd name="connsiteY13" fmla="*/ 62278 h 153576"/>
                <a:gd name="connsiteX14" fmla="*/ 71651 w 77955"/>
                <a:gd name="connsiteY14" fmla="*/ 56079 h 153576"/>
                <a:gd name="connsiteX15" fmla="*/ 52650 w 77955"/>
                <a:gd name="connsiteY15" fmla="*/ 39428 h 153576"/>
                <a:gd name="connsiteX16" fmla="*/ 21575 w 77955"/>
                <a:gd name="connsiteY16" fmla="*/ 66530 h 153576"/>
                <a:gd name="connsiteX17" fmla="*/ 24593 w 77955"/>
                <a:gd name="connsiteY17" fmla="*/ 68832 h 153576"/>
                <a:gd name="connsiteX18" fmla="*/ 28145 w 77955"/>
                <a:gd name="connsiteY18" fmla="*/ 65644 h 153576"/>
                <a:gd name="connsiteX19" fmla="*/ 52117 w 77955"/>
                <a:gd name="connsiteY19" fmla="*/ 44388 h 153576"/>
                <a:gd name="connsiteX20" fmla="*/ 58155 w 77955"/>
                <a:gd name="connsiteY20" fmla="*/ 53067 h 153576"/>
                <a:gd name="connsiteX21" fmla="*/ 57622 w 77955"/>
                <a:gd name="connsiteY21" fmla="*/ 58381 h 153576"/>
                <a:gd name="connsiteX22" fmla="*/ 40575 w 77955"/>
                <a:gd name="connsiteY22" fmla="*/ 126224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955" h="153576">
                  <a:moveTo>
                    <a:pt x="78221" y="6835"/>
                  </a:moveTo>
                  <a:cubicBezTo>
                    <a:pt x="78221" y="3824"/>
                    <a:pt x="75912" y="104"/>
                    <a:pt x="71118" y="104"/>
                  </a:cubicBezTo>
                  <a:cubicBezTo>
                    <a:pt x="65968" y="104"/>
                    <a:pt x="61174" y="5063"/>
                    <a:pt x="61174" y="9846"/>
                  </a:cubicBezTo>
                  <a:cubicBezTo>
                    <a:pt x="61174" y="12680"/>
                    <a:pt x="63305" y="16577"/>
                    <a:pt x="68277" y="16577"/>
                  </a:cubicBezTo>
                  <a:cubicBezTo>
                    <a:pt x="73071" y="16577"/>
                    <a:pt x="78221" y="11972"/>
                    <a:pt x="78221" y="6835"/>
                  </a:cubicBezTo>
                  <a:close/>
                  <a:moveTo>
                    <a:pt x="40575" y="126224"/>
                  </a:moveTo>
                  <a:cubicBezTo>
                    <a:pt x="37556" y="138447"/>
                    <a:pt x="28145" y="148721"/>
                    <a:pt x="17668" y="148721"/>
                  </a:cubicBezTo>
                  <a:cubicBezTo>
                    <a:pt x="15360" y="148721"/>
                    <a:pt x="13229" y="148366"/>
                    <a:pt x="11275" y="147658"/>
                  </a:cubicBezTo>
                  <a:cubicBezTo>
                    <a:pt x="15892" y="145532"/>
                    <a:pt x="17313" y="141281"/>
                    <a:pt x="17313" y="138624"/>
                  </a:cubicBezTo>
                  <a:cubicBezTo>
                    <a:pt x="17313" y="134373"/>
                    <a:pt x="13939" y="132070"/>
                    <a:pt x="10388" y="132070"/>
                  </a:cubicBezTo>
                  <a:cubicBezTo>
                    <a:pt x="4883" y="132070"/>
                    <a:pt x="266" y="136852"/>
                    <a:pt x="266" y="142521"/>
                  </a:cubicBezTo>
                  <a:cubicBezTo>
                    <a:pt x="266" y="149252"/>
                    <a:pt x="7191" y="153680"/>
                    <a:pt x="17846" y="153680"/>
                  </a:cubicBezTo>
                  <a:cubicBezTo>
                    <a:pt x="28500" y="153680"/>
                    <a:pt x="49276" y="147303"/>
                    <a:pt x="54781" y="125693"/>
                  </a:cubicBezTo>
                  <a:lnTo>
                    <a:pt x="70763" y="62278"/>
                  </a:lnTo>
                  <a:cubicBezTo>
                    <a:pt x="71295" y="60330"/>
                    <a:pt x="71651" y="58736"/>
                    <a:pt x="71651" y="56079"/>
                  </a:cubicBezTo>
                  <a:cubicBezTo>
                    <a:pt x="71651" y="46336"/>
                    <a:pt x="63305" y="39428"/>
                    <a:pt x="52650" y="39428"/>
                  </a:cubicBezTo>
                  <a:cubicBezTo>
                    <a:pt x="32939" y="39428"/>
                    <a:pt x="21575" y="64050"/>
                    <a:pt x="21575" y="66530"/>
                  </a:cubicBezTo>
                  <a:cubicBezTo>
                    <a:pt x="21575" y="68832"/>
                    <a:pt x="24061" y="68832"/>
                    <a:pt x="24593" y="68832"/>
                  </a:cubicBezTo>
                  <a:cubicBezTo>
                    <a:pt x="26724" y="68832"/>
                    <a:pt x="26902" y="68301"/>
                    <a:pt x="28145" y="65644"/>
                  </a:cubicBezTo>
                  <a:cubicBezTo>
                    <a:pt x="32584" y="55370"/>
                    <a:pt x="41818" y="44388"/>
                    <a:pt x="52117" y="44388"/>
                  </a:cubicBezTo>
                  <a:cubicBezTo>
                    <a:pt x="56557" y="44388"/>
                    <a:pt x="58155" y="47399"/>
                    <a:pt x="58155" y="53067"/>
                  </a:cubicBezTo>
                  <a:cubicBezTo>
                    <a:pt x="58155" y="55016"/>
                    <a:pt x="57800" y="57496"/>
                    <a:pt x="57622" y="58381"/>
                  </a:cubicBezTo>
                  <a:lnTo>
                    <a:pt x="40575" y="12622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664FCB3F-E83F-70D3-B4EE-59448C042D43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8881559" y="5308749"/>
              <a:ext cx="130694" cy="47649"/>
            </a:xfrm>
            <a:custGeom>
              <a:avLst/>
              <a:gdLst>
                <a:gd name="connsiteX0" fmla="*/ 124216 w 130694"/>
                <a:gd name="connsiteY0" fmla="*/ 8783 h 47649"/>
                <a:gd name="connsiteX1" fmla="*/ 130964 w 130694"/>
                <a:gd name="connsiteY1" fmla="*/ 4355 h 47649"/>
                <a:gd name="connsiteX2" fmla="*/ 124394 w 130694"/>
                <a:gd name="connsiteY2" fmla="*/ 104 h 47649"/>
                <a:gd name="connsiteX3" fmla="*/ 6840 w 130694"/>
                <a:gd name="connsiteY3" fmla="*/ 104 h 47649"/>
                <a:gd name="connsiteX4" fmla="*/ 270 w 130694"/>
                <a:gd name="connsiteY4" fmla="*/ 4355 h 47649"/>
                <a:gd name="connsiteX5" fmla="*/ 7017 w 130694"/>
                <a:gd name="connsiteY5" fmla="*/ 8783 h 47649"/>
                <a:gd name="connsiteX6" fmla="*/ 124216 w 130694"/>
                <a:gd name="connsiteY6" fmla="*/ 8783 h 47649"/>
                <a:gd name="connsiteX7" fmla="*/ 124394 w 130694"/>
                <a:gd name="connsiteY7" fmla="*/ 47753 h 47649"/>
                <a:gd name="connsiteX8" fmla="*/ 130964 w 130694"/>
                <a:gd name="connsiteY8" fmla="*/ 43502 h 47649"/>
                <a:gd name="connsiteX9" fmla="*/ 124216 w 130694"/>
                <a:gd name="connsiteY9" fmla="*/ 39074 h 47649"/>
                <a:gd name="connsiteX10" fmla="*/ 7017 w 130694"/>
                <a:gd name="connsiteY10" fmla="*/ 39074 h 47649"/>
                <a:gd name="connsiteX11" fmla="*/ 270 w 130694"/>
                <a:gd name="connsiteY11" fmla="*/ 43502 h 47649"/>
                <a:gd name="connsiteX12" fmla="*/ 6840 w 130694"/>
                <a:gd name="connsiteY12" fmla="*/ 47753 h 47649"/>
                <a:gd name="connsiteX13" fmla="*/ 124394 w 130694"/>
                <a:gd name="connsiteY13" fmla="*/ 47753 h 4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694" h="47649">
                  <a:moveTo>
                    <a:pt x="124216" y="8783"/>
                  </a:moveTo>
                  <a:cubicBezTo>
                    <a:pt x="126880" y="8783"/>
                    <a:pt x="130964" y="8783"/>
                    <a:pt x="130964" y="4355"/>
                  </a:cubicBezTo>
                  <a:cubicBezTo>
                    <a:pt x="130964" y="104"/>
                    <a:pt x="126702" y="104"/>
                    <a:pt x="124394" y="104"/>
                  </a:cubicBezTo>
                  <a:lnTo>
                    <a:pt x="6840" y="104"/>
                  </a:lnTo>
                  <a:cubicBezTo>
                    <a:pt x="4531" y="104"/>
                    <a:pt x="270" y="104"/>
                    <a:pt x="270" y="4355"/>
                  </a:cubicBezTo>
                  <a:cubicBezTo>
                    <a:pt x="270" y="8783"/>
                    <a:pt x="4354" y="8783"/>
                    <a:pt x="7017" y="8783"/>
                  </a:cubicBezTo>
                  <a:lnTo>
                    <a:pt x="124216" y="8783"/>
                  </a:lnTo>
                  <a:close/>
                  <a:moveTo>
                    <a:pt x="124394" y="47753"/>
                  </a:moveTo>
                  <a:cubicBezTo>
                    <a:pt x="126702" y="47753"/>
                    <a:pt x="130964" y="47753"/>
                    <a:pt x="130964" y="43502"/>
                  </a:cubicBezTo>
                  <a:cubicBezTo>
                    <a:pt x="130964" y="39074"/>
                    <a:pt x="126880" y="39074"/>
                    <a:pt x="124216" y="39074"/>
                  </a:cubicBezTo>
                  <a:lnTo>
                    <a:pt x="7017" y="39074"/>
                  </a:lnTo>
                  <a:cubicBezTo>
                    <a:pt x="4354" y="39074"/>
                    <a:pt x="270" y="39074"/>
                    <a:pt x="270" y="43502"/>
                  </a:cubicBezTo>
                  <a:cubicBezTo>
                    <a:pt x="270" y="47753"/>
                    <a:pt x="4531" y="47753"/>
                    <a:pt x="6840" y="47753"/>
                  </a:cubicBezTo>
                  <a:lnTo>
                    <a:pt x="124394" y="4775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C9074C38-C15E-4345-C34A-04A41D55A187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9044215" y="5259328"/>
              <a:ext cx="64636" cy="117618"/>
            </a:xfrm>
            <a:custGeom>
              <a:avLst/>
              <a:gdLst>
                <a:gd name="connsiteX0" fmla="*/ 40407 w 64636"/>
                <a:gd name="connsiteY0" fmla="*/ 5063 h 117618"/>
                <a:gd name="connsiteX1" fmla="*/ 35080 w 64636"/>
                <a:gd name="connsiteY1" fmla="*/ 104 h 117618"/>
                <a:gd name="connsiteX2" fmla="*/ 276 w 64636"/>
                <a:gd name="connsiteY2" fmla="*/ 11440 h 117618"/>
                <a:gd name="connsiteX3" fmla="*/ 276 w 64636"/>
                <a:gd name="connsiteY3" fmla="*/ 17817 h 117618"/>
                <a:gd name="connsiteX4" fmla="*/ 26024 w 64636"/>
                <a:gd name="connsiteY4" fmla="*/ 12857 h 117618"/>
                <a:gd name="connsiteX5" fmla="*/ 26024 w 64636"/>
                <a:gd name="connsiteY5" fmla="*/ 103197 h 117618"/>
                <a:gd name="connsiteX6" fmla="*/ 8266 w 64636"/>
                <a:gd name="connsiteY6" fmla="*/ 111345 h 117618"/>
                <a:gd name="connsiteX7" fmla="*/ 1519 w 64636"/>
                <a:gd name="connsiteY7" fmla="*/ 111345 h 117618"/>
                <a:gd name="connsiteX8" fmla="*/ 1519 w 64636"/>
                <a:gd name="connsiteY8" fmla="*/ 117722 h 117618"/>
                <a:gd name="connsiteX9" fmla="*/ 33127 w 64636"/>
                <a:gd name="connsiteY9" fmla="*/ 117013 h 117618"/>
                <a:gd name="connsiteX10" fmla="*/ 64913 w 64636"/>
                <a:gd name="connsiteY10" fmla="*/ 117722 h 117618"/>
                <a:gd name="connsiteX11" fmla="*/ 64913 w 64636"/>
                <a:gd name="connsiteY11" fmla="*/ 111345 h 117618"/>
                <a:gd name="connsiteX12" fmla="*/ 58165 w 64636"/>
                <a:gd name="connsiteY12" fmla="*/ 111345 h 117618"/>
                <a:gd name="connsiteX13" fmla="*/ 40407 w 64636"/>
                <a:gd name="connsiteY13" fmla="*/ 103197 h 117618"/>
                <a:gd name="connsiteX14" fmla="*/ 40407 w 64636"/>
                <a:gd name="connsiteY14" fmla="*/ 5063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636" h="117618">
                  <a:moveTo>
                    <a:pt x="40407" y="5063"/>
                  </a:moveTo>
                  <a:cubicBezTo>
                    <a:pt x="40407" y="281"/>
                    <a:pt x="40052" y="104"/>
                    <a:pt x="35080" y="104"/>
                  </a:cubicBezTo>
                  <a:cubicBezTo>
                    <a:pt x="23715" y="11263"/>
                    <a:pt x="7556" y="11440"/>
                    <a:pt x="276" y="11440"/>
                  </a:cubicBezTo>
                  <a:lnTo>
                    <a:pt x="276" y="17817"/>
                  </a:lnTo>
                  <a:cubicBezTo>
                    <a:pt x="4537" y="17817"/>
                    <a:pt x="16257" y="17817"/>
                    <a:pt x="26024" y="12857"/>
                  </a:cubicBezTo>
                  <a:lnTo>
                    <a:pt x="26024" y="103197"/>
                  </a:lnTo>
                  <a:cubicBezTo>
                    <a:pt x="26024" y="109042"/>
                    <a:pt x="26024" y="111345"/>
                    <a:pt x="8266" y="111345"/>
                  </a:cubicBezTo>
                  <a:lnTo>
                    <a:pt x="1519" y="111345"/>
                  </a:lnTo>
                  <a:lnTo>
                    <a:pt x="1519" y="117722"/>
                  </a:lnTo>
                  <a:cubicBezTo>
                    <a:pt x="4715" y="117545"/>
                    <a:pt x="26557" y="117013"/>
                    <a:pt x="33127" y="117013"/>
                  </a:cubicBezTo>
                  <a:cubicBezTo>
                    <a:pt x="38632" y="117013"/>
                    <a:pt x="61006" y="117545"/>
                    <a:pt x="64913" y="117722"/>
                  </a:cubicBezTo>
                  <a:lnTo>
                    <a:pt x="64913" y="111345"/>
                  </a:lnTo>
                  <a:lnTo>
                    <a:pt x="58165" y="111345"/>
                  </a:lnTo>
                  <a:cubicBezTo>
                    <a:pt x="40407" y="111345"/>
                    <a:pt x="40407" y="109042"/>
                    <a:pt x="40407" y="103197"/>
                  </a:cubicBezTo>
                  <a:lnTo>
                    <a:pt x="40407" y="506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ACD0AF85-196B-2BB8-9947-00634C1861A2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9237388" y="4767534"/>
              <a:ext cx="98680" cy="114632"/>
            </a:xfrm>
            <a:custGeom>
              <a:avLst/>
              <a:gdLst>
                <a:gd name="connsiteX0" fmla="*/ 90339 w 98680"/>
                <a:gd name="connsiteY0" fmla="*/ 15773 h 114632"/>
                <a:gd name="connsiteX1" fmla="*/ 79177 w 98680"/>
                <a:gd name="connsiteY1" fmla="*/ 19316 h 114632"/>
                <a:gd name="connsiteX2" fmla="*/ 74611 w 98680"/>
                <a:gd name="connsiteY2" fmla="*/ 29185 h 114632"/>
                <a:gd name="connsiteX3" fmla="*/ 83997 w 98680"/>
                <a:gd name="connsiteY3" fmla="*/ 38042 h 114632"/>
                <a:gd name="connsiteX4" fmla="*/ 98203 w 98680"/>
                <a:gd name="connsiteY4" fmla="*/ 21847 h 114632"/>
                <a:gd name="connsiteX5" fmla="*/ 68269 w 98680"/>
                <a:gd name="connsiteY5" fmla="*/ 84 h 114632"/>
                <a:gd name="connsiteX6" fmla="*/ 284 w 98680"/>
                <a:gd name="connsiteY6" fmla="*/ 71951 h 114632"/>
                <a:gd name="connsiteX7" fmla="*/ 41379 w 98680"/>
                <a:gd name="connsiteY7" fmla="*/ 114716 h 114632"/>
                <a:gd name="connsiteX8" fmla="*/ 98964 w 98680"/>
                <a:gd name="connsiteY8" fmla="*/ 84856 h 114632"/>
                <a:gd name="connsiteX9" fmla="*/ 95920 w 98680"/>
                <a:gd name="connsiteY9" fmla="*/ 81567 h 114632"/>
                <a:gd name="connsiteX10" fmla="*/ 92622 w 98680"/>
                <a:gd name="connsiteY10" fmla="*/ 84097 h 114632"/>
                <a:gd name="connsiteX11" fmla="*/ 41887 w 98680"/>
                <a:gd name="connsiteY11" fmla="*/ 109149 h 114632"/>
                <a:gd name="connsiteX12" fmla="*/ 19056 w 98680"/>
                <a:gd name="connsiteY12" fmla="*/ 81567 h 114632"/>
                <a:gd name="connsiteX13" fmla="*/ 32754 w 98680"/>
                <a:gd name="connsiteY13" fmla="*/ 30956 h 114632"/>
                <a:gd name="connsiteX14" fmla="*/ 68523 w 98680"/>
                <a:gd name="connsiteY14" fmla="*/ 5651 h 114632"/>
                <a:gd name="connsiteX15" fmla="*/ 90339 w 98680"/>
                <a:gd name="connsiteY15" fmla="*/ 15773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680" h="114632">
                  <a:moveTo>
                    <a:pt x="90339" y="15773"/>
                  </a:moveTo>
                  <a:cubicBezTo>
                    <a:pt x="86280" y="15773"/>
                    <a:pt x="82729" y="15773"/>
                    <a:pt x="79177" y="19316"/>
                  </a:cubicBezTo>
                  <a:cubicBezTo>
                    <a:pt x="75118" y="23112"/>
                    <a:pt x="74611" y="27414"/>
                    <a:pt x="74611" y="29185"/>
                  </a:cubicBezTo>
                  <a:cubicBezTo>
                    <a:pt x="74611" y="35258"/>
                    <a:pt x="79177" y="38042"/>
                    <a:pt x="83997" y="38042"/>
                  </a:cubicBezTo>
                  <a:cubicBezTo>
                    <a:pt x="91354" y="38042"/>
                    <a:pt x="98203" y="31969"/>
                    <a:pt x="98203" y="21847"/>
                  </a:cubicBezTo>
                  <a:cubicBezTo>
                    <a:pt x="98203" y="9447"/>
                    <a:pt x="86280" y="84"/>
                    <a:pt x="68269" y="84"/>
                  </a:cubicBezTo>
                  <a:cubicBezTo>
                    <a:pt x="34023" y="84"/>
                    <a:pt x="284" y="36270"/>
                    <a:pt x="284" y="71951"/>
                  </a:cubicBezTo>
                  <a:cubicBezTo>
                    <a:pt x="284" y="94725"/>
                    <a:pt x="14997" y="114716"/>
                    <a:pt x="41379" y="114716"/>
                  </a:cubicBezTo>
                  <a:cubicBezTo>
                    <a:pt x="77655" y="114716"/>
                    <a:pt x="98964" y="87893"/>
                    <a:pt x="98964" y="84856"/>
                  </a:cubicBezTo>
                  <a:cubicBezTo>
                    <a:pt x="98964" y="83338"/>
                    <a:pt x="97442" y="81567"/>
                    <a:pt x="95920" y="81567"/>
                  </a:cubicBezTo>
                  <a:cubicBezTo>
                    <a:pt x="94652" y="81567"/>
                    <a:pt x="94144" y="82073"/>
                    <a:pt x="92622" y="84097"/>
                  </a:cubicBezTo>
                  <a:cubicBezTo>
                    <a:pt x="72582" y="109149"/>
                    <a:pt x="44931" y="109149"/>
                    <a:pt x="41887" y="109149"/>
                  </a:cubicBezTo>
                  <a:cubicBezTo>
                    <a:pt x="25905" y="109149"/>
                    <a:pt x="19056" y="96750"/>
                    <a:pt x="19056" y="81567"/>
                  </a:cubicBezTo>
                  <a:cubicBezTo>
                    <a:pt x="19056" y="71191"/>
                    <a:pt x="24129" y="46646"/>
                    <a:pt x="32754" y="30956"/>
                  </a:cubicBezTo>
                  <a:cubicBezTo>
                    <a:pt x="40618" y="16532"/>
                    <a:pt x="54571" y="5651"/>
                    <a:pt x="68523" y="5651"/>
                  </a:cubicBezTo>
                  <a:cubicBezTo>
                    <a:pt x="77148" y="5651"/>
                    <a:pt x="86788" y="8941"/>
                    <a:pt x="90339" y="1577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C5F178FC-E479-7432-1B45-686C9B16265C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9347955" y="4669934"/>
              <a:ext cx="78487" cy="117618"/>
            </a:xfrm>
            <a:custGeom>
              <a:avLst/>
              <a:gdLst>
                <a:gd name="connsiteX0" fmla="*/ 78776 w 78487"/>
                <a:gd name="connsiteY0" fmla="*/ 85460 h 117618"/>
                <a:gd name="connsiteX1" fmla="*/ 72738 w 78487"/>
                <a:gd name="connsiteY1" fmla="*/ 85460 h 117618"/>
                <a:gd name="connsiteX2" fmla="*/ 68121 w 78487"/>
                <a:gd name="connsiteY2" fmla="*/ 101579 h 117618"/>
                <a:gd name="connsiteX3" fmla="*/ 50541 w 78487"/>
                <a:gd name="connsiteY3" fmla="*/ 102642 h 117618"/>
                <a:gd name="connsiteX4" fmla="*/ 17868 w 78487"/>
                <a:gd name="connsiteY4" fmla="*/ 102642 h 117618"/>
                <a:gd name="connsiteX5" fmla="*/ 53383 w 78487"/>
                <a:gd name="connsiteY5" fmla="*/ 72883 h 117618"/>
                <a:gd name="connsiteX6" fmla="*/ 78776 w 78487"/>
                <a:gd name="connsiteY6" fmla="*/ 34622 h 117618"/>
                <a:gd name="connsiteX7" fmla="*/ 37223 w 78487"/>
                <a:gd name="connsiteY7" fmla="*/ 80 h 117618"/>
                <a:gd name="connsiteX8" fmla="*/ 288 w 78487"/>
                <a:gd name="connsiteY8" fmla="*/ 31788 h 117618"/>
                <a:gd name="connsiteX9" fmla="*/ 9699 w 78487"/>
                <a:gd name="connsiteY9" fmla="*/ 41707 h 117618"/>
                <a:gd name="connsiteX10" fmla="*/ 19111 w 78487"/>
                <a:gd name="connsiteY10" fmla="*/ 32319 h 117618"/>
                <a:gd name="connsiteX11" fmla="*/ 8634 w 78487"/>
                <a:gd name="connsiteY11" fmla="*/ 22931 h 117618"/>
                <a:gd name="connsiteX12" fmla="*/ 34560 w 78487"/>
                <a:gd name="connsiteY12" fmla="*/ 6457 h 117618"/>
                <a:gd name="connsiteX13" fmla="*/ 61551 w 78487"/>
                <a:gd name="connsiteY13" fmla="*/ 34622 h 117618"/>
                <a:gd name="connsiteX14" fmla="*/ 44859 w 78487"/>
                <a:gd name="connsiteY14" fmla="*/ 68632 h 117618"/>
                <a:gd name="connsiteX15" fmla="*/ 2064 w 78487"/>
                <a:gd name="connsiteY15" fmla="*/ 110790 h 117618"/>
                <a:gd name="connsiteX16" fmla="*/ 288 w 78487"/>
                <a:gd name="connsiteY16" fmla="*/ 117699 h 117618"/>
                <a:gd name="connsiteX17" fmla="*/ 73448 w 78487"/>
                <a:gd name="connsiteY17" fmla="*/ 117699 h 117618"/>
                <a:gd name="connsiteX18" fmla="*/ 78776 w 78487"/>
                <a:gd name="connsiteY18" fmla="*/ 8546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487" h="117618">
                  <a:moveTo>
                    <a:pt x="78776" y="85460"/>
                  </a:moveTo>
                  <a:lnTo>
                    <a:pt x="72738" y="85460"/>
                  </a:lnTo>
                  <a:cubicBezTo>
                    <a:pt x="72205" y="89357"/>
                    <a:pt x="70430" y="99808"/>
                    <a:pt x="68121" y="101579"/>
                  </a:cubicBezTo>
                  <a:cubicBezTo>
                    <a:pt x="66701" y="102642"/>
                    <a:pt x="53027" y="102642"/>
                    <a:pt x="50541" y="102642"/>
                  </a:cubicBezTo>
                  <a:lnTo>
                    <a:pt x="17868" y="102642"/>
                  </a:lnTo>
                  <a:cubicBezTo>
                    <a:pt x="36513" y="86168"/>
                    <a:pt x="42728" y="81209"/>
                    <a:pt x="53383" y="72883"/>
                  </a:cubicBezTo>
                  <a:cubicBezTo>
                    <a:pt x="66523" y="62432"/>
                    <a:pt x="78776" y="51450"/>
                    <a:pt x="78776" y="34622"/>
                  </a:cubicBezTo>
                  <a:cubicBezTo>
                    <a:pt x="78776" y="13189"/>
                    <a:pt x="59953" y="80"/>
                    <a:pt x="37223" y="80"/>
                  </a:cubicBezTo>
                  <a:cubicBezTo>
                    <a:pt x="15204" y="80"/>
                    <a:pt x="288" y="15491"/>
                    <a:pt x="288" y="31788"/>
                  </a:cubicBezTo>
                  <a:cubicBezTo>
                    <a:pt x="288" y="40822"/>
                    <a:pt x="7924" y="41707"/>
                    <a:pt x="9699" y="41707"/>
                  </a:cubicBezTo>
                  <a:cubicBezTo>
                    <a:pt x="13961" y="41707"/>
                    <a:pt x="19111" y="38696"/>
                    <a:pt x="19111" y="32319"/>
                  </a:cubicBezTo>
                  <a:cubicBezTo>
                    <a:pt x="19111" y="29131"/>
                    <a:pt x="17868" y="22931"/>
                    <a:pt x="8634" y="22931"/>
                  </a:cubicBezTo>
                  <a:cubicBezTo>
                    <a:pt x="14139" y="10354"/>
                    <a:pt x="26214" y="6457"/>
                    <a:pt x="34560" y="6457"/>
                  </a:cubicBezTo>
                  <a:cubicBezTo>
                    <a:pt x="52317" y="6457"/>
                    <a:pt x="61551" y="20274"/>
                    <a:pt x="61551" y="34622"/>
                  </a:cubicBezTo>
                  <a:cubicBezTo>
                    <a:pt x="61551" y="50033"/>
                    <a:pt x="50541" y="62255"/>
                    <a:pt x="44859" y="68632"/>
                  </a:cubicBezTo>
                  <a:lnTo>
                    <a:pt x="2064" y="110790"/>
                  </a:lnTo>
                  <a:cubicBezTo>
                    <a:pt x="288" y="112385"/>
                    <a:pt x="288" y="112739"/>
                    <a:pt x="288" y="117699"/>
                  </a:cubicBezTo>
                  <a:lnTo>
                    <a:pt x="73448" y="117699"/>
                  </a:lnTo>
                  <a:lnTo>
                    <a:pt x="78776" y="854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4198170B-4B48-76DC-7A0F-AAEE6DEE5D4B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9336768" y="4827808"/>
              <a:ext cx="77955" cy="153576"/>
            </a:xfrm>
            <a:custGeom>
              <a:avLst/>
              <a:gdLst>
                <a:gd name="connsiteX0" fmla="*/ 78243 w 77955"/>
                <a:gd name="connsiteY0" fmla="*/ 6818 h 153576"/>
                <a:gd name="connsiteX1" fmla="*/ 71140 w 77955"/>
                <a:gd name="connsiteY1" fmla="*/ 87 h 153576"/>
                <a:gd name="connsiteX2" fmla="*/ 61196 w 77955"/>
                <a:gd name="connsiteY2" fmla="*/ 9829 h 153576"/>
                <a:gd name="connsiteX3" fmla="*/ 68299 w 77955"/>
                <a:gd name="connsiteY3" fmla="*/ 16560 h 153576"/>
                <a:gd name="connsiteX4" fmla="*/ 78243 w 77955"/>
                <a:gd name="connsiteY4" fmla="*/ 6818 h 153576"/>
                <a:gd name="connsiteX5" fmla="*/ 40597 w 77955"/>
                <a:gd name="connsiteY5" fmla="*/ 126207 h 153576"/>
                <a:gd name="connsiteX6" fmla="*/ 17690 w 77955"/>
                <a:gd name="connsiteY6" fmla="*/ 148704 h 153576"/>
                <a:gd name="connsiteX7" fmla="*/ 11297 w 77955"/>
                <a:gd name="connsiteY7" fmla="*/ 147641 h 153576"/>
                <a:gd name="connsiteX8" fmla="*/ 17335 w 77955"/>
                <a:gd name="connsiteY8" fmla="*/ 138607 h 153576"/>
                <a:gd name="connsiteX9" fmla="*/ 10410 w 77955"/>
                <a:gd name="connsiteY9" fmla="*/ 132053 h 153576"/>
                <a:gd name="connsiteX10" fmla="*/ 288 w 77955"/>
                <a:gd name="connsiteY10" fmla="*/ 142504 h 153576"/>
                <a:gd name="connsiteX11" fmla="*/ 17868 w 77955"/>
                <a:gd name="connsiteY11" fmla="*/ 153663 h 153576"/>
                <a:gd name="connsiteX12" fmla="*/ 54803 w 77955"/>
                <a:gd name="connsiteY12" fmla="*/ 125676 h 153576"/>
                <a:gd name="connsiteX13" fmla="*/ 70785 w 77955"/>
                <a:gd name="connsiteY13" fmla="*/ 62261 h 153576"/>
                <a:gd name="connsiteX14" fmla="*/ 71673 w 77955"/>
                <a:gd name="connsiteY14" fmla="*/ 56062 h 153576"/>
                <a:gd name="connsiteX15" fmla="*/ 52672 w 77955"/>
                <a:gd name="connsiteY15" fmla="*/ 39411 h 153576"/>
                <a:gd name="connsiteX16" fmla="*/ 21597 w 77955"/>
                <a:gd name="connsiteY16" fmla="*/ 66513 h 153576"/>
                <a:gd name="connsiteX17" fmla="*/ 24616 w 77955"/>
                <a:gd name="connsiteY17" fmla="*/ 68815 h 153576"/>
                <a:gd name="connsiteX18" fmla="*/ 28167 w 77955"/>
                <a:gd name="connsiteY18" fmla="*/ 65627 h 153576"/>
                <a:gd name="connsiteX19" fmla="*/ 52140 w 77955"/>
                <a:gd name="connsiteY19" fmla="*/ 44371 h 153576"/>
                <a:gd name="connsiteX20" fmla="*/ 58177 w 77955"/>
                <a:gd name="connsiteY20" fmla="*/ 53050 h 153576"/>
                <a:gd name="connsiteX21" fmla="*/ 57644 w 77955"/>
                <a:gd name="connsiteY21" fmla="*/ 58364 h 153576"/>
                <a:gd name="connsiteX22" fmla="*/ 40597 w 77955"/>
                <a:gd name="connsiteY22" fmla="*/ 12620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955" h="153576">
                  <a:moveTo>
                    <a:pt x="78243" y="6818"/>
                  </a:moveTo>
                  <a:cubicBezTo>
                    <a:pt x="78243" y="3807"/>
                    <a:pt x="75934" y="87"/>
                    <a:pt x="71140" y="87"/>
                  </a:cubicBezTo>
                  <a:cubicBezTo>
                    <a:pt x="65990" y="87"/>
                    <a:pt x="61196" y="5046"/>
                    <a:pt x="61196" y="9829"/>
                  </a:cubicBezTo>
                  <a:cubicBezTo>
                    <a:pt x="61196" y="12663"/>
                    <a:pt x="63327" y="16560"/>
                    <a:pt x="68299" y="16560"/>
                  </a:cubicBezTo>
                  <a:cubicBezTo>
                    <a:pt x="73093" y="16560"/>
                    <a:pt x="78243" y="11955"/>
                    <a:pt x="78243" y="6818"/>
                  </a:cubicBezTo>
                  <a:close/>
                  <a:moveTo>
                    <a:pt x="40597" y="126207"/>
                  </a:moveTo>
                  <a:cubicBezTo>
                    <a:pt x="37578" y="138430"/>
                    <a:pt x="28167" y="148704"/>
                    <a:pt x="17690" y="148704"/>
                  </a:cubicBezTo>
                  <a:cubicBezTo>
                    <a:pt x="15382" y="148704"/>
                    <a:pt x="13251" y="148349"/>
                    <a:pt x="11297" y="147641"/>
                  </a:cubicBezTo>
                  <a:cubicBezTo>
                    <a:pt x="15914" y="145515"/>
                    <a:pt x="17335" y="141264"/>
                    <a:pt x="17335" y="138607"/>
                  </a:cubicBezTo>
                  <a:cubicBezTo>
                    <a:pt x="17335" y="134356"/>
                    <a:pt x="13961" y="132053"/>
                    <a:pt x="10410" y="132053"/>
                  </a:cubicBezTo>
                  <a:cubicBezTo>
                    <a:pt x="4905" y="132053"/>
                    <a:pt x="288" y="136835"/>
                    <a:pt x="288" y="142504"/>
                  </a:cubicBezTo>
                  <a:cubicBezTo>
                    <a:pt x="288" y="149235"/>
                    <a:pt x="7213" y="153663"/>
                    <a:pt x="17868" y="153663"/>
                  </a:cubicBezTo>
                  <a:cubicBezTo>
                    <a:pt x="28522" y="153663"/>
                    <a:pt x="49298" y="147286"/>
                    <a:pt x="54803" y="125676"/>
                  </a:cubicBezTo>
                  <a:lnTo>
                    <a:pt x="70785" y="62261"/>
                  </a:lnTo>
                  <a:cubicBezTo>
                    <a:pt x="71318" y="60313"/>
                    <a:pt x="71673" y="58719"/>
                    <a:pt x="71673" y="56062"/>
                  </a:cubicBezTo>
                  <a:cubicBezTo>
                    <a:pt x="71673" y="46319"/>
                    <a:pt x="63327" y="39411"/>
                    <a:pt x="52672" y="39411"/>
                  </a:cubicBezTo>
                  <a:cubicBezTo>
                    <a:pt x="32962" y="39411"/>
                    <a:pt x="21597" y="64033"/>
                    <a:pt x="21597" y="66513"/>
                  </a:cubicBezTo>
                  <a:cubicBezTo>
                    <a:pt x="21597" y="68815"/>
                    <a:pt x="24083" y="68815"/>
                    <a:pt x="24616" y="68815"/>
                  </a:cubicBezTo>
                  <a:cubicBezTo>
                    <a:pt x="26746" y="68815"/>
                    <a:pt x="26924" y="68284"/>
                    <a:pt x="28167" y="65627"/>
                  </a:cubicBezTo>
                  <a:cubicBezTo>
                    <a:pt x="32606" y="55353"/>
                    <a:pt x="41840" y="44371"/>
                    <a:pt x="52140" y="44371"/>
                  </a:cubicBezTo>
                  <a:cubicBezTo>
                    <a:pt x="56579" y="44371"/>
                    <a:pt x="58177" y="47382"/>
                    <a:pt x="58177" y="53050"/>
                  </a:cubicBezTo>
                  <a:cubicBezTo>
                    <a:pt x="58177" y="54999"/>
                    <a:pt x="57822" y="57479"/>
                    <a:pt x="57644" y="58364"/>
                  </a:cubicBezTo>
                  <a:lnTo>
                    <a:pt x="40597" y="1262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E6967984-8EE1-8D24-70CA-A7DDFCB2540A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9206383" y="5010057"/>
              <a:ext cx="264790" cy="10121"/>
            </a:xfrm>
            <a:custGeom>
              <a:avLst/>
              <a:gdLst>
                <a:gd name="connsiteX0" fmla="*/ 0 w 264790"/>
                <a:gd name="connsiteY0" fmla="*/ 0 h 10121"/>
                <a:gd name="connsiteX1" fmla="*/ 264791 w 264790"/>
                <a:gd name="connsiteY1" fmla="*/ 0 h 10121"/>
                <a:gd name="connsiteX2" fmla="*/ 264791 w 264790"/>
                <a:gd name="connsiteY2" fmla="*/ 10122 h 10121"/>
                <a:gd name="connsiteX3" fmla="*/ 0 w 264790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790" h="10121">
                  <a:moveTo>
                    <a:pt x="0" y="0"/>
                  </a:moveTo>
                  <a:lnTo>
                    <a:pt x="264791" y="0"/>
                  </a:lnTo>
                  <a:lnTo>
                    <a:pt x="264791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767C2C0A-CAB7-63A7-749C-1B6BE2B035D9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9209427" y="5140112"/>
              <a:ext cx="150430" cy="114632"/>
            </a:xfrm>
            <a:custGeom>
              <a:avLst/>
              <a:gdLst>
                <a:gd name="connsiteX0" fmla="*/ 150713 w 150430"/>
                <a:gd name="connsiteY0" fmla="*/ 17812 h 114632"/>
                <a:gd name="connsiteX1" fmla="*/ 140566 w 150430"/>
                <a:gd name="connsiteY1" fmla="*/ 99 h 114632"/>
                <a:gd name="connsiteX2" fmla="*/ 127121 w 150430"/>
                <a:gd name="connsiteY2" fmla="*/ 11992 h 114632"/>
                <a:gd name="connsiteX3" fmla="*/ 130927 w 150430"/>
                <a:gd name="connsiteY3" fmla="*/ 19584 h 114632"/>
                <a:gd name="connsiteX4" fmla="*/ 139805 w 150430"/>
                <a:gd name="connsiteY4" fmla="*/ 40840 h 114632"/>
                <a:gd name="connsiteX5" fmla="*/ 127121 w 150430"/>
                <a:gd name="connsiteY5" fmla="*/ 77026 h 114632"/>
                <a:gd name="connsiteX6" fmla="*/ 98202 w 150430"/>
                <a:gd name="connsiteY6" fmla="*/ 96511 h 114632"/>
                <a:gd name="connsiteX7" fmla="*/ 73596 w 150430"/>
                <a:gd name="connsiteY7" fmla="*/ 73737 h 114632"/>
                <a:gd name="connsiteX8" fmla="*/ 82221 w 150430"/>
                <a:gd name="connsiteY8" fmla="*/ 43877 h 114632"/>
                <a:gd name="connsiteX9" fmla="*/ 77654 w 150430"/>
                <a:gd name="connsiteY9" fmla="*/ 38309 h 114632"/>
                <a:gd name="connsiteX10" fmla="*/ 70805 w 150430"/>
                <a:gd name="connsiteY10" fmla="*/ 42611 h 114632"/>
                <a:gd name="connsiteX11" fmla="*/ 64970 w 150430"/>
                <a:gd name="connsiteY11" fmla="*/ 73231 h 114632"/>
                <a:gd name="connsiteX12" fmla="*/ 30470 w 150430"/>
                <a:gd name="connsiteY12" fmla="*/ 96511 h 114632"/>
                <a:gd name="connsiteX13" fmla="*/ 8400 w 150430"/>
                <a:gd name="connsiteY13" fmla="*/ 67410 h 114632"/>
                <a:gd name="connsiteX14" fmla="*/ 34276 w 150430"/>
                <a:gd name="connsiteY14" fmla="*/ 5919 h 114632"/>
                <a:gd name="connsiteX15" fmla="*/ 29456 w 150430"/>
                <a:gd name="connsiteY15" fmla="*/ 1111 h 114632"/>
                <a:gd name="connsiteX16" fmla="*/ 22860 w 150430"/>
                <a:gd name="connsiteY16" fmla="*/ 6678 h 114632"/>
                <a:gd name="connsiteX17" fmla="*/ 283 w 150430"/>
                <a:gd name="connsiteY17" fmla="*/ 78545 h 114632"/>
                <a:gd name="connsiteX18" fmla="*/ 26919 w 150430"/>
                <a:gd name="connsiteY18" fmla="*/ 114731 h 114632"/>
                <a:gd name="connsiteX19" fmla="*/ 65985 w 150430"/>
                <a:gd name="connsiteY19" fmla="*/ 88161 h 114632"/>
                <a:gd name="connsiteX20" fmla="*/ 93890 w 150430"/>
                <a:gd name="connsiteY20" fmla="*/ 114731 h 114632"/>
                <a:gd name="connsiteX21" fmla="*/ 134985 w 150430"/>
                <a:gd name="connsiteY21" fmla="*/ 80316 h 114632"/>
                <a:gd name="connsiteX22" fmla="*/ 150713 w 150430"/>
                <a:gd name="connsiteY22" fmla="*/ 1781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430" h="114632">
                  <a:moveTo>
                    <a:pt x="150713" y="17812"/>
                  </a:moveTo>
                  <a:cubicBezTo>
                    <a:pt x="150713" y="6425"/>
                    <a:pt x="146147" y="99"/>
                    <a:pt x="140566" y="99"/>
                  </a:cubicBezTo>
                  <a:cubicBezTo>
                    <a:pt x="133971" y="99"/>
                    <a:pt x="127121" y="6172"/>
                    <a:pt x="127121" y="11992"/>
                  </a:cubicBezTo>
                  <a:cubicBezTo>
                    <a:pt x="127121" y="14523"/>
                    <a:pt x="128390" y="17306"/>
                    <a:pt x="130927" y="19584"/>
                  </a:cubicBezTo>
                  <a:cubicBezTo>
                    <a:pt x="135239" y="23379"/>
                    <a:pt x="139805" y="30212"/>
                    <a:pt x="139805" y="40840"/>
                  </a:cubicBezTo>
                  <a:cubicBezTo>
                    <a:pt x="139805" y="50962"/>
                    <a:pt x="134985" y="65386"/>
                    <a:pt x="127121" y="77026"/>
                  </a:cubicBezTo>
                  <a:cubicBezTo>
                    <a:pt x="119511" y="87907"/>
                    <a:pt x="110125" y="96511"/>
                    <a:pt x="98202" y="96511"/>
                  </a:cubicBezTo>
                  <a:cubicBezTo>
                    <a:pt x="83743" y="96511"/>
                    <a:pt x="75879" y="87401"/>
                    <a:pt x="73596" y="73737"/>
                  </a:cubicBezTo>
                  <a:cubicBezTo>
                    <a:pt x="76386" y="67157"/>
                    <a:pt x="82221" y="50962"/>
                    <a:pt x="82221" y="43877"/>
                  </a:cubicBezTo>
                  <a:cubicBezTo>
                    <a:pt x="82221" y="40840"/>
                    <a:pt x="80952" y="38309"/>
                    <a:pt x="77654" y="38309"/>
                  </a:cubicBezTo>
                  <a:cubicBezTo>
                    <a:pt x="75625" y="38309"/>
                    <a:pt x="72834" y="38816"/>
                    <a:pt x="70805" y="42611"/>
                  </a:cubicBezTo>
                  <a:cubicBezTo>
                    <a:pt x="68015" y="47672"/>
                    <a:pt x="64970" y="64121"/>
                    <a:pt x="64970" y="73231"/>
                  </a:cubicBezTo>
                  <a:cubicBezTo>
                    <a:pt x="56599" y="85124"/>
                    <a:pt x="46452" y="96511"/>
                    <a:pt x="30470" y="96511"/>
                  </a:cubicBezTo>
                  <a:cubicBezTo>
                    <a:pt x="13728" y="96511"/>
                    <a:pt x="8400" y="81581"/>
                    <a:pt x="8400" y="67410"/>
                  </a:cubicBezTo>
                  <a:cubicBezTo>
                    <a:pt x="8400" y="35779"/>
                    <a:pt x="34276" y="9209"/>
                    <a:pt x="34276" y="5919"/>
                  </a:cubicBezTo>
                  <a:cubicBezTo>
                    <a:pt x="34276" y="3135"/>
                    <a:pt x="32246" y="1111"/>
                    <a:pt x="29456" y="1111"/>
                  </a:cubicBezTo>
                  <a:cubicBezTo>
                    <a:pt x="26158" y="1111"/>
                    <a:pt x="24382" y="4401"/>
                    <a:pt x="22860" y="6678"/>
                  </a:cubicBezTo>
                  <a:cubicBezTo>
                    <a:pt x="9923" y="25404"/>
                    <a:pt x="283" y="55517"/>
                    <a:pt x="283" y="78545"/>
                  </a:cubicBezTo>
                  <a:cubicBezTo>
                    <a:pt x="283" y="96005"/>
                    <a:pt x="6117" y="114731"/>
                    <a:pt x="26919" y="114731"/>
                  </a:cubicBezTo>
                  <a:cubicBezTo>
                    <a:pt x="44930" y="114731"/>
                    <a:pt x="56853" y="102078"/>
                    <a:pt x="65985" y="88161"/>
                  </a:cubicBezTo>
                  <a:cubicBezTo>
                    <a:pt x="68268" y="102838"/>
                    <a:pt x="78162" y="114731"/>
                    <a:pt x="93890" y="114731"/>
                  </a:cubicBezTo>
                  <a:cubicBezTo>
                    <a:pt x="113677" y="114731"/>
                    <a:pt x="125853" y="99295"/>
                    <a:pt x="134985" y="80316"/>
                  </a:cubicBezTo>
                  <a:cubicBezTo>
                    <a:pt x="141074" y="67916"/>
                    <a:pt x="150713" y="33502"/>
                    <a:pt x="150713" y="178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9648A913-449A-84F2-FFB2-39492A878D20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9364286" y="5172477"/>
              <a:ext cx="77955" cy="153576"/>
            </a:xfrm>
            <a:custGeom>
              <a:avLst/>
              <a:gdLst>
                <a:gd name="connsiteX0" fmla="*/ 78244 w 77955"/>
                <a:gd name="connsiteY0" fmla="*/ 6831 h 153576"/>
                <a:gd name="connsiteX1" fmla="*/ 71141 w 77955"/>
                <a:gd name="connsiteY1" fmla="*/ 100 h 153576"/>
                <a:gd name="connsiteX2" fmla="*/ 61197 w 77955"/>
                <a:gd name="connsiteY2" fmla="*/ 9843 h 153576"/>
                <a:gd name="connsiteX3" fmla="*/ 68300 w 77955"/>
                <a:gd name="connsiteY3" fmla="*/ 16574 h 153576"/>
                <a:gd name="connsiteX4" fmla="*/ 78244 w 77955"/>
                <a:gd name="connsiteY4" fmla="*/ 6831 h 153576"/>
                <a:gd name="connsiteX5" fmla="*/ 40598 w 77955"/>
                <a:gd name="connsiteY5" fmla="*/ 126221 h 153576"/>
                <a:gd name="connsiteX6" fmla="*/ 17691 w 77955"/>
                <a:gd name="connsiteY6" fmla="*/ 148717 h 153576"/>
                <a:gd name="connsiteX7" fmla="*/ 11299 w 77955"/>
                <a:gd name="connsiteY7" fmla="*/ 147654 h 153576"/>
                <a:gd name="connsiteX8" fmla="*/ 17336 w 77955"/>
                <a:gd name="connsiteY8" fmla="*/ 138620 h 153576"/>
                <a:gd name="connsiteX9" fmla="*/ 10411 w 77955"/>
                <a:gd name="connsiteY9" fmla="*/ 132066 h 153576"/>
                <a:gd name="connsiteX10" fmla="*/ 289 w 77955"/>
                <a:gd name="connsiteY10" fmla="*/ 142517 h 153576"/>
                <a:gd name="connsiteX11" fmla="*/ 17869 w 77955"/>
                <a:gd name="connsiteY11" fmla="*/ 153677 h 153576"/>
                <a:gd name="connsiteX12" fmla="*/ 54804 w 77955"/>
                <a:gd name="connsiteY12" fmla="*/ 125690 h 153576"/>
                <a:gd name="connsiteX13" fmla="*/ 70786 w 77955"/>
                <a:gd name="connsiteY13" fmla="*/ 62275 h 153576"/>
                <a:gd name="connsiteX14" fmla="*/ 71674 w 77955"/>
                <a:gd name="connsiteY14" fmla="*/ 56075 h 153576"/>
                <a:gd name="connsiteX15" fmla="*/ 52673 w 77955"/>
                <a:gd name="connsiteY15" fmla="*/ 39424 h 153576"/>
                <a:gd name="connsiteX16" fmla="*/ 21598 w 77955"/>
                <a:gd name="connsiteY16" fmla="*/ 66526 h 153576"/>
                <a:gd name="connsiteX17" fmla="*/ 24617 w 77955"/>
                <a:gd name="connsiteY17" fmla="*/ 68829 h 153576"/>
                <a:gd name="connsiteX18" fmla="*/ 28168 w 77955"/>
                <a:gd name="connsiteY18" fmla="*/ 65640 h 153576"/>
                <a:gd name="connsiteX19" fmla="*/ 52141 w 77955"/>
                <a:gd name="connsiteY19" fmla="*/ 44384 h 153576"/>
                <a:gd name="connsiteX20" fmla="*/ 58178 w 77955"/>
                <a:gd name="connsiteY20" fmla="*/ 53064 h 153576"/>
                <a:gd name="connsiteX21" fmla="*/ 57645 w 77955"/>
                <a:gd name="connsiteY21" fmla="*/ 58378 h 153576"/>
                <a:gd name="connsiteX22" fmla="*/ 40598 w 77955"/>
                <a:gd name="connsiteY22" fmla="*/ 126221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955" h="153576">
                  <a:moveTo>
                    <a:pt x="78244" y="6831"/>
                  </a:moveTo>
                  <a:cubicBezTo>
                    <a:pt x="78244" y="3820"/>
                    <a:pt x="75936" y="100"/>
                    <a:pt x="71141" y="100"/>
                  </a:cubicBezTo>
                  <a:cubicBezTo>
                    <a:pt x="65991" y="100"/>
                    <a:pt x="61197" y="5060"/>
                    <a:pt x="61197" y="9843"/>
                  </a:cubicBezTo>
                  <a:cubicBezTo>
                    <a:pt x="61197" y="12677"/>
                    <a:pt x="63328" y="16574"/>
                    <a:pt x="68300" y="16574"/>
                  </a:cubicBezTo>
                  <a:cubicBezTo>
                    <a:pt x="73094" y="16574"/>
                    <a:pt x="78244" y="11968"/>
                    <a:pt x="78244" y="6831"/>
                  </a:cubicBezTo>
                  <a:close/>
                  <a:moveTo>
                    <a:pt x="40598" y="126221"/>
                  </a:moveTo>
                  <a:cubicBezTo>
                    <a:pt x="37580" y="138443"/>
                    <a:pt x="28168" y="148717"/>
                    <a:pt x="17691" y="148717"/>
                  </a:cubicBezTo>
                  <a:cubicBezTo>
                    <a:pt x="15383" y="148717"/>
                    <a:pt x="13252" y="148363"/>
                    <a:pt x="11299" y="147654"/>
                  </a:cubicBezTo>
                  <a:cubicBezTo>
                    <a:pt x="15916" y="145529"/>
                    <a:pt x="17336" y="141277"/>
                    <a:pt x="17336" y="138620"/>
                  </a:cubicBezTo>
                  <a:cubicBezTo>
                    <a:pt x="17336" y="134369"/>
                    <a:pt x="13962" y="132066"/>
                    <a:pt x="10411" y="132066"/>
                  </a:cubicBezTo>
                  <a:cubicBezTo>
                    <a:pt x="4906" y="132066"/>
                    <a:pt x="289" y="136849"/>
                    <a:pt x="289" y="142517"/>
                  </a:cubicBezTo>
                  <a:cubicBezTo>
                    <a:pt x="289" y="149249"/>
                    <a:pt x="7214" y="153677"/>
                    <a:pt x="17869" y="153677"/>
                  </a:cubicBezTo>
                  <a:cubicBezTo>
                    <a:pt x="28523" y="153677"/>
                    <a:pt x="49299" y="147300"/>
                    <a:pt x="54804" y="125690"/>
                  </a:cubicBezTo>
                  <a:lnTo>
                    <a:pt x="70786" y="62275"/>
                  </a:lnTo>
                  <a:cubicBezTo>
                    <a:pt x="71319" y="60326"/>
                    <a:pt x="71674" y="58732"/>
                    <a:pt x="71674" y="56075"/>
                  </a:cubicBezTo>
                  <a:cubicBezTo>
                    <a:pt x="71674" y="46333"/>
                    <a:pt x="63328" y="39424"/>
                    <a:pt x="52673" y="39424"/>
                  </a:cubicBezTo>
                  <a:cubicBezTo>
                    <a:pt x="32963" y="39424"/>
                    <a:pt x="21598" y="64046"/>
                    <a:pt x="21598" y="66526"/>
                  </a:cubicBezTo>
                  <a:cubicBezTo>
                    <a:pt x="21598" y="68829"/>
                    <a:pt x="24084" y="68829"/>
                    <a:pt x="24617" y="68829"/>
                  </a:cubicBezTo>
                  <a:cubicBezTo>
                    <a:pt x="26748" y="68829"/>
                    <a:pt x="26925" y="68298"/>
                    <a:pt x="28168" y="65640"/>
                  </a:cubicBezTo>
                  <a:cubicBezTo>
                    <a:pt x="32607" y="55367"/>
                    <a:pt x="41841" y="44384"/>
                    <a:pt x="52141" y="44384"/>
                  </a:cubicBezTo>
                  <a:cubicBezTo>
                    <a:pt x="56580" y="44384"/>
                    <a:pt x="58178" y="47396"/>
                    <a:pt x="58178" y="53064"/>
                  </a:cubicBezTo>
                  <a:cubicBezTo>
                    <a:pt x="58178" y="55012"/>
                    <a:pt x="57823" y="57492"/>
                    <a:pt x="57645" y="58378"/>
                  </a:cubicBezTo>
                  <a:lnTo>
                    <a:pt x="40598" y="12622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C5261395-E8D5-763F-50E2-7A472C4B6006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9512270" y="4898461"/>
              <a:ext cx="104007" cy="182955"/>
            </a:xfrm>
            <a:custGeom>
              <a:avLst/>
              <a:gdLst>
                <a:gd name="connsiteX0" fmla="*/ 56611 w 104007"/>
                <a:gd name="connsiteY0" fmla="*/ 69428 h 182955"/>
                <a:gd name="connsiteX1" fmla="*/ 294 w 104007"/>
                <a:gd name="connsiteY1" fmla="*/ 140535 h 182955"/>
                <a:gd name="connsiteX2" fmla="*/ 40375 w 104007"/>
                <a:gd name="connsiteY2" fmla="*/ 183048 h 182955"/>
                <a:gd name="connsiteX3" fmla="*/ 91111 w 104007"/>
                <a:gd name="connsiteY3" fmla="*/ 108398 h 182955"/>
                <a:gd name="connsiteX4" fmla="*/ 72339 w 104007"/>
                <a:gd name="connsiteY4" fmla="*/ 61330 h 182955"/>
                <a:gd name="connsiteX5" fmla="*/ 48239 w 104007"/>
                <a:gd name="connsiteY5" fmla="*/ 19830 h 182955"/>
                <a:gd name="connsiteX6" fmla="*/ 62192 w 104007"/>
                <a:gd name="connsiteY6" fmla="*/ 8190 h 182955"/>
                <a:gd name="connsiteX7" fmla="*/ 80203 w 104007"/>
                <a:gd name="connsiteY7" fmla="*/ 15022 h 182955"/>
                <a:gd name="connsiteX8" fmla="*/ 94155 w 104007"/>
                <a:gd name="connsiteY8" fmla="*/ 21348 h 182955"/>
                <a:gd name="connsiteX9" fmla="*/ 104302 w 104007"/>
                <a:gd name="connsiteY9" fmla="*/ 11226 h 182955"/>
                <a:gd name="connsiteX10" fmla="*/ 91111 w 104007"/>
                <a:gd name="connsiteY10" fmla="*/ 2876 h 182955"/>
                <a:gd name="connsiteX11" fmla="*/ 70309 w 104007"/>
                <a:gd name="connsiteY11" fmla="*/ 92 h 182955"/>
                <a:gd name="connsiteX12" fmla="*/ 41390 w 104007"/>
                <a:gd name="connsiteY12" fmla="*/ 26156 h 182955"/>
                <a:gd name="connsiteX13" fmla="*/ 56611 w 104007"/>
                <a:gd name="connsiteY13" fmla="*/ 69428 h 182955"/>
                <a:gd name="connsiteX14" fmla="*/ 59655 w 104007"/>
                <a:gd name="connsiteY14" fmla="*/ 74995 h 182955"/>
                <a:gd name="connsiteX15" fmla="*/ 73607 w 104007"/>
                <a:gd name="connsiteY15" fmla="*/ 118520 h 182955"/>
                <a:gd name="connsiteX16" fmla="*/ 40375 w 104007"/>
                <a:gd name="connsiteY16" fmla="*/ 177481 h 182955"/>
                <a:gd name="connsiteX17" fmla="*/ 16022 w 104007"/>
                <a:gd name="connsiteY17" fmla="*/ 147621 h 182955"/>
                <a:gd name="connsiteX18" fmla="*/ 59655 w 104007"/>
                <a:gd name="connsiteY18" fmla="*/ 74995 h 18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007" h="182955">
                  <a:moveTo>
                    <a:pt x="56611" y="69428"/>
                  </a:moveTo>
                  <a:cubicBezTo>
                    <a:pt x="24901" y="77019"/>
                    <a:pt x="294" y="109916"/>
                    <a:pt x="294" y="140535"/>
                  </a:cubicBezTo>
                  <a:cubicBezTo>
                    <a:pt x="294" y="164828"/>
                    <a:pt x="16530" y="183048"/>
                    <a:pt x="40375" y="183048"/>
                  </a:cubicBezTo>
                  <a:cubicBezTo>
                    <a:pt x="70056" y="183048"/>
                    <a:pt x="91111" y="143319"/>
                    <a:pt x="91111" y="108398"/>
                  </a:cubicBezTo>
                  <a:cubicBezTo>
                    <a:pt x="91111" y="85370"/>
                    <a:pt x="80964" y="72718"/>
                    <a:pt x="72339" y="61330"/>
                  </a:cubicBezTo>
                  <a:cubicBezTo>
                    <a:pt x="63206" y="49943"/>
                    <a:pt x="48239" y="30964"/>
                    <a:pt x="48239" y="19830"/>
                  </a:cubicBezTo>
                  <a:cubicBezTo>
                    <a:pt x="48239" y="14263"/>
                    <a:pt x="53313" y="8190"/>
                    <a:pt x="62192" y="8190"/>
                  </a:cubicBezTo>
                  <a:cubicBezTo>
                    <a:pt x="69802" y="8190"/>
                    <a:pt x="74875" y="11479"/>
                    <a:pt x="80203" y="15022"/>
                  </a:cubicBezTo>
                  <a:cubicBezTo>
                    <a:pt x="85276" y="18059"/>
                    <a:pt x="90350" y="21348"/>
                    <a:pt x="94155" y="21348"/>
                  </a:cubicBezTo>
                  <a:cubicBezTo>
                    <a:pt x="100497" y="21348"/>
                    <a:pt x="104302" y="15275"/>
                    <a:pt x="104302" y="11226"/>
                  </a:cubicBezTo>
                  <a:cubicBezTo>
                    <a:pt x="104302" y="5659"/>
                    <a:pt x="100243" y="4900"/>
                    <a:pt x="91111" y="2876"/>
                  </a:cubicBezTo>
                  <a:cubicBezTo>
                    <a:pt x="77920" y="92"/>
                    <a:pt x="74368" y="92"/>
                    <a:pt x="70309" y="92"/>
                  </a:cubicBezTo>
                  <a:cubicBezTo>
                    <a:pt x="50522" y="92"/>
                    <a:pt x="41390" y="10973"/>
                    <a:pt x="41390" y="26156"/>
                  </a:cubicBezTo>
                  <a:cubicBezTo>
                    <a:pt x="41390" y="39821"/>
                    <a:pt x="48747" y="53992"/>
                    <a:pt x="56611" y="69428"/>
                  </a:cubicBezTo>
                  <a:close/>
                  <a:moveTo>
                    <a:pt x="59655" y="74995"/>
                  </a:moveTo>
                  <a:cubicBezTo>
                    <a:pt x="65997" y="86635"/>
                    <a:pt x="73607" y="100300"/>
                    <a:pt x="73607" y="118520"/>
                  </a:cubicBezTo>
                  <a:cubicBezTo>
                    <a:pt x="73607" y="135221"/>
                    <a:pt x="63967" y="177481"/>
                    <a:pt x="40375" y="177481"/>
                  </a:cubicBezTo>
                  <a:cubicBezTo>
                    <a:pt x="26423" y="177481"/>
                    <a:pt x="16022" y="166853"/>
                    <a:pt x="16022" y="147621"/>
                  </a:cubicBezTo>
                  <a:cubicBezTo>
                    <a:pt x="16022" y="131679"/>
                    <a:pt x="25408" y="84105"/>
                    <a:pt x="59655" y="7499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D42EB9BD-74D6-7C7E-F9A3-C7B72A0A5FB2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9649075" y="4888592"/>
              <a:ext cx="58853" cy="253051"/>
            </a:xfrm>
            <a:custGeom>
              <a:avLst/>
              <a:gdLst>
                <a:gd name="connsiteX0" fmla="*/ 59152 w 58853"/>
                <a:gd name="connsiteY0" fmla="*/ 250613 h 253051"/>
                <a:gd name="connsiteX1" fmla="*/ 54840 w 58853"/>
                <a:gd name="connsiteY1" fmla="*/ 245045 h 253051"/>
                <a:gd name="connsiteX2" fmla="*/ 15012 w 58853"/>
                <a:gd name="connsiteY2" fmla="*/ 126617 h 253051"/>
                <a:gd name="connsiteX3" fmla="*/ 55855 w 58853"/>
                <a:gd name="connsiteY3" fmla="*/ 6924 h 253051"/>
                <a:gd name="connsiteX4" fmla="*/ 59152 w 58853"/>
                <a:gd name="connsiteY4" fmla="*/ 2622 h 253051"/>
                <a:gd name="connsiteX5" fmla="*/ 56616 w 58853"/>
                <a:gd name="connsiteY5" fmla="*/ 92 h 253051"/>
                <a:gd name="connsiteX6" fmla="*/ 16281 w 58853"/>
                <a:gd name="connsiteY6" fmla="*/ 49437 h 253051"/>
                <a:gd name="connsiteX7" fmla="*/ 299 w 58853"/>
                <a:gd name="connsiteY7" fmla="*/ 126617 h 253051"/>
                <a:gd name="connsiteX8" fmla="*/ 17042 w 58853"/>
                <a:gd name="connsiteY8" fmla="*/ 205569 h 253051"/>
                <a:gd name="connsiteX9" fmla="*/ 56616 w 58853"/>
                <a:gd name="connsiteY9" fmla="*/ 253143 h 253051"/>
                <a:gd name="connsiteX10" fmla="*/ 59152 w 58853"/>
                <a:gd name="connsiteY10" fmla="*/ 25061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3" h="253051">
                  <a:moveTo>
                    <a:pt x="59152" y="250613"/>
                  </a:moveTo>
                  <a:cubicBezTo>
                    <a:pt x="59152" y="249853"/>
                    <a:pt x="59152" y="249347"/>
                    <a:pt x="54840" y="245045"/>
                  </a:cubicBezTo>
                  <a:cubicBezTo>
                    <a:pt x="23130" y="213161"/>
                    <a:pt x="15012" y="165334"/>
                    <a:pt x="15012" y="126617"/>
                  </a:cubicBezTo>
                  <a:cubicBezTo>
                    <a:pt x="15012" y="82587"/>
                    <a:pt x="24652" y="38556"/>
                    <a:pt x="55855" y="6924"/>
                  </a:cubicBezTo>
                  <a:cubicBezTo>
                    <a:pt x="59152" y="3888"/>
                    <a:pt x="59152" y="3382"/>
                    <a:pt x="59152" y="2622"/>
                  </a:cubicBezTo>
                  <a:cubicBezTo>
                    <a:pt x="59152" y="851"/>
                    <a:pt x="58138" y="92"/>
                    <a:pt x="56616" y="92"/>
                  </a:cubicBezTo>
                  <a:cubicBezTo>
                    <a:pt x="54079" y="92"/>
                    <a:pt x="31248" y="17299"/>
                    <a:pt x="16281" y="49437"/>
                  </a:cubicBezTo>
                  <a:cubicBezTo>
                    <a:pt x="3343" y="77273"/>
                    <a:pt x="299" y="105361"/>
                    <a:pt x="299" y="126617"/>
                  </a:cubicBezTo>
                  <a:cubicBezTo>
                    <a:pt x="299" y="146355"/>
                    <a:pt x="3090" y="176975"/>
                    <a:pt x="17042" y="205569"/>
                  </a:cubicBezTo>
                  <a:cubicBezTo>
                    <a:pt x="32263" y="236695"/>
                    <a:pt x="54079" y="253143"/>
                    <a:pt x="56616" y="253143"/>
                  </a:cubicBezTo>
                  <a:cubicBezTo>
                    <a:pt x="58138" y="253143"/>
                    <a:pt x="59152" y="252384"/>
                    <a:pt x="59152" y="25061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D6C9C659-5D40-F223-7180-1301853CFF4B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9725658" y="4966532"/>
              <a:ext cx="150430" cy="114632"/>
            </a:xfrm>
            <a:custGeom>
              <a:avLst/>
              <a:gdLst>
                <a:gd name="connsiteX0" fmla="*/ 150734 w 150430"/>
                <a:gd name="connsiteY0" fmla="*/ 17806 h 114632"/>
                <a:gd name="connsiteX1" fmla="*/ 140587 w 150430"/>
                <a:gd name="connsiteY1" fmla="*/ 92 h 114632"/>
                <a:gd name="connsiteX2" fmla="*/ 127142 w 150430"/>
                <a:gd name="connsiteY2" fmla="*/ 11985 h 114632"/>
                <a:gd name="connsiteX3" fmla="*/ 130947 w 150430"/>
                <a:gd name="connsiteY3" fmla="*/ 19577 h 114632"/>
                <a:gd name="connsiteX4" fmla="*/ 139826 w 150430"/>
                <a:gd name="connsiteY4" fmla="*/ 40833 h 114632"/>
                <a:gd name="connsiteX5" fmla="*/ 127142 w 150430"/>
                <a:gd name="connsiteY5" fmla="*/ 77019 h 114632"/>
                <a:gd name="connsiteX6" fmla="*/ 98222 w 150430"/>
                <a:gd name="connsiteY6" fmla="*/ 96504 h 114632"/>
                <a:gd name="connsiteX7" fmla="*/ 73616 w 150430"/>
                <a:gd name="connsiteY7" fmla="*/ 73730 h 114632"/>
                <a:gd name="connsiteX8" fmla="*/ 82241 w 150430"/>
                <a:gd name="connsiteY8" fmla="*/ 43870 h 114632"/>
                <a:gd name="connsiteX9" fmla="*/ 77675 w 150430"/>
                <a:gd name="connsiteY9" fmla="*/ 38303 h 114632"/>
                <a:gd name="connsiteX10" fmla="*/ 70825 w 150430"/>
                <a:gd name="connsiteY10" fmla="*/ 42605 h 114632"/>
                <a:gd name="connsiteX11" fmla="*/ 64991 w 150430"/>
                <a:gd name="connsiteY11" fmla="*/ 73224 h 114632"/>
                <a:gd name="connsiteX12" fmla="*/ 30491 w 150430"/>
                <a:gd name="connsiteY12" fmla="*/ 96504 h 114632"/>
                <a:gd name="connsiteX13" fmla="*/ 8421 w 150430"/>
                <a:gd name="connsiteY13" fmla="*/ 67404 h 114632"/>
                <a:gd name="connsiteX14" fmla="*/ 34296 w 150430"/>
                <a:gd name="connsiteY14" fmla="*/ 5912 h 114632"/>
                <a:gd name="connsiteX15" fmla="*/ 29476 w 150430"/>
                <a:gd name="connsiteY15" fmla="*/ 1104 h 114632"/>
                <a:gd name="connsiteX16" fmla="*/ 22880 w 150430"/>
                <a:gd name="connsiteY16" fmla="*/ 6671 h 114632"/>
                <a:gd name="connsiteX17" fmla="*/ 303 w 150430"/>
                <a:gd name="connsiteY17" fmla="*/ 78538 h 114632"/>
                <a:gd name="connsiteX18" fmla="*/ 26939 w 150430"/>
                <a:gd name="connsiteY18" fmla="*/ 114724 h 114632"/>
                <a:gd name="connsiteX19" fmla="*/ 66005 w 150430"/>
                <a:gd name="connsiteY19" fmla="*/ 88154 h 114632"/>
                <a:gd name="connsiteX20" fmla="*/ 93910 w 150430"/>
                <a:gd name="connsiteY20" fmla="*/ 114724 h 114632"/>
                <a:gd name="connsiteX21" fmla="*/ 135006 w 150430"/>
                <a:gd name="connsiteY21" fmla="*/ 80309 h 114632"/>
                <a:gd name="connsiteX22" fmla="*/ 150734 w 150430"/>
                <a:gd name="connsiteY22" fmla="*/ 17806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430" h="114632">
                  <a:moveTo>
                    <a:pt x="150734" y="17806"/>
                  </a:moveTo>
                  <a:cubicBezTo>
                    <a:pt x="150734" y="6418"/>
                    <a:pt x="146168" y="92"/>
                    <a:pt x="140587" y="92"/>
                  </a:cubicBezTo>
                  <a:cubicBezTo>
                    <a:pt x="133991" y="92"/>
                    <a:pt x="127142" y="6165"/>
                    <a:pt x="127142" y="11985"/>
                  </a:cubicBezTo>
                  <a:cubicBezTo>
                    <a:pt x="127142" y="14516"/>
                    <a:pt x="128410" y="17299"/>
                    <a:pt x="130947" y="19577"/>
                  </a:cubicBezTo>
                  <a:cubicBezTo>
                    <a:pt x="135259" y="23373"/>
                    <a:pt x="139826" y="30205"/>
                    <a:pt x="139826" y="40833"/>
                  </a:cubicBezTo>
                  <a:cubicBezTo>
                    <a:pt x="139826" y="50955"/>
                    <a:pt x="135006" y="65379"/>
                    <a:pt x="127142" y="77019"/>
                  </a:cubicBezTo>
                  <a:cubicBezTo>
                    <a:pt x="119531" y="87901"/>
                    <a:pt x="110145" y="96504"/>
                    <a:pt x="98222" y="96504"/>
                  </a:cubicBezTo>
                  <a:cubicBezTo>
                    <a:pt x="83763" y="96504"/>
                    <a:pt x="75899" y="87395"/>
                    <a:pt x="73616" y="73730"/>
                  </a:cubicBezTo>
                  <a:cubicBezTo>
                    <a:pt x="76406" y="67150"/>
                    <a:pt x="82241" y="50955"/>
                    <a:pt x="82241" y="43870"/>
                  </a:cubicBezTo>
                  <a:cubicBezTo>
                    <a:pt x="82241" y="40833"/>
                    <a:pt x="80972" y="38303"/>
                    <a:pt x="77675" y="38303"/>
                  </a:cubicBezTo>
                  <a:cubicBezTo>
                    <a:pt x="75645" y="38303"/>
                    <a:pt x="72855" y="38809"/>
                    <a:pt x="70825" y="42605"/>
                  </a:cubicBezTo>
                  <a:cubicBezTo>
                    <a:pt x="68035" y="47666"/>
                    <a:pt x="64991" y="64114"/>
                    <a:pt x="64991" y="73224"/>
                  </a:cubicBezTo>
                  <a:cubicBezTo>
                    <a:pt x="56619" y="85117"/>
                    <a:pt x="46472" y="96504"/>
                    <a:pt x="30491" y="96504"/>
                  </a:cubicBezTo>
                  <a:cubicBezTo>
                    <a:pt x="13748" y="96504"/>
                    <a:pt x="8421" y="81574"/>
                    <a:pt x="8421" y="67404"/>
                  </a:cubicBezTo>
                  <a:cubicBezTo>
                    <a:pt x="8421" y="35772"/>
                    <a:pt x="34296" y="9202"/>
                    <a:pt x="34296" y="5912"/>
                  </a:cubicBezTo>
                  <a:cubicBezTo>
                    <a:pt x="34296" y="3129"/>
                    <a:pt x="32266" y="1104"/>
                    <a:pt x="29476" y="1104"/>
                  </a:cubicBezTo>
                  <a:cubicBezTo>
                    <a:pt x="26178" y="1104"/>
                    <a:pt x="24402" y="4394"/>
                    <a:pt x="22880" y="6671"/>
                  </a:cubicBezTo>
                  <a:cubicBezTo>
                    <a:pt x="9943" y="25397"/>
                    <a:pt x="303" y="55510"/>
                    <a:pt x="303" y="78538"/>
                  </a:cubicBezTo>
                  <a:cubicBezTo>
                    <a:pt x="303" y="95998"/>
                    <a:pt x="6138" y="114724"/>
                    <a:pt x="26939" y="114724"/>
                  </a:cubicBezTo>
                  <a:cubicBezTo>
                    <a:pt x="44950" y="114724"/>
                    <a:pt x="56873" y="102072"/>
                    <a:pt x="66005" y="88154"/>
                  </a:cubicBezTo>
                  <a:cubicBezTo>
                    <a:pt x="68289" y="102831"/>
                    <a:pt x="78182" y="114724"/>
                    <a:pt x="93910" y="114724"/>
                  </a:cubicBezTo>
                  <a:cubicBezTo>
                    <a:pt x="113697" y="114724"/>
                    <a:pt x="125873" y="99288"/>
                    <a:pt x="135006" y="80309"/>
                  </a:cubicBezTo>
                  <a:cubicBezTo>
                    <a:pt x="141094" y="67910"/>
                    <a:pt x="150734" y="33495"/>
                    <a:pt x="150734" y="178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A3336809-8D67-30C2-9C28-6E02597060CB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9967045" y="5010057"/>
              <a:ext cx="154996" cy="10122"/>
            </a:xfrm>
            <a:custGeom>
              <a:avLst/>
              <a:gdLst>
                <a:gd name="connsiteX0" fmla="*/ 146430 w 154996"/>
                <a:gd name="connsiteY0" fmla="*/ 10214 h 10122"/>
                <a:gd name="connsiteX1" fmla="*/ 155309 w 154996"/>
                <a:gd name="connsiteY1" fmla="*/ 5153 h 10122"/>
                <a:gd name="connsiteX2" fmla="*/ 146430 w 154996"/>
                <a:gd name="connsiteY2" fmla="*/ 92 h 10122"/>
                <a:gd name="connsiteX3" fmla="*/ 9191 w 154996"/>
                <a:gd name="connsiteY3" fmla="*/ 92 h 10122"/>
                <a:gd name="connsiteX4" fmla="*/ 312 w 154996"/>
                <a:gd name="connsiteY4" fmla="*/ 5153 h 10122"/>
                <a:gd name="connsiteX5" fmla="*/ 9191 w 154996"/>
                <a:gd name="connsiteY5" fmla="*/ 10214 h 10122"/>
                <a:gd name="connsiteX6" fmla="*/ 146430 w 154996"/>
                <a:gd name="connsiteY6" fmla="*/ 10214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996" h="10122">
                  <a:moveTo>
                    <a:pt x="146430" y="10214"/>
                  </a:moveTo>
                  <a:cubicBezTo>
                    <a:pt x="150742" y="10214"/>
                    <a:pt x="155309" y="10214"/>
                    <a:pt x="155309" y="5153"/>
                  </a:cubicBezTo>
                  <a:cubicBezTo>
                    <a:pt x="155309" y="92"/>
                    <a:pt x="150742" y="92"/>
                    <a:pt x="146430" y="92"/>
                  </a:cubicBezTo>
                  <a:lnTo>
                    <a:pt x="9191" y="92"/>
                  </a:lnTo>
                  <a:cubicBezTo>
                    <a:pt x="4878" y="92"/>
                    <a:pt x="312" y="92"/>
                    <a:pt x="312" y="5153"/>
                  </a:cubicBezTo>
                  <a:cubicBezTo>
                    <a:pt x="312" y="10214"/>
                    <a:pt x="4878" y="10214"/>
                    <a:pt x="9191" y="10214"/>
                  </a:cubicBezTo>
                  <a:lnTo>
                    <a:pt x="146430" y="1021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995530D8-C95D-2F37-9C08-A809F6EC954D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10202710" y="4966532"/>
              <a:ext cx="150430" cy="114632"/>
            </a:xfrm>
            <a:custGeom>
              <a:avLst/>
              <a:gdLst>
                <a:gd name="connsiteX0" fmla="*/ 150752 w 150430"/>
                <a:gd name="connsiteY0" fmla="*/ 17806 h 114632"/>
                <a:gd name="connsiteX1" fmla="*/ 140605 w 150430"/>
                <a:gd name="connsiteY1" fmla="*/ 92 h 114632"/>
                <a:gd name="connsiteX2" fmla="*/ 127160 w 150430"/>
                <a:gd name="connsiteY2" fmla="*/ 11985 h 114632"/>
                <a:gd name="connsiteX3" fmla="*/ 130966 w 150430"/>
                <a:gd name="connsiteY3" fmla="*/ 19577 h 114632"/>
                <a:gd name="connsiteX4" fmla="*/ 139844 w 150430"/>
                <a:gd name="connsiteY4" fmla="*/ 40833 h 114632"/>
                <a:gd name="connsiteX5" fmla="*/ 127160 w 150430"/>
                <a:gd name="connsiteY5" fmla="*/ 77019 h 114632"/>
                <a:gd name="connsiteX6" fmla="*/ 98241 w 150430"/>
                <a:gd name="connsiteY6" fmla="*/ 96504 h 114632"/>
                <a:gd name="connsiteX7" fmla="*/ 73635 w 150430"/>
                <a:gd name="connsiteY7" fmla="*/ 73730 h 114632"/>
                <a:gd name="connsiteX8" fmla="*/ 82260 w 150430"/>
                <a:gd name="connsiteY8" fmla="*/ 43870 h 114632"/>
                <a:gd name="connsiteX9" fmla="*/ 77693 w 150430"/>
                <a:gd name="connsiteY9" fmla="*/ 38303 h 114632"/>
                <a:gd name="connsiteX10" fmla="*/ 70844 w 150430"/>
                <a:gd name="connsiteY10" fmla="*/ 42605 h 114632"/>
                <a:gd name="connsiteX11" fmla="*/ 65009 w 150430"/>
                <a:gd name="connsiteY11" fmla="*/ 73224 h 114632"/>
                <a:gd name="connsiteX12" fmla="*/ 30509 w 150430"/>
                <a:gd name="connsiteY12" fmla="*/ 96504 h 114632"/>
                <a:gd name="connsiteX13" fmla="*/ 8439 w 150430"/>
                <a:gd name="connsiteY13" fmla="*/ 67404 h 114632"/>
                <a:gd name="connsiteX14" fmla="*/ 34315 w 150430"/>
                <a:gd name="connsiteY14" fmla="*/ 5912 h 114632"/>
                <a:gd name="connsiteX15" fmla="*/ 29495 w 150430"/>
                <a:gd name="connsiteY15" fmla="*/ 1104 h 114632"/>
                <a:gd name="connsiteX16" fmla="*/ 22899 w 150430"/>
                <a:gd name="connsiteY16" fmla="*/ 6671 h 114632"/>
                <a:gd name="connsiteX17" fmla="*/ 322 w 150430"/>
                <a:gd name="connsiteY17" fmla="*/ 78538 h 114632"/>
                <a:gd name="connsiteX18" fmla="*/ 26958 w 150430"/>
                <a:gd name="connsiteY18" fmla="*/ 114724 h 114632"/>
                <a:gd name="connsiteX19" fmla="*/ 66024 w 150430"/>
                <a:gd name="connsiteY19" fmla="*/ 88154 h 114632"/>
                <a:gd name="connsiteX20" fmla="*/ 93929 w 150430"/>
                <a:gd name="connsiteY20" fmla="*/ 114724 h 114632"/>
                <a:gd name="connsiteX21" fmla="*/ 135024 w 150430"/>
                <a:gd name="connsiteY21" fmla="*/ 80309 h 114632"/>
                <a:gd name="connsiteX22" fmla="*/ 150752 w 150430"/>
                <a:gd name="connsiteY22" fmla="*/ 17806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430" h="114632">
                  <a:moveTo>
                    <a:pt x="150752" y="17806"/>
                  </a:moveTo>
                  <a:cubicBezTo>
                    <a:pt x="150752" y="6418"/>
                    <a:pt x="146186" y="92"/>
                    <a:pt x="140605" y="92"/>
                  </a:cubicBezTo>
                  <a:cubicBezTo>
                    <a:pt x="134010" y="92"/>
                    <a:pt x="127160" y="6165"/>
                    <a:pt x="127160" y="11985"/>
                  </a:cubicBezTo>
                  <a:cubicBezTo>
                    <a:pt x="127160" y="14516"/>
                    <a:pt x="128429" y="17299"/>
                    <a:pt x="130966" y="19577"/>
                  </a:cubicBezTo>
                  <a:cubicBezTo>
                    <a:pt x="135278" y="23373"/>
                    <a:pt x="139844" y="30205"/>
                    <a:pt x="139844" y="40833"/>
                  </a:cubicBezTo>
                  <a:cubicBezTo>
                    <a:pt x="139844" y="50955"/>
                    <a:pt x="135024" y="65379"/>
                    <a:pt x="127160" y="77019"/>
                  </a:cubicBezTo>
                  <a:cubicBezTo>
                    <a:pt x="119550" y="87901"/>
                    <a:pt x="110164" y="96504"/>
                    <a:pt x="98241" y="96504"/>
                  </a:cubicBezTo>
                  <a:cubicBezTo>
                    <a:pt x="83782" y="96504"/>
                    <a:pt x="75918" y="87395"/>
                    <a:pt x="73635" y="73730"/>
                  </a:cubicBezTo>
                  <a:cubicBezTo>
                    <a:pt x="76425" y="67150"/>
                    <a:pt x="82260" y="50955"/>
                    <a:pt x="82260" y="43870"/>
                  </a:cubicBezTo>
                  <a:cubicBezTo>
                    <a:pt x="82260" y="40833"/>
                    <a:pt x="80991" y="38303"/>
                    <a:pt x="77693" y="38303"/>
                  </a:cubicBezTo>
                  <a:cubicBezTo>
                    <a:pt x="75664" y="38303"/>
                    <a:pt x="72873" y="38809"/>
                    <a:pt x="70844" y="42605"/>
                  </a:cubicBezTo>
                  <a:cubicBezTo>
                    <a:pt x="68054" y="47666"/>
                    <a:pt x="65009" y="64114"/>
                    <a:pt x="65009" y="73224"/>
                  </a:cubicBezTo>
                  <a:cubicBezTo>
                    <a:pt x="56638" y="85117"/>
                    <a:pt x="46491" y="96504"/>
                    <a:pt x="30509" y="96504"/>
                  </a:cubicBezTo>
                  <a:cubicBezTo>
                    <a:pt x="13767" y="96504"/>
                    <a:pt x="8439" y="81574"/>
                    <a:pt x="8439" y="67404"/>
                  </a:cubicBezTo>
                  <a:cubicBezTo>
                    <a:pt x="8439" y="35772"/>
                    <a:pt x="34315" y="9202"/>
                    <a:pt x="34315" y="5912"/>
                  </a:cubicBezTo>
                  <a:cubicBezTo>
                    <a:pt x="34315" y="3129"/>
                    <a:pt x="32285" y="1104"/>
                    <a:pt x="29495" y="1104"/>
                  </a:cubicBezTo>
                  <a:cubicBezTo>
                    <a:pt x="26197" y="1104"/>
                    <a:pt x="24421" y="4394"/>
                    <a:pt x="22899" y="6671"/>
                  </a:cubicBezTo>
                  <a:cubicBezTo>
                    <a:pt x="9962" y="25397"/>
                    <a:pt x="322" y="55510"/>
                    <a:pt x="322" y="78538"/>
                  </a:cubicBezTo>
                  <a:cubicBezTo>
                    <a:pt x="322" y="95998"/>
                    <a:pt x="6156" y="114724"/>
                    <a:pt x="26958" y="114724"/>
                  </a:cubicBezTo>
                  <a:cubicBezTo>
                    <a:pt x="44969" y="114724"/>
                    <a:pt x="56892" y="102072"/>
                    <a:pt x="66024" y="88154"/>
                  </a:cubicBezTo>
                  <a:cubicBezTo>
                    <a:pt x="68307" y="102831"/>
                    <a:pt x="78201" y="114724"/>
                    <a:pt x="93929" y="114724"/>
                  </a:cubicBezTo>
                  <a:cubicBezTo>
                    <a:pt x="113716" y="114724"/>
                    <a:pt x="125892" y="99288"/>
                    <a:pt x="135024" y="80309"/>
                  </a:cubicBezTo>
                  <a:cubicBezTo>
                    <a:pt x="141113" y="67910"/>
                    <a:pt x="150752" y="33495"/>
                    <a:pt x="150752" y="178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F2FB6161-2C14-AD7E-20F7-9E578C95D435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10357569" y="4998897"/>
              <a:ext cx="77955" cy="153576"/>
            </a:xfrm>
            <a:custGeom>
              <a:avLst/>
              <a:gdLst>
                <a:gd name="connsiteX0" fmla="*/ 78283 w 77955"/>
                <a:gd name="connsiteY0" fmla="*/ 6825 h 153576"/>
                <a:gd name="connsiteX1" fmla="*/ 71180 w 77955"/>
                <a:gd name="connsiteY1" fmla="*/ 93 h 153576"/>
                <a:gd name="connsiteX2" fmla="*/ 61236 w 77955"/>
                <a:gd name="connsiteY2" fmla="*/ 9836 h 153576"/>
                <a:gd name="connsiteX3" fmla="*/ 68339 w 77955"/>
                <a:gd name="connsiteY3" fmla="*/ 16567 h 153576"/>
                <a:gd name="connsiteX4" fmla="*/ 78283 w 77955"/>
                <a:gd name="connsiteY4" fmla="*/ 6825 h 153576"/>
                <a:gd name="connsiteX5" fmla="*/ 40637 w 77955"/>
                <a:gd name="connsiteY5" fmla="*/ 126214 h 153576"/>
                <a:gd name="connsiteX6" fmla="*/ 17730 w 77955"/>
                <a:gd name="connsiteY6" fmla="*/ 148710 h 153576"/>
                <a:gd name="connsiteX7" fmla="*/ 11338 w 77955"/>
                <a:gd name="connsiteY7" fmla="*/ 147648 h 153576"/>
                <a:gd name="connsiteX8" fmla="*/ 17375 w 77955"/>
                <a:gd name="connsiteY8" fmla="*/ 138614 h 153576"/>
                <a:gd name="connsiteX9" fmla="*/ 10450 w 77955"/>
                <a:gd name="connsiteY9" fmla="*/ 132060 h 153576"/>
                <a:gd name="connsiteX10" fmla="*/ 328 w 77955"/>
                <a:gd name="connsiteY10" fmla="*/ 142511 h 153576"/>
                <a:gd name="connsiteX11" fmla="*/ 17908 w 77955"/>
                <a:gd name="connsiteY11" fmla="*/ 153670 h 153576"/>
                <a:gd name="connsiteX12" fmla="*/ 54843 w 77955"/>
                <a:gd name="connsiteY12" fmla="*/ 125683 h 153576"/>
                <a:gd name="connsiteX13" fmla="*/ 70825 w 77955"/>
                <a:gd name="connsiteY13" fmla="*/ 62268 h 153576"/>
                <a:gd name="connsiteX14" fmla="*/ 71713 w 77955"/>
                <a:gd name="connsiteY14" fmla="*/ 56068 h 153576"/>
                <a:gd name="connsiteX15" fmla="*/ 52712 w 77955"/>
                <a:gd name="connsiteY15" fmla="*/ 39418 h 153576"/>
                <a:gd name="connsiteX16" fmla="*/ 21637 w 77955"/>
                <a:gd name="connsiteY16" fmla="*/ 66519 h 153576"/>
                <a:gd name="connsiteX17" fmla="*/ 24656 w 77955"/>
                <a:gd name="connsiteY17" fmla="*/ 68822 h 153576"/>
                <a:gd name="connsiteX18" fmla="*/ 28207 w 77955"/>
                <a:gd name="connsiteY18" fmla="*/ 65634 h 153576"/>
                <a:gd name="connsiteX19" fmla="*/ 52180 w 77955"/>
                <a:gd name="connsiteY19" fmla="*/ 44377 h 153576"/>
                <a:gd name="connsiteX20" fmla="*/ 58217 w 77955"/>
                <a:gd name="connsiteY20" fmla="*/ 53057 h 153576"/>
                <a:gd name="connsiteX21" fmla="*/ 57684 w 77955"/>
                <a:gd name="connsiteY21" fmla="*/ 58371 h 153576"/>
                <a:gd name="connsiteX22" fmla="*/ 40637 w 77955"/>
                <a:gd name="connsiteY22" fmla="*/ 126214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955" h="153576">
                  <a:moveTo>
                    <a:pt x="78283" y="6825"/>
                  </a:moveTo>
                  <a:cubicBezTo>
                    <a:pt x="78283" y="3813"/>
                    <a:pt x="75975" y="93"/>
                    <a:pt x="71180" y="93"/>
                  </a:cubicBezTo>
                  <a:cubicBezTo>
                    <a:pt x="66030" y="93"/>
                    <a:pt x="61236" y="5053"/>
                    <a:pt x="61236" y="9836"/>
                  </a:cubicBezTo>
                  <a:cubicBezTo>
                    <a:pt x="61236" y="12670"/>
                    <a:pt x="63367" y="16567"/>
                    <a:pt x="68339" y="16567"/>
                  </a:cubicBezTo>
                  <a:cubicBezTo>
                    <a:pt x="73133" y="16567"/>
                    <a:pt x="78283" y="11962"/>
                    <a:pt x="78283" y="6825"/>
                  </a:cubicBezTo>
                  <a:close/>
                  <a:moveTo>
                    <a:pt x="40637" y="126214"/>
                  </a:moveTo>
                  <a:cubicBezTo>
                    <a:pt x="37619" y="138436"/>
                    <a:pt x="28207" y="148710"/>
                    <a:pt x="17730" y="148710"/>
                  </a:cubicBezTo>
                  <a:cubicBezTo>
                    <a:pt x="15422" y="148710"/>
                    <a:pt x="13291" y="148356"/>
                    <a:pt x="11338" y="147648"/>
                  </a:cubicBezTo>
                  <a:cubicBezTo>
                    <a:pt x="15955" y="145522"/>
                    <a:pt x="17375" y="141271"/>
                    <a:pt x="17375" y="138614"/>
                  </a:cubicBezTo>
                  <a:cubicBezTo>
                    <a:pt x="17375" y="134362"/>
                    <a:pt x="14001" y="132060"/>
                    <a:pt x="10450" y="132060"/>
                  </a:cubicBezTo>
                  <a:cubicBezTo>
                    <a:pt x="4945" y="132060"/>
                    <a:pt x="328" y="136842"/>
                    <a:pt x="328" y="142511"/>
                  </a:cubicBezTo>
                  <a:cubicBezTo>
                    <a:pt x="328" y="149242"/>
                    <a:pt x="7253" y="153670"/>
                    <a:pt x="17908" y="153670"/>
                  </a:cubicBezTo>
                  <a:cubicBezTo>
                    <a:pt x="28562" y="153670"/>
                    <a:pt x="49338" y="147293"/>
                    <a:pt x="54843" y="125683"/>
                  </a:cubicBezTo>
                  <a:lnTo>
                    <a:pt x="70825" y="62268"/>
                  </a:lnTo>
                  <a:cubicBezTo>
                    <a:pt x="71358" y="60320"/>
                    <a:pt x="71713" y="58725"/>
                    <a:pt x="71713" y="56068"/>
                  </a:cubicBezTo>
                  <a:cubicBezTo>
                    <a:pt x="71713" y="46326"/>
                    <a:pt x="63367" y="39418"/>
                    <a:pt x="52712" y="39418"/>
                  </a:cubicBezTo>
                  <a:cubicBezTo>
                    <a:pt x="33002" y="39418"/>
                    <a:pt x="21637" y="64039"/>
                    <a:pt x="21637" y="66519"/>
                  </a:cubicBezTo>
                  <a:cubicBezTo>
                    <a:pt x="21637" y="68822"/>
                    <a:pt x="24123" y="68822"/>
                    <a:pt x="24656" y="68822"/>
                  </a:cubicBezTo>
                  <a:cubicBezTo>
                    <a:pt x="26787" y="68822"/>
                    <a:pt x="26964" y="68291"/>
                    <a:pt x="28207" y="65634"/>
                  </a:cubicBezTo>
                  <a:cubicBezTo>
                    <a:pt x="32646" y="55360"/>
                    <a:pt x="41880" y="44377"/>
                    <a:pt x="52180" y="44377"/>
                  </a:cubicBezTo>
                  <a:cubicBezTo>
                    <a:pt x="56619" y="44377"/>
                    <a:pt x="58217" y="47389"/>
                    <a:pt x="58217" y="53057"/>
                  </a:cubicBezTo>
                  <a:cubicBezTo>
                    <a:pt x="58217" y="55006"/>
                    <a:pt x="57862" y="57485"/>
                    <a:pt x="57684" y="58371"/>
                  </a:cubicBezTo>
                  <a:lnTo>
                    <a:pt x="40637" y="12621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1C077129-737B-BA8D-3AFB-18349C1C7B5B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10478917" y="4888592"/>
              <a:ext cx="58853" cy="253051"/>
            </a:xfrm>
            <a:custGeom>
              <a:avLst/>
              <a:gdLst>
                <a:gd name="connsiteX0" fmla="*/ 59185 w 58853"/>
                <a:gd name="connsiteY0" fmla="*/ 126617 h 253051"/>
                <a:gd name="connsiteX1" fmla="*/ 42443 w 58853"/>
                <a:gd name="connsiteY1" fmla="*/ 47666 h 253051"/>
                <a:gd name="connsiteX2" fmla="*/ 2869 w 58853"/>
                <a:gd name="connsiteY2" fmla="*/ 92 h 253051"/>
                <a:gd name="connsiteX3" fmla="*/ 332 w 58853"/>
                <a:gd name="connsiteY3" fmla="*/ 2622 h 253051"/>
                <a:gd name="connsiteX4" fmla="*/ 5152 w 58853"/>
                <a:gd name="connsiteY4" fmla="*/ 8443 h 253051"/>
                <a:gd name="connsiteX5" fmla="*/ 44472 w 58853"/>
                <a:gd name="connsiteY5" fmla="*/ 126617 h 253051"/>
                <a:gd name="connsiteX6" fmla="*/ 3630 w 58853"/>
                <a:gd name="connsiteY6" fmla="*/ 246311 h 253051"/>
                <a:gd name="connsiteX7" fmla="*/ 332 w 58853"/>
                <a:gd name="connsiteY7" fmla="*/ 250613 h 253051"/>
                <a:gd name="connsiteX8" fmla="*/ 2869 w 58853"/>
                <a:gd name="connsiteY8" fmla="*/ 253143 h 253051"/>
                <a:gd name="connsiteX9" fmla="*/ 43204 w 58853"/>
                <a:gd name="connsiteY9" fmla="*/ 203798 h 253051"/>
                <a:gd name="connsiteX10" fmla="*/ 59185 w 58853"/>
                <a:gd name="connsiteY10" fmla="*/ 126617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3" h="253051">
                  <a:moveTo>
                    <a:pt x="59185" y="126617"/>
                  </a:moveTo>
                  <a:cubicBezTo>
                    <a:pt x="59185" y="106879"/>
                    <a:pt x="56395" y="76260"/>
                    <a:pt x="42443" y="47666"/>
                  </a:cubicBezTo>
                  <a:cubicBezTo>
                    <a:pt x="27222" y="16540"/>
                    <a:pt x="5406" y="92"/>
                    <a:pt x="2869" y="92"/>
                  </a:cubicBezTo>
                  <a:cubicBezTo>
                    <a:pt x="1347" y="92"/>
                    <a:pt x="332" y="1104"/>
                    <a:pt x="332" y="2622"/>
                  </a:cubicBezTo>
                  <a:cubicBezTo>
                    <a:pt x="332" y="3382"/>
                    <a:pt x="332" y="3888"/>
                    <a:pt x="5152" y="8443"/>
                  </a:cubicBezTo>
                  <a:cubicBezTo>
                    <a:pt x="30012" y="33495"/>
                    <a:pt x="44472" y="73730"/>
                    <a:pt x="44472" y="126617"/>
                  </a:cubicBezTo>
                  <a:cubicBezTo>
                    <a:pt x="44472" y="169889"/>
                    <a:pt x="35086" y="214426"/>
                    <a:pt x="3630" y="246311"/>
                  </a:cubicBezTo>
                  <a:cubicBezTo>
                    <a:pt x="332" y="249347"/>
                    <a:pt x="332" y="249853"/>
                    <a:pt x="332" y="250613"/>
                  </a:cubicBezTo>
                  <a:cubicBezTo>
                    <a:pt x="332" y="252131"/>
                    <a:pt x="1347" y="253143"/>
                    <a:pt x="2869" y="253143"/>
                  </a:cubicBezTo>
                  <a:cubicBezTo>
                    <a:pt x="5406" y="253143"/>
                    <a:pt x="28237" y="235936"/>
                    <a:pt x="43204" y="203798"/>
                  </a:cubicBezTo>
                  <a:cubicBezTo>
                    <a:pt x="56141" y="175962"/>
                    <a:pt x="59185" y="147874"/>
                    <a:pt x="59185" y="1266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3B90C644-29EB-5C98-8297-91B9DA855517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0647780" y="4985511"/>
              <a:ext cx="168695" cy="59213"/>
            </a:xfrm>
            <a:custGeom>
              <a:avLst/>
              <a:gdLst>
                <a:gd name="connsiteX0" fmla="*/ 160409 w 168695"/>
                <a:gd name="connsiteY0" fmla="*/ 10214 h 59213"/>
                <a:gd name="connsiteX1" fmla="*/ 169034 w 168695"/>
                <a:gd name="connsiteY1" fmla="*/ 5153 h 59213"/>
                <a:gd name="connsiteX2" fmla="*/ 160663 w 168695"/>
                <a:gd name="connsiteY2" fmla="*/ 92 h 59213"/>
                <a:gd name="connsiteX3" fmla="*/ 8710 w 168695"/>
                <a:gd name="connsiteY3" fmla="*/ 92 h 59213"/>
                <a:gd name="connsiteX4" fmla="*/ 339 w 168695"/>
                <a:gd name="connsiteY4" fmla="*/ 5153 h 59213"/>
                <a:gd name="connsiteX5" fmla="*/ 8964 w 168695"/>
                <a:gd name="connsiteY5" fmla="*/ 10214 h 59213"/>
                <a:gd name="connsiteX6" fmla="*/ 160409 w 168695"/>
                <a:gd name="connsiteY6" fmla="*/ 10214 h 59213"/>
                <a:gd name="connsiteX7" fmla="*/ 160663 w 168695"/>
                <a:gd name="connsiteY7" fmla="*/ 59306 h 59213"/>
                <a:gd name="connsiteX8" fmla="*/ 169034 w 168695"/>
                <a:gd name="connsiteY8" fmla="*/ 54245 h 59213"/>
                <a:gd name="connsiteX9" fmla="*/ 160409 w 168695"/>
                <a:gd name="connsiteY9" fmla="*/ 49184 h 59213"/>
                <a:gd name="connsiteX10" fmla="*/ 8964 w 168695"/>
                <a:gd name="connsiteY10" fmla="*/ 49184 h 59213"/>
                <a:gd name="connsiteX11" fmla="*/ 339 w 168695"/>
                <a:gd name="connsiteY11" fmla="*/ 54245 h 59213"/>
                <a:gd name="connsiteX12" fmla="*/ 8710 w 168695"/>
                <a:gd name="connsiteY12" fmla="*/ 59306 h 59213"/>
                <a:gd name="connsiteX13" fmla="*/ 160663 w 168695"/>
                <a:gd name="connsiteY13" fmla="*/ 59306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695" h="59213">
                  <a:moveTo>
                    <a:pt x="160409" y="10214"/>
                  </a:moveTo>
                  <a:cubicBezTo>
                    <a:pt x="164214" y="10214"/>
                    <a:pt x="169034" y="10214"/>
                    <a:pt x="169034" y="5153"/>
                  </a:cubicBezTo>
                  <a:cubicBezTo>
                    <a:pt x="169034" y="92"/>
                    <a:pt x="164214" y="92"/>
                    <a:pt x="160663" y="92"/>
                  </a:cubicBezTo>
                  <a:lnTo>
                    <a:pt x="8710" y="92"/>
                  </a:lnTo>
                  <a:cubicBezTo>
                    <a:pt x="5159" y="92"/>
                    <a:pt x="339" y="92"/>
                    <a:pt x="339" y="5153"/>
                  </a:cubicBezTo>
                  <a:cubicBezTo>
                    <a:pt x="339" y="10214"/>
                    <a:pt x="5159" y="10214"/>
                    <a:pt x="8964" y="10214"/>
                  </a:cubicBezTo>
                  <a:lnTo>
                    <a:pt x="160409" y="10214"/>
                  </a:lnTo>
                  <a:close/>
                  <a:moveTo>
                    <a:pt x="160663" y="59306"/>
                  </a:moveTo>
                  <a:cubicBezTo>
                    <a:pt x="164214" y="59306"/>
                    <a:pt x="169034" y="59306"/>
                    <a:pt x="169034" y="54245"/>
                  </a:cubicBezTo>
                  <a:cubicBezTo>
                    <a:pt x="169034" y="49184"/>
                    <a:pt x="164214" y="49184"/>
                    <a:pt x="160409" y="49184"/>
                  </a:cubicBezTo>
                  <a:lnTo>
                    <a:pt x="8964" y="49184"/>
                  </a:lnTo>
                  <a:cubicBezTo>
                    <a:pt x="5159" y="49184"/>
                    <a:pt x="339" y="49184"/>
                    <a:pt x="339" y="54245"/>
                  </a:cubicBezTo>
                  <a:cubicBezTo>
                    <a:pt x="339" y="59306"/>
                    <a:pt x="5159" y="59306"/>
                    <a:pt x="8710" y="59306"/>
                  </a:cubicBezTo>
                  <a:lnTo>
                    <a:pt x="160663" y="593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854011DE-D2C6-773C-28E8-B9676BC1C747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11028997" y="4738657"/>
              <a:ext cx="101217" cy="168531"/>
            </a:xfrm>
            <a:custGeom>
              <a:avLst/>
              <a:gdLst>
                <a:gd name="connsiteX0" fmla="*/ 19887 w 101217"/>
                <a:gd name="connsiteY0" fmla="*/ 149132 h 168531"/>
                <a:gd name="connsiteX1" fmla="*/ 46777 w 101217"/>
                <a:gd name="connsiteY1" fmla="*/ 123068 h 168531"/>
                <a:gd name="connsiteX2" fmla="*/ 101571 w 101217"/>
                <a:gd name="connsiteY2" fmla="*/ 49177 h 168531"/>
                <a:gd name="connsiteX3" fmla="*/ 47792 w 101217"/>
                <a:gd name="connsiteY3" fmla="*/ 85 h 168531"/>
                <a:gd name="connsiteX4" fmla="*/ 354 w 101217"/>
                <a:gd name="connsiteY4" fmla="*/ 45887 h 168531"/>
                <a:gd name="connsiteX5" fmla="*/ 13799 w 101217"/>
                <a:gd name="connsiteY5" fmla="*/ 60058 h 168531"/>
                <a:gd name="connsiteX6" fmla="*/ 26990 w 101217"/>
                <a:gd name="connsiteY6" fmla="*/ 46647 h 168531"/>
                <a:gd name="connsiteX7" fmla="*/ 13545 w 101217"/>
                <a:gd name="connsiteY7" fmla="*/ 33488 h 168531"/>
                <a:gd name="connsiteX8" fmla="*/ 10247 w 101217"/>
                <a:gd name="connsiteY8" fmla="*/ 33741 h 168531"/>
                <a:gd name="connsiteX9" fmla="*/ 44494 w 101217"/>
                <a:gd name="connsiteY9" fmla="*/ 7930 h 168531"/>
                <a:gd name="connsiteX10" fmla="*/ 78486 w 101217"/>
                <a:gd name="connsiteY10" fmla="*/ 49177 h 168531"/>
                <a:gd name="connsiteX11" fmla="*/ 51850 w 101217"/>
                <a:gd name="connsiteY11" fmla="*/ 105101 h 168531"/>
                <a:gd name="connsiteX12" fmla="*/ 3144 w 101217"/>
                <a:gd name="connsiteY12" fmla="*/ 159254 h 168531"/>
                <a:gd name="connsiteX13" fmla="*/ 354 w 101217"/>
                <a:gd name="connsiteY13" fmla="*/ 168617 h 168531"/>
                <a:gd name="connsiteX14" fmla="*/ 94468 w 101217"/>
                <a:gd name="connsiteY14" fmla="*/ 168617 h 168531"/>
                <a:gd name="connsiteX15" fmla="*/ 101571 w 101217"/>
                <a:gd name="connsiteY15" fmla="*/ 124586 h 168531"/>
                <a:gd name="connsiteX16" fmla="*/ 95229 w 101217"/>
                <a:gd name="connsiteY16" fmla="*/ 124586 h 168531"/>
                <a:gd name="connsiteX17" fmla="*/ 89648 w 101217"/>
                <a:gd name="connsiteY17" fmla="*/ 147108 h 168531"/>
                <a:gd name="connsiteX18" fmla="*/ 65549 w 101217"/>
                <a:gd name="connsiteY18" fmla="*/ 149132 h 168531"/>
                <a:gd name="connsiteX19" fmla="*/ 19887 w 101217"/>
                <a:gd name="connsiteY19" fmla="*/ 14913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217" h="168531">
                  <a:moveTo>
                    <a:pt x="19887" y="149132"/>
                  </a:moveTo>
                  <a:lnTo>
                    <a:pt x="46777" y="123068"/>
                  </a:lnTo>
                  <a:cubicBezTo>
                    <a:pt x="86350" y="88147"/>
                    <a:pt x="101571" y="74482"/>
                    <a:pt x="101571" y="49177"/>
                  </a:cubicBezTo>
                  <a:cubicBezTo>
                    <a:pt x="101571" y="20329"/>
                    <a:pt x="78740" y="85"/>
                    <a:pt x="47792" y="85"/>
                  </a:cubicBezTo>
                  <a:cubicBezTo>
                    <a:pt x="19126" y="85"/>
                    <a:pt x="354" y="23366"/>
                    <a:pt x="354" y="45887"/>
                  </a:cubicBezTo>
                  <a:cubicBezTo>
                    <a:pt x="354" y="60058"/>
                    <a:pt x="13038" y="60058"/>
                    <a:pt x="13799" y="60058"/>
                  </a:cubicBezTo>
                  <a:cubicBezTo>
                    <a:pt x="18111" y="60058"/>
                    <a:pt x="26990" y="57022"/>
                    <a:pt x="26990" y="46647"/>
                  </a:cubicBezTo>
                  <a:cubicBezTo>
                    <a:pt x="26990" y="40067"/>
                    <a:pt x="22424" y="33488"/>
                    <a:pt x="13545" y="33488"/>
                  </a:cubicBezTo>
                  <a:cubicBezTo>
                    <a:pt x="11516" y="33488"/>
                    <a:pt x="11008" y="33488"/>
                    <a:pt x="10247" y="33741"/>
                  </a:cubicBezTo>
                  <a:cubicBezTo>
                    <a:pt x="16082" y="17293"/>
                    <a:pt x="29780" y="7930"/>
                    <a:pt x="44494" y="7930"/>
                  </a:cubicBezTo>
                  <a:cubicBezTo>
                    <a:pt x="67578" y="7930"/>
                    <a:pt x="78486" y="28427"/>
                    <a:pt x="78486" y="49177"/>
                  </a:cubicBezTo>
                  <a:cubicBezTo>
                    <a:pt x="78486" y="69421"/>
                    <a:pt x="65803" y="89412"/>
                    <a:pt x="51850" y="105101"/>
                  </a:cubicBezTo>
                  <a:lnTo>
                    <a:pt x="3144" y="159254"/>
                  </a:lnTo>
                  <a:cubicBezTo>
                    <a:pt x="354" y="162038"/>
                    <a:pt x="354" y="162544"/>
                    <a:pt x="354" y="168617"/>
                  </a:cubicBezTo>
                  <a:lnTo>
                    <a:pt x="94468" y="168617"/>
                  </a:lnTo>
                  <a:lnTo>
                    <a:pt x="101571" y="124586"/>
                  </a:lnTo>
                  <a:lnTo>
                    <a:pt x="95229" y="124586"/>
                  </a:lnTo>
                  <a:cubicBezTo>
                    <a:pt x="93961" y="132178"/>
                    <a:pt x="92185" y="143312"/>
                    <a:pt x="89648" y="147108"/>
                  </a:cubicBezTo>
                  <a:cubicBezTo>
                    <a:pt x="87873" y="149132"/>
                    <a:pt x="71130" y="149132"/>
                    <a:pt x="65549" y="149132"/>
                  </a:cubicBezTo>
                  <a:lnTo>
                    <a:pt x="19887" y="1491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0677D58D-9DF9-687B-E9B1-07EE4B50DAC7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11156597" y="4731572"/>
              <a:ext cx="125570" cy="178907"/>
            </a:xfrm>
            <a:custGeom>
              <a:avLst/>
              <a:gdLst>
                <a:gd name="connsiteX0" fmla="*/ 77477 w 125570"/>
                <a:gd name="connsiteY0" fmla="*/ 101812 h 178907"/>
                <a:gd name="connsiteX1" fmla="*/ 104113 w 125570"/>
                <a:gd name="connsiteY1" fmla="*/ 172919 h 178907"/>
                <a:gd name="connsiteX2" fmla="*/ 117558 w 125570"/>
                <a:gd name="connsiteY2" fmla="*/ 178486 h 178907"/>
                <a:gd name="connsiteX3" fmla="*/ 123139 w 125570"/>
                <a:gd name="connsiteY3" fmla="*/ 178486 h 178907"/>
                <a:gd name="connsiteX4" fmla="*/ 125929 w 125570"/>
                <a:gd name="connsiteY4" fmla="*/ 175956 h 178907"/>
                <a:gd name="connsiteX5" fmla="*/ 124661 w 125570"/>
                <a:gd name="connsiteY5" fmla="*/ 173678 h 178907"/>
                <a:gd name="connsiteX6" fmla="*/ 118826 w 125570"/>
                <a:gd name="connsiteY6" fmla="*/ 162038 h 178907"/>
                <a:gd name="connsiteX7" fmla="*/ 67076 w 125570"/>
                <a:gd name="connsiteY7" fmla="*/ 18052 h 178907"/>
                <a:gd name="connsiteX8" fmla="*/ 36127 w 125570"/>
                <a:gd name="connsiteY8" fmla="*/ 85 h 178907"/>
                <a:gd name="connsiteX9" fmla="*/ 31561 w 125570"/>
                <a:gd name="connsiteY9" fmla="*/ 2869 h 178907"/>
                <a:gd name="connsiteX10" fmla="*/ 33844 w 125570"/>
                <a:gd name="connsiteY10" fmla="*/ 5399 h 178907"/>
                <a:gd name="connsiteX11" fmla="*/ 50333 w 125570"/>
                <a:gd name="connsiteY11" fmla="*/ 25643 h 178907"/>
                <a:gd name="connsiteX12" fmla="*/ 74940 w 125570"/>
                <a:gd name="connsiteY12" fmla="*/ 94473 h 178907"/>
                <a:gd name="connsiteX13" fmla="*/ 4925 w 125570"/>
                <a:gd name="connsiteY13" fmla="*/ 163809 h 178907"/>
                <a:gd name="connsiteX14" fmla="*/ 359 w 125570"/>
                <a:gd name="connsiteY14" fmla="*/ 171654 h 178907"/>
                <a:gd name="connsiteX15" fmla="*/ 7969 w 125570"/>
                <a:gd name="connsiteY15" fmla="*/ 178992 h 178907"/>
                <a:gd name="connsiteX16" fmla="*/ 16340 w 125570"/>
                <a:gd name="connsiteY16" fmla="*/ 173678 h 178907"/>
                <a:gd name="connsiteX17" fmla="*/ 77477 w 125570"/>
                <a:gd name="connsiteY17" fmla="*/ 101812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570" h="178907">
                  <a:moveTo>
                    <a:pt x="77477" y="101812"/>
                  </a:moveTo>
                  <a:cubicBezTo>
                    <a:pt x="87878" y="128382"/>
                    <a:pt x="100054" y="167099"/>
                    <a:pt x="104113" y="172919"/>
                  </a:cubicBezTo>
                  <a:cubicBezTo>
                    <a:pt x="108172" y="178486"/>
                    <a:pt x="110708" y="178486"/>
                    <a:pt x="117558" y="178486"/>
                  </a:cubicBezTo>
                  <a:lnTo>
                    <a:pt x="123139" y="178486"/>
                  </a:lnTo>
                  <a:cubicBezTo>
                    <a:pt x="125675" y="178233"/>
                    <a:pt x="125929" y="176715"/>
                    <a:pt x="125929" y="175956"/>
                  </a:cubicBezTo>
                  <a:cubicBezTo>
                    <a:pt x="125929" y="175197"/>
                    <a:pt x="125422" y="174690"/>
                    <a:pt x="124661" y="173678"/>
                  </a:cubicBezTo>
                  <a:cubicBezTo>
                    <a:pt x="122124" y="170895"/>
                    <a:pt x="120602" y="167099"/>
                    <a:pt x="118826" y="162038"/>
                  </a:cubicBezTo>
                  <a:lnTo>
                    <a:pt x="67076" y="18052"/>
                  </a:lnTo>
                  <a:cubicBezTo>
                    <a:pt x="61749" y="3375"/>
                    <a:pt x="48050" y="85"/>
                    <a:pt x="36127" y="85"/>
                  </a:cubicBezTo>
                  <a:cubicBezTo>
                    <a:pt x="34859" y="85"/>
                    <a:pt x="31561" y="85"/>
                    <a:pt x="31561" y="2869"/>
                  </a:cubicBezTo>
                  <a:cubicBezTo>
                    <a:pt x="31561" y="4893"/>
                    <a:pt x="33591" y="5399"/>
                    <a:pt x="33844" y="5399"/>
                  </a:cubicBezTo>
                  <a:cubicBezTo>
                    <a:pt x="42216" y="6918"/>
                    <a:pt x="43991" y="8436"/>
                    <a:pt x="50333" y="25643"/>
                  </a:cubicBezTo>
                  <a:lnTo>
                    <a:pt x="74940" y="94473"/>
                  </a:lnTo>
                  <a:lnTo>
                    <a:pt x="4925" y="163809"/>
                  </a:lnTo>
                  <a:cubicBezTo>
                    <a:pt x="1881" y="166846"/>
                    <a:pt x="359" y="168364"/>
                    <a:pt x="359" y="171654"/>
                  </a:cubicBezTo>
                  <a:cubicBezTo>
                    <a:pt x="359" y="175956"/>
                    <a:pt x="3910" y="178992"/>
                    <a:pt x="7969" y="178992"/>
                  </a:cubicBezTo>
                  <a:cubicBezTo>
                    <a:pt x="12028" y="178992"/>
                    <a:pt x="14311" y="176209"/>
                    <a:pt x="16340" y="173678"/>
                  </a:cubicBezTo>
                  <a:lnTo>
                    <a:pt x="77477" y="1018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C8C12A97-C78B-EEEF-DC94-EF23D8D0355A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11294176" y="4795341"/>
              <a:ext cx="150430" cy="114632"/>
            </a:xfrm>
            <a:custGeom>
              <a:avLst/>
              <a:gdLst>
                <a:gd name="connsiteX0" fmla="*/ 150795 w 150430"/>
                <a:gd name="connsiteY0" fmla="*/ 17799 h 114632"/>
                <a:gd name="connsiteX1" fmla="*/ 140648 w 150430"/>
                <a:gd name="connsiteY1" fmla="*/ 85 h 114632"/>
                <a:gd name="connsiteX2" fmla="*/ 127203 w 150430"/>
                <a:gd name="connsiteY2" fmla="*/ 11979 h 114632"/>
                <a:gd name="connsiteX3" fmla="*/ 131008 w 150430"/>
                <a:gd name="connsiteY3" fmla="*/ 19570 h 114632"/>
                <a:gd name="connsiteX4" fmla="*/ 139887 w 150430"/>
                <a:gd name="connsiteY4" fmla="*/ 40826 h 114632"/>
                <a:gd name="connsiteX5" fmla="*/ 127203 w 150430"/>
                <a:gd name="connsiteY5" fmla="*/ 77013 h 114632"/>
                <a:gd name="connsiteX6" fmla="*/ 98284 w 150430"/>
                <a:gd name="connsiteY6" fmla="*/ 96498 h 114632"/>
                <a:gd name="connsiteX7" fmla="*/ 73677 w 150430"/>
                <a:gd name="connsiteY7" fmla="*/ 73723 h 114632"/>
                <a:gd name="connsiteX8" fmla="*/ 82302 w 150430"/>
                <a:gd name="connsiteY8" fmla="*/ 43863 h 114632"/>
                <a:gd name="connsiteX9" fmla="*/ 77736 w 150430"/>
                <a:gd name="connsiteY9" fmla="*/ 38296 h 114632"/>
                <a:gd name="connsiteX10" fmla="*/ 70887 w 150430"/>
                <a:gd name="connsiteY10" fmla="*/ 42598 h 114632"/>
                <a:gd name="connsiteX11" fmla="*/ 65052 w 150430"/>
                <a:gd name="connsiteY11" fmla="*/ 73217 h 114632"/>
                <a:gd name="connsiteX12" fmla="*/ 30552 w 150430"/>
                <a:gd name="connsiteY12" fmla="*/ 96498 h 114632"/>
                <a:gd name="connsiteX13" fmla="*/ 8482 w 150430"/>
                <a:gd name="connsiteY13" fmla="*/ 67397 h 114632"/>
                <a:gd name="connsiteX14" fmla="*/ 34357 w 150430"/>
                <a:gd name="connsiteY14" fmla="*/ 5905 h 114632"/>
                <a:gd name="connsiteX15" fmla="*/ 29538 w 150430"/>
                <a:gd name="connsiteY15" fmla="*/ 1097 h 114632"/>
                <a:gd name="connsiteX16" fmla="*/ 22942 w 150430"/>
                <a:gd name="connsiteY16" fmla="*/ 6665 h 114632"/>
                <a:gd name="connsiteX17" fmla="*/ 365 w 150430"/>
                <a:gd name="connsiteY17" fmla="*/ 78531 h 114632"/>
                <a:gd name="connsiteX18" fmla="*/ 27001 w 150430"/>
                <a:gd name="connsiteY18" fmla="*/ 114717 h 114632"/>
                <a:gd name="connsiteX19" fmla="*/ 66067 w 150430"/>
                <a:gd name="connsiteY19" fmla="*/ 88147 h 114632"/>
                <a:gd name="connsiteX20" fmla="*/ 93972 w 150430"/>
                <a:gd name="connsiteY20" fmla="*/ 114717 h 114632"/>
                <a:gd name="connsiteX21" fmla="*/ 135067 w 150430"/>
                <a:gd name="connsiteY21" fmla="*/ 80302 h 114632"/>
                <a:gd name="connsiteX22" fmla="*/ 150795 w 150430"/>
                <a:gd name="connsiteY22" fmla="*/ 17799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430" h="114632">
                  <a:moveTo>
                    <a:pt x="150795" y="17799"/>
                  </a:moveTo>
                  <a:cubicBezTo>
                    <a:pt x="150795" y="6411"/>
                    <a:pt x="146229" y="85"/>
                    <a:pt x="140648" y="85"/>
                  </a:cubicBezTo>
                  <a:cubicBezTo>
                    <a:pt x="134053" y="85"/>
                    <a:pt x="127203" y="6158"/>
                    <a:pt x="127203" y="11979"/>
                  </a:cubicBezTo>
                  <a:cubicBezTo>
                    <a:pt x="127203" y="14509"/>
                    <a:pt x="128472" y="17293"/>
                    <a:pt x="131008" y="19570"/>
                  </a:cubicBezTo>
                  <a:cubicBezTo>
                    <a:pt x="135321" y="23366"/>
                    <a:pt x="139887" y="30198"/>
                    <a:pt x="139887" y="40826"/>
                  </a:cubicBezTo>
                  <a:cubicBezTo>
                    <a:pt x="139887" y="50948"/>
                    <a:pt x="135067" y="65372"/>
                    <a:pt x="127203" y="77013"/>
                  </a:cubicBezTo>
                  <a:cubicBezTo>
                    <a:pt x="119593" y="87894"/>
                    <a:pt x="110207" y="96498"/>
                    <a:pt x="98284" y="96498"/>
                  </a:cubicBezTo>
                  <a:cubicBezTo>
                    <a:pt x="83824" y="96498"/>
                    <a:pt x="75960" y="87388"/>
                    <a:pt x="73677" y="73723"/>
                  </a:cubicBezTo>
                  <a:cubicBezTo>
                    <a:pt x="76468" y="67144"/>
                    <a:pt x="82302" y="50948"/>
                    <a:pt x="82302" y="43863"/>
                  </a:cubicBezTo>
                  <a:cubicBezTo>
                    <a:pt x="82302" y="40826"/>
                    <a:pt x="81034" y="38296"/>
                    <a:pt x="77736" y="38296"/>
                  </a:cubicBezTo>
                  <a:cubicBezTo>
                    <a:pt x="75707" y="38296"/>
                    <a:pt x="72916" y="38802"/>
                    <a:pt x="70887" y="42598"/>
                  </a:cubicBezTo>
                  <a:cubicBezTo>
                    <a:pt x="68096" y="47659"/>
                    <a:pt x="65052" y="64107"/>
                    <a:pt x="65052" y="73217"/>
                  </a:cubicBezTo>
                  <a:cubicBezTo>
                    <a:pt x="56681" y="85110"/>
                    <a:pt x="46534" y="96498"/>
                    <a:pt x="30552" y="96498"/>
                  </a:cubicBezTo>
                  <a:cubicBezTo>
                    <a:pt x="13810" y="96498"/>
                    <a:pt x="8482" y="81568"/>
                    <a:pt x="8482" y="67397"/>
                  </a:cubicBezTo>
                  <a:cubicBezTo>
                    <a:pt x="8482" y="35765"/>
                    <a:pt x="34357" y="9195"/>
                    <a:pt x="34357" y="5905"/>
                  </a:cubicBezTo>
                  <a:cubicBezTo>
                    <a:pt x="34357" y="3122"/>
                    <a:pt x="32328" y="1097"/>
                    <a:pt x="29538" y="1097"/>
                  </a:cubicBezTo>
                  <a:cubicBezTo>
                    <a:pt x="26240" y="1097"/>
                    <a:pt x="24464" y="4387"/>
                    <a:pt x="22942" y="6665"/>
                  </a:cubicBezTo>
                  <a:cubicBezTo>
                    <a:pt x="10004" y="25390"/>
                    <a:pt x="365" y="55503"/>
                    <a:pt x="365" y="78531"/>
                  </a:cubicBezTo>
                  <a:cubicBezTo>
                    <a:pt x="365" y="95992"/>
                    <a:pt x="6199" y="114717"/>
                    <a:pt x="27001" y="114717"/>
                  </a:cubicBezTo>
                  <a:cubicBezTo>
                    <a:pt x="45012" y="114717"/>
                    <a:pt x="56935" y="102065"/>
                    <a:pt x="66067" y="88147"/>
                  </a:cubicBezTo>
                  <a:cubicBezTo>
                    <a:pt x="68350" y="102824"/>
                    <a:pt x="78244" y="114717"/>
                    <a:pt x="93972" y="114717"/>
                  </a:cubicBezTo>
                  <a:cubicBezTo>
                    <a:pt x="113758" y="114717"/>
                    <a:pt x="125935" y="99281"/>
                    <a:pt x="135067" y="80302"/>
                  </a:cubicBezTo>
                  <a:cubicBezTo>
                    <a:pt x="141156" y="67903"/>
                    <a:pt x="150795" y="33488"/>
                    <a:pt x="150795" y="177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898DAA81-263C-6AF7-484C-E6327208F794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11457202" y="4866144"/>
              <a:ext cx="74936" cy="80773"/>
            </a:xfrm>
            <a:custGeom>
              <a:avLst/>
              <a:gdLst>
                <a:gd name="connsiteX0" fmla="*/ 61279 w 74936"/>
                <a:gd name="connsiteY0" fmla="*/ 8412 h 80773"/>
                <a:gd name="connsiteX1" fmla="*/ 56307 w 74936"/>
                <a:gd name="connsiteY1" fmla="*/ 16206 h 80773"/>
                <a:gd name="connsiteX2" fmla="*/ 64653 w 74936"/>
                <a:gd name="connsiteY2" fmla="*/ 24531 h 80773"/>
                <a:gd name="connsiteX3" fmla="*/ 73176 w 74936"/>
                <a:gd name="connsiteY3" fmla="*/ 15852 h 80773"/>
                <a:gd name="connsiteX4" fmla="*/ 43521 w 74936"/>
                <a:gd name="connsiteY4" fmla="*/ 87 h 80773"/>
                <a:gd name="connsiteX5" fmla="*/ 371 w 74936"/>
                <a:gd name="connsiteY5" fmla="*/ 40828 h 80773"/>
                <a:gd name="connsiteX6" fmla="*/ 42633 w 74936"/>
                <a:gd name="connsiteY6" fmla="*/ 80861 h 80773"/>
                <a:gd name="connsiteX7" fmla="*/ 75307 w 74936"/>
                <a:gd name="connsiteY7" fmla="*/ 57833 h 80773"/>
                <a:gd name="connsiteX8" fmla="*/ 72288 w 74936"/>
                <a:gd name="connsiteY8" fmla="*/ 55707 h 80773"/>
                <a:gd name="connsiteX9" fmla="*/ 68914 w 74936"/>
                <a:gd name="connsiteY9" fmla="*/ 58719 h 80773"/>
                <a:gd name="connsiteX10" fmla="*/ 44764 w 74936"/>
                <a:gd name="connsiteY10" fmla="*/ 75192 h 80773"/>
                <a:gd name="connsiteX11" fmla="*/ 16530 w 74936"/>
                <a:gd name="connsiteY11" fmla="*/ 40651 h 80773"/>
                <a:gd name="connsiteX12" fmla="*/ 44054 w 74936"/>
                <a:gd name="connsiteY12" fmla="*/ 5755 h 80773"/>
                <a:gd name="connsiteX13" fmla="*/ 61279 w 74936"/>
                <a:gd name="connsiteY13" fmla="*/ 8412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936" h="80773">
                  <a:moveTo>
                    <a:pt x="61279" y="8412"/>
                  </a:moveTo>
                  <a:cubicBezTo>
                    <a:pt x="58082" y="9829"/>
                    <a:pt x="56307" y="12663"/>
                    <a:pt x="56307" y="16206"/>
                  </a:cubicBezTo>
                  <a:cubicBezTo>
                    <a:pt x="56307" y="20989"/>
                    <a:pt x="59681" y="24531"/>
                    <a:pt x="64653" y="24531"/>
                  </a:cubicBezTo>
                  <a:cubicBezTo>
                    <a:pt x="69447" y="24531"/>
                    <a:pt x="73176" y="21520"/>
                    <a:pt x="73176" y="15852"/>
                  </a:cubicBezTo>
                  <a:cubicBezTo>
                    <a:pt x="73176" y="87"/>
                    <a:pt x="48493" y="87"/>
                    <a:pt x="43521" y="87"/>
                  </a:cubicBezTo>
                  <a:cubicBezTo>
                    <a:pt x="16885" y="87"/>
                    <a:pt x="371" y="20457"/>
                    <a:pt x="371" y="40828"/>
                  </a:cubicBezTo>
                  <a:cubicBezTo>
                    <a:pt x="371" y="63147"/>
                    <a:pt x="19371" y="80861"/>
                    <a:pt x="42633" y="80861"/>
                  </a:cubicBezTo>
                  <a:cubicBezTo>
                    <a:pt x="69092" y="80861"/>
                    <a:pt x="75307" y="59959"/>
                    <a:pt x="75307" y="57833"/>
                  </a:cubicBezTo>
                  <a:cubicBezTo>
                    <a:pt x="75307" y="55707"/>
                    <a:pt x="72999" y="55707"/>
                    <a:pt x="72288" y="55707"/>
                  </a:cubicBezTo>
                  <a:cubicBezTo>
                    <a:pt x="69980" y="55707"/>
                    <a:pt x="69802" y="56239"/>
                    <a:pt x="68914" y="58719"/>
                  </a:cubicBezTo>
                  <a:cubicBezTo>
                    <a:pt x="65008" y="69701"/>
                    <a:pt x="55596" y="75192"/>
                    <a:pt x="44764" y="75192"/>
                  </a:cubicBezTo>
                  <a:cubicBezTo>
                    <a:pt x="32512" y="75192"/>
                    <a:pt x="16530" y="66158"/>
                    <a:pt x="16530" y="40651"/>
                  </a:cubicBezTo>
                  <a:cubicBezTo>
                    <a:pt x="16530" y="18155"/>
                    <a:pt x="27540" y="5755"/>
                    <a:pt x="44054" y="5755"/>
                  </a:cubicBezTo>
                  <a:cubicBezTo>
                    <a:pt x="46363" y="5755"/>
                    <a:pt x="54886" y="5755"/>
                    <a:pt x="61279" y="84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1C9DE592-B4F9-458F-2CB5-DE7C80D51265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11554959" y="4795341"/>
              <a:ext cx="150430" cy="114632"/>
            </a:xfrm>
            <a:custGeom>
              <a:avLst/>
              <a:gdLst>
                <a:gd name="connsiteX0" fmla="*/ 150806 w 150430"/>
                <a:gd name="connsiteY0" fmla="*/ 17799 h 114632"/>
                <a:gd name="connsiteX1" fmla="*/ 140658 w 150430"/>
                <a:gd name="connsiteY1" fmla="*/ 85 h 114632"/>
                <a:gd name="connsiteX2" fmla="*/ 127214 w 150430"/>
                <a:gd name="connsiteY2" fmla="*/ 11979 h 114632"/>
                <a:gd name="connsiteX3" fmla="*/ 131019 w 150430"/>
                <a:gd name="connsiteY3" fmla="*/ 19570 h 114632"/>
                <a:gd name="connsiteX4" fmla="*/ 139897 w 150430"/>
                <a:gd name="connsiteY4" fmla="*/ 40826 h 114632"/>
                <a:gd name="connsiteX5" fmla="*/ 127214 w 150430"/>
                <a:gd name="connsiteY5" fmla="*/ 77013 h 114632"/>
                <a:gd name="connsiteX6" fmla="*/ 98294 w 150430"/>
                <a:gd name="connsiteY6" fmla="*/ 96498 h 114632"/>
                <a:gd name="connsiteX7" fmla="*/ 73688 w 150430"/>
                <a:gd name="connsiteY7" fmla="*/ 73723 h 114632"/>
                <a:gd name="connsiteX8" fmla="*/ 82313 w 150430"/>
                <a:gd name="connsiteY8" fmla="*/ 43863 h 114632"/>
                <a:gd name="connsiteX9" fmla="*/ 77746 w 150430"/>
                <a:gd name="connsiteY9" fmla="*/ 38296 h 114632"/>
                <a:gd name="connsiteX10" fmla="*/ 70897 w 150430"/>
                <a:gd name="connsiteY10" fmla="*/ 42598 h 114632"/>
                <a:gd name="connsiteX11" fmla="*/ 65063 w 150430"/>
                <a:gd name="connsiteY11" fmla="*/ 73217 h 114632"/>
                <a:gd name="connsiteX12" fmla="*/ 30562 w 150430"/>
                <a:gd name="connsiteY12" fmla="*/ 96498 h 114632"/>
                <a:gd name="connsiteX13" fmla="*/ 8493 w 150430"/>
                <a:gd name="connsiteY13" fmla="*/ 67397 h 114632"/>
                <a:gd name="connsiteX14" fmla="*/ 34368 w 150430"/>
                <a:gd name="connsiteY14" fmla="*/ 5905 h 114632"/>
                <a:gd name="connsiteX15" fmla="*/ 29548 w 150430"/>
                <a:gd name="connsiteY15" fmla="*/ 1097 h 114632"/>
                <a:gd name="connsiteX16" fmla="*/ 22952 w 150430"/>
                <a:gd name="connsiteY16" fmla="*/ 6665 h 114632"/>
                <a:gd name="connsiteX17" fmla="*/ 375 w 150430"/>
                <a:gd name="connsiteY17" fmla="*/ 78531 h 114632"/>
                <a:gd name="connsiteX18" fmla="*/ 27011 w 150430"/>
                <a:gd name="connsiteY18" fmla="*/ 114717 h 114632"/>
                <a:gd name="connsiteX19" fmla="*/ 66077 w 150430"/>
                <a:gd name="connsiteY19" fmla="*/ 88147 h 114632"/>
                <a:gd name="connsiteX20" fmla="*/ 93982 w 150430"/>
                <a:gd name="connsiteY20" fmla="*/ 114717 h 114632"/>
                <a:gd name="connsiteX21" fmla="*/ 135078 w 150430"/>
                <a:gd name="connsiteY21" fmla="*/ 80302 h 114632"/>
                <a:gd name="connsiteX22" fmla="*/ 150806 w 150430"/>
                <a:gd name="connsiteY22" fmla="*/ 17799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430" h="114632">
                  <a:moveTo>
                    <a:pt x="150806" y="17799"/>
                  </a:moveTo>
                  <a:cubicBezTo>
                    <a:pt x="150806" y="6411"/>
                    <a:pt x="146239" y="85"/>
                    <a:pt x="140658" y="85"/>
                  </a:cubicBezTo>
                  <a:cubicBezTo>
                    <a:pt x="134063" y="85"/>
                    <a:pt x="127214" y="6158"/>
                    <a:pt x="127214" y="11979"/>
                  </a:cubicBezTo>
                  <a:cubicBezTo>
                    <a:pt x="127214" y="14509"/>
                    <a:pt x="128482" y="17293"/>
                    <a:pt x="131019" y="19570"/>
                  </a:cubicBezTo>
                  <a:cubicBezTo>
                    <a:pt x="135331" y="23366"/>
                    <a:pt x="139897" y="30198"/>
                    <a:pt x="139897" y="40826"/>
                  </a:cubicBezTo>
                  <a:cubicBezTo>
                    <a:pt x="139897" y="50948"/>
                    <a:pt x="135078" y="65372"/>
                    <a:pt x="127214" y="77013"/>
                  </a:cubicBezTo>
                  <a:cubicBezTo>
                    <a:pt x="119603" y="87894"/>
                    <a:pt x="110217" y="96498"/>
                    <a:pt x="98294" y="96498"/>
                  </a:cubicBezTo>
                  <a:cubicBezTo>
                    <a:pt x="83835" y="96498"/>
                    <a:pt x="75971" y="87388"/>
                    <a:pt x="73688" y="73723"/>
                  </a:cubicBezTo>
                  <a:cubicBezTo>
                    <a:pt x="76478" y="67144"/>
                    <a:pt x="82313" y="50948"/>
                    <a:pt x="82313" y="43863"/>
                  </a:cubicBezTo>
                  <a:cubicBezTo>
                    <a:pt x="82313" y="40826"/>
                    <a:pt x="81044" y="38296"/>
                    <a:pt x="77746" y="38296"/>
                  </a:cubicBezTo>
                  <a:cubicBezTo>
                    <a:pt x="75717" y="38296"/>
                    <a:pt x="72927" y="38802"/>
                    <a:pt x="70897" y="42598"/>
                  </a:cubicBezTo>
                  <a:cubicBezTo>
                    <a:pt x="68107" y="47659"/>
                    <a:pt x="65063" y="64107"/>
                    <a:pt x="65063" y="73217"/>
                  </a:cubicBezTo>
                  <a:cubicBezTo>
                    <a:pt x="56691" y="85110"/>
                    <a:pt x="46544" y="96498"/>
                    <a:pt x="30562" y="96498"/>
                  </a:cubicBezTo>
                  <a:cubicBezTo>
                    <a:pt x="13820" y="96498"/>
                    <a:pt x="8493" y="81568"/>
                    <a:pt x="8493" y="67397"/>
                  </a:cubicBezTo>
                  <a:cubicBezTo>
                    <a:pt x="8493" y="35765"/>
                    <a:pt x="34368" y="9195"/>
                    <a:pt x="34368" y="5905"/>
                  </a:cubicBezTo>
                  <a:cubicBezTo>
                    <a:pt x="34368" y="3122"/>
                    <a:pt x="32338" y="1097"/>
                    <a:pt x="29548" y="1097"/>
                  </a:cubicBezTo>
                  <a:cubicBezTo>
                    <a:pt x="26250" y="1097"/>
                    <a:pt x="24474" y="4387"/>
                    <a:pt x="22952" y="6665"/>
                  </a:cubicBezTo>
                  <a:cubicBezTo>
                    <a:pt x="10015" y="25390"/>
                    <a:pt x="375" y="55503"/>
                    <a:pt x="375" y="78531"/>
                  </a:cubicBezTo>
                  <a:cubicBezTo>
                    <a:pt x="375" y="95992"/>
                    <a:pt x="6209" y="114717"/>
                    <a:pt x="27011" y="114717"/>
                  </a:cubicBezTo>
                  <a:cubicBezTo>
                    <a:pt x="45022" y="114717"/>
                    <a:pt x="56945" y="102065"/>
                    <a:pt x="66077" y="88147"/>
                  </a:cubicBezTo>
                  <a:cubicBezTo>
                    <a:pt x="68360" y="102824"/>
                    <a:pt x="78254" y="114717"/>
                    <a:pt x="93982" y="114717"/>
                  </a:cubicBezTo>
                  <a:cubicBezTo>
                    <a:pt x="113769" y="114717"/>
                    <a:pt x="125945" y="99281"/>
                    <a:pt x="135078" y="80302"/>
                  </a:cubicBezTo>
                  <a:cubicBezTo>
                    <a:pt x="141166" y="67903"/>
                    <a:pt x="150806" y="33488"/>
                    <a:pt x="150806" y="177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AB19C614-23DF-4977-00DB-C8CB9908B438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10931785" y="5010057"/>
              <a:ext cx="871661" cy="10121"/>
            </a:xfrm>
            <a:custGeom>
              <a:avLst/>
              <a:gdLst>
                <a:gd name="connsiteX0" fmla="*/ 0 w 871661"/>
                <a:gd name="connsiteY0" fmla="*/ 0 h 10121"/>
                <a:gd name="connsiteX1" fmla="*/ 871662 w 871661"/>
                <a:gd name="connsiteY1" fmla="*/ 0 h 10121"/>
                <a:gd name="connsiteX2" fmla="*/ 871662 w 871661"/>
                <a:gd name="connsiteY2" fmla="*/ 10122 h 10121"/>
                <a:gd name="connsiteX3" fmla="*/ 0 w 871661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661" h="10121">
                  <a:moveTo>
                    <a:pt x="0" y="0"/>
                  </a:moveTo>
                  <a:lnTo>
                    <a:pt x="871662" y="0"/>
                  </a:lnTo>
                  <a:lnTo>
                    <a:pt x="871662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EC070602-881C-28AE-12F7-C6C06CA8541A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10934829" y="5140112"/>
              <a:ext cx="150430" cy="114632"/>
            </a:xfrm>
            <a:custGeom>
              <a:avLst/>
              <a:gdLst>
                <a:gd name="connsiteX0" fmla="*/ 150781 w 150430"/>
                <a:gd name="connsiteY0" fmla="*/ 17812 h 114632"/>
                <a:gd name="connsiteX1" fmla="*/ 140634 w 150430"/>
                <a:gd name="connsiteY1" fmla="*/ 99 h 114632"/>
                <a:gd name="connsiteX2" fmla="*/ 127189 w 150430"/>
                <a:gd name="connsiteY2" fmla="*/ 11992 h 114632"/>
                <a:gd name="connsiteX3" fmla="*/ 130994 w 150430"/>
                <a:gd name="connsiteY3" fmla="*/ 19584 h 114632"/>
                <a:gd name="connsiteX4" fmla="*/ 139873 w 150430"/>
                <a:gd name="connsiteY4" fmla="*/ 40840 h 114632"/>
                <a:gd name="connsiteX5" fmla="*/ 127189 w 150430"/>
                <a:gd name="connsiteY5" fmla="*/ 77026 h 114632"/>
                <a:gd name="connsiteX6" fmla="*/ 98270 w 150430"/>
                <a:gd name="connsiteY6" fmla="*/ 96511 h 114632"/>
                <a:gd name="connsiteX7" fmla="*/ 73663 w 150430"/>
                <a:gd name="connsiteY7" fmla="*/ 73737 h 114632"/>
                <a:gd name="connsiteX8" fmla="*/ 82288 w 150430"/>
                <a:gd name="connsiteY8" fmla="*/ 43877 h 114632"/>
                <a:gd name="connsiteX9" fmla="*/ 77722 w 150430"/>
                <a:gd name="connsiteY9" fmla="*/ 38309 h 114632"/>
                <a:gd name="connsiteX10" fmla="*/ 70873 w 150430"/>
                <a:gd name="connsiteY10" fmla="*/ 42611 h 114632"/>
                <a:gd name="connsiteX11" fmla="*/ 65038 w 150430"/>
                <a:gd name="connsiteY11" fmla="*/ 73231 h 114632"/>
                <a:gd name="connsiteX12" fmla="*/ 30538 w 150430"/>
                <a:gd name="connsiteY12" fmla="*/ 96511 h 114632"/>
                <a:gd name="connsiteX13" fmla="*/ 8468 w 150430"/>
                <a:gd name="connsiteY13" fmla="*/ 67410 h 114632"/>
                <a:gd name="connsiteX14" fmla="*/ 34343 w 150430"/>
                <a:gd name="connsiteY14" fmla="*/ 5919 h 114632"/>
                <a:gd name="connsiteX15" fmla="*/ 29523 w 150430"/>
                <a:gd name="connsiteY15" fmla="*/ 1111 h 114632"/>
                <a:gd name="connsiteX16" fmla="*/ 22928 w 150430"/>
                <a:gd name="connsiteY16" fmla="*/ 6678 h 114632"/>
                <a:gd name="connsiteX17" fmla="*/ 351 w 150430"/>
                <a:gd name="connsiteY17" fmla="*/ 78545 h 114632"/>
                <a:gd name="connsiteX18" fmla="*/ 26987 w 150430"/>
                <a:gd name="connsiteY18" fmla="*/ 114731 h 114632"/>
                <a:gd name="connsiteX19" fmla="*/ 66053 w 150430"/>
                <a:gd name="connsiteY19" fmla="*/ 88161 h 114632"/>
                <a:gd name="connsiteX20" fmla="*/ 93957 w 150430"/>
                <a:gd name="connsiteY20" fmla="*/ 114731 h 114632"/>
                <a:gd name="connsiteX21" fmla="*/ 135053 w 150430"/>
                <a:gd name="connsiteY21" fmla="*/ 80316 h 114632"/>
                <a:gd name="connsiteX22" fmla="*/ 150781 w 150430"/>
                <a:gd name="connsiteY22" fmla="*/ 1781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430" h="114632">
                  <a:moveTo>
                    <a:pt x="150781" y="17812"/>
                  </a:moveTo>
                  <a:cubicBezTo>
                    <a:pt x="150781" y="6425"/>
                    <a:pt x="146215" y="99"/>
                    <a:pt x="140634" y="99"/>
                  </a:cubicBezTo>
                  <a:cubicBezTo>
                    <a:pt x="134038" y="99"/>
                    <a:pt x="127189" y="6172"/>
                    <a:pt x="127189" y="11992"/>
                  </a:cubicBezTo>
                  <a:cubicBezTo>
                    <a:pt x="127189" y="14523"/>
                    <a:pt x="128458" y="17306"/>
                    <a:pt x="130994" y="19584"/>
                  </a:cubicBezTo>
                  <a:cubicBezTo>
                    <a:pt x="135307" y="23379"/>
                    <a:pt x="139873" y="30212"/>
                    <a:pt x="139873" y="40840"/>
                  </a:cubicBezTo>
                  <a:cubicBezTo>
                    <a:pt x="139873" y="50962"/>
                    <a:pt x="135053" y="65386"/>
                    <a:pt x="127189" y="77026"/>
                  </a:cubicBezTo>
                  <a:cubicBezTo>
                    <a:pt x="119579" y="87907"/>
                    <a:pt x="110193" y="96511"/>
                    <a:pt x="98270" y="96511"/>
                  </a:cubicBezTo>
                  <a:cubicBezTo>
                    <a:pt x="83810" y="96511"/>
                    <a:pt x="75946" y="87401"/>
                    <a:pt x="73663" y="73737"/>
                  </a:cubicBezTo>
                  <a:cubicBezTo>
                    <a:pt x="76454" y="67157"/>
                    <a:pt x="82288" y="50962"/>
                    <a:pt x="82288" y="43877"/>
                  </a:cubicBezTo>
                  <a:cubicBezTo>
                    <a:pt x="82288" y="40840"/>
                    <a:pt x="81020" y="38309"/>
                    <a:pt x="77722" y="38309"/>
                  </a:cubicBezTo>
                  <a:cubicBezTo>
                    <a:pt x="75693" y="38309"/>
                    <a:pt x="72902" y="38816"/>
                    <a:pt x="70873" y="42611"/>
                  </a:cubicBezTo>
                  <a:cubicBezTo>
                    <a:pt x="68082" y="47672"/>
                    <a:pt x="65038" y="64121"/>
                    <a:pt x="65038" y="73231"/>
                  </a:cubicBezTo>
                  <a:cubicBezTo>
                    <a:pt x="56667" y="85124"/>
                    <a:pt x="46520" y="96511"/>
                    <a:pt x="30538" y="96511"/>
                  </a:cubicBezTo>
                  <a:cubicBezTo>
                    <a:pt x="13795" y="96511"/>
                    <a:pt x="8468" y="81581"/>
                    <a:pt x="8468" y="67410"/>
                  </a:cubicBezTo>
                  <a:cubicBezTo>
                    <a:pt x="8468" y="35779"/>
                    <a:pt x="34343" y="9209"/>
                    <a:pt x="34343" y="5919"/>
                  </a:cubicBezTo>
                  <a:cubicBezTo>
                    <a:pt x="34343" y="3135"/>
                    <a:pt x="32314" y="1111"/>
                    <a:pt x="29523" y="1111"/>
                  </a:cubicBezTo>
                  <a:cubicBezTo>
                    <a:pt x="26226" y="1111"/>
                    <a:pt x="24450" y="4401"/>
                    <a:pt x="22928" y="6678"/>
                  </a:cubicBezTo>
                  <a:cubicBezTo>
                    <a:pt x="9990" y="25404"/>
                    <a:pt x="351" y="55517"/>
                    <a:pt x="351" y="78545"/>
                  </a:cubicBezTo>
                  <a:cubicBezTo>
                    <a:pt x="351" y="96005"/>
                    <a:pt x="6185" y="114731"/>
                    <a:pt x="26987" y="114731"/>
                  </a:cubicBezTo>
                  <a:cubicBezTo>
                    <a:pt x="44998" y="114731"/>
                    <a:pt x="56921" y="102078"/>
                    <a:pt x="66053" y="88161"/>
                  </a:cubicBezTo>
                  <a:cubicBezTo>
                    <a:pt x="68336" y="102838"/>
                    <a:pt x="78229" y="114731"/>
                    <a:pt x="93957" y="114731"/>
                  </a:cubicBezTo>
                  <a:cubicBezTo>
                    <a:pt x="113744" y="114731"/>
                    <a:pt x="125921" y="99295"/>
                    <a:pt x="135053" y="80316"/>
                  </a:cubicBezTo>
                  <a:cubicBezTo>
                    <a:pt x="141141" y="67916"/>
                    <a:pt x="150781" y="33502"/>
                    <a:pt x="150781" y="178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B8241051-3319-861E-A0A4-2E6AEE5CAC7F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11109976" y="5061239"/>
              <a:ext cx="78487" cy="117618"/>
            </a:xfrm>
            <a:custGeom>
              <a:avLst/>
              <a:gdLst>
                <a:gd name="connsiteX0" fmla="*/ 78845 w 78487"/>
                <a:gd name="connsiteY0" fmla="*/ 85475 h 117618"/>
                <a:gd name="connsiteX1" fmla="*/ 72807 w 78487"/>
                <a:gd name="connsiteY1" fmla="*/ 85475 h 117618"/>
                <a:gd name="connsiteX2" fmla="*/ 68190 w 78487"/>
                <a:gd name="connsiteY2" fmla="*/ 101595 h 117618"/>
                <a:gd name="connsiteX3" fmla="*/ 50611 w 78487"/>
                <a:gd name="connsiteY3" fmla="*/ 102657 h 117618"/>
                <a:gd name="connsiteX4" fmla="*/ 17937 w 78487"/>
                <a:gd name="connsiteY4" fmla="*/ 102657 h 117618"/>
                <a:gd name="connsiteX5" fmla="*/ 53452 w 78487"/>
                <a:gd name="connsiteY5" fmla="*/ 72899 h 117618"/>
                <a:gd name="connsiteX6" fmla="*/ 78845 w 78487"/>
                <a:gd name="connsiteY6" fmla="*/ 34637 h 117618"/>
                <a:gd name="connsiteX7" fmla="*/ 37293 w 78487"/>
                <a:gd name="connsiteY7" fmla="*/ 96 h 117618"/>
                <a:gd name="connsiteX8" fmla="*/ 357 w 78487"/>
                <a:gd name="connsiteY8" fmla="*/ 31803 h 117618"/>
                <a:gd name="connsiteX9" fmla="*/ 9769 w 78487"/>
                <a:gd name="connsiteY9" fmla="*/ 41723 h 117618"/>
                <a:gd name="connsiteX10" fmla="*/ 19180 w 78487"/>
                <a:gd name="connsiteY10" fmla="*/ 32335 h 117618"/>
                <a:gd name="connsiteX11" fmla="*/ 8703 w 78487"/>
                <a:gd name="connsiteY11" fmla="*/ 22946 h 117618"/>
                <a:gd name="connsiteX12" fmla="*/ 34629 w 78487"/>
                <a:gd name="connsiteY12" fmla="*/ 6473 h 117618"/>
                <a:gd name="connsiteX13" fmla="*/ 61620 w 78487"/>
                <a:gd name="connsiteY13" fmla="*/ 34637 h 117618"/>
                <a:gd name="connsiteX14" fmla="*/ 44928 w 78487"/>
                <a:gd name="connsiteY14" fmla="*/ 68647 h 117618"/>
                <a:gd name="connsiteX15" fmla="*/ 2133 w 78487"/>
                <a:gd name="connsiteY15" fmla="*/ 110806 h 117618"/>
                <a:gd name="connsiteX16" fmla="*/ 357 w 78487"/>
                <a:gd name="connsiteY16" fmla="*/ 117714 h 117618"/>
                <a:gd name="connsiteX17" fmla="*/ 73518 w 78487"/>
                <a:gd name="connsiteY17" fmla="*/ 117714 h 117618"/>
                <a:gd name="connsiteX18" fmla="*/ 78845 w 78487"/>
                <a:gd name="connsiteY18" fmla="*/ 85475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487" h="117618">
                  <a:moveTo>
                    <a:pt x="78845" y="85475"/>
                  </a:moveTo>
                  <a:lnTo>
                    <a:pt x="72807" y="85475"/>
                  </a:lnTo>
                  <a:cubicBezTo>
                    <a:pt x="72275" y="89372"/>
                    <a:pt x="70499" y="99823"/>
                    <a:pt x="68190" y="101595"/>
                  </a:cubicBezTo>
                  <a:cubicBezTo>
                    <a:pt x="66770" y="102657"/>
                    <a:pt x="53097" y="102657"/>
                    <a:pt x="50611" y="102657"/>
                  </a:cubicBezTo>
                  <a:lnTo>
                    <a:pt x="17937" y="102657"/>
                  </a:lnTo>
                  <a:cubicBezTo>
                    <a:pt x="36582" y="86184"/>
                    <a:pt x="42797" y="81224"/>
                    <a:pt x="53452" y="72899"/>
                  </a:cubicBezTo>
                  <a:cubicBezTo>
                    <a:pt x="66592" y="62448"/>
                    <a:pt x="78845" y="51465"/>
                    <a:pt x="78845" y="34637"/>
                  </a:cubicBezTo>
                  <a:cubicBezTo>
                    <a:pt x="78845" y="13204"/>
                    <a:pt x="60022" y="96"/>
                    <a:pt x="37293" y="96"/>
                  </a:cubicBezTo>
                  <a:cubicBezTo>
                    <a:pt x="15273" y="96"/>
                    <a:pt x="357" y="15507"/>
                    <a:pt x="357" y="31803"/>
                  </a:cubicBezTo>
                  <a:cubicBezTo>
                    <a:pt x="357" y="40837"/>
                    <a:pt x="7993" y="41723"/>
                    <a:pt x="9769" y="41723"/>
                  </a:cubicBezTo>
                  <a:cubicBezTo>
                    <a:pt x="14030" y="41723"/>
                    <a:pt x="19180" y="38711"/>
                    <a:pt x="19180" y="32335"/>
                  </a:cubicBezTo>
                  <a:cubicBezTo>
                    <a:pt x="19180" y="29146"/>
                    <a:pt x="17937" y="22946"/>
                    <a:pt x="8703" y="22946"/>
                  </a:cubicBezTo>
                  <a:cubicBezTo>
                    <a:pt x="14208" y="10370"/>
                    <a:pt x="26283" y="6473"/>
                    <a:pt x="34629" y="6473"/>
                  </a:cubicBezTo>
                  <a:cubicBezTo>
                    <a:pt x="52386" y="6473"/>
                    <a:pt x="61620" y="20289"/>
                    <a:pt x="61620" y="34637"/>
                  </a:cubicBezTo>
                  <a:cubicBezTo>
                    <a:pt x="61620" y="50048"/>
                    <a:pt x="50611" y="62271"/>
                    <a:pt x="44928" y="68647"/>
                  </a:cubicBezTo>
                  <a:lnTo>
                    <a:pt x="2133" y="110806"/>
                  </a:lnTo>
                  <a:cubicBezTo>
                    <a:pt x="357" y="112400"/>
                    <a:pt x="357" y="112754"/>
                    <a:pt x="357" y="117714"/>
                  </a:cubicBezTo>
                  <a:lnTo>
                    <a:pt x="73518" y="117714"/>
                  </a:lnTo>
                  <a:lnTo>
                    <a:pt x="78845" y="8547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A4D4F725-9A6C-FB65-3127-1E18D5099BF7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11283169" y="5104432"/>
              <a:ext cx="168695" cy="168531"/>
            </a:xfrm>
            <a:custGeom>
              <a:avLst/>
              <a:gdLst>
                <a:gd name="connsiteX0" fmla="*/ 89912 w 168695"/>
                <a:gd name="connsiteY0" fmla="*/ 89426 h 168531"/>
                <a:gd name="connsiteX1" fmla="*/ 160688 w 168695"/>
                <a:gd name="connsiteY1" fmla="*/ 89426 h 168531"/>
                <a:gd name="connsiteX2" fmla="*/ 169059 w 168695"/>
                <a:gd name="connsiteY2" fmla="*/ 84365 h 168531"/>
                <a:gd name="connsiteX3" fmla="*/ 160688 w 168695"/>
                <a:gd name="connsiteY3" fmla="*/ 79304 h 168531"/>
                <a:gd name="connsiteX4" fmla="*/ 89912 w 168695"/>
                <a:gd name="connsiteY4" fmla="*/ 79304 h 168531"/>
                <a:gd name="connsiteX5" fmla="*/ 89912 w 168695"/>
                <a:gd name="connsiteY5" fmla="*/ 8449 h 168531"/>
                <a:gd name="connsiteX6" fmla="*/ 84838 w 168695"/>
                <a:gd name="connsiteY6" fmla="*/ 99 h 168531"/>
                <a:gd name="connsiteX7" fmla="*/ 79765 w 168695"/>
                <a:gd name="connsiteY7" fmla="*/ 8449 h 168531"/>
                <a:gd name="connsiteX8" fmla="*/ 79765 w 168695"/>
                <a:gd name="connsiteY8" fmla="*/ 79304 h 168531"/>
                <a:gd name="connsiteX9" fmla="*/ 8735 w 168695"/>
                <a:gd name="connsiteY9" fmla="*/ 79304 h 168531"/>
                <a:gd name="connsiteX10" fmla="*/ 364 w 168695"/>
                <a:gd name="connsiteY10" fmla="*/ 84365 h 168531"/>
                <a:gd name="connsiteX11" fmla="*/ 8735 w 168695"/>
                <a:gd name="connsiteY11" fmla="*/ 89426 h 168531"/>
                <a:gd name="connsiteX12" fmla="*/ 79765 w 168695"/>
                <a:gd name="connsiteY12" fmla="*/ 89426 h 168531"/>
                <a:gd name="connsiteX13" fmla="*/ 79765 w 168695"/>
                <a:gd name="connsiteY13" fmla="*/ 160280 h 168531"/>
                <a:gd name="connsiteX14" fmla="*/ 84838 w 168695"/>
                <a:gd name="connsiteY14" fmla="*/ 168631 h 168531"/>
                <a:gd name="connsiteX15" fmla="*/ 89912 w 168695"/>
                <a:gd name="connsiteY15" fmla="*/ 160280 h 168531"/>
                <a:gd name="connsiteX16" fmla="*/ 89912 w 168695"/>
                <a:gd name="connsiteY16" fmla="*/ 89426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695" h="168531">
                  <a:moveTo>
                    <a:pt x="89912" y="89426"/>
                  </a:moveTo>
                  <a:lnTo>
                    <a:pt x="160688" y="89426"/>
                  </a:lnTo>
                  <a:cubicBezTo>
                    <a:pt x="164239" y="89426"/>
                    <a:pt x="169059" y="89426"/>
                    <a:pt x="169059" y="84365"/>
                  </a:cubicBezTo>
                  <a:cubicBezTo>
                    <a:pt x="169059" y="79304"/>
                    <a:pt x="164239" y="79304"/>
                    <a:pt x="160688" y="79304"/>
                  </a:cubicBezTo>
                  <a:lnTo>
                    <a:pt x="89912" y="79304"/>
                  </a:lnTo>
                  <a:lnTo>
                    <a:pt x="89912" y="8449"/>
                  </a:lnTo>
                  <a:cubicBezTo>
                    <a:pt x="89912" y="4907"/>
                    <a:pt x="89912" y="99"/>
                    <a:pt x="84838" y="99"/>
                  </a:cubicBezTo>
                  <a:cubicBezTo>
                    <a:pt x="79765" y="99"/>
                    <a:pt x="79765" y="4907"/>
                    <a:pt x="79765" y="8449"/>
                  </a:cubicBezTo>
                  <a:lnTo>
                    <a:pt x="79765" y="79304"/>
                  </a:lnTo>
                  <a:lnTo>
                    <a:pt x="8735" y="79304"/>
                  </a:lnTo>
                  <a:cubicBezTo>
                    <a:pt x="5184" y="79304"/>
                    <a:pt x="364" y="79304"/>
                    <a:pt x="364" y="84365"/>
                  </a:cubicBezTo>
                  <a:cubicBezTo>
                    <a:pt x="364" y="89426"/>
                    <a:pt x="5184" y="89426"/>
                    <a:pt x="8735" y="89426"/>
                  </a:cubicBezTo>
                  <a:lnTo>
                    <a:pt x="79765" y="89426"/>
                  </a:lnTo>
                  <a:lnTo>
                    <a:pt x="79765" y="160280"/>
                  </a:lnTo>
                  <a:cubicBezTo>
                    <a:pt x="79765" y="163823"/>
                    <a:pt x="79765" y="168631"/>
                    <a:pt x="84838" y="168631"/>
                  </a:cubicBezTo>
                  <a:cubicBezTo>
                    <a:pt x="89912" y="168631"/>
                    <a:pt x="89912" y="163823"/>
                    <a:pt x="89912" y="160280"/>
                  </a:cubicBezTo>
                  <a:lnTo>
                    <a:pt x="89912" y="894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9411DCF2-7C49-EB19-A5EC-374814DCAB0A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11525684" y="5140112"/>
              <a:ext cx="150430" cy="114632"/>
            </a:xfrm>
            <a:custGeom>
              <a:avLst/>
              <a:gdLst>
                <a:gd name="connsiteX0" fmla="*/ 150804 w 150430"/>
                <a:gd name="connsiteY0" fmla="*/ 17812 h 114632"/>
                <a:gd name="connsiteX1" fmla="*/ 140657 w 150430"/>
                <a:gd name="connsiteY1" fmla="*/ 99 h 114632"/>
                <a:gd name="connsiteX2" fmla="*/ 127212 w 150430"/>
                <a:gd name="connsiteY2" fmla="*/ 11992 h 114632"/>
                <a:gd name="connsiteX3" fmla="*/ 131018 w 150430"/>
                <a:gd name="connsiteY3" fmla="*/ 19584 h 114632"/>
                <a:gd name="connsiteX4" fmla="*/ 139896 w 150430"/>
                <a:gd name="connsiteY4" fmla="*/ 40840 h 114632"/>
                <a:gd name="connsiteX5" fmla="*/ 127212 w 150430"/>
                <a:gd name="connsiteY5" fmla="*/ 77026 h 114632"/>
                <a:gd name="connsiteX6" fmla="*/ 98293 w 150430"/>
                <a:gd name="connsiteY6" fmla="*/ 96511 h 114632"/>
                <a:gd name="connsiteX7" fmla="*/ 73686 w 150430"/>
                <a:gd name="connsiteY7" fmla="*/ 73737 h 114632"/>
                <a:gd name="connsiteX8" fmla="*/ 82311 w 150430"/>
                <a:gd name="connsiteY8" fmla="*/ 43877 h 114632"/>
                <a:gd name="connsiteX9" fmla="*/ 77745 w 150430"/>
                <a:gd name="connsiteY9" fmla="*/ 38309 h 114632"/>
                <a:gd name="connsiteX10" fmla="*/ 70896 w 150430"/>
                <a:gd name="connsiteY10" fmla="*/ 42611 h 114632"/>
                <a:gd name="connsiteX11" fmla="*/ 65061 w 150430"/>
                <a:gd name="connsiteY11" fmla="*/ 73231 h 114632"/>
                <a:gd name="connsiteX12" fmla="*/ 30561 w 150430"/>
                <a:gd name="connsiteY12" fmla="*/ 96511 h 114632"/>
                <a:gd name="connsiteX13" fmla="*/ 8491 w 150430"/>
                <a:gd name="connsiteY13" fmla="*/ 67410 h 114632"/>
                <a:gd name="connsiteX14" fmla="*/ 34366 w 150430"/>
                <a:gd name="connsiteY14" fmla="*/ 5919 h 114632"/>
                <a:gd name="connsiteX15" fmla="*/ 29547 w 150430"/>
                <a:gd name="connsiteY15" fmla="*/ 1111 h 114632"/>
                <a:gd name="connsiteX16" fmla="*/ 22951 w 150430"/>
                <a:gd name="connsiteY16" fmla="*/ 6678 h 114632"/>
                <a:gd name="connsiteX17" fmla="*/ 374 w 150430"/>
                <a:gd name="connsiteY17" fmla="*/ 78545 h 114632"/>
                <a:gd name="connsiteX18" fmla="*/ 27010 w 150430"/>
                <a:gd name="connsiteY18" fmla="*/ 114731 h 114632"/>
                <a:gd name="connsiteX19" fmla="*/ 66076 w 150430"/>
                <a:gd name="connsiteY19" fmla="*/ 88161 h 114632"/>
                <a:gd name="connsiteX20" fmla="*/ 93981 w 150430"/>
                <a:gd name="connsiteY20" fmla="*/ 114731 h 114632"/>
                <a:gd name="connsiteX21" fmla="*/ 135076 w 150430"/>
                <a:gd name="connsiteY21" fmla="*/ 80316 h 114632"/>
                <a:gd name="connsiteX22" fmla="*/ 150804 w 150430"/>
                <a:gd name="connsiteY22" fmla="*/ 1781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430" h="114632">
                  <a:moveTo>
                    <a:pt x="150804" y="17812"/>
                  </a:moveTo>
                  <a:cubicBezTo>
                    <a:pt x="150804" y="6425"/>
                    <a:pt x="146238" y="99"/>
                    <a:pt x="140657" y="99"/>
                  </a:cubicBezTo>
                  <a:cubicBezTo>
                    <a:pt x="134062" y="99"/>
                    <a:pt x="127212" y="6172"/>
                    <a:pt x="127212" y="11992"/>
                  </a:cubicBezTo>
                  <a:cubicBezTo>
                    <a:pt x="127212" y="14523"/>
                    <a:pt x="128481" y="17306"/>
                    <a:pt x="131018" y="19584"/>
                  </a:cubicBezTo>
                  <a:cubicBezTo>
                    <a:pt x="135330" y="23379"/>
                    <a:pt x="139896" y="30212"/>
                    <a:pt x="139896" y="40840"/>
                  </a:cubicBezTo>
                  <a:cubicBezTo>
                    <a:pt x="139896" y="50962"/>
                    <a:pt x="135076" y="65386"/>
                    <a:pt x="127212" y="77026"/>
                  </a:cubicBezTo>
                  <a:cubicBezTo>
                    <a:pt x="119602" y="87907"/>
                    <a:pt x="110216" y="96511"/>
                    <a:pt x="98293" y="96511"/>
                  </a:cubicBezTo>
                  <a:cubicBezTo>
                    <a:pt x="83834" y="96511"/>
                    <a:pt x="75970" y="87401"/>
                    <a:pt x="73686" y="73737"/>
                  </a:cubicBezTo>
                  <a:cubicBezTo>
                    <a:pt x="76477" y="67157"/>
                    <a:pt x="82311" y="50962"/>
                    <a:pt x="82311" y="43877"/>
                  </a:cubicBezTo>
                  <a:cubicBezTo>
                    <a:pt x="82311" y="40840"/>
                    <a:pt x="81043" y="38309"/>
                    <a:pt x="77745" y="38309"/>
                  </a:cubicBezTo>
                  <a:cubicBezTo>
                    <a:pt x="75716" y="38309"/>
                    <a:pt x="72925" y="38816"/>
                    <a:pt x="70896" y="42611"/>
                  </a:cubicBezTo>
                  <a:cubicBezTo>
                    <a:pt x="68106" y="47672"/>
                    <a:pt x="65061" y="64121"/>
                    <a:pt x="65061" y="73231"/>
                  </a:cubicBezTo>
                  <a:cubicBezTo>
                    <a:pt x="56690" y="85124"/>
                    <a:pt x="46543" y="96511"/>
                    <a:pt x="30561" y="96511"/>
                  </a:cubicBezTo>
                  <a:cubicBezTo>
                    <a:pt x="13819" y="96511"/>
                    <a:pt x="8491" y="81581"/>
                    <a:pt x="8491" y="67410"/>
                  </a:cubicBezTo>
                  <a:cubicBezTo>
                    <a:pt x="8491" y="35779"/>
                    <a:pt x="34366" y="9209"/>
                    <a:pt x="34366" y="5919"/>
                  </a:cubicBezTo>
                  <a:cubicBezTo>
                    <a:pt x="34366" y="3135"/>
                    <a:pt x="32337" y="1111"/>
                    <a:pt x="29547" y="1111"/>
                  </a:cubicBezTo>
                  <a:cubicBezTo>
                    <a:pt x="26249" y="1111"/>
                    <a:pt x="24473" y="4401"/>
                    <a:pt x="22951" y="6678"/>
                  </a:cubicBezTo>
                  <a:cubicBezTo>
                    <a:pt x="10013" y="25404"/>
                    <a:pt x="374" y="55517"/>
                    <a:pt x="374" y="78545"/>
                  </a:cubicBezTo>
                  <a:cubicBezTo>
                    <a:pt x="374" y="96005"/>
                    <a:pt x="6208" y="114731"/>
                    <a:pt x="27010" y="114731"/>
                  </a:cubicBezTo>
                  <a:cubicBezTo>
                    <a:pt x="45021" y="114731"/>
                    <a:pt x="56944" y="102078"/>
                    <a:pt x="66076" y="88161"/>
                  </a:cubicBezTo>
                  <a:cubicBezTo>
                    <a:pt x="68359" y="102838"/>
                    <a:pt x="78253" y="114731"/>
                    <a:pt x="93981" y="114731"/>
                  </a:cubicBezTo>
                  <a:cubicBezTo>
                    <a:pt x="113768" y="114731"/>
                    <a:pt x="125944" y="99295"/>
                    <a:pt x="135076" y="80316"/>
                  </a:cubicBezTo>
                  <a:cubicBezTo>
                    <a:pt x="141165" y="67916"/>
                    <a:pt x="150804" y="33502"/>
                    <a:pt x="150804" y="178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4914AEB8-D779-A8D0-4CF4-B153351DB474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11700831" y="5061239"/>
              <a:ext cx="78487" cy="117618"/>
            </a:xfrm>
            <a:custGeom>
              <a:avLst/>
              <a:gdLst>
                <a:gd name="connsiteX0" fmla="*/ 78868 w 78487"/>
                <a:gd name="connsiteY0" fmla="*/ 85475 h 117618"/>
                <a:gd name="connsiteX1" fmla="*/ 72831 w 78487"/>
                <a:gd name="connsiteY1" fmla="*/ 85475 h 117618"/>
                <a:gd name="connsiteX2" fmla="*/ 68214 w 78487"/>
                <a:gd name="connsiteY2" fmla="*/ 101595 h 117618"/>
                <a:gd name="connsiteX3" fmla="*/ 50634 w 78487"/>
                <a:gd name="connsiteY3" fmla="*/ 102657 h 117618"/>
                <a:gd name="connsiteX4" fmla="*/ 17960 w 78487"/>
                <a:gd name="connsiteY4" fmla="*/ 102657 h 117618"/>
                <a:gd name="connsiteX5" fmla="*/ 53475 w 78487"/>
                <a:gd name="connsiteY5" fmla="*/ 72899 h 117618"/>
                <a:gd name="connsiteX6" fmla="*/ 78868 w 78487"/>
                <a:gd name="connsiteY6" fmla="*/ 34637 h 117618"/>
                <a:gd name="connsiteX7" fmla="*/ 37316 w 78487"/>
                <a:gd name="connsiteY7" fmla="*/ 96 h 117618"/>
                <a:gd name="connsiteX8" fmla="*/ 380 w 78487"/>
                <a:gd name="connsiteY8" fmla="*/ 31803 h 117618"/>
                <a:gd name="connsiteX9" fmla="*/ 9792 w 78487"/>
                <a:gd name="connsiteY9" fmla="*/ 41723 h 117618"/>
                <a:gd name="connsiteX10" fmla="*/ 19203 w 78487"/>
                <a:gd name="connsiteY10" fmla="*/ 32335 h 117618"/>
                <a:gd name="connsiteX11" fmla="*/ 8726 w 78487"/>
                <a:gd name="connsiteY11" fmla="*/ 22946 h 117618"/>
                <a:gd name="connsiteX12" fmla="*/ 34652 w 78487"/>
                <a:gd name="connsiteY12" fmla="*/ 6473 h 117618"/>
                <a:gd name="connsiteX13" fmla="*/ 61643 w 78487"/>
                <a:gd name="connsiteY13" fmla="*/ 34637 h 117618"/>
                <a:gd name="connsiteX14" fmla="*/ 44951 w 78487"/>
                <a:gd name="connsiteY14" fmla="*/ 68647 h 117618"/>
                <a:gd name="connsiteX15" fmla="*/ 2156 w 78487"/>
                <a:gd name="connsiteY15" fmla="*/ 110806 h 117618"/>
                <a:gd name="connsiteX16" fmla="*/ 380 w 78487"/>
                <a:gd name="connsiteY16" fmla="*/ 117714 h 117618"/>
                <a:gd name="connsiteX17" fmla="*/ 73541 w 78487"/>
                <a:gd name="connsiteY17" fmla="*/ 117714 h 117618"/>
                <a:gd name="connsiteX18" fmla="*/ 78868 w 78487"/>
                <a:gd name="connsiteY18" fmla="*/ 85475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487" h="117618">
                  <a:moveTo>
                    <a:pt x="78868" y="85475"/>
                  </a:moveTo>
                  <a:lnTo>
                    <a:pt x="72831" y="85475"/>
                  </a:lnTo>
                  <a:cubicBezTo>
                    <a:pt x="72298" y="89372"/>
                    <a:pt x="70522" y="99823"/>
                    <a:pt x="68214" y="101595"/>
                  </a:cubicBezTo>
                  <a:cubicBezTo>
                    <a:pt x="66793" y="102657"/>
                    <a:pt x="53120" y="102657"/>
                    <a:pt x="50634" y="102657"/>
                  </a:cubicBezTo>
                  <a:lnTo>
                    <a:pt x="17960" y="102657"/>
                  </a:lnTo>
                  <a:cubicBezTo>
                    <a:pt x="36605" y="86184"/>
                    <a:pt x="42821" y="81224"/>
                    <a:pt x="53475" y="72899"/>
                  </a:cubicBezTo>
                  <a:cubicBezTo>
                    <a:pt x="66615" y="62448"/>
                    <a:pt x="78868" y="51465"/>
                    <a:pt x="78868" y="34637"/>
                  </a:cubicBezTo>
                  <a:cubicBezTo>
                    <a:pt x="78868" y="13204"/>
                    <a:pt x="60045" y="96"/>
                    <a:pt x="37316" y="96"/>
                  </a:cubicBezTo>
                  <a:cubicBezTo>
                    <a:pt x="15297" y="96"/>
                    <a:pt x="380" y="15507"/>
                    <a:pt x="380" y="31803"/>
                  </a:cubicBezTo>
                  <a:cubicBezTo>
                    <a:pt x="380" y="40837"/>
                    <a:pt x="8016" y="41723"/>
                    <a:pt x="9792" y="41723"/>
                  </a:cubicBezTo>
                  <a:cubicBezTo>
                    <a:pt x="14054" y="41723"/>
                    <a:pt x="19203" y="38711"/>
                    <a:pt x="19203" y="32335"/>
                  </a:cubicBezTo>
                  <a:cubicBezTo>
                    <a:pt x="19203" y="29146"/>
                    <a:pt x="17960" y="22946"/>
                    <a:pt x="8726" y="22946"/>
                  </a:cubicBezTo>
                  <a:cubicBezTo>
                    <a:pt x="14231" y="10370"/>
                    <a:pt x="26306" y="6473"/>
                    <a:pt x="34652" y="6473"/>
                  </a:cubicBezTo>
                  <a:cubicBezTo>
                    <a:pt x="52410" y="6473"/>
                    <a:pt x="61643" y="20289"/>
                    <a:pt x="61643" y="34637"/>
                  </a:cubicBezTo>
                  <a:cubicBezTo>
                    <a:pt x="61643" y="50048"/>
                    <a:pt x="50634" y="62271"/>
                    <a:pt x="44951" y="68647"/>
                  </a:cubicBezTo>
                  <a:lnTo>
                    <a:pt x="2156" y="110806"/>
                  </a:lnTo>
                  <a:cubicBezTo>
                    <a:pt x="380" y="112400"/>
                    <a:pt x="380" y="112754"/>
                    <a:pt x="380" y="117714"/>
                  </a:cubicBezTo>
                  <a:lnTo>
                    <a:pt x="73541" y="117714"/>
                  </a:lnTo>
                  <a:lnTo>
                    <a:pt x="78868" y="8547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7E3D48A3-20BE-0626-A6B3-16579C6378AB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11688711" y="5235517"/>
              <a:ext cx="74936" cy="80773"/>
            </a:xfrm>
            <a:custGeom>
              <a:avLst/>
              <a:gdLst>
                <a:gd name="connsiteX0" fmla="*/ 61288 w 74936"/>
                <a:gd name="connsiteY0" fmla="*/ 8427 h 80773"/>
                <a:gd name="connsiteX1" fmla="*/ 56316 w 74936"/>
                <a:gd name="connsiteY1" fmla="*/ 16221 h 80773"/>
                <a:gd name="connsiteX2" fmla="*/ 64662 w 74936"/>
                <a:gd name="connsiteY2" fmla="*/ 24546 h 80773"/>
                <a:gd name="connsiteX3" fmla="*/ 73185 w 74936"/>
                <a:gd name="connsiteY3" fmla="*/ 15866 h 80773"/>
                <a:gd name="connsiteX4" fmla="*/ 43530 w 74936"/>
                <a:gd name="connsiteY4" fmla="*/ 101 h 80773"/>
                <a:gd name="connsiteX5" fmla="*/ 380 w 74936"/>
                <a:gd name="connsiteY5" fmla="*/ 40842 h 80773"/>
                <a:gd name="connsiteX6" fmla="*/ 42643 w 74936"/>
                <a:gd name="connsiteY6" fmla="*/ 80875 h 80773"/>
                <a:gd name="connsiteX7" fmla="*/ 75316 w 74936"/>
                <a:gd name="connsiteY7" fmla="*/ 57847 h 80773"/>
                <a:gd name="connsiteX8" fmla="*/ 72297 w 74936"/>
                <a:gd name="connsiteY8" fmla="*/ 55722 h 80773"/>
                <a:gd name="connsiteX9" fmla="*/ 68924 w 74936"/>
                <a:gd name="connsiteY9" fmla="*/ 58733 h 80773"/>
                <a:gd name="connsiteX10" fmla="*/ 44773 w 74936"/>
                <a:gd name="connsiteY10" fmla="*/ 75207 h 80773"/>
                <a:gd name="connsiteX11" fmla="*/ 16539 w 74936"/>
                <a:gd name="connsiteY11" fmla="*/ 40665 h 80773"/>
                <a:gd name="connsiteX12" fmla="*/ 44063 w 74936"/>
                <a:gd name="connsiteY12" fmla="*/ 5770 h 80773"/>
                <a:gd name="connsiteX13" fmla="*/ 61288 w 74936"/>
                <a:gd name="connsiteY13" fmla="*/ 8427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936" h="80773">
                  <a:moveTo>
                    <a:pt x="61288" y="8427"/>
                  </a:moveTo>
                  <a:cubicBezTo>
                    <a:pt x="58092" y="9844"/>
                    <a:pt x="56316" y="12678"/>
                    <a:pt x="56316" y="16221"/>
                  </a:cubicBezTo>
                  <a:cubicBezTo>
                    <a:pt x="56316" y="21003"/>
                    <a:pt x="59690" y="24546"/>
                    <a:pt x="64662" y="24546"/>
                  </a:cubicBezTo>
                  <a:cubicBezTo>
                    <a:pt x="69456" y="24546"/>
                    <a:pt x="73185" y="21535"/>
                    <a:pt x="73185" y="15866"/>
                  </a:cubicBezTo>
                  <a:cubicBezTo>
                    <a:pt x="73185" y="101"/>
                    <a:pt x="48503" y="101"/>
                    <a:pt x="43530" y="101"/>
                  </a:cubicBezTo>
                  <a:cubicBezTo>
                    <a:pt x="16894" y="101"/>
                    <a:pt x="380" y="20472"/>
                    <a:pt x="380" y="40842"/>
                  </a:cubicBezTo>
                  <a:cubicBezTo>
                    <a:pt x="380" y="63162"/>
                    <a:pt x="19380" y="80875"/>
                    <a:pt x="42643" y="80875"/>
                  </a:cubicBezTo>
                  <a:cubicBezTo>
                    <a:pt x="69101" y="80875"/>
                    <a:pt x="75316" y="59973"/>
                    <a:pt x="75316" y="57847"/>
                  </a:cubicBezTo>
                  <a:cubicBezTo>
                    <a:pt x="75316" y="55722"/>
                    <a:pt x="73008" y="55722"/>
                    <a:pt x="72297" y="55722"/>
                  </a:cubicBezTo>
                  <a:cubicBezTo>
                    <a:pt x="69989" y="55722"/>
                    <a:pt x="69811" y="56253"/>
                    <a:pt x="68924" y="58733"/>
                  </a:cubicBezTo>
                  <a:cubicBezTo>
                    <a:pt x="65017" y="69716"/>
                    <a:pt x="55606" y="75207"/>
                    <a:pt x="44773" y="75207"/>
                  </a:cubicBezTo>
                  <a:cubicBezTo>
                    <a:pt x="32521" y="75207"/>
                    <a:pt x="16539" y="66173"/>
                    <a:pt x="16539" y="40665"/>
                  </a:cubicBezTo>
                  <a:cubicBezTo>
                    <a:pt x="16539" y="18169"/>
                    <a:pt x="27549" y="5770"/>
                    <a:pt x="44063" y="5770"/>
                  </a:cubicBezTo>
                  <a:cubicBezTo>
                    <a:pt x="46372" y="5770"/>
                    <a:pt x="54895" y="5770"/>
                    <a:pt x="61288" y="842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CAA3971-C456-82E0-CA0D-AEAEA57799BD}"/>
              </a:ext>
            </a:extLst>
          </p:cNvPr>
          <p:cNvSpPr txBox="1"/>
          <p:nvPr/>
        </p:nvSpPr>
        <p:spPr>
          <a:xfrm>
            <a:off x="794474" y="3968107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 modes discretization scheme: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5" name="组合 424" descr="\documentclass{article}&#10;\usepackage{amsmath}&#10;\pagestyle{empty}&#10;\begin{document}&#10;&#10;\begin{align*}&#10;  \omega_j = \omega_\mathrm{c} \tan \left[ \frac{\pi}{2} \left(1 - \frac{j}{N + 1} \right) \right],~~~~~~j = 1, \cdots, N&#10;\end{align*}&#10;&#10;\end{document}" title="IguanaTex Vector Display">
            <a:extLst>
              <a:ext uri="{FF2B5EF4-FFF2-40B4-BE49-F238E27FC236}">
                <a16:creationId xmlns:a16="http://schemas.microsoft.com/office/drawing/2014/main" id="{164252FB-B112-C98E-2D1F-30E75049144B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383095" y="4459124"/>
            <a:ext cx="5425810" cy="607069"/>
            <a:chOff x="6595780" y="6431877"/>
            <a:chExt cx="5425810" cy="607069"/>
          </a:xfrm>
        </p:grpSpPr>
        <p:sp>
          <p:nvSpPr>
            <p:cNvPr id="393" name="任意多边形: 形状 392">
              <a:extLst>
                <a:ext uri="{FF2B5EF4-FFF2-40B4-BE49-F238E27FC236}">
                  <a16:creationId xmlns:a16="http://schemas.microsoft.com/office/drawing/2014/main" id="{C8DB7046-BC9B-633E-0003-C27734A1910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6595780" y="6686955"/>
              <a:ext cx="149710" cy="114632"/>
            </a:xfrm>
            <a:custGeom>
              <a:avLst/>
              <a:gdLst>
                <a:gd name="connsiteX0" fmla="*/ 149837 w 149710"/>
                <a:gd name="connsiteY0" fmla="*/ 17802 h 114632"/>
                <a:gd name="connsiteX1" fmla="*/ 139738 w 149710"/>
                <a:gd name="connsiteY1" fmla="*/ 88 h 114632"/>
                <a:gd name="connsiteX2" fmla="*/ 126358 w 149710"/>
                <a:gd name="connsiteY2" fmla="*/ 11982 h 114632"/>
                <a:gd name="connsiteX3" fmla="*/ 130145 w 149710"/>
                <a:gd name="connsiteY3" fmla="*/ 19573 h 114632"/>
                <a:gd name="connsiteX4" fmla="*/ 138981 w 149710"/>
                <a:gd name="connsiteY4" fmla="*/ 40829 h 114632"/>
                <a:gd name="connsiteX5" fmla="*/ 126358 w 149710"/>
                <a:gd name="connsiteY5" fmla="*/ 77016 h 114632"/>
                <a:gd name="connsiteX6" fmla="*/ 97577 w 149710"/>
                <a:gd name="connsiteY6" fmla="*/ 96501 h 114632"/>
                <a:gd name="connsiteX7" fmla="*/ 73088 w 149710"/>
                <a:gd name="connsiteY7" fmla="*/ 73726 h 114632"/>
                <a:gd name="connsiteX8" fmla="*/ 81672 w 149710"/>
                <a:gd name="connsiteY8" fmla="*/ 43866 h 114632"/>
                <a:gd name="connsiteX9" fmla="*/ 77127 w 149710"/>
                <a:gd name="connsiteY9" fmla="*/ 38299 h 114632"/>
                <a:gd name="connsiteX10" fmla="*/ 70311 w 149710"/>
                <a:gd name="connsiteY10" fmla="*/ 42601 h 114632"/>
                <a:gd name="connsiteX11" fmla="*/ 64504 w 149710"/>
                <a:gd name="connsiteY11" fmla="*/ 73220 h 114632"/>
                <a:gd name="connsiteX12" fmla="*/ 30169 w 149710"/>
                <a:gd name="connsiteY12" fmla="*/ 96501 h 114632"/>
                <a:gd name="connsiteX13" fmla="*/ 8205 w 149710"/>
                <a:gd name="connsiteY13" fmla="*/ 67400 h 114632"/>
                <a:gd name="connsiteX14" fmla="*/ 33956 w 149710"/>
                <a:gd name="connsiteY14" fmla="*/ 5908 h 114632"/>
                <a:gd name="connsiteX15" fmla="*/ 29160 w 149710"/>
                <a:gd name="connsiteY15" fmla="*/ 1100 h 114632"/>
                <a:gd name="connsiteX16" fmla="*/ 22596 w 149710"/>
                <a:gd name="connsiteY16" fmla="*/ 6668 h 114632"/>
                <a:gd name="connsiteX17" fmla="*/ 126 w 149710"/>
                <a:gd name="connsiteY17" fmla="*/ 78534 h 114632"/>
                <a:gd name="connsiteX18" fmla="*/ 26635 w 149710"/>
                <a:gd name="connsiteY18" fmla="*/ 114720 h 114632"/>
                <a:gd name="connsiteX19" fmla="*/ 65514 w 149710"/>
                <a:gd name="connsiteY19" fmla="*/ 88150 h 114632"/>
                <a:gd name="connsiteX20" fmla="*/ 93285 w 149710"/>
                <a:gd name="connsiteY20" fmla="*/ 114720 h 114632"/>
                <a:gd name="connsiteX21" fmla="*/ 134184 w 149710"/>
                <a:gd name="connsiteY21" fmla="*/ 80305 h 114632"/>
                <a:gd name="connsiteX22" fmla="*/ 149837 w 149710"/>
                <a:gd name="connsiteY22" fmla="*/ 1780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710" h="114632">
                  <a:moveTo>
                    <a:pt x="149837" y="17802"/>
                  </a:moveTo>
                  <a:cubicBezTo>
                    <a:pt x="149837" y="6414"/>
                    <a:pt x="145292" y="88"/>
                    <a:pt x="139738" y="88"/>
                  </a:cubicBezTo>
                  <a:cubicBezTo>
                    <a:pt x="133174" y="88"/>
                    <a:pt x="126358" y="6161"/>
                    <a:pt x="126358" y="11982"/>
                  </a:cubicBezTo>
                  <a:cubicBezTo>
                    <a:pt x="126358" y="14512"/>
                    <a:pt x="127620" y="17296"/>
                    <a:pt x="130145" y="19573"/>
                  </a:cubicBezTo>
                  <a:cubicBezTo>
                    <a:pt x="134436" y="23369"/>
                    <a:pt x="138981" y="30201"/>
                    <a:pt x="138981" y="40829"/>
                  </a:cubicBezTo>
                  <a:cubicBezTo>
                    <a:pt x="138981" y="50951"/>
                    <a:pt x="134184" y="65375"/>
                    <a:pt x="126358" y="77016"/>
                  </a:cubicBezTo>
                  <a:cubicBezTo>
                    <a:pt x="118784" y="87897"/>
                    <a:pt x="109443" y="96501"/>
                    <a:pt x="97577" y="96501"/>
                  </a:cubicBezTo>
                  <a:cubicBezTo>
                    <a:pt x="83187" y="96501"/>
                    <a:pt x="75360" y="87391"/>
                    <a:pt x="73088" y="73726"/>
                  </a:cubicBezTo>
                  <a:cubicBezTo>
                    <a:pt x="75865" y="67147"/>
                    <a:pt x="81672" y="50951"/>
                    <a:pt x="81672" y="43866"/>
                  </a:cubicBezTo>
                  <a:cubicBezTo>
                    <a:pt x="81672" y="40829"/>
                    <a:pt x="80409" y="38299"/>
                    <a:pt x="77127" y="38299"/>
                  </a:cubicBezTo>
                  <a:cubicBezTo>
                    <a:pt x="75108" y="38299"/>
                    <a:pt x="72331" y="38805"/>
                    <a:pt x="70311" y="42601"/>
                  </a:cubicBezTo>
                  <a:cubicBezTo>
                    <a:pt x="67534" y="47662"/>
                    <a:pt x="64504" y="64110"/>
                    <a:pt x="64504" y="73220"/>
                  </a:cubicBezTo>
                  <a:cubicBezTo>
                    <a:pt x="56173" y="85113"/>
                    <a:pt x="46075" y="96501"/>
                    <a:pt x="30169" y="96501"/>
                  </a:cubicBezTo>
                  <a:cubicBezTo>
                    <a:pt x="13507" y="96501"/>
                    <a:pt x="8205" y="81571"/>
                    <a:pt x="8205" y="67400"/>
                  </a:cubicBezTo>
                  <a:cubicBezTo>
                    <a:pt x="8205" y="35768"/>
                    <a:pt x="33956" y="9198"/>
                    <a:pt x="33956" y="5908"/>
                  </a:cubicBezTo>
                  <a:cubicBezTo>
                    <a:pt x="33956" y="3125"/>
                    <a:pt x="31937" y="1100"/>
                    <a:pt x="29160" y="1100"/>
                  </a:cubicBezTo>
                  <a:cubicBezTo>
                    <a:pt x="25878" y="1100"/>
                    <a:pt x="24110" y="4390"/>
                    <a:pt x="22596" y="6668"/>
                  </a:cubicBezTo>
                  <a:cubicBezTo>
                    <a:pt x="9720" y="25393"/>
                    <a:pt x="126" y="55506"/>
                    <a:pt x="126" y="78534"/>
                  </a:cubicBezTo>
                  <a:cubicBezTo>
                    <a:pt x="126" y="95995"/>
                    <a:pt x="5933" y="114720"/>
                    <a:pt x="26635" y="114720"/>
                  </a:cubicBezTo>
                  <a:cubicBezTo>
                    <a:pt x="44560" y="114720"/>
                    <a:pt x="56425" y="102068"/>
                    <a:pt x="65514" y="88150"/>
                  </a:cubicBezTo>
                  <a:cubicBezTo>
                    <a:pt x="67786" y="102827"/>
                    <a:pt x="77632" y="114720"/>
                    <a:pt x="93285" y="114720"/>
                  </a:cubicBezTo>
                  <a:cubicBezTo>
                    <a:pt x="112977" y="114720"/>
                    <a:pt x="125095" y="99284"/>
                    <a:pt x="134184" y="80305"/>
                  </a:cubicBezTo>
                  <a:cubicBezTo>
                    <a:pt x="140243" y="67906"/>
                    <a:pt x="149837" y="33491"/>
                    <a:pt x="149837" y="1780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94" name="任意多边形: 形状 393">
              <a:extLst>
                <a:ext uri="{FF2B5EF4-FFF2-40B4-BE49-F238E27FC236}">
                  <a16:creationId xmlns:a16="http://schemas.microsoft.com/office/drawing/2014/main" id="{B03AF34B-C43B-E56F-4DC4-3596EA281C8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749897" y="6719320"/>
              <a:ext cx="77581" cy="153576"/>
            </a:xfrm>
            <a:custGeom>
              <a:avLst/>
              <a:gdLst>
                <a:gd name="connsiteX0" fmla="*/ 77714 w 77581"/>
                <a:gd name="connsiteY0" fmla="*/ 6821 h 153576"/>
                <a:gd name="connsiteX1" fmla="*/ 70645 w 77581"/>
                <a:gd name="connsiteY1" fmla="*/ 90 h 153576"/>
                <a:gd name="connsiteX2" fmla="*/ 60749 w 77581"/>
                <a:gd name="connsiteY2" fmla="*/ 9832 h 153576"/>
                <a:gd name="connsiteX3" fmla="*/ 67818 w 77581"/>
                <a:gd name="connsiteY3" fmla="*/ 16563 h 153576"/>
                <a:gd name="connsiteX4" fmla="*/ 77714 w 77581"/>
                <a:gd name="connsiteY4" fmla="*/ 6821 h 153576"/>
                <a:gd name="connsiteX5" fmla="*/ 40249 w 77581"/>
                <a:gd name="connsiteY5" fmla="*/ 126210 h 153576"/>
                <a:gd name="connsiteX6" fmla="*/ 17451 w 77581"/>
                <a:gd name="connsiteY6" fmla="*/ 148707 h 153576"/>
                <a:gd name="connsiteX7" fmla="*/ 11089 w 77581"/>
                <a:gd name="connsiteY7" fmla="*/ 147644 h 153576"/>
                <a:gd name="connsiteX8" fmla="*/ 17098 w 77581"/>
                <a:gd name="connsiteY8" fmla="*/ 138610 h 153576"/>
                <a:gd name="connsiteX9" fmla="*/ 10206 w 77581"/>
                <a:gd name="connsiteY9" fmla="*/ 132056 h 153576"/>
                <a:gd name="connsiteX10" fmla="*/ 133 w 77581"/>
                <a:gd name="connsiteY10" fmla="*/ 142507 h 153576"/>
                <a:gd name="connsiteX11" fmla="*/ 17628 w 77581"/>
                <a:gd name="connsiteY11" fmla="*/ 153666 h 153576"/>
                <a:gd name="connsiteX12" fmla="*/ 54387 w 77581"/>
                <a:gd name="connsiteY12" fmla="*/ 125679 h 153576"/>
                <a:gd name="connsiteX13" fmla="*/ 70292 w 77581"/>
                <a:gd name="connsiteY13" fmla="*/ 62264 h 153576"/>
                <a:gd name="connsiteX14" fmla="*/ 71176 w 77581"/>
                <a:gd name="connsiteY14" fmla="*/ 56065 h 153576"/>
                <a:gd name="connsiteX15" fmla="*/ 52266 w 77581"/>
                <a:gd name="connsiteY15" fmla="*/ 39414 h 153576"/>
                <a:gd name="connsiteX16" fmla="*/ 21339 w 77581"/>
                <a:gd name="connsiteY16" fmla="*/ 66516 h 153576"/>
                <a:gd name="connsiteX17" fmla="*/ 24344 w 77581"/>
                <a:gd name="connsiteY17" fmla="*/ 68818 h 153576"/>
                <a:gd name="connsiteX18" fmla="*/ 27878 w 77581"/>
                <a:gd name="connsiteY18" fmla="*/ 65630 h 153576"/>
                <a:gd name="connsiteX19" fmla="*/ 51736 w 77581"/>
                <a:gd name="connsiteY19" fmla="*/ 44374 h 153576"/>
                <a:gd name="connsiteX20" fmla="*/ 57744 w 77581"/>
                <a:gd name="connsiteY20" fmla="*/ 53053 h 153576"/>
                <a:gd name="connsiteX21" fmla="*/ 57214 w 77581"/>
                <a:gd name="connsiteY21" fmla="*/ 58367 h 153576"/>
                <a:gd name="connsiteX22" fmla="*/ 40249 w 77581"/>
                <a:gd name="connsiteY22" fmla="*/ 126210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581" h="153576">
                  <a:moveTo>
                    <a:pt x="77714" y="6821"/>
                  </a:moveTo>
                  <a:cubicBezTo>
                    <a:pt x="77714" y="3810"/>
                    <a:pt x="75417" y="90"/>
                    <a:pt x="70645" y="90"/>
                  </a:cubicBezTo>
                  <a:cubicBezTo>
                    <a:pt x="65520" y="90"/>
                    <a:pt x="60749" y="5049"/>
                    <a:pt x="60749" y="9832"/>
                  </a:cubicBezTo>
                  <a:cubicBezTo>
                    <a:pt x="60749" y="12666"/>
                    <a:pt x="62869" y="16563"/>
                    <a:pt x="67818" y="16563"/>
                  </a:cubicBezTo>
                  <a:cubicBezTo>
                    <a:pt x="72589" y="16563"/>
                    <a:pt x="77714" y="11958"/>
                    <a:pt x="77714" y="6821"/>
                  </a:cubicBezTo>
                  <a:close/>
                  <a:moveTo>
                    <a:pt x="40249" y="126210"/>
                  </a:moveTo>
                  <a:cubicBezTo>
                    <a:pt x="37245" y="138433"/>
                    <a:pt x="27878" y="148707"/>
                    <a:pt x="17451" y="148707"/>
                  </a:cubicBezTo>
                  <a:cubicBezTo>
                    <a:pt x="15154" y="148707"/>
                    <a:pt x="13033" y="148352"/>
                    <a:pt x="11089" y="147644"/>
                  </a:cubicBezTo>
                  <a:cubicBezTo>
                    <a:pt x="15684" y="145518"/>
                    <a:pt x="17098" y="141267"/>
                    <a:pt x="17098" y="138610"/>
                  </a:cubicBezTo>
                  <a:cubicBezTo>
                    <a:pt x="17098" y="134359"/>
                    <a:pt x="13740" y="132056"/>
                    <a:pt x="10206" y="132056"/>
                  </a:cubicBezTo>
                  <a:cubicBezTo>
                    <a:pt x="4727" y="132056"/>
                    <a:pt x="133" y="136838"/>
                    <a:pt x="133" y="142507"/>
                  </a:cubicBezTo>
                  <a:cubicBezTo>
                    <a:pt x="133" y="149238"/>
                    <a:pt x="7025" y="153666"/>
                    <a:pt x="17628" y="153666"/>
                  </a:cubicBezTo>
                  <a:cubicBezTo>
                    <a:pt x="28232" y="153666"/>
                    <a:pt x="48908" y="147289"/>
                    <a:pt x="54387" y="125679"/>
                  </a:cubicBezTo>
                  <a:lnTo>
                    <a:pt x="70292" y="62264"/>
                  </a:lnTo>
                  <a:cubicBezTo>
                    <a:pt x="70822" y="60316"/>
                    <a:pt x="71176" y="58722"/>
                    <a:pt x="71176" y="56065"/>
                  </a:cubicBezTo>
                  <a:cubicBezTo>
                    <a:pt x="71176" y="46322"/>
                    <a:pt x="62869" y="39414"/>
                    <a:pt x="52266" y="39414"/>
                  </a:cubicBezTo>
                  <a:cubicBezTo>
                    <a:pt x="32650" y="39414"/>
                    <a:pt x="21339" y="64036"/>
                    <a:pt x="21339" y="66516"/>
                  </a:cubicBezTo>
                  <a:cubicBezTo>
                    <a:pt x="21339" y="68818"/>
                    <a:pt x="23814" y="68818"/>
                    <a:pt x="24344" y="68818"/>
                  </a:cubicBezTo>
                  <a:cubicBezTo>
                    <a:pt x="26464" y="68818"/>
                    <a:pt x="26641" y="68287"/>
                    <a:pt x="27878" y="65630"/>
                  </a:cubicBezTo>
                  <a:cubicBezTo>
                    <a:pt x="32296" y="55356"/>
                    <a:pt x="41486" y="44374"/>
                    <a:pt x="51736" y="44374"/>
                  </a:cubicBezTo>
                  <a:cubicBezTo>
                    <a:pt x="56154" y="44374"/>
                    <a:pt x="57744" y="47385"/>
                    <a:pt x="57744" y="53053"/>
                  </a:cubicBezTo>
                  <a:cubicBezTo>
                    <a:pt x="57744" y="55002"/>
                    <a:pt x="57391" y="57482"/>
                    <a:pt x="57214" y="58367"/>
                  </a:cubicBezTo>
                  <a:lnTo>
                    <a:pt x="40249" y="12621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95" name="任意多边形: 形状 394">
              <a:extLst>
                <a:ext uri="{FF2B5EF4-FFF2-40B4-BE49-F238E27FC236}">
                  <a16:creationId xmlns:a16="http://schemas.microsoft.com/office/drawing/2014/main" id="{AFE158D4-D4CE-F4B5-7A2D-A51E38FE1AB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940538" y="6705934"/>
              <a:ext cx="167887" cy="59213"/>
            </a:xfrm>
            <a:custGeom>
              <a:avLst/>
              <a:gdLst>
                <a:gd name="connsiteX0" fmla="*/ 159443 w 167887"/>
                <a:gd name="connsiteY0" fmla="*/ 10210 h 59213"/>
                <a:gd name="connsiteX1" fmla="*/ 168027 w 167887"/>
                <a:gd name="connsiteY1" fmla="*/ 5149 h 59213"/>
                <a:gd name="connsiteX2" fmla="*/ 159696 w 167887"/>
                <a:gd name="connsiteY2" fmla="*/ 88 h 59213"/>
                <a:gd name="connsiteX3" fmla="*/ 8471 w 167887"/>
                <a:gd name="connsiteY3" fmla="*/ 88 h 59213"/>
                <a:gd name="connsiteX4" fmla="*/ 140 w 167887"/>
                <a:gd name="connsiteY4" fmla="*/ 5149 h 59213"/>
                <a:gd name="connsiteX5" fmla="*/ 8723 w 167887"/>
                <a:gd name="connsiteY5" fmla="*/ 10210 h 59213"/>
                <a:gd name="connsiteX6" fmla="*/ 159443 w 167887"/>
                <a:gd name="connsiteY6" fmla="*/ 10210 h 59213"/>
                <a:gd name="connsiteX7" fmla="*/ 159696 w 167887"/>
                <a:gd name="connsiteY7" fmla="*/ 59302 h 59213"/>
                <a:gd name="connsiteX8" fmla="*/ 168027 w 167887"/>
                <a:gd name="connsiteY8" fmla="*/ 54241 h 59213"/>
                <a:gd name="connsiteX9" fmla="*/ 159443 w 167887"/>
                <a:gd name="connsiteY9" fmla="*/ 49180 h 59213"/>
                <a:gd name="connsiteX10" fmla="*/ 8723 w 167887"/>
                <a:gd name="connsiteY10" fmla="*/ 49180 h 59213"/>
                <a:gd name="connsiteX11" fmla="*/ 140 w 167887"/>
                <a:gd name="connsiteY11" fmla="*/ 54241 h 59213"/>
                <a:gd name="connsiteX12" fmla="*/ 8471 w 167887"/>
                <a:gd name="connsiteY12" fmla="*/ 59302 h 59213"/>
                <a:gd name="connsiteX13" fmla="*/ 159696 w 167887"/>
                <a:gd name="connsiteY13" fmla="*/ 59302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887" h="59213">
                  <a:moveTo>
                    <a:pt x="159443" y="10210"/>
                  </a:moveTo>
                  <a:cubicBezTo>
                    <a:pt x="163230" y="10210"/>
                    <a:pt x="168027" y="10210"/>
                    <a:pt x="168027" y="5149"/>
                  </a:cubicBezTo>
                  <a:cubicBezTo>
                    <a:pt x="168027" y="88"/>
                    <a:pt x="163230" y="88"/>
                    <a:pt x="159696" y="88"/>
                  </a:cubicBezTo>
                  <a:lnTo>
                    <a:pt x="8471" y="88"/>
                  </a:lnTo>
                  <a:cubicBezTo>
                    <a:pt x="4936" y="88"/>
                    <a:pt x="140" y="88"/>
                    <a:pt x="140" y="5149"/>
                  </a:cubicBezTo>
                  <a:cubicBezTo>
                    <a:pt x="140" y="10210"/>
                    <a:pt x="4936" y="10210"/>
                    <a:pt x="8723" y="10210"/>
                  </a:cubicBezTo>
                  <a:lnTo>
                    <a:pt x="159443" y="10210"/>
                  </a:lnTo>
                  <a:close/>
                  <a:moveTo>
                    <a:pt x="159696" y="59302"/>
                  </a:moveTo>
                  <a:cubicBezTo>
                    <a:pt x="163230" y="59302"/>
                    <a:pt x="168027" y="59302"/>
                    <a:pt x="168027" y="54241"/>
                  </a:cubicBezTo>
                  <a:cubicBezTo>
                    <a:pt x="168027" y="49180"/>
                    <a:pt x="163230" y="49180"/>
                    <a:pt x="159443" y="49180"/>
                  </a:cubicBezTo>
                  <a:lnTo>
                    <a:pt x="8723" y="49180"/>
                  </a:lnTo>
                  <a:cubicBezTo>
                    <a:pt x="4936" y="49180"/>
                    <a:pt x="140" y="49180"/>
                    <a:pt x="140" y="54241"/>
                  </a:cubicBezTo>
                  <a:cubicBezTo>
                    <a:pt x="140" y="59302"/>
                    <a:pt x="4936" y="59302"/>
                    <a:pt x="8471" y="59302"/>
                  </a:cubicBezTo>
                  <a:lnTo>
                    <a:pt x="159696" y="593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96" name="任意多边形: 形状 395">
              <a:extLst>
                <a:ext uri="{FF2B5EF4-FFF2-40B4-BE49-F238E27FC236}">
                  <a16:creationId xmlns:a16="http://schemas.microsoft.com/office/drawing/2014/main" id="{C50F703E-B997-5ACF-A72A-8EF7BA684090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195917" y="6686955"/>
              <a:ext cx="149710" cy="114632"/>
            </a:xfrm>
            <a:custGeom>
              <a:avLst/>
              <a:gdLst>
                <a:gd name="connsiteX0" fmla="*/ 149860 w 149710"/>
                <a:gd name="connsiteY0" fmla="*/ 17802 h 114632"/>
                <a:gd name="connsiteX1" fmla="*/ 139762 w 149710"/>
                <a:gd name="connsiteY1" fmla="*/ 88 h 114632"/>
                <a:gd name="connsiteX2" fmla="*/ 126381 w 149710"/>
                <a:gd name="connsiteY2" fmla="*/ 11982 h 114632"/>
                <a:gd name="connsiteX3" fmla="*/ 130168 w 149710"/>
                <a:gd name="connsiteY3" fmla="*/ 19573 h 114632"/>
                <a:gd name="connsiteX4" fmla="*/ 139004 w 149710"/>
                <a:gd name="connsiteY4" fmla="*/ 40829 h 114632"/>
                <a:gd name="connsiteX5" fmla="*/ 126381 w 149710"/>
                <a:gd name="connsiteY5" fmla="*/ 77016 h 114632"/>
                <a:gd name="connsiteX6" fmla="*/ 97601 w 149710"/>
                <a:gd name="connsiteY6" fmla="*/ 96501 h 114632"/>
                <a:gd name="connsiteX7" fmla="*/ 73112 w 149710"/>
                <a:gd name="connsiteY7" fmla="*/ 73726 h 114632"/>
                <a:gd name="connsiteX8" fmla="*/ 81695 w 149710"/>
                <a:gd name="connsiteY8" fmla="*/ 43866 h 114632"/>
                <a:gd name="connsiteX9" fmla="*/ 77151 w 149710"/>
                <a:gd name="connsiteY9" fmla="*/ 38299 h 114632"/>
                <a:gd name="connsiteX10" fmla="*/ 70335 w 149710"/>
                <a:gd name="connsiteY10" fmla="*/ 42601 h 114632"/>
                <a:gd name="connsiteX11" fmla="*/ 64528 w 149710"/>
                <a:gd name="connsiteY11" fmla="*/ 73220 h 114632"/>
                <a:gd name="connsiteX12" fmla="*/ 30193 w 149710"/>
                <a:gd name="connsiteY12" fmla="*/ 96501 h 114632"/>
                <a:gd name="connsiteX13" fmla="*/ 8229 w 149710"/>
                <a:gd name="connsiteY13" fmla="*/ 67400 h 114632"/>
                <a:gd name="connsiteX14" fmla="*/ 33980 w 149710"/>
                <a:gd name="connsiteY14" fmla="*/ 5908 h 114632"/>
                <a:gd name="connsiteX15" fmla="*/ 29183 w 149710"/>
                <a:gd name="connsiteY15" fmla="*/ 1100 h 114632"/>
                <a:gd name="connsiteX16" fmla="*/ 22619 w 149710"/>
                <a:gd name="connsiteY16" fmla="*/ 6668 h 114632"/>
                <a:gd name="connsiteX17" fmla="*/ 150 w 149710"/>
                <a:gd name="connsiteY17" fmla="*/ 78534 h 114632"/>
                <a:gd name="connsiteX18" fmla="*/ 26659 w 149710"/>
                <a:gd name="connsiteY18" fmla="*/ 114720 h 114632"/>
                <a:gd name="connsiteX19" fmla="*/ 65538 w 149710"/>
                <a:gd name="connsiteY19" fmla="*/ 88150 h 114632"/>
                <a:gd name="connsiteX20" fmla="*/ 93309 w 149710"/>
                <a:gd name="connsiteY20" fmla="*/ 114720 h 114632"/>
                <a:gd name="connsiteX21" fmla="*/ 134208 w 149710"/>
                <a:gd name="connsiteY21" fmla="*/ 80305 h 114632"/>
                <a:gd name="connsiteX22" fmla="*/ 149860 w 149710"/>
                <a:gd name="connsiteY22" fmla="*/ 1780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710" h="114632">
                  <a:moveTo>
                    <a:pt x="149860" y="17802"/>
                  </a:moveTo>
                  <a:cubicBezTo>
                    <a:pt x="149860" y="6414"/>
                    <a:pt x="145316" y="88"/>
                    <a:pt x="139762" y="88"/>
                  </a:cubicBezTo>
                  <a:cubicBezTo>
                    <a:pt x="133198" y="88"/>
                    <a:pt x="126381" y="6161"/>
                    <a:pt x="126381" y="11982"/>
                  </a:cubicBezTo>
                  <a:cubicBezTo>
                    <a:pt x="126381" y="14512"/>
                    <a:pt x="127644" y="17296"/>
                    <a:pt x="130168" y="19573"/>
                  </a:cubicBezTo>
                  <a:cubicBezTo>
                    <a:pt x="134460" y="23369"/>
                    <a:pt x="139004" y="30201"/>
                    <a:pt x="139004" y="40829"/>
                  </a:cubicBezTo>
                  <a:cubicBezTo>
                    <a:pt x="139004" y="50951"/>
                    <a:pt x="134208" y="65375"/>
                    <a:pt x="126381" y="77016"/>
                  </a:cubicBezTo>
                  <a:cubicBezTo>
                    <a:pt x="118807" y="87897"/>
                    <a:pt x="109466" y="96501"/>
                    <a:pt x="97601" y="96501"/>
                  </a:cubicBezTo>
                  <a:cubicBezTo>
                    <a:pt x="83210" y="96501"/>
                    <a:pt x="75384" y="87391"/>
                    <a:pt x="73112" y="73726"/>
                  </a:cubicBezTo>
                  <a:cubicBezTo>
                    <a:pt x="75889" y="67147"/>
                    <a:pt x="81695" y="50951"/>
                    <a:pt x="81695" y="43866"/>
                  </a:cubicBezTo>
                  <a:cubicBezTo>
                    <a:pt x="81695" y="40829"/>
                    <a:pt x="80433" y="38299"/>
                    <a:pt x="77151" y="38299"/>
                  </a:cubicBezTo>
                  <a:cubicBezTo>
                    <a:pt x="75131" y="38299"/>
                    <a:pt x="72354" y="38805"/>
                    <a:pt x="70335" y="42601"/>
                  </a:cubicBezTo>
                  <a:cubicBezTo>
                    <a:pt x="67558" y="47662"/>
                    <a:pt x="64528" y="64110"/>
                    <a:pt x="64528" y="73220"/>
                  </a:cubicBezTo>
                  <a:cubicBezTo>
                    <a:pt x="56197" y="85113"/>
                    <a:pt x="46098" y="96501"/>
                    <a:pt x="30193" y="96501"/>
                  </a:cubicBezTo>
                  <a:cubicBezTo>
                    <a:pt x="13531" y="96501"/>
                    <a:pt x="8229" y="81571"/>
                    <a:pt x="8229" y="67400"/>
                  </a:cubicBezTo>
                  <a:cubicBezTo>
                    <a:pt x="8229" y="35768"/>
                    <a:pt x="33980" y="9198"/>
                    <a:pt x="33980" y="5908"/>
                  </a:cubicBezTo>
                  <a:cubicBezTo>
                    <a:pt x="33980" y="3125"/>
                    <a:pt x="31960" y="1100"/>
                    <a:pt x="29183" y="1100"/>
                  </a:cubicBezTo>
                  <a:cubicBezTo>
                    <a:pt x="25901" y="1100"/>
                    <a:pt x="24134" y="4390"/>
                    <a:pt x="22619" y="6668"/>
                  </a:cubicBezTo>
                  <a:cubicBezTo>
                    <a:pt x="9744" y="25393"/>
                    <a:pt x="150" y="55506"/>
                    <a:pt x="150" y="78534"/>
                  </a:cubicBezTo>
                  <a:cubicBezTo>
                    <a:pt x="150" y="95995"/>
                    <a:pt x="5957" y="114720"/>
                    <a:pt x="26659" y="114720"/>
                  </a:cubicBezTo>
                  <a:cubicBezTo>
                    <a:pt x="44583" y="114720"/>
                    <a:pt x="56449" y="102068"/>
                    <a:pt x="65538" y="88150"/>
                  </a:cubicBezTo>
                  <a:cubicBezTo>
                    <a:pt x="67810" y="102827"/>
                    <a:pt x="77656" y="114720"/>
                    <a:pt x="93309" y="114720"/>
                  </a:cubicBezTo>
                  <a:cubicBezTo>
                    <a:pt x="113001" y="114720"/>
                    <a:pt x="125119" y="99284"/>
                    <a:pt x="134208" y="80305"/>
                  </a:cubicBezTo>
                  <a:cubicBezTo>
                    <a:pt x="140267" y="67906"/>
                    <a:pt x="149860" y="33491"/>
                    <a:pt x="149860" y="1780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97" name="任意多边形: 形状 396">
              <a:extLst>
                <a:ext uri="{FF2B5EF4-FFF2-40B4-BE49-F238E27FC236}">
                  <a16:creationId xmlns:a16="http://schemas.microsoft.com/office/drawing/2014/main" id="{82BA3988-2432-4BE8-E21E-0AED7A130A17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7358163" y="6757759"/>
              <a:ext cx="74577" cy="80773"/>
            </a:xfrm>
            <a:custGeom>
              <a:avLst/>
              <a:gdLst>
                <a:gd name="connsiteX0" fmla="*/ 60772 w 74577"/>
                <a:gd name="connsiteY0" fmla="*/ 8415 h 80773"/>
                <a:gd name="connsiteX1" fmla="*/ 55824 w 74577"/>
                <a:gd name="connsiteY1" fmla="*/ 16209 h 80773"/>
                <a:gd name="connsiteX2" fmla="*/ 64130 w 74577"/>
                <a:gd name="connsiteY2" fmla="*/ 24534 h 80773"/>
                <a:gd name="connsiteX3" fmla="*/ 72613 w 74577"/>
                <a:gd name="connsiteY3" fmla="*/ 15855 h 80773"/>
                <a:gd name="connsiteX4" fmla="*/ 43100 w 74577"/>
                <a:gd name="connsiteY4" fmla="*/ 90 h 80773"/>
                <a:gd name="connsiteX5" fmla="*/ 156 w 74577"/>
                <a:gd name="connsiteY5" fmla="*/ 40831 h 80773"/>
                <a:gd name="connsiteX6" fmla="*/ 42216 w 74577"/>
                <a:gd name="connsiteY6" fmla="*/ 80864 h 80773"/>
                <a:gd name="connsiteX7" fmla="*/ 74734 w 74577"/>
                <a:gd name="connsiteY7" fmla="*/ 57836 h 80773"/>
                <a:gd name="connsiteX8" fmla="*/ 71729 w 74577"/>
                <a:gd name="connsiteY8" fmla="*/ 55710 h 80773"/>
                <a:gd name="connsiteX9" fmla="*/ 68372 w 74577"/>
                <a:gd name="connsiteY9" fmla="*/ 58722 h 80773"/>
                <a:gd name="connsiteX10" fmla="*/ 44337 w 74577"/>
                <a:gd name="connsiteY10" fmla="*/ 75195 h 80773"/>
                <a:gd name="connsiteX11" fmla="*/ 16238 w 74577"/>
                <a:gd name="connsiteY11" fmla="*/ 40654 h 80773"/>
                <a:gd name="connsiteX12" fmla="*/ 43630 w 74577"/>
                <a:gd name="connsiteY12" fmla="*/ 5758 h 80773"/>
                <a:gd name="connsiteX13" fmla="*/ 60772 w 74577"/>
                <a:gd name="connsiteY13" fmla="*/ 8415 h 8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577" h="80773">
                  <a:moveTo>
                    <a:pt x="60772" y="8415"/>
                  </a:moveTo>
                  <a:cubicBezTo>
                    <a:pt x="57591" y="9832"/>
                    <a:pt x="55824" y="12666"/>
                    <a:pt x="55824" y="16209"/>
                  </a:cubicBezTo>
                  <a:cubicBezTo>
                    <a:pt x="55824" y="20992"/>
                    <a:pt x="59182" y="24534"/>
                    <a:pt x="64130" y="24534"/>
                  </a:cubicBezTo>
                  <a:cubicBezTo>
                    <a:pt x="68902" y="24534"/>
                    <a:pt x="72613" y="21523"/>
                    <a:pt x="72613" y="15855"/>
                  </a:cubicBezTo>
                  <a:cubicBezTo>
                    <a:pt x="72613" y="90"/>
                    <a:pt x="48048" y="90"/>
                    <a:pt x="43100" y="90"/>
                  </a:cubicBezTo>
                  <a:cubicBezTo>
                    <a:pt x="16592" y="90"/>
                    <a:pt x="156" y="20460"/>
                    <a:pt x="156" y="40831"/>
                  </a:cubicBezTo>
                  <a:cubicBezTo>
                    <a:pt x="156" y="63150"/>
                    <a:pt x="19066" y="80864"/>
                    <a:pt x="42216" y="80864"/>
                  </a:cubicBezTo>
                  <a:cubicBezTo>
                    <a:pt x="68548" y="80864"/>
                    <a:pt x="74734" y="59962"/>
                    <a:pt x="74734" y="57836"/>
                  </a:cubicBezTo>
                  <a:cubicBezTo>
                    <a:pt x="74734" y="55710"/>
                    <a:pt x="72436" y="55710"/>
                    <a:pt x="71729" y="55710"/>
                  </a:cubicBezTo>
                  <a:cubicBezTo>
                    <a:pt x="69432" y="55710"/>
                    <a:pt x="69255" y="56242"/>
                    <a:pt x="68372" y="58722"/>
                  </a:cubicBezTo>
                  <a:cubicBezTo>
                    <a:pt x="64484" y="69704"/>
                    <a:pt x="55117" y="75195"/>
                    <a:pt x="44337" y="75195"/>
                  </a:cubicBezTo>
                  <a:cubicBezTo>
                    <a:pt x="32143" y="75195"/>
                    <a:pt x="16238" y="66161"/>
                    <a:pt x="16238" y="40654"/>
                  </a:cubicBezTo>
                  <a:cubicBezTo>
                    <a:pt x="16238" y="18157"/>
                    <a:pt x="27195" y="5758"/>
                    <a:pt x="43630" y="5758"/>
                  </a:cubicBezTo>
                  <a:cubicBezTo>
                    <a:pt x="45928" y="5758"/>
                    <a:pt x="54410" y="5758"/>
                    <a:pt x="60772" y="841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98" name="任意多边形: 形状 397">
              <a:extLst>
                <a:ext uri="{FF2B5EF4-FFF2-40B4-BE49-F238E27FC236}">
                  <a16:creationId xmlns:a16="http://schemas.microsoft.com/office/drawing/2014/main" id="{544EDD96-F5BA-758D-3C58-814FA5A56518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499295" y="6643178"/>
              <a:ext cx="79020" cy="158409"/>
            </a:xfrm>
            <a:custGeom>
              <a:avLst/>
              <a:gdLst>
                <a:gd name="connsiteX0" fmla="*/ 39041 w 79020"/>
                <a:gd name="connsiteY0" fmla="*/ 54494 h 158409"/>
                <a:gd name="connsiteX1" fmla="*/ 75143 w 79020"/>
                <a:gd name="connsiteY1" fmla="*/ 54494 h 158409"/>
                <a:gd name="connsiteX2" fmla="*/ 75143 w 79020"/>
                <a:gd name="connsiteY2" fmla="*/ 46650 h 158409"/>
                <a:gd name="connsiteX3" fmla="*/ 39041 w 79020"/>
                <a:gd name="connsiteY3" fmla="*/ 46650 h 158409"/>
                <a:gd name="connsiteX4" fmla="*/ 39041 w 79020"/>
                <a:gd name="connsiteY4" fmla="*/ 88 h 158409"/>
                <a:gd name="connsiteX5" fmla="*/ 32730 w 79020"/>
                <a:gd name="connsiteY5" fmla="*/ 88 h 158409"/>
                <a:gd name="connsiteX6" fmla="*/ 162 w 79020"/>
                <a:gd name="connsiteY6" fmla="*/ 48927 h 158409"/>
                <a:gd name="connsiteX7" fmla="*/ 162 w 79020"/>
                <a:gd name="connsiteY7" fmla="*/ 54494 h 158409"/>
                <a:gd name="connsiteX8" fmla="*/ 21621 w 79020"/>
                <a:gd name="connsiteY8" fmla="*/ 54494 h 158409"/>
                <a:gd name="connsiteX9" fmla="*/ 21621 w 79020"/>
                <a:gd name="connsiteY9" fmla="*/ 124336 h 158409"/>
                <a:gd name="connsiteX10" fmla="*/ 54189 w 79020"/>
                <a:gd name="connsiteY10" fmla="*/ 158498 h 158409"/>
                <a:gd name="connsiteX11" fmla="*/ 79183 w 79020"/>
                <a:gd name="connsiteY11" fmla="*/ 124336 h 158409"/>
                <a:gd name="connsiteX12" fmla="*/ 79183 w 79020"/>
                <a:gd name="connsiteY12" fmla="*/ 109912 h 158409"/>
                <a:gd name="connsiteX13" fmla="*/ 72871 w 79020"/>
                <a:gd name="connsiteY13" fmla="*/ 109912 h 158409"/>
                <a:gd name="connsiteX14" fmla="*/ 72871 w 79020"/>
                <a:gd name="connsiteY14" fmla="*/ 123830 h 158409"/>
                <a:gd name="connsiteX15" fmla="*/ 55956 w 79020"/>
                <a:gd name="connsiteY15" fmla="*/ 152172 h 158409"/>
                <a:gd name="connsiteX16" fmla="*/ 39041 w 79020"/>
                <a:gd name="connsiteY16" fmla="*/ 124842 h 158409"/>
                <a:gd name="connsiteX17" fmla="*/ 39041 w 79020"/>
                <a:gd name="connsiteY17" fmla="*/ 54494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020" h="158409">
                  <a:moveTo>
                    <a:pt x="39041" y="54494"/>
                  </a:moveTo>
                  <a:lnTo>
                    <a:pt x="75143" y="54494"/>
                  </a:lnTo>
                  <a:lnTo>
                    <a:pt x="75143" y="46650"/>
                  </a:lnTo>
                  <a:lnTo>
                    <a:pt x="39041" y="46650"/>
                  </a:lnTo>
                  <a:lnTo>
                    <a:pt x="39041" y="88"/>
                  </a:lnTo>
                  <a:lnTo>
                    <a:pt x="32730" y="88"/>
                  </a:lnTo>
                  <a:cubicBezTo>
                    <a:pt x="32477" y="20838"/>
                    <a:pt x="24903" y="47915"/>
                    <a:pt x="162" y="48927"/>
                  </a:cubicBezTo>
                  <a:lnTo>
                    <a:pt x="162" y="54494"/>
                  </a:lnTo>
                  <a:lnTo>
                    <a:pt x="21621" y="54494"/>
                  </a:lnTo>
                  <a:lnTo>
                    <a:pt x="21621" y="124336"/>
                  </a:lnTo>
                  <a:cubicBezTo>
                    <a:pt x="21621" y="155462"/>
                    <a:pt x="45100" y="158498"/>
                    <a:pt x="54189" y="158498"/>
                  </a:cubicBezTo>
                  <a:cubicBezTo>
                    <a:pt x="72114" y="158498"/>
                    <a:pt x="79183" y="140532"/>
                    <a:pt x="79183" y="124336"/>
                  </a:cubicBezTo>
                  <a:lnTo>
                    <a:pt x="79183" y="109912"/>
                  </a:lnTo>
                  <a:lnTo>
                    <a:pt x="72871" y="109912"/>
                  </a:lnTo>
                  <a:lnTo>
                    <a:pt x="72871" y="123830"/>
                  </a:lnTo>
                  <a:cubicBezTo>
                    <a:pt x="72871" y="142556"/>
                    <a:pt x="65297" y="152172"/>
                    <a:pt x="55956" y="152172"/>
                  </a:cubicBezTo>
                  <a:cubicBezTo>
                    <a:pt x="39041" y="152172"/>
                    <a:pt x="39041" y="129144"/>
                    <a:pt x="39041" y="124842"/>
                  </a:cubicBezTo>
                  <a:lnTo>
                    <a:pt x="39041" y="5449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99" name="任意多边形: 形状 398">
              <a:extLst>
                <a:ext uri="{FF2B5EF4-FFF2-40B4-BE49-F238E27FC236}">
                  <a16:creationId xmlns:a16="http://schemas.microsoft.com/office/drawing/2014/main" id="{89B02FC3-153C-B3FF-77AD-45218F8295C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603282" y="6685437"/>
              <a:ext cx="113860" cy="116150"/>
            </a:xfrm>
            <a:custGeom>
              <a:avLst/>
              <a:gdLst>
                <a:gd name="connsiteX0" fmla="*/ 73632 w 113860"/>
                <a:gd name="connsiteY0" fmla="*/ 94223 h 116150"/>
                <a:gd name="connsiteX1" fmla="*/ 93324 w 113860"/>
                <a:gd name="connsiteY1" fmla="*/ 114973 h 116150"/>
                <a:gd name="connsiteX2" fmla="*/ 114026 w 113860"/>
                <a:gd name="connsiteY2" fmla="*/ 90934 h 116150"/>
                <a:gd name="connsiteX3" fmla="*/ 114026 w 113860"/>
                <a:gd name="connsiteY3" fmla="*/ 76763 h 116150"/>
                <a:gd name="connsiteX4" fmla="*/ 107715 w 113860"/>
                <a:gd name="connsiteY4" fmla="*/ 76763 h 116150"/>
                <a:gd name="connsiteX5" fmla="*/ 107715 w 113860"/>
                <a:gd name="connsiteY5" fmla="*/ 90934 h 116150"/>
                <a:gd name="connsiteX6" fmla="*/ 98626 w 113860"/>
                <a:gd name="connsiteY6" fmla="*/ 107129 h 116150"/>
                <a:gd name="connsiteX7" fmla="*/ 89285 w 113860"/>
                <a:gd name="connsiteY7" fmla="*/ 94476 h 116150"/>
                <a:gd name="connsiteX8" fmla="*/ 89285 w 113860"/>
                <a:gd name="connsiteY8" fmla="*/ 43866 h 116150"/>
                <a:gd name="connsiteX9" fmla="*/ 80196 w 113860"/>
                <a:gd name="connsiteY9" fmla="*/ 14006 h 116150"/>
                <a:gd name="connsiteX10" fmla="*/ 45609 w 113860"/>
                <a:gd name="connsiteY10" fmla="*/ 88 h 116150"/>
                <a:gd name="connsiteX11" fmla="*/ 7487 w 113860"/>
                <a:gd name="connsiteY11" fmla="*/ 28683 h 116150"/>
                <a:gd name="connsiteX12" fmla="*/ 19101 w 113860"/>
                <a:gd name="connsiteY12" fmla="*/ 40576 h 116150"/>
                <a:gd name="connsiteX13" fmla="*/ 30714 w 113860"/>
                <a:gd name="connsiteY13" fmla="*/ 28936 h 116150"/>
                <a:gd name="connsiteX14" fmla="*/ 17838 w 113860"/>
                <a:gd name="connsiteY14" fmla="*/ 17296 h 116150"/>
                <a:gd name="connsiteX15" fmla="*/ 45104 w 113860"/>
                <a:gd name="connsiteY15" fmla="*/ 5655 h 116150"/>
                <a:gd name="connsiteX16" fmla="*/ 71865 w 113860"/>
                <a:gd name="connsiteY16" fmla="*/ 38046 h 116150"/>
                <a:gd name="connsiteX17" fmla="*/ 71865 w 113860"/>
                <a:gd name="connsiteY17" fmla="*/ 47409 h 116150"/>
                <a:gd name="connsiteX18" fmla="*/ 25412 w 113860"/>
                <a:gd name="connsiteY18" fmla="*/ 56519 h 116150"/>
                <a:gd name="connsiteX19" fmla="*/ 166 w 113860"/>
                <a:gd name="connsiteY19" fmla="*/ 89415 h 116150"/>
                <a:gd name="connsiteX20" fmla="*/ 40560 w 113860"/>
                <a:gd name="connsiteY20" fmla="*/ 116239 h 116150"/>
                <a:gd name="connsiteX21" fmla="*/ 73632 w 113860"/>
                <a:gd name="connsiteY21" fmla="*/ 94223 h 116150"/>
                <a:gd name="connsiteX22" fmla="*/ 71865 w 113860"/>
                <a:gd name="connsiteY22" fmla="*/ 52723 h 116150"/>
                <a:gd name="connsiteX23" fmla="*/ 71865 w 113860"/>
                <a:gd name="connsiteY23" fmla="*/ 78028 h 116150"/>
                <a:gd name="connsiteX24" fmla="*/ 42327 w 113860"/>
                <a:gd name="connsiteY24" fmla="*/ 110671 h 116150"/>
                <a:gd name="connsiteX25" fmla="*/ 19605 w 113860"/>
                <a:gd name="connsiteY25" fmla="*/ 89162 h 116150"/>
                <a:gd name="connsiteX26" fmla="*/ 71865 w 113860"/>
                <a:gd name="connsiteY26" fmla="*/ 52723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860" h="116150">
                  <a:moveTo>
                    <a:pt x="73632" y="94223"/>
                  </a:moveTo>
                  <a:cubicBezTo>
                    <a:pt x="74642" y="104345"/>
                    <a:pt x="81459" y="114973"/>
                    <a:pt x="93324" y="114973"/>
                  </a:cubicBezTo>
                  <a:cubicBezTo>
                    <a:pt x="98626" y="114973"/>
                    <a:pt x="114026" y="111431"/>
                    <a:pt x="114026" y="90934"/>
                  </a:cubicBezTo>
                  <a:lnTo>
                    <a:pt x="114026" y="76763"/>
                  </a:lnTo>
                  <a:lnTo>
                    <a:pt x="107715" y="76763"/>
                  </a:lnTo>
                  <a:lnTo>
                    <a:pt x="107715" y="90934"/>
                  </a:lnTo>
                  <a:cubicBezTo>
                    <a:pt x="107715" y="105610"/>
                    <a:pt x="101403" y="107129"/>
                    <a:pt x="98626" y="107129"/>
                  </a:cubicBezTo>
                  <a:cubicBezTo>
                    <a:pt x="90295" y="107129"/>
                    <a:pt x="89285" y="95741"/>
                    <a:pt x="89285" y="94476"/>
                  </a:cubicBezTo>
                  <a:lnTo>
                    <a:pt x="89285" y="43866"/>
                  </a:lnTo>
                  <a:cubicBezTo>
                    <a:pt x="89285" y="33238"/>
                    <a:pt x="89285" y="23369"/>
                    <a:pt x="80196" y="14006"/>
                  </a:cubicBezTo>
                  <a:cubicBezTo>
                    <a:pt x="70350" y="4137"/>
                    <a:pt x="57727" y="88"/>
                    <a:pt x="45609" y="88"/>
                  </a:cubicBezTo>
                  <a:cubicBezTo>
                    <a:pt x="24907" y="88"/>
                    <a:pt x="7487" y="11982"/>
                    <a:pt x="7487" y="28683"/>
                  </a:cubicBezTo>
                  <a:cubicBezTo>
                    <a:pt x="7487" y="36274"/>
                    <a:pt x="12536" y="40576"/>
                    <a:pt x="19101" y="40576"/>
                  </a:cubicBezTo>
                  <a:cubicBezTo>
                    <a:pt x="26169" y="40576"/>
                    <a:pt x="30714" y="35515"/>
                    <a:pt x="30714" y="28936"/>
                  </a:cubicBezTo>
                  <a:cubicBezTo>
                    <a:pt x="30714" y="25899"/>
                    <a:pt x="29451" y="17549"/>
                    <a:pt x="17838" y="17296"/>
                  </a:cubicBezTo>
                  <a:cubicBezTo>
                    <a:pt x="24655" y="8439"/>
                    <a:pt x="37025" y="5655"/>
                    <a:pt x="45104" y="5655"/>
                  </a:cubicBezTo>
                  <a:cubicBezTo>
                    <a:pt x="57475" y="5655"/>
                    <a:pt x="71865" y="15524"/>
                    <a:pt x="71865" y="38046"/>
                  </a:cubicBezTo>
                  <a:lnTo>
                    <a:pt x="71865" y="47409"/>
                  </a:lnTo>
                  <a:cubicBezTo>
                    <a:pt x="58990" y="48168"/>
                    <a:pt x="41317" y="48927"/>
                    <a:pt x="25412" y="56519"/>
                  </a:cubicBezTo>
                  <a:cubicBezTo>
                    <a:pt x="6477" y="65122"/>
                    <a:pt x="166" y="78281"/>
                    <a:pt x="166" y="89415"/>
                  </a:cubicBezTo>
                  <a:cubicBezTo>
                    <a:pt x="166" y="109912"/>
                    <a:pt x="24655" y="116239"/>
                    <a:pt x="40560" y="116239"/>
                  </a:cubicBezTo>
                  <a:cubicBezTo>
                    <a:pt x="57222" y="116239"/>
                    <a:pt x="68836" y="106117"/>
                    <a:pt x="73632" y="94223"/>
                  </a:cubicBezTo>
                  <a:close/>
                  <a:moveTo>
                    <a:pt x="71865" y="52723"/>
                  </a:moveTo>
                  <a:lnTo>
                    <a:pt x="71865" y="78028"/>
                  </a:lnTo>
                  <a:cubicBezTo>
                    <a:pt x="71865" y="102068"/>
                    <a:pt x="53688" y="110671"/>
                    <a:pt x="42327" y="110671"/>
                  </a:cubicBezTo>
                  <a:cubicBezTo>
                    <a:pt x="29956" y="110671"/>
                    <a:pt x="19605" y="101815"/>
                    <a:pt x="19605" y="89162"/>
                  </a:cubicBezTo>
                  <a:cubicBezTo>
                    <a:pt x="19605" y="75244"/>
                    <a:pt x="30209" y="54241"/>
                    <a:pt x="71865" y="5272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0" name="任意多边形: 形状 399">
              <a:extLst>
                <a:ext uri="{FF2B5EF4-FFF2-40B4-BE49-F238E27FC236}">
                  <a16:creationId xmlns:a16="http://schemas.microsoft.com/office/drawing/2014/main" id="{1AE7106B-7232-12B5-5EEE-17D5FFE2DF2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726989" y="6686955"/>
              <a:ext cx="126988" cy="111848"/>
            </a:xfrm>
            <a:custGeom>
              <a:avLst/>
              <a:gdLst>
                <a:gd name="connsiteX0" fmla="*/ 19863 w 126988"/>
                <a:gd name="connsiteY0" fmla="*/ 24887 h 111848"/>
                <a:gd name="connsiteX1" fmla="*/ 19863 w 126988"/>
                <a:gd name="connsiteY1" fmla="*/ 92705 h 111848"/>
                <a:gd name="connsiteX2" fmla="*/ 171 w 126988"/>
                <a:gd name="connsiteY2" fmla="*/ 104092 h 111848"/>
                <a:gd name="connsiteX3" fmla="*/ 171 w 126988"/>
                <a:gd name="connsiteY3" fmla="*/ 111937 h 111848"/>
                <a:gd name="connsiteX4" fmla="*/ 28699 w 126988"/>
                <a:gd name="connsiteY4" fmla="*/ 111178 h 111848"/>
                <a:gd name="connsiteX5" fmla="*/ 56975 w 126988"/>
                <a:gd name="connsiteY5" fmla="*/ 111937 h 111848"/>
                <a:gd name="connsiteX6" fmla="*/ 56975 w 126988"/>
                <a:gd name="connsiteY6" fmla="*/ 104092 h 111848"/>
                <a:gd name="connsiteX7" fmla="*/ 37283 w 126988"/>
                <a:gd name="connsiteY7" fmla="*/ 92705 h 111848"/>
                <a:gd name="connsiteX8" fmla="*/ 37283 w 126988"/>
                <a:gd name="connsiteY8" fmla="*/ 46143 h 111848"/>
                <a:gd name="connsiteX9" fmla="*/ 71365 w 126988"/>
                <a:gd name="connsiteY9" fmla="*/ 5655 h 111848"/>
                <a:gd name="connsiteX10" fmla="*/ 90047 w 126988"/>
                <a:gd name="connsiteY10" fmla="*/ 33744 h 111848"/>
                <a:gd name="connsiteX11" fmla="*/ 90047 w 126988"/>
                <a:gd name="connsiteY11" fmla="*/ 92705 h 111848"/>
                <a:gd name="connsiteX12" fmla="*/ 70355 w 126988"/>
                <a:gd name="connsiteY12" fmla="*/ 104092 h 111848"/>
                <a:gd name="connsiteX13" fmla="*/ 70355 w 126988"/>
                <a:gd name="connsiteY13" fmla="*/ 111937 h 111848"/>
                <a:gd name="connsiteX14" fmla="*/ 98884 w 126988"/>
                <a:gd name="connsiteY14" fmla="*/ 111178 h 111848"/>
                <a:gd name="connsiteX15" fmla="*/ 127159 w 126988"/>
                <a:gd name="connsiteY15" fmla="*/ 111937 h 111848"/>
                <a:gd name="connsiteX16" fmla="*/ 127159 w 126988"/>
                <a:gd name="connsiteY16" fmla="*/ 104092 h 111848"/>
                <a:gd name="connsiteX17" fmla="*/ 107467 w 126988"/>
                <a:gd name="connsiteY17" fmla="*/ 96501 h 111848"/>
                <a:gd name="connsiteX18" fmla="*/ 107467 w 126988"/>
                <a:gd name="connsiteY18" fmla="*/ 48168 h 111848"/>
                <a:gd name="connsiteX19" fmla="*/ 99641 w 126988"/>
                <a:gd name="connsiteY19" fmla="*/ 9451 h 111848"/>
                <a:gd name="connsiteX20" fmla="*/ 73132 w 126988"/>
                <a:gd name="connsiteY20" fmla="*/ 88 h 111848"/>
                <a:gd name="connsiteX21" fmla="*/ 35768 w 126988"/>
                <a:gd name="connsiteY21" fmla="*/ 26659 h 111848"/>
                <a:gd name="connsiteX22" fmla="*/ 35768 w 126988"/>
                <a:gd name="connsiteY22" fmla="*/ 88 h 111848"/>
                <a:gd name="connsiteX23" fmla="*/ 171 w 126988"/>
                <a:gd name="connsiteY23" fmla="*/ 2872 h 111848"/>
                <a:gd name="connsiteX24" fmla="*/ 171 w 126988"/>
                <a:gd name="connsiteY24" fmla="*/ 10716 h 111848"/>
                <a:gd name="connsiteX25" fmla="*/ 19863 w 126988"/>
                <a:gd name="connsiteY25" fmla="*/ 24887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988" h="111848">
                  <a:moveTo>
                    <a:pt x="19863" y="24887"/>
                  </a:moveTo>
                  <a:lnTo>
                    <a:pt x="19863" y="92705"/>
                  </a:lnTo>
                  <a:cubicBezTo>
                    <a:pt x="19863" y="104092"/>
                    <a:pt x="17086" y="104092"/>
                    <a:pt x="171" y="104092"/>
                  </a:cubicBezTo>
                  <a:lnTo>
                    <a:pt x="171" y="111937"/>
                  </a:lnTo>
                  <a:cubicBezTo>
                    <a:pt x="9007" y="111684"/>
                    <a:pt x="21883" y="111178"/>
                    <a:pt x="28699" y="111178"/>
                  </a:cubicBezTo>
                  <a:cubicBezTo>
                    <a:pt x="35263" y="111178"/>
                    <a:pt x="48391" y="111684"/>
                    <a:pt x="56975" y="111937"/>
                  </a:cubicBezTo>
                  <a:lnTo>
                    <a:pt x="56975" y="104092"/>
                  </a:lnTo>
                  <a:cubicBezTo>
                    <a:pt x="40060" y="104092"/>
                    <a:pt x="37283" y="104092"/>
                    <a:pt x="37283" y="92705"/>
                  </a:cubicBezTo>
                  <a:lnTo>
                    <a:pt x="37283" y="46143"/>
                  </a:lnTo>
                  <a:cubicBezTo>
                    <a:pt x="37283" y="19826"/>
                    <a:pt x="55208" y="5655"/>
                    <a:pt x="71365" y="5655"/>
                  </a:cubicBezTo>
                  <a:cubicBezTo>
                    <a:pt x="87270" y="5655"/>
                    <a:pt x="90047" y="19320"/>
                    <a:pt x="90047" y="33744"/>
                  </a:cubicBezTo>
                  <a:lnTo>
                    <a:pt x="90047" y="92705"/>
                  </a:lnTo>
                  <a:cubicBezTo>
                    <a:pt x="90047" y="104092"/>
                    <a:pt x="87270" y="104092"/>
                    <a:pt x="70355" y="104092"/>
                  </a:cubicBezTo>
                  <a:lnTo>
                    <a:pt x="70355" y="111937"/>
                  </a:lnTo>
                  <a:cubicBezTo>
                    <a:pt x="79192" y="111684"/>
                    <a:pt x="92067" y="111178"/>
                    <a:pt x="98884" y="111178"/>
                  </a:cubicBezTo>
                  <a:cubicBezTo>
                    <a:pt x="105448" y="111178"/>
                    <a:pt x="118576" y="111684"/>
                    <a:pt x="127159" y="111937"/>
                  </a:cubicBezTo>
                  <a:lnTo>
                    <a:pt x="127159" y="104092"/>
                  </a:lnTo>
                  <a:cubicBezTo>
                    <a:pt x="114031" y="104092"/>
                    <a:pt x="107720" y="104092"/>
                    <a:pt x="107467" y="96501"/>
                  </a:cubicBezTo>
                  <a:lnTo>
                    <a:pt x="107467" y="48168"/>
                  </a:lnTo>
                  <a:cubicBezTo>
                    <a:pt x="107467" y="26405"/>
                    <a:pt x="107467" y="18561"/>
                    <a:pt x="99641" y="9451"/>
                  </a:cubicBezTo>
                  <a:cubicBezTo>
                    <a:pt x="96107" y="5149"/>
                    <a:pt x="87775" y="88"/>
                    <a:pt x="73132" y="88"/>
                  </a:cubicBezTo>
                  <a:cubicBezTo>
                    <a:pt x="54703" y="88"/>
                    <a:pt x="42837" y="10969"/>
                    <a:pt x="35768" y="26659"/>
                  </a:cubicBezTo>
                  <a:lnTo>
                    <a:pt x="35768" y="88"/>
                  </a:lnTo>
                  <a:lnTo>
                    <a:pt x="171" y="2872"/>
                  </a:lnTo>
                  <a:lnTo>
                    <a:pt x="171" y="10716"/>
                  </a:lnTo>
                  <a:cubicBezTo>
                    <a:pt x="17843" y="10716"/>
                    <a:pt x="19863" y="12488"/>
                    <a:pt x="19863" y="24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1" name="任意多边形: 形状 400">
              <a:extLst>
                <a:ext uri="{FF2B5EF4-FFF2-40B4-BE49-F238E27FC236}">
                  <a16:creationId xmlns:a16="http://schemas.microsoft.com/office/drawing/2014/main" id="{7910998D-1009-6860-103F-56747AC6672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964359" y="6431877"/>
              <a:ext cx="66397" cy="607069"/>
            </a:xfrm>
            <a:custGeom>
              <a:avLst/>
              <a:gdLst>
                <a:gd name="connsiteX0" fmla="*/ 178 w 66397"/>
                <a:gd name="connsiteY0" fmla="*/ 607144 h 607069"/>
                <a:gd name="connsiteX1" fmla="*/ 66576 w 66397"/>
                <a:gd name="connsiteY1" fmla="*/ 607144 h 607069"/>
                <a:gd name="connsiteX2" fmla="*/ 66576 w 66397"/>
                <a:gd name="connsiteY2" fmla="*/ 593226 h 607069"/>
                <a:gd name="connsiteX3" fmla="*/ 14063 w 66397"/>
                <a:gd name="connsiteY3" fmla="*/ 593226 h 607069"/>
                <a:gd name="connsiteX4" fmla="*/ 14063 w 66397"/>
                <a:gd name="connsiteY4" fmla="*/ 13992 h 607069"/>
                <a:gd name="connsiteX5" fmla="*/ 66576 w 66397"/>
                <a:gd name="connsiteY5" fmla="*/ 13992 h 607069"/>
                <a:gd name="connsiteX6" fmla="*/ 66576 w 66397"/>
                <a:gd name="connsiteY6" fmla="*/ 74 h 607069"/>
                <a:gd name="connsiteX7" fmla="*/ 178 w 66397"/>
                <a:gd name="connsiteY7" fmla="*/ 74 h 607069"/>
                <a:gd name="connsiteX8" fmla="*/ 178 w 66397"/>
                <a:gd name="connsiteY8" fmla="*/ 607144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397" h="607069">
                  <a:moveTo>
                    <a:pt x="178" y="607144"/>
                  </a:moveTo>
                  <a:lnTo>
                    <a:pt x="66576" y="607144"/>
                  </a:lnTo>
                  <a:lnTo>
                    <a:pt x="66576" y="593226"/>
                  </a:lnTo>
                  <a:lnTo>
                    <a:pt x="14063" y="593226"/>
                  </a:lnTo>
                  <a:lnTo>
                    <a:pt x="14063" y="13992"/>
                  </a:lnTo>
                  <a:lnTo>
                    <a:pt x="66576" y="13992"/>
                  </a:lnTo>
                  <a:lnTo>
                    <a:pt x="66576" y="74"/>
                  </a:lnTo>
                  <a:lnTo>
                    <a:pt x="178" y="74"/>
                  </a:lnTo>
                  <a:lnTo>
                    <a:pt x="178" y="60714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2" name="任意多边形: 形状 401">
              <a:extLst>
                <a:ext uri="{FF2B5EF4-FFF2-40B4-BE49-F238E27FC236}">
                  <a16:creationId xmlns:a16="http://schemas.microsoft.com/office/drawing/2014/main" id="{B314EFD8-4747-9939-3F6B-6164FF956C07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071600" y="6518548"/>
              <a:ext cx="136329" cy="111848"/>
            </a:xfrm>
            <a:custGeom>
              <a:avLst/>
              <a:gdLst>
                <a:gd name="connsiteX0" fmla="*/ 60271 w 136329"/>
                <a:gd name="connsiteY0" fmla="*/ 14758 h 111848"/>
                <a:gd name="connsiteX1" fmla="*/ 88799 w 136329"/>
                <a:gd name="connsiteY1" fmla="*/ 14758 h 111848"/>
                <a:gd name="connsiteX2" fmla="*/ 78195 w 136329"/>
                <a:gd name="connsiteY2" fmla="*/ 80046 h 111848"/>
                <a:gd name="connsiteX3" fmla="*/ 80215 w 136329"/>
                <a:gd name="connsiteY3" fmla="*/ 99277 h 111848"/>
                <a:gd name="connsiteX4" fmla="*/ 89304 w 136329"/>
                <a:gd name="connsiteY4" fmla="*/ 111930 h 111848"/>
                <a:gd name="connsiteX5" fmla="*/ 99655 w 136329"/>
                <a:gd name="connsiteY5" fmla="*/ 102314 h 111848"/>
                <a:gd name="connsiteX6" fmla="*/ 98140 w 136329"/>
                <a:gd name="connsiteY6" fmla="*/ 96747 h 111848"/>
                <a:gd name="connsiteX7" fmla="*/ 90818 w 136329"/>
                <a:gd name="connsiteY7" fmla="*/ 54994 h 111848"/>
                <a:gd name="connsiteX8" fmla="*/ 95363 w 136329"/>
                <a:gd name="connsiteY8" fmla="*/ 14758 h 111848"/>
                <a:gd name="connsiteX9" fmla="*/ 124144 w 136329"/>
                <a:gd name="connsiteY9" fmla="*/ 14758 h 111848"/>
                <a:gd name="connsiteX10" fmla="*/ 136514 w 136329"/>
                <a:gd name="connsiteY10" fmla="*/ 6155 h 111848"/>
                <a:gd name="connsiteX11" fmla="*/ 126416 w 136329"/>
                <a:gd name="connsiteY11" fmla="*/ 81 h 111848"/>
                <a:gd name="connsiteX12" fmla="*/ 41841 w 136329"/>
                <a:gd name="connsiteY12" fmla="*/ 81 h 111848"/>
                <a:gd name="connsiteX13" fmla="*/ 15585 w 136329"/>
                <a:gd name="connsiteY13" fmla="*/ 11975 h 111848"/>
                <a:gd name="connsiteX14" fmla="*/ 184 w 136329"/>
                <a:gd name="connsiteY14" fmla="*/ 34749 h 111848"/>
                <a:gd name="connsiteX15" fmla="*/ 3214 w 136329"/>
                <a:gd name="connsiteY15" fmla="*/ 37280 h 111848"/>
                <a:gd name="connsiteX16" fmla="*/ 7253 w 136329"/>
                <a:gd name="connsiteY16" fmla="*/ 34243 h 111848"/>
                <a:gd name="connsiteX17" fmla="*/ 39316 w 136329"/>
                <a:gd name="connsiteY17" fmla="*/ 14758 h 111848"/>
                <a:gd name="connsiteX18" fmla="*/ 53707 w 136329"/>
                <a:gd name="connsiteY18" fmla="*/ 14758 h 111848"/>
                <a:gd name="connsiteX19" fmla="*/ 21391 w 136329"/>
                <a:gd name="connsiteY19" fmla="*/ 99024 h 111848"/>
                <a:gd name="connsiteX20" fmla="*/ 19372 w 136329"/>
                <a:gd name="connsiteY20" fmla="*/ 105098 h 111848"/>
                <a:gd name="connsiteX21" fmla="*/ 26693 w 136329"/>
                <a:gd name="connsiteY21" fmla="*/ 111930 h 111848"/>
                <a:gd name="connsiteX22" fmla="*/ 39316 w 136329"/>
                <a:gd name="connsiteY22" fmla="*/ 95482 h 111848"/>
                <a:gd name="connsiteX23" fmla="*/ 46133 w 136329"/>
                <a:gd name="connsiteY23" fmla="*/ 70683 h 111848"/>
                <a:gd name="connsiteX24" fmla="*/ 60271 w 136329"/>
                <a:gd name="connsiteY24" fmla="*/ 14758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6329" h="111848">
                  <a:moveTo>
                    <a:pt x="60271" y="14758"/>
                  </a:moveTo>
                  <a:lnTo>
                    <a:pt x="88799" y="14758"/>
                  </a:lnTo>
                  <a:cubicBezTo>
                    <a:pt x="80468" y="52210"/>
                    <a:pt x="78195" y="63091"/>
                    <a:pt x="78195" y="80046"/>
                  </a:cubicBezTo>
                  <a:cubicBezTo>
                    <a:pt x="78195" y="83841"/>
                    <a:pt x="78195" y="90674"/>
                    <a:pt x="80215" y="99277"/>
                  </a:cubicBezTo>
                  <a:cubicBezTo>
                    <a:pt x="82740" y="110412"/>
                    <a:pt x="85517" y="111930"/>
                    <a:pt x="89304" y="111930"/>
                  </a:cubicBezTo>
                  <a:cubicBezTo>
                    <a:pt x="94353" y="111930"/>
                    <a:pt x="99655" y="107375"/>
                    <a:pt x="99655" y="102314"/>
                  </a:cubicBezTo>
                  <a:cubicBezTo>
                    <a:pt x="99655" y="100796"/>
                    <a:pt x="99655" y="100290"/>
                    <a:pt x="98140" y="96747"/>
                  </a:cubicBezTo>
                  <a:cubicBezTo>
                    <a:pt x="90818" y="78527"/>
                    <a:pt x="90818" y="62079"/>
                    <a:pt x="90818" y="54994"/>
                  </a:cubicBezTo>
                  <a:cubicBezTo>
                    <a:pt x="90818" y="41582"/>
                    <a:pt x="92586" y="27917"/>
                    <a:pt x="95363" y="14758"/>
                  </a:cubicBezTo>
                  <a:lnTo>
                    <a:pt x="124144" y="14758"/>
                  </a:lnTo>
                  <a:cubicBezTo>
                    <a:pt x="127426" y="14758"/>
                    <a:pt x="136514" y="14758"/>
                    <a:pt x="136514" y="6155"/>
                  </a:cubicBezTo>
                  <a:cubicBezTo>
                    <a:pt x="136514" y="81"/>
                    <a:pt x="131212" y="81"/>
                    <a:pt x="126416" y="81"/>
                  </a:cubicBezTo>
                  <a:lnTo>
                    <a:pt x="41841" y="81"/>
                  </a:lnTo>
                  <a:cubicBezTo>
                    <a:pt x="36287" y="81"/>
                    <a:pt x="26693" y="81"/>
                    <a:pt x="15585" y="11975"/>
                  </a:cubicBezTo>
                  <a:cubicBezTo>
                    <a:pt x="6748" y="21844"/>
                    <a:pt x="184" y="33484"/>
                    <a:pt x="184" y="34749"/>
                  </a:cubicBezTo>
                  <a:cubicBezTo>
                    <a:pt x="184" y="35002"/>
                    <a:pt x="184" y="37280"/>
                    <a:pt x="3214" y="37280"/>
                  </a:cubicBezTo>
                  <a:cubicBezTo>
                    <a:pt x="5234" y="37280"/>
                    <a:pt x="5739" y="36268"/>
                    <a:pt x="7253" y="34243"/>
                  </a:cubicBezTo>
                  <a:cubicBezTo>
                    <a:pt x="19624" y="14758"/>
                    <a:pt x="34267" y="14758"/>
                    <a:pt x="39316" y="14758"/>
                  </a:cubicBezTo>
                  <a:lnTo>
                    <a:pt x="53707" y="14758"/>
                  </a:lnTo>
                  <a:cubicBezTo>
                    <a:pt x="45628" y="45378"/>
                    <a:pt x="31995" y="75997"/>
                    <a:pt x="21391" y="99024"/>
                  </a:cubicBezTo>
                  <a:cubicBezTo>
                    <a:pt x="19372" y="102820"/>
                    <a:pt x="19372" y="103326"/>
                    <a:pt x="19372" y="105098"/>
                  </a:cubicBezTo>
                  <a:cubicBezTo>
                    <a:pt x="19372" y="109906"/>
                    <a:pt x="23411" y="111930"/>
                    <a:pt x="26693" y="111930"/>
                  </a:cubicBezTo>
                  <a:cubicBezTo>
                    <a:pt x="34267" y="111930"/>
                    <a:pt x="36287" y="104845"/>
                    <a:pt x="39316" y="95482"/>
                  </a:cubicBezTo>
                  <a:cubicBezTo>
                    <a:pt x="42851" y="83841"/>
                    <a:pt x="42851" y="83335"/>
                    <a:pt x="46133" y="70683"/>
                  </a:cubicBezTo>
                  <a:lnTo>
                    <a:pt x="60271" y="1475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3" name="任意多边形: 形状 402">
              <a:extLst>
                <a:ext uri="{FF2B5EF4-FFF2-40B4-BE49-F238E27FC236}">
                  <a16:creationId xmlns:a16="http://schemas.microsoft.com/office/drawing/2014/main" id="{6E2CDEAB-ADE4-4130-2D50-4502A9A405DB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064783" y="6730480"/>
              <a:ext cx="152968" cy="10121"/>
            </a:xfrm>
            <a:custGeom>
              <a:avLst/>
              <a:gdLst>
                <a:gd name="connsiteX0" fmla="*/ 0 w 152968"/>
                <a:gd name="connsiteY0" fmla="*/ 0 h 10121"/>
                <a:gd name="connsiteX1" fmla="*/ 152968 w 152968"/>
                <a:gd name="connsiteY1" fmla="*/ 0 h 10121"/>
                <a:gd name="connsiteX2" fmla="*/ 152968 w 152968"/>
                <a:gd name="connsiteY2" fmla="*/ 10121 h 10121"/>
                <a:gd name="connsiteX3" fmla="*/ 0 w 152968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968" h="10121">
                  <a:moveTo>
                    <a:pt x="0" y="0"/>
                  </a:moveTo>
                  <a:lnTo>
                    <a:pt x="152968" y="0"/>
                  </a:lnTo>
                  <a:lnTo>
                    <a:pt x="152968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4" name="任意多边形: 形状 403">
              <a:extLst>
                <a:ext uri="{FF2B5EF4-FFF2-40B4-BE49-F238E27FC236}">
                  <a16:creationId xmlns:a16="http://schemas.microsoft.com/office/drawing/2014/main" id="{0F79D0BA-4A7B-DBD3-A3B5-DF989DCAFE9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090775" y="6803852"/>
              <a:ext cx="100732" cy="168531"/>
            </a:xfrm>
            <a:custGeom>
              <a:avLst/>
              <a:gdLst>
                <a:gd name="connsiteX0" fmla="*/ 19625 w 100732"/>
                <a:gd name="connsiteY0" fmla="*/ 149142 h 168531"/>
                <a:gd name="connsiteX1" fmla="*/ 46386 w 100732"/>
                <a:gd name="connsiteY1" fmla="*/ 123078 h 168531"/>
                <a:gd name="connsiteX2" fmla="*/ 100918 w 100732"/>
                <a:gd name="connsiteY2" fmla="*/ 49187 h 168531"/>
                <a:gd name="connsiteX3" fmla="*/ 47395 w 100732"/>
                <a:gd name="connsiteY3" fmla="*/ 95 h 168531"/>
                <a:gd name="connsiteX4" fmla="*/ 185 w 100732"/>
                <a:gd name="connsiteY4" fmla="*/ 45897 h 168531"/>
                <a:gd name="connsiteX5" fmla="*/ 13565 w 100732"/>
                <a:gd name="connsiteY5" fmla="*/ 60068 h 168531"/>
                <a:gd name="connsiteX6" fmla="*/ 26694 w 100732"/>
                <a:gd name="connsiteY6" fmla="*/ 46656 h 168531"/>
                <a:gd name="connsiteX7" fmla="*/ 13313 w 100732"/>
                <a:gd name="connsiteY7" fmla="*/ 33498 h 168531"/>
                <a:gd name="connsiteX8" fmla="*/ 10031 w 100732"/>
                <a:gd name="connsiteY8" fmla="*/ 33751 h 168531"/>
                <a:gd name="connsiteX9" fmla="*/ 44113 w 100732"/>
                <a:gd name="connsiteY9" fmla="*/ 7940 h 168531"/>
                <a:gd name="connsiteX10" fmla="*/ 77943 w 100732"/>
                <a:gd name="connsiteY10" fmla="*/ 49187 h 168531"/>
                <a:gd name="connsiteX11" fmla="*/ 51435 w 100732"/>
                <a:gd name="connsiteY11" fmla="*/ 105111 h 168531"/>
                <a:gd name="connsiteX12" fmla="*/ 2962 w 100732"/>
                <a:gd name="connsiteY12" fmla="*/ 159264 h 168531"/>
                <a:gd name="connsiteX13" fmla="*/ 185 w 100732"/>
                <a:gd name="connsiteY13" fmla="*/ 168627 h 168531"/>
                <a:gd name="connsiteX14" fmla="*/ 93849 w 100732"/>
                <a:gd name="connsiteY14" fmla="*/ 168627 h 168531"/>
                <a:gd name="connsiteX15" fmla="*/ 100918 w 100732"/>
                <a:gd name="connsiteY15" fmla="*/ 124596 h 168531"/>
                <a:gd name="connsiteX16" fmla="*/ 94606 w 100732"/>
                <a:gd name="connsiteY16" fmla="*/ 124596 h 168531"/>
                <a:gd name="connsiteX17" fmla="*/ 89052 w 100732"/>
                <a:gd name="connsiteY17" fmla="*/ 147118 h 168531"/>
                <a:gd name="connsiteX18" fmla="*/ 65068 w 100732"/>
                <a:gd name="connsiteY18" fmla="*/ 149142 h 168531"/>
                <a:gd name="connsiteX19" fmla="*/ 19625 w 100732"/>
                <a:gd name="connsiteY19" fmla="*/ 14914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732" h="168531">
                  <a:moveTo>
                    <a:pt x="19625" y="149142"/>
                  </a:moveTo>
                  <a:lnTo>
                    <a:pt x="46386" y="123078"/>
                  </a:lnTo>
                  <a:cubicBezTo>
                    <a:pt x="85770" y="88157"/>
                    <a:pt x="100918" y="74492"/>
                    <a:pt x="100918" y="49187"/>
                  </a:cubicBezTo>
                  <a:cubicBezTo>
                    <a:pt x="100918" y="20339"/>
                    <a:pt x="78196" y="95"/>
                    <a:pt x="47395" y="95"/>
                  </a:cubicBezTo>
                  <a:cubicBezTo>
                    <a:pt x="18867" y="95"/>
                    <a:pt x="185" y="23376"/>
                    <a:pt x="185" y="45897"/>
                  </a:cubicBezTo>
                  <a:cubicBezTo>
                    <a:pt x="185" y="60068"/>
                    <a:pt x="12808" y="60068"/>
                    <a:pt x="13565" y="60068"/>
                  </a:cubicBezTo>
                  <a:cubicBezTo>
                    <a:pt x="17857" y="60068"/>
                    <a:pt x="26694" y="57031"/>
                    <a:pt x="26694" y="46656"/>
                  </a:cubicBezTo>
                  <a:cubicBezTo>
                    <a:pt x="26694" y="40077"/>
                    <a:pt x="22149" y="33498"/>
                    <a:pt x="13313" y="33498"/>
                  </a:cubicBezTo>
                  <a:cubicBezTo>
                    <a:pt x="11293" y="33498"/>
                    <a:pt x="10788" y="33498"/>
                    <a:pt x="10031" y="33751"/>
                  </a:cubicBezTo>
                  <a:cubicBezTo>
                    <a:pt x="15838" y="17302"/>
                    <a:pt x="29471" y="7940"/>
                    <a:pt x="44113" y="7940"/>
                  </a:cubicBezTo>
                  <a:cubicBezTo>
                    <a:pt x="67088" y="7940"/>
                    <a:pt x="77943" y="28437"/>
                    <a:pt x="77943" y="49187"/>
                  </a:cubicBezTo>
                  <a:cubicBezTo>
                    <a:pt x="77943" y="69431"/>
                    <a:pt x="65320" y="89422"/>
                    <a:pt x="51435" y="105111"/>
                  </a:cubicBezTo>
                  <a:lnTo>
                    <a:pt x="2962" y="159264"/>
                  </a:lnTo>
                  <a:cubicBezTo>
                    <a:pt x="185" y="162048"/>
                    <a:pt x="185" y="162554"/>
                    <a:pt x="185" y="168627"/>
                  </a:cubicBezTo>
                  <a:lnTo>
                    <a:pt x="93849" y="168627"/>
                  </a:lnTo>
                  <a:lnTo>
                    <a:pt x="100918" y="124596"/>
                  </a:lnTo>
                  <a:lnTo>
                    <a:pt x="94606" y="124596"/>
                  </a:lnTo>
                  <a:cubicBezTo>
                    <a:pt x="93344" y="132188"/>
                    <a:pt x="91576" y="143322"/>
                    <a:pt x="89052" y="147118"/>
                  </a:cubicBezTo>
                  <a:cubicBezTo>
                    <a:pt x="87285" y="149142"/>
                    <a:pt x="70622" y="149142"/>
                    <a:pt x="65068" y="149142"/>
                  </a:cubicBezTo>
                  <a:lnTo>
                    <a:pt x="19625" y="1491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5" name="任意多边形: 形状 404">
              <a:extLst>
                <a:ext uri="{FF2B5EF4-FFF2-40B4-BE49-F238E27FC236}">
                  <a16:creationId xmlns:a16="http://schemas.microsoft.com/office/drawing/2014/main" id="{BAFA8DBD-416F-0E73-7C34-284E76D6A6F6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342635" y="6431877"/>
              <a:ext cx="124211" cy="607069"/>
            </a:xfrm>
            <a:custGeom>
              <a:avLst/>
              <a:gdLst>
                <a:gd name="connsiteX0" fmla="*/ 124405 w 124211"/>
                <a:gd name="connsiteY0" fmla="*/ 604613 h 607069"/>
                <a:gd name="connsiteX1" fmla="*/ 123395 w 124211"/>
                <a:gd name="connsiteY1" fmla="*/ 602336 h 607069"/>
                <a:gd name="connsiteX2" fmla="*/ 80224 w 124211"/>
                <a:gd name="connsiteY2" fmla="*/ 548689 h 607069"/>
                <a:gd name="connsiteX3" fmla="*/ 21148 w 124211"/>
                <a:gd name="connsiteY3" fmla="*/ 303735 h 607069"/>
                <a:gd name="connsiteX4" fmla="*/ 71893 w 124211"/>
                <a:gd name="connsiteY4" fmla="*/ 72447 h 607069"/>
                <a:gd name="connsiteX5" fmla="*/ 123648 w 124211"/>
                <a:gd name="connsiteY5" fmla="*/ 4629 h 607069"/>
                <a:gd name="connsiteX6" fmla="*/ 124405 w 124211"/>
                <a:gd name="connsiteY6" fmla="*/ 2605 h 607069"/>
                <a:gd name="connsiteX7" fmla="*/ 119103 w 124211"/>
                <a:gd name="connsiteY7" fmla="*/ 74 h 607069"/>
                <a:gd name="connsiteX8" fmla="*/ 111277 w 124211"/>
                <a:gd name="connsiteY8" fmla="*/ 3870 h 607069"/>
                <a:gd name="connsiteX9" fmla="*/ 193 w 124211"/>
                <a:gd name="connsiteY9" fmla="*/ 303482 h 607069"/>
                <a:gd name="connsiteX10" fmla="*/ 87040 w 124211"/>
                <a:gd name="connsiteY10" fmla="*/ 578802 h 607069"/>
                <a:gd name="connsiteX11" fmla="*/ 112034 w 124211"/>
                <a:gd name="connsiteY11" fmla="*/ 604107 h 607069"/>
                <a:gd name="connsiteX12" fmla="*/ 119103 w 124211"/>
                <a:gd name="connsiteY12" fmla="*/ 607144 h 607069"/>
                <a:gd name="connsiteX13" fmla="*/ 124405 w 124211"/>
                <a:gd name="connsiteY13" fmla="*/ 604613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211" h="607069">
                  <a:moveTo>
                    <a:pt x="124405" y="604613"/>
                  </a:moveTo>
                  <a:cubicBezTo>
                    <a:pt x="124405" y="603601"/>
                    <a:pt x="123900" y="603095"/>
                    <a:pt x="123395" y="602336"/>
                  </a:cubicBezTo>
                  <a:cubicBezTo>
                    <a:pt x="114054" y="592973"/>
                    <a:pt x="97139" y="576018"/>
                    <a:pt x="80224" y="548689"/>
                  </a:cubicBezTo>
                  <a:cubicBezTo>
                    <a:pt x="39577" y="483402"/>
                    <a:pt x="21148" y="401160"/>
                    <a:pt x="21148" y="303735"/>
                  </a:cubicBezTo>
                  <a:cubicBezTo>
                    <a:pt x="21148" y="235665"/>
                    <a:pt x="30236" y="147856"/>
                    <a:pt x="71893" y="72447"/>
                  </a:cubicBezTo>
                  <a:cubicBezTo>
                    <a:pt x="91837" y="36513"/>
                    <a:pt x="112539" y="15763"/>
                    <a:pt x="123648" y="4629"/>
                  </a:cubicBezTo>
                  <a:cubicBezTo>
                    <a:pt x="124405" y="3870"/>
                    <a:pt x="124405" y="3364"/>
                    <a:pt x="124405" y="2605"/>
                  </a:cubicBezTo>
                  <a:cubicBezTo>
                    <a:pt x="124405" y="74"/>
                    <a:pt x="122638" y="74"/>
                    <a:pt x="119103" y="74"/>
                  </a:cubicBezTo>
                  <a:cubicBezTo>
                    <a:pt x="115569" y="74"/>
                    <a:pt x="115064" y="74"/>
                    <a:pt x="111277" y="3870"/>
                  </a:cubicBezTo>
                  <a:cubicBezTo>
                    <a:pt x="26702" y="81050"/>
                    <a:pt x="193" y="196948"/>
                    <a:pt x="193" y="303482"/>
                  </a:cubicBezTo>
                  <a:cubicBezTo>
                    <a:pt x="193" y="402931"/>
                    <a:pt x="22915" y="503140"/>
                    <a:pt x="87040" y="578802"/>
                  </a:cubicBezTo>
                  <a:cubicBezTo>
                    <a:pt x="92090" y="584622"/>
                    <a:pt x="101683" y="594997"/>
                    <a:pt x="112034" y="604107"/>
                  </a:cubicBezTo>
                  <a:cubicBezTo>
                    <a:pt x="115064" y="607144"/>
                    <a:pt x="115569" y="607144"/>
                    <a:pt x="119103" y="607144"/>
                  </a:cubicBezTo>
                  <a:cubicBezTo>
                    <a:pt x="122638" y="607144"/>
                    <a:pt x="124405" y="607144"/>
                    <a:pt x="124405" y="60461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6" name="任意多边形: 形状 405">
              <a:extLst>
                <a:ext uri="{FF2B5EF4-FFF2-40B4-BE49-F238E27FC236}">
                  <a16:creationId xmlns:a16="http://schemas.microsoft.com/office/drawing/2014/main" id="{D5CBC95B-23A0-CDEC-1787-D8750E3EB1C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8498434" y="6630272"/>
              <a:ext cx="83312" cy="168531"/>
            </a:xfrm>
            <a:custGeom>
              <a:avLst/>
              <a:gdLst>
                <a:gd name="connsiteX0" fmla="*/ 51955 w 83312"/>
                <a:gd name="connsiteY0" fmla="*/ 6667 h 168531"/>
                <a:gd name="connsiteX1" fmla="*/ 46149 w 83312"/>
                <a:gd name="connsiteY1" fmla="*/ 88 h 168531"/>
                <a:gd name="connsiteX2" fmla="*/ 201 w 83312"/>
                <a:gd name="connsiteY2" fmla="*/ 16283 h 168531"/>
                <a:gd name="connsiteX3" fmla="*/ 201 w 83312"/>
                <a:gd name="connsiteY3" fmla="*/ 24128 h 168531"/>
                <a:gd name="connsiteX4" fmla="*/ 33273 w 83312"/>
                <a:gd name="connsiteY4" fmla="*/ 17549 h 168531"/>
                <a:gd name="connsiteX5" fmla="*/ 33273 w 83312"/>
                <a:gd name="connsiteY5" fmla="*/ 148629 h 168531"/>
                <a:gd name="connsiteX6" fmla="*/ 9794 w 83312"/>
                <a:gd name="connsiteY6" fmla="*/ 160776 h 168531"/>
                <a:gd name="connsiteX7" fmla="*/ 1715 w 83312"/>
                <a:gd name="connsiteY7" fmla="*/ 160776 h 168531"/>
                <a:gd name="connsiteX8" fmla="*/ 1715 w 83312"/>
                <a:gd name="connsiteY8" fmla="*/ 168620 h 168531"/>
                <a:gd name="connsiteX9" fmla="*/ 42614 w 83312"/>
                <a:gd name="connsiteY9" fmla="*/ 167861 h 168531"/>
                <a:gd name="connsiteX10" fmla="*/ 83513 w 83312"/>
                <a:gd name="connsiteY10" fmla="*/ 168620 h 168531"/>
                <a:gd name="connsiteX11" fmla="*/ 83513 w 83312"/>
                <a:gd name="connsiteY11" fmla="*/ 160776 h 168531"/>
                <a:gd name="connsiteX12" fmla="*/ 75435 w 83312"/>
                <a:gd name="connsiteY12" fmla="*/ 160776 h 168531"/>
                <a:gd name="connsiteX13" fmla="*/ 51955 w 83312"/>
                <a:gd name="connsiteY13" fmla="*/ 148629 h 168531"/>
                <a:gd name="connsiteX14" fmla="*/ 51955 w 83312"/>
                <a:gd name="connsiteY14" fmla="*/ 6667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12" h="168531">
                  <a:moveTo>
                    <a:pt x="51955" y="6667"/>
                  </a:moveTo>
                  <a:cubicBezTo>
                    <a:pt x="51955" y="594"/>
                    <a:pt x="51955" y="88"/>
                    <a:pt x="46149" y="88"/>
                  </a:cubicBezTo>
                  <a:cubicBezTo>
                    <a:pt x="30496" y="16283"/>
                    <a:pt x="8279" y="16283"/>
                    <a:pt x="201" y="16283"/>
                  </a:cubicBezTo>
                  <a:lnTo>
                    <a:pt x="201" y="24128"/>
                  </a:lnTo>
                  <a:cubicBezTo>
                    <a:pt x="5250" y="24128"/>
                    <a:pt x="20145" y="24128"/>
                    <a:pt x="33273" y="17549"/>
                  </a:cubicBezTo>
                  <a:lnTo>
                    <a:pt x="33273" y="148629"/>
                  </a:lnTo>
                  <a:cubicBezTo>
                    <a:pt x="33273" y="157739"/>
                    <a:pt x="32516" y="160776"/>
                    <a:pt x="9794" y="160776"/>
                  </a:cubicBezTo>
                  <a:lnTo>
                    <a:pt x="1715" y="160776"/>
                  </a:lnTo>
                  <a:lnTo>
                    <a:pt x="1715" y="168620"/>
                  </a:lnTo>
                  <a:cubicBezTo>
                    <a:pt x="10552" y="167861"/>
                    <a:pt x="32516" y="167861"/>
                    <a:pt x="42614" y="167861"/>
                  </a:cubicBezTo>
                  <a:cubicBezTo>
                    <a:pt x="52713" y="167861"/>
                    <a:pt x="74677" y="167861"/>
                    <a:pt x="83513" y="168620"/>
                  </a:cubicBezTo>
                  <a:lnTo>
                    <a:pt x="83513" y="160776"/>
                  </a:lnTo>
                  <a:lnTo>
                    <a:pt x="75435" y="160776"/>
                  </a:lnTo>
                  <a:cubicBezTo>
                    <a:pt x="52713" y="160776"/>
                    <a:pt x="51955" y="157992"/>
                    <a:pt x="51955" y="148629"/>
                  </a:cubicBezTo>
                  <a:lnTo>
                    <a:pt x="51955" y="666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7" name="任意多边形: 形状 406">
              <a:extLst>
                <a:ext uri="{FF2B5EF4-FFF2-40B4-BE49-F238E27FC236}">
                  <a16:creationId xmlns:a16="http://schemas.microsoft.com/office/drawing/2014/main" id="{4DD80CA9-3CD2-EEB8-A7B5-798444C8B3B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8679252" y="6730480"/>
              <a:ext cx="154254" cy="10122"/>
            </a:xfrm>
            <a:custGeom>
              <a:avLst/>
              <a:gdLst>
                <a:gd name="connsiteX0" fmla="*/ 145626 w 154254"/>
                <a:gd name="connsiteY0" fmla="*/ 10210 h 10122"/>
                <a:gd name="connsiteX1" fmla="*/ 154462 w 154254"/>
                <a:gd name="connsiteY1" fmla="*/ 5149 h 10122"/>
                <a:gd name="connsiteX2" fmla="*/ 145626 w 154254"/>
                <a:gd name="connsiteY2" fmla="*/ 88 h 10122"/>
                <a:gd name="connsiteX3" fmla="*/ 9044 w 154254"/>
                <a:gd name="connsiteY3" fmla="*/ 88 h 10122"/>
                <a:gd name="connsiteX4" fmla="*/ 208 w 154254"/>
                <a:gd name="connsiteY4" fmla="*/ 5149 h 10122"/>
                <a:gd name="connsiteX5" fmla="*/ 9044 w 154254"/>
                <a:gd name="connsiteY5" fmla="*/ 10210 h 10122"/>
                <a:gd name="connsiteX6" fmla="*/ 145626 w 154254"/>
                <a:gd name="connsiteY6" fmla="*/ 10210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254" h="10122">
                  <a:moveTo>
                    <a:pt x="145626" y="10210"/>
                  </a:moveTo>
                  <a:cubicBezTo>
                    <a:pt x="149918" y="10210"/>
                    <a:pt x="154462" y="10210"/>
                    <a:pt x="154462" y="5149"/>
                  </a:cubicBezTo>
                  <a:cubicBezTo>
                    <a:pt x="154462" y="88"/>
                    <a:pt x="149918" y="88"/>
                    <a:pt x="145626" y="88"/>
                  </a:cubicBezTo>
                  <a:lnTo>
                    <a:pt x="9044" y="88"/>
                  </a:lnTo>
                  <a:cubicBezTo>
                    <a:pt x="4752" y="88"/>
                    <a:pt x="208" y="88"/>
                    <a:pt x="208" y="5149"/>
                  </a:cubicBezTo>
                  <a:cubicBezTo>
                    <a:pt x="208" y="10210"/>
                    <a:pt x="4752" y="10210"/>
                    <a:pt x="9044" y="10210"/>
                  </a:cubicBezTo>
                  <a:lnTo>
                    <a:pt x="145626" y="1021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8" name="任意多边形: 形状 407">
              <a:extLst>
                <a:ext uri="{FF2B5EF4-FFF2-40B4-BE49-F238E27FC236}">
                  <a16:creationId xmlns:a16="http://schemas.microsoft.com/office/drawing/2014/main" id="{CA5F54F1-5992-98F9-FE5C-D64FD8173834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211148" y="6460346"/>
              <a:ext cx="103509" cy="219142"/>
            </a:xfrm>
            <a:custGeom>
              <a:avLst/>
              <a:gdLst>
                <a:gd name="connsiteX0" fmla="*/ 103739 w 103509"/>
                <a:gd name="connsiteY0" fmla="*/ 9191 h 219142"/>
                <a:gd name="connsiteX1" fmla="*/ 94146 w 103509"/>
                <a:gd name="connsiteY1" fmla="*/ 81 h 219142"/>
                <a:gd name="connsiteX2" fmla="*/ 80765 w 103509"/>
                <a:gd name="connsiteY2" fmla="*/ 13493 h 219142"/>
                <a:gd name="connsiteX3" fmla="*/ 90106 w 103509"/>
                <a:gd name="connsiteY3" fmla="*/ 22603 h 219142"/>
                <a:gd name="connsiteX4" fmla="*/ 103739 w 103509"/>
                <a:gd name="connsiteY4" fmla="*/ 9191 h 219142"/>
                <a:gd name="connsiteX5" fmla="*/ 52994 w 103509"/>
                <a:gd name="connsiteY5" fmla="*/ 180001 h 219142"/>
                <a:gd name="connsiteX6" fmla="*/ 21942 w 103509"/>
                <a:gd name="connsiteY6" fmla="*/ 213657 h 219142"/>
                <a:gd name="connsiteX7" fmla="*/ 12096 w 103509"/>
                <a:gd name="connsiteY7" fmla="*/ 211379 h 219142"/>
                <a:gd name="connsiteX8" fmla="*/ 23456 w 103509"/>
                <a:gd name="connsiteY8" fmla="*/ 197967 h 219142"/>
                <a:gd name="connsiteX9" fmla="*/ 13863 w 103509"/>
                <a:gd name="connsiteY9" fmla="*/ 189111 h 219142"/>
                <a:gd name="connsiteX10" fmla="*/ 230 w 103509"/>
                <a:gd name="connsiteY10" fmla="*/ 203535 h 219142"/>
                <a:gd name="connsiteX11" fmla="*/ 22447 w 103509"/>
                <a:gd name="connsiteY11" fmla="*/ 219224 h 219142"/>
                <a:gd name="connsiteX12" fmla="*/ 69909 w 103509"/>
                <a:gd name="connsiteY12" fmla="*/ 180760 h 219142"/>
                <a:gd name="connsiteX13" fmla="*/ 93136 w 103509"/>
                <a:gd name="connsiteY13" fmla="*/ 88143 h 219142"/>
                <a:gd name="connsiteX14" fmla="*/ 94398 w 103509"/>
                <a:gd name="connsiteY14" fmla="*/ 78780 h 219142"/>
                <a:gd name="connsiteX15" fmla="*/ 71172 w 103509"/>
                <a:gd name="connsiteY15" fmla="*/ 55500 h 219142"/>
                <a:gd name="connsiteX16" fmla="*/ 31030 w 103509"/>
                <a:gd name="connsiteY16" fmla="*/ 94469 h 219142"/>
                <a:gd name="connsiteX17" fmla="*/ 34060 w 103509"/>
                <a:gd name="connsiteY17" fmla="*/ 97000 h 219142"/>
                <a:gd name="connsiteX18" fmla="*/ 38604 w 103509"/>
                <a:gd name="connsiteY18" fmla="*/ 91939 h 219142"/>
                <a:gd name="connsiteX19" fmla="*/ 70414 w 103509"/>
                <a:gd name="connsiteY19" fmla="*/ 61067 h 219142"/>
                <a:gd name="connsiteX20" fmla="*/ 78493 w 103509"/>
                <a:gd name="connsiteY20" fmla="*/ 72707 h 219142"/>
                <a:gd name="connsiteX21" fmla="*/ 76726 w 103509"/>
                <a:gd name="connsiteY21" fmla="*/ 85613 h 219142"/>
                <a:gd name="connsiteX22" fmla="*/ 52994 w 103509"/>
                <a:gd name="connsiteY22" fmla="*/ 180001 h 2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509" h="219142">
                  <a:moveTo>
                    <a:pt x="103739" y="9191"/>
                  </a:moveTo>
                  <a:cubicBezTo>
                    <a:pt x="103739" y="4383"/>
                    <a:pt x="100205" y="81"/>
                    <a:pt x="94146" y="81"/>
                  </a:cubicBezTo>
                  <a:cubicBezTo>
                    <a:pt x="88339" y="81"/>
                    <a:pt x="80765" y="5902"/>
                    <a:pt x="80765" y="13493"/>
                  </a:cubicBezTo>
                  <a:cubicBezTo>
                    <a:pt x="80765" y="18554"/>
                    <a:pt x="84300" y="22603"/>
                    <a:pt x="90106" y="22603"/>
                  </a:cubicBezTo>
                  <a:cubicBezTo>
                    <a:pt x="96923" y="22603"/>
                    <a:pt x="103739" y="16024"/>
                    <a:pt x="103739" y="9191"/>
                  </a:cubicBezTo>
                  <a:close/>
                  <a:moveTo>
                    <a:pt x="52994" y="180001"/>
                  </a:moveTo>
                  <a:cubicBezTo>
                    <a:pt x="48198" y="199233"/>
                    <a:pt x="36079" y="213657"/>
                    <a:pt x="21942" y="213657"/>
                  </a:cubicBezTo>
                  <a:cubicBezTo>
                    <a:pt x="20427" y="213657"/>
                    <a:pt x="16640" y="213657"/>
                    <a:pt x="12096" y="211379"/>
                  </a:cubicBezTo>
                  <a:cubicBezTo>
                    <a:pt x="19669" y="209608"/>
                    <a:pt x="23456" y="203028"/>
                    <a:pt x="23456" y="197967"/>
                  </a:cubicBezTo>
                  <a:cubicBezTo>
                    <a:pt x="23456" y="193919"/>
                    <a:pt x="20679" y="189111"/>
                    <a:pt x="13863" y="189111"/>
                  </a:cubicBezTo>
                  <a:cubicBezTo>
                    <a:pt x="7551" y="189111"/>
                    <a:pt x="230" y="194425"/>
                    <a:pt x="230" y="203535"/>
                  </a:cubicBezTo>
                  <a:cubicBezTo>
                    <a:pt x="230" y="213657"/>
                    <a:pt x="10328" y="219224"/>
                    <a:pt x="22447" y="219224"/>
                  </a:cubicBezTo>
                  <a:cubicBezTo>
                    <a:pt x="40119" y="219224"/>
                    <a:pt x="63598" y="205812"/>
                    <a:pt x="69909" y="180760"/>
                  </a:cubicBezTo>
                  <a:lnTo>
                    <a:pt x="93136" y="88143"/>
                  </a:lnTo>
                  <a:cubicBezTo>
                    <a:pt x="94398" y="83082"/>
                    <a:pt x="94398" y="79539"/>
                    <a:pt x="94398" y="78780"/>
                  </a:cubicBezTo>
                  <a:cubicBezTo>
                    <a:pt x="94398" y="64356"/>
                    <a:pt x="83795" y="55500"/>
                    <a:pt x="71172" y="55500"/>
                  </a:cubicBezTo>
                  <a:cubicBezTo>
                    <a:pt x="45421" y="55500"/>
                    <a:pt x="31030" y="92192"/>
                    <a:pt x="31030" y="94469"/>
                  </a:cubicBezTo>
                  <a:cubicBezTo>
                    <a:pt x="31030" y="97000"/>
                    <a:pt x="33555" y="97000"/>
                    <a:pt x="34060" y="97000"/>
                  </a:cubicBezTo>
                  <a:cubicBezTo>
                    <a:pt x="36332" y="97000"/>
                    <a:pt x="36584" y="96747"/>
                    <a:pt x="38604" y="91939"/>
                  </a:cubicBezTo>
                  <a:cubicBezTo>
                    <a:pt x="44916" y="76503"/>
                    <a:pt x="56529" y="61067"/>
                    <a:pt x="70414" y="61067"/>
                  </a:cubicBezTo>
                  <a:cubicBezTo>
                    <a:pt x="73949" y="61067"/>
                    <a:pt x="78493" y="62079"/>
                    <a:pt x="78493" y="72707"/>
                  </a:cubicBezTo>
                  <a:cubicBezTo>
                    <a:pt x="78493" y="78527"/>
                    <a:pt x="77736" y="81311"/>
                    <a:pt x="76726" y="85613"/>
                  </a:cubicBezTo>
                  <a:lnTo>
                    <a:pt x="52994" y="18000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09" name="任意多边形: 形状 408">
              <a:extLst>
                <a:ext uri="{FF2B5EF4-FFF2-40B4-BE49-F238E27FC236}">
                  <a16:creationId xmlns:a16="http://schemas.microsoft.com/office/drawing/2014/main" id="{D107ADBE-D0D0-8CF8-3464-EFF2236E24C2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8941055" y="6730480"/>
              <a:ext cx="665166" cy="10121"/>
            </a:xfrm>
            <a:custGeom>
              <a:avLst/>
              <a:gdLst>
                <a:gd name="connsiteX0" fmla="*/ 0 w 665166"/>
                <a:gd name="connsiteY0" fmla="*/ 0 h 10121"/>
                <a:gd name="connsiteX1" fmla="*/ 665166 w 665166"/>
                <a:gd name="connsiteY1" fmla="*/ 0 h 10121"/>
                <a:gd name="connsiteX2" fmla="*/ 665166 w 665166"/>
                <a:gd name="connsiteY2" fmla="*/ 10121 h 10121"/>
                <a:gd name="connsiteX3" fmla="*/ 0 w 665166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166" h="10121">
                  <a:moveTo>
                    <a:pt x="0" y="0"/>
                  </a:moveTo>
                  <a:lnTo>
                    <a:pt x="665166" y="0"/>
                  </a:lnTo>
                  <a:lnTo>
                    <a:pt x="665166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0" name="任意多边形: 形状 409">
              <a:extLst>
                <a:ext uri="{FF2B5EF4-FFF2-40B4-BE49-F238E27FC236}">
                  <a16:creationId xmlns:a16="http://schemas.microsoft.com/office/drawing/2014/main" id="{7320A372-DF85-B5EA-4497-B2090A785AFB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8950901" y="6799550"/>
              <a:ext cx="212573" cy="172833"/>
            </a:xfrm>
            <a:custGeom>
              <a:avLst/>
              <a:gdLst>
                <a:gd name="connsiteX0" fmla="*/ 181235 w 212573"/>
                <a:gd name="connsiteY0" fmla="*/ 26665 h 172833"/>
                <a:gd name="connsiteX1" fmla="*/ 208501 w 212573"/>
                <a:gd name="connsiteY1" fmla="*/ 7940 h 172833"/>
                <a:gd name="connsiteX2" fmla="*/ 212792 w 212573"/>
                <a:gd name="connsiteY2" fmla="*/ 2879 h 172833"/>
                <a:gd name="connsiteX3" fmla="*/ 209510 w 212573"/>
                <a:gd name="connsiteY3" fmla="*/ 95 h 172833"/>
                <a:gd name="connsiteX4" fmla="*/ 184012 w 212573"/>
                <a:gd name="connsiteY4" fmla="*/ 854 h 172833"/>
                <a:gd name="connsiteX5" fmla="*/ 158261 w 212573"/>
                <a:gd name="connsiteY5" fmla="*/ 95 h 172833"/>
                <a:gd name="connsiteX6" fmla="*/ 153716 w 212573"/>
                <a:gd name="connsiteY6" fmla="*/ 5156 h 172833"/>
                <a:gd name="connsiteX7" fmla="*/ 158261 w 212573"/>
                <a:gd name="connsiteY7" fmla="*/ 7940 h 172833"/>
                <a:gd name="connsiteX8" fmla="*/ 175428 w 212573"/>
                <a:gd name="connsiteY8" fmla="*/ 19074 h 172833"/>
                <a:gd name="connsiteX9" fmla="*/ 174671 w 212573"/>
                <a:gd name="connsiteY9" fmla="*/ 24388 h 172833"/>
                <a:gd name="connsiteX10" fmla="*/ 146395 w 212573"/>
                <a:gd name="connsiteY10" fmla="*/ 136996 h 172833"/>
                <a:gd name="connsiteX11" fmla="*/ 90601 w 212573"/>
                <a:gd name="connsiteY11" fmla="*/ 4903 h 172833"/>
                <a:gd name="connsiteX12" fmla="*/ 82522 w 212573"/>
                <a:gd name="connsiteY12" fmla="*/ 95 h 172833"/>
                <a:gd name="connsiteX13" fmla="*/ 48692 w 212573"/>
                <a:gd name="connsiteY13" fmla="*/ 95 h 172833"/>
                <a:gd name="connsiteX14" fmla="*/ 41370 w 212573"/>
                <a:gd name="connsiteY14" fmla="*/ 5156 h 172833"/>
                <a:gd name="connsiteX15" fmla="*/ 48439 w 212573"/>
                <a:gd name="connsiteY15" fmla="*/ 7940 h 172833"/>
                <a:gd name="connsiteX16" fmla="*/ 65607 w 212573"/>
                <a:gd name="connsiteY16" fmla="*/ 10217 h 172833"/>
                <a:gd name="connsiteX17" fmla="*/ 31777 w 212573"/>
                <a:gd name="connsiteY17" fmla="*/ 146105 h 172833"/>
                <a:gd name="connsiteX18" fmla="*/ 4511 w 212573"/>
                <a:gd name="connsiteY18" fmla="*/ 165084 h 172833"/>
                <a:gd name="connsiteX19" fmla="*/ 219 w 212573"/>
                <a:gd name="connsiteY19" fmla="*/ 170145 h 172833"/>
                <a:gd name="connsiteX20" fmla="*/ 3501 w 212573"/>
                <a:gd name="connsiteY20" fmla="*/ 172929 h 172833"/>
                <a:gd name="connsiteX21" fmla="*/ 28747 w 212573"/>
                <a:gd name="connsiteY21" fmla="*/ 172170 h 172833"/>
                <a:gd name="connsiteX22" fmla="*/ 54751 w 212573"/>
                <a:gd name="connsiteY22" fmla="*/ 172929 h 172833"/>
                <a:gd name="connsiteX23" fmla="*/ 59295 w 212573"/>
                <a:gd name="connsiteY23" fmla="*/ 167868 h 172833"/>
                <a:gd name="connsiteX24" fmla="*/ 54246 w 212573"/>
                <a:gd name="connsiteY24" fmla="*/ 165084 h 172833"/>
                <a:gd name="connsiteX25" fmla="*/ 37583 w 212573"/>
                <a:gd name="connsiteY25" fmla="*/ 153950 h 172833"/>
                <a:gd name="connsiteX26" fmla="*/ 38593 w 212573"/>
                <a:gd name="connsiteY26" fmla="*/ 148130 h 172833"/>
                <a:gd name="connsiteX27" fmla="*/ 71918 w 212573"/>
                <a:gd name="connsiteY27" fmla="*/ 14519 h 172833"/>
                <a:gd name="connsiteX28" fmla="*/ 74191 w 212573"/>
                <a:gd name="connsiteY28" fmla="*/ 19074 h 172833"/>
                <a:gd name="connsiteX29" fmla="*/ 137054 w 212573"/>
                <a:gd name="connsiteY29" fmla="*/ 168121 h 172833"/>
                <a:gd name="connsiteX30" fmla="*/ 141850 w 212573"/>
                <a:gd name="connsiteY30" fmla="*/ 172929 h 172833"/>
                <a:gd name="connsiteX31" fmla="*/ 145890 w 212573"/>
                <a:gd name="connsiteY31" fmla="*/ 167615 h 172833"/>
                <a:gd name="connsiteX32" fmla="*/ 181235 w 212573"/>
                <a:gd name="connsiteY32" fmla="*/ 26665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2573" h="172833">
                  <a:moveTo>
                    <a:pt x="181235" y="26665"/>
                  </a:moveTo>
                  <a:cubicBezTo>
                    <a:pt x="183759" y="16543"/>
                    <a:pt x="188304" y="8699"/>
                    <a:pt x="208501" y="7940"/>
                  </a:cubicBezTo>
                  <a:cubicBezTo>
                    <a:pt x="209763" y="7940"/>
                    <a:pt x="212792" y="7687"/>
                    <a:pt x="212792" y="2879"/>
                  </a:cubicBezTo>
                  <a:cubicBezTo>
                    <a:pt x="212792" y="2626"/>
                    <a:pt x="212792" y="95"/>
                    <a:pt x="209510" y="95"/>
                  </a:cubicBezTo>
                  <a:cubicBezTo>
                    <a:pt x="201179" y="95"/>
                    <a:pt x="192343" y="854"/>
                    <a:pt x="184012" y="854"/>
                  </a:cubicBezTo>
                  <a:cubicBezTo>
                    <a:pt x="175428" y="854"/>
                    <a:pt x="166592" y="95"/>
                    <a:pt x="158261" y="95"/>
                  </a:cubicBezTo>
                  <a:cubicBezTo>
                    <a:pt x="156746" y="95"/>
                    <a:pt x="153716" y="95"/>
                    <a:pt x="153716" y="5156"/>
                  </a:cubicBezTo>
                  <a:cubicBezTo>
                    <a:pt x="153716" y="7940"/>
                    <a:pt x="156241" y="7940"/>
                    <a:pt x="158261" y="7940"/>
                  </a:cubicBezTo>
                  <a:cubicBezTo>
                    <a:pt x="172651" y="8193"/>
                    <a:pt x="175428" y="13507"/>
                    <a:pt x="175428" y="19074"/>
                  </a:cubicBezTo>
                  <a:cubicBezTo>
                    <a:pt x="175428" y="19833"/>
                    <a:pt x="174923" y="23629"/>
                    <a:pt x="174671" y="24388"/>
                  </a:cubicBezTo>
                  <a:lnTo>
                    <a:pt x="146395" y="136996"/>
                  </a:lnTo>
                  <a:lnTo>
                    <a:pt x="90601" y="4903"/>
                  </a:lnTo>
                  <a:cubicBezTo>
                    <a:pt x="88581" y="348"/>
                    <a:pt x="88328" y="95"/>
                    <a:pt x="82522" y="95"/>
                  </a:cubicBezTo>
                  <a:lnTo>
                    <a:pt x="48692" y="95"/>
                  </a:lnTo>
                  <a:cubicBezTo>
                    <a:pt x="43643" y="95"/>
                    <a:pt x="41370" y="95"/>
                    <a:pt x="41370" y="5156"/>
                  </a:cubicBezTo>
                  <a:cubicBezTo>
                    <a:pt x="41370" y="7940"/>
                    <a:pt x="43643" y="7940"/>
                    <a:pt x="48439" y="7940"/>
                  </a:cubicBezTo>
                  <a:cubicBezTo>
                    <a:pt x="49702" y="7940"/>
                    <a:pt x="65607" y="7940"/>
                    <a:pt x="65607" y="10217"/>
                  </a:cubicBezTo>
                  <a:lnTo>
                    <a:pt x="31777" y="146105"/>
                  </a:lnTo>
                  <a:cubicBezTo>
                    <a:pt x="29252" y="156228"/>
                    <a:pt x="24960" y="164325"/>
                    <a:pt x="4511" y="165084"/>
                  </a:cubicBezTo>
                  <a:cubicBezTo>
                    <a:pt x="2996" y="165084"/>
                    <a:pt x="219" y="165337"/>
                    <a:pt x="219" y="170145"/>
                  </a:cubicBezTo>
                  <a:cubicBezTo>
                    <a:pt x="219" y="171917"/>
                    <a:pt x="1481" y="172929"/>
                    <a:pt x="3501" y="172929"/>
                  </a:cubicBezTo>
                  <a:cubicBezTo>
                    <a:pt x="11580" y="172929"/>
                    <a:pt x="20416" y="172170"/>
                    <a:pt x="28747" y="172170"/>
                  </a:cubicBezTo>
                  <a:cubicBezTo>
                    <a:pt x="37331" y="172170"/>
                    <a:pt x="46420" y="172929"/>
                    <a:pt x="54751" y="172929"/>
                  </a:cubicBezTo>
                  <a:cubicBezTo>
                    <a:pt x="56013" y="172929"/>
                    <a:pt x="59295" y="172929"/>
                    <a:pt x="59295" y="167868"/>
                  </a:cubicBezTo>
                  <a:cubicBezTo>
                    <a:pt x="59295" y="165337"/>
                    <a:pt x="57023" y="165084"/>
                    <a:pt x="54246" y="165084"/>
                  </a:cubicBezTo>
                  <a:cubicBezTo>
                    <a:pt x="39603" y="164578"/>
                    <a:pt x="37583" y="159011"/>
                    <a:pt x="37583" y="153950"/>
                  </a:cubicBezTo>
                  <a:cubicBezTo>
                    <a:pt x="37583" y="152179"/>
                    <a:pt x="37836" y="150913"/>
                    <a:pt x="38593" y="148130"/>
                  </a:cubicBezTo>
                  <a:lnTo>
                    <a:pt x="71918" y="14519"/>
                  </a:lnTo>
                  <a:cubicBezTo>
                    <a:pt x="72928" y="16037"/>
                    <a:pt x="72928" y="16543"/>
                    <a:pt x="74191" y="19074"/>
                  </a:cubicBezTo>
                  <a:lnTo>
                    <a:pt x="137054" y="168121"/>
                  </a:lnTo>
                  <a:cubicBezTo>
                    <a:pt x="138821" y="172423"/>
                    <a:pt x="139578" y="172929"/>
                    <a:pt x="141850" y="172929"/>
                  </a:cubicBezTo>
                  <a:cubicBezTo>
                    <a:pt x="144628" y="172929"/>
                    <a:pt x="144628" y="172170"/>
                    <a:pt x="145890" y="167615"/>
                  </a:cubicBezTo>
                  <a:lnTo>
                    <a:pt x="181235" y="2666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1" name="任意多边形: 形状 410">
              <a:extLst>
                <a:ext uri="{FF2B5EF4-FFF2-40B4-BE49-F238E27FC236}">
                  <a16:creationId xmlns:a16="http://schemas.microsoft.com/office/drawing/2014/main" id="{CEB9CA4E-8DCF-1918-50D9-98F9F9F5FFE3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241666" y="6824856"/>
              <a:ext cx="167887" cy="168531"/>
            </a:xfrm>
            <a:custGeom>
              <a:avLst/>
              <a:gdLst>
                <a:gd name="connsiteX0" fmla="*/ 89350 w 167887"/>
                <a:gd name="connsiteY0" fmla="*/ 89422 h 168531"/>
                <a:gd name="connsiteX1" fmla="*/ 159787 w 167887"/>
                <a:gd name="connsiteY1" fmla="*/ 89422 h 168531"/>
                <a:gd name="connsiteX2" fmla="*/ 168118 w 167887"/>
                <a:gd name="connsiteY2" fmla="*/ 84361 h 168531"/>
                <a:gd name="connsiteX3" fmla="*/ 159787 w 167887"/>
                <a:gd name="connsiteY3" fmla="*/ 79300 h 168531"/>
                <a:gd name="connsiteX4" fmla="*/ 89350 w 167887"/>
                <a:gd name="connsiteY4" fmla="*/ 79300 h 168531"/>
                <a:gd name="connsiteX5" fmla="*/ 89350 w 167887"/>
                <a:gd name="connsiteY5" fmla="*/ 8446 h 168531"/>
                <a:gd name="connsiteX6" fmla="*/ 84300 w 167887"/>
                <a:gd name="connsiteY6" fmla="*/ 95 h 168531"/>
                <a:gd name="connsiteX7" fmla="*/ 79251 w 167887"/>
                <a:gd name="connsiteY7" fmla="*/ 8446 h 168531"/>
                <a:gd name="connsiteX8" fmla="*/ 79251 w 167887"/>
                <a:gd name="connsiteY8" fmla="*/ 79300 h 168531"/>
                <a:gd name="connsiteX9" fmla="*/ 8562 w 167887"/>
                <a:gd name="connsiteY9" fmla="*/ 79300 h 168531"/>
                <a:gd name="connsiteX10" fmla="*/ 230 w 167887"/>
                <a:gd name="connsiteY10" fmla="*/ 84361 h 168531"/>
                <a:gd name="connsiteX11" fmla="*/ 8562 w 167887"/>
                <a:gd name="connsiteY11" fmla="*/ 89422 h 168531"/>
                <a:gd name="connsiteX12" fmla="*/ 79251 w 167887"/>
                <a:gd name="connsiteY12" fmla="*/ 89422 h 168531"/>
                <a:gd name="connsiteX13" fmla="*/ 79251 w 167887"/>
                <a:gd name="connsiteY13" fmla="*/ 160276 h 168531"/>
                <a:gd name="connsiteX14" fmla="*/ 84300 w 167887"/>
                <a:gd name="connsiteY14" fmla="*/ 168627 h 168531"/>
                <a:gd name="connsiteX15" fmla="*/ 89350 w 167887"/>
                <a:gd name="connsiteY15" fmla="*/ 160276 h 168531"/>
                <a:gd name="connsiteX16" fmla="*/ 89350 w 167887"/>
                <a:gd name="connsiteY16" fmla="*/ 8942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887" h="168531">
                  <a:moveTo>
                    <a:pt x="89350" y="89422"/>
                  </a:moveTo>
                  <a:lnTo>
                    <a:pt x="159787" y="89422"/>
                  </a:lnTo>
                  <a:cubicBezTo>
                    <a:pt x="163321" y="89422"/>
                    <a:pt x="168118" y="89422"/>
                    <a:pt x="168118" y="84361"/>
                  </a:cubicBezTo>
                  <a:cubicBezTo>
                    <a:pt x="168118" y="79300"/>
                    <a:pt x="163321" y="79300"/>
                    <a:pt x="159787" y="79300"/>
                  </a:cubicBezTo>
                  <a:lnTo>
                    <a:pt x="89350" y="79300"/>
                  </a:lnTo>
                  <a:lnTo>
                    <a:pt x="89350" y="8446"/>
                  </a:lnTo>
                  <a:cubicBezTo>
                    <a:pt x="89350" y="4903"/>
                    <a:pt x="89350" y="95"/>
                    <a:pt x="84300" y="95"/>
                  </a:cubicBezTo>
                  <a:cubicBezTo>
                    <a:pt x="79251" y="95"/>
                    <a:pt x="79251" y="4903"/>
                    <a:pt x="79251" y="8446"/>
                  </a:cubicBezTo>
                  <a:lnTo>
                    <a:pt x="79251" y="79300"/>
                  </a:lnTo>
                  <a:lnTo>
                    <a:pt x="8562" y="79300"/>
                  </a:lnTo>
                  <a:cubicBezTo>
                    <a:pt x="5027" y="79300"/>
                    <a:pt x="230" y="79300"/>
                    <a:pt x="230" y="84361"/>
                  </a:cubicBezTo>
                  <a:cubicBezTo>
                    <a:pt x="230" y="89422"/>
                    <a:pt x="5027" y="89422"/>
                    <a:pt x="8562" y="89422"/>
                  </a:cubicBezTo>
                  <a:lnTo>
                    <a:pt x="79251" y="89422"/>
                  </a:lnTo>
                  <a:lnTo>
                    <a:pt x="79251" y="160276"/>
                  </a:lnTo>
                  <a:cubicBezTo>
                    <a:pt x="79251" y="163819"/>
                    <a:pt x="79251" y="168627"/>
                    <a:pt x="84300" y="168627"/>
                  </a:cubicBezTo>
                  <a:cubicBezTo>
                    <a:pt x="89350" y="168627"/>
                    <a:pt x="89350" y="163819"/>
                    <a:pt x="89350" y="160276"/>
                  </a:cubicBezTo>
                  <a:lnTo>
                    <a:pt x="89350" y="894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2" name="任意多边形: 形状 411">
              <a:extLst>
                <a:ext uri="{FF2B5EF4-FFF2-40B4-BE49-F238E27FC236}">
                  <a16:creationId xmlns:a16="http://schemas.microsoft.com/office/drawing/2014/main" id="{F018CFFE-50A7-C9AF-BD66-C50825302E61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502459" y="6803852"/>
              <a:ext cx="83312" cy="168531"/>
            </a:xfrm>
            <a:custGeom>
              <a:avLst/>
              <a:gdLst>
                <a:gd name="connsiteX0" fmla="*/ 51995 w 83312"/>
                <a:gd name="connsiteY0" fmla="*/ 6674 h 168531"/>
                <a:gd name="connsiteX1" fmla="*/ 46188 w 83312"/>
                <a:gd name="connsiteY1" fmla="*/ 95 h 168531"/>
                <a:gd name="connsiteX2" fmla="*/ 240 w 83312"/>
                <a:gd name="connsiteY2" fmla="*/ 16290 h 168531"/>
                <a:gd name="connsiteX3" fmla="*/ 240 w 83312"/>
                <a:gd name="connsiteY3" fmla="*/ 24135 h 168531"/>
                <a:gd name="connsiteX4" fmla="*/ 33313 w 83312"/>
                <a:gd name="connsiteY4" fmla="*/ 17556 h 168531"/>
                <a:gd name="connsiteX5" fmla="*/ 33313 w 83312"/>
                <a:gd name="connsiteY5" fmla="*/ 148636 h 168531"/>
                <a:gd name="connsiteX6" fmla="*/ 9834 w 83312"/>
                <a:gd name="connsiteY6" fmla="*/ 160782 h 168531"/>
                <a:gd name="connsiteX7" fmla="*/ 1755 w 83312"/>
                <a:gd name="connsiteY7" fmla="*/ 160782 h 168531"/>
                <a:gd name="connsiteX8" fmla="*/ 1755 w 83312"/>
                <a:gd name="connsiteY8" fmla="*/ 168627 h 168531"/>
                <a:gd name="connsiteX9" fmla="*/ 42654 w 83312"/>
                <a:gd name="connsiteY9" fmla="*/ 167868 h 168531"/>
                <a:gd name="connsiteX10" fmla="*/ 83553 w 83312"/>
                <a:gd name="connsiteY10" fmla="*/ 168627 h 168531"/>
                <a:gd name="connsiteX11" fmla="*/ 83553 w 83312"/>
                <a:gd name="connsiteY11" fmla="*/ 160782 h 168531"/>
                <a:gd name="connsiteX12" fmla="*/ 75474 w 83312"/>
                <a:gd name="connsiteY12" fmla="*/ 160782 h 168531"/>
                <a:gd name="connsiteX13" fmla="*/ 51995 w 83312"/>
                <a:gd name="connsiteY13" fmla="*/ 148636 h 168531"/>
                <a:gd name="connsiteX14" fmla="*/ 51995 w 83312"/>
                <a:gd name="connsiteY14" fmla="*/ 667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12" h="168531">
                  <a:moveTo>
                    <a:pt x="51995" y="6674"/>
                  </a:moveTo>
                  <a:cubicBezTo>
                    <a:pt x="51995" y="601"/>
                    <a:pt x="51995" y="95"/>
                    <a:pt x="46188" y="95"/>
                  </a:cubicBezTo>
                  <a:cubicBezTo>
                    <a:pt x="30536" y="16290"/>
                    <a:pt x="8319" y="16290"/>
                    <a:pt x="240" y="16290"/>
                  </a:cubicBezTo>
                  <a:lnTo>
                    <a:pt x="240" y="24135"/>
                  </a:lnTo>
                  <a:cubicBezTo>
                    <a:pt x="5290" y="24135"/>
                    <a:pt x="20185" y="24135"/>
                    <a:pt x="33313" y="17556"/>
                  </a:cubicBezTo>
                  <a:lnTo>
                    <a:pt x="33313" y="148636"/>
                  </a:lnTo>
                  <a:cubicBezTo>
                    <a:pt x="33313" y="157746"/>
                    <a:pt x="32555" y="160782"/>
                    <a:pt x="9834" y="160782"/>
                  </a:cubicBezTo>
                  <a:lnTo>
                    <a:pt x="1755" y="160782"/>
                  </a:lnTo>
                  <a:lnTo>
                    <a:pt x="1755" y="168627"/>
                  </a:lnTo>
                  <a:cubicBezTo>
                    <a:pt x="10591" y="167868"/>
                    <a:pt x="32555" y="167868"/>
                    <a:pt x="42654" y="167868"/>
                  </a:cubicBezTo>
                  <a:cubicBezTo>
                    <a:pt x="52753" y="167868"/>
                    <a:pt x="74717" y="167868"/>
                    <a:pt x="83553" y="168627"/>
                  </a:cubicBezTo>
                  <a:lnTo>
                    <a:pt x="83553" y="160782"/>
                  </a:lnTo>
                  <a:lnTo>
                    <a:pt x="75474" y="160782"/>
                  </a:lnTo>
                  <a:cubicBezTo>
                    <a:pt x="52752" y="160782"/>
                    <a:pt x="51995" y="157999"/>
                    <a:pt x="51995" y="148636"/>
                  </a:cubicBezTo>
                  <a:lnTo>
                    <a:pt x="51995" y="66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3" name="任意多边形: 形状 412">
              <a:extLst>
                <a:ext uri="{FF2B5EF4-FFF2-40B4-BE49-F238E27FC236}">
                  <a16:creationId xmlns:a16="http://schemas.microsoft.com/office/drawing/2014/main" id="{7A122F6D-7159-0AD6-EF94-FC5BADA4564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9645353" y="6431877"/>
              <a:ext cx="124211" cy="607069"/>
            </a:xfrm>
            <a:custGeom>
              <a:avLst/>
              <a:gdLst>
                <a:gd name="connsiteX0" fmla="*/ 124458 w 124211"/>
                <a:gd name="connsiteY0" fmla="*/ 303735 h 607069"/>
                <a:gd name="connsiteX1" fmla="*/ 37611 w 124211"/>
                <a:gd name="connsiteY1" fmla="*/ 28416 h 607069"/>
                <a:gd name="connsiteX2" fmla="*/ 12617 w 124211"/>
                <a:gd name="connsiteY2" fmla="*/ 3111 h 607069"/>
                <a:gd name="connsiteX3" fmla="*/ 5548 w 124211"/>
                <a:gd name="connsiteY3" fmla="*/ 74 h 607069"/>
                <a:gd name="connsiteX4" fmla="*/ 246 w 124211"/>
                <a:gd name="connsiteY4" fmla="*/ 2605 h 607069"/>
                <a:gd name="connsiteX5" fmla="*/ 1761 w 124211"/>
                <a:gd name="connsiteY5" fmla="*/ 5135 h 607069"/>
                <a:gd name="connsiteX6" fmla="*/ 44427 w 124211"/>
                <a:gd name="connsiteY6" fmla="*/ 58529 h 607069"/>
                <a:gd name="connsiteX7" fmla="*/ 103504 w 124211"/>
                <a:gd name="connsiteY7" fmla="*/ 303482 h 607069"/>
                <a:gd name="connsiteX8" fmla="*/ 52759 w 124211"/>
                <a:gd name="connsiteY8" fmla="*/ 534771 h 607069"/>
                <a:gd name="connsiteX9" fmla="*/ 1256 w 124211"/>
                <a:gd name="connsiteY9" fmla="*/ 602336 h 607069"/>
                <a:gd name="connsiteX10" fmla="*/ 246 w 124211"/>
                <a:gd name="connsiteY10" fmla="*/ 604613 h 607069"/>
                <a:gd name="connsiteX11" fmla="*/ 5548 w 124211"/>
                <a:gd name="connsiteY11" fmla="*/ 607144 h 607069"/>
                <a:gd name="connsiteX12" fmla="*/ 13375 w 124211"/>
                <a:gd name="connsiteY12" fmla="*/ 603348 h 607069"/>
                <a:gd name="connsiteX13" fmla="*/ 124458 w 124211"/>
                <a:gd name="connsiteY13" fmla="*/ 303735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211" h="607069">
                  <a:moveTo>
                    <a:pt x="124458" y="303735"/>
                  </a:moveTo>
                  <a:cubicBezTo>
                    <a:pt x="124458" y="204286"/>
                    <a:pt x="101736" y="104078"/>
                    <a:pt x="37611" y="28416"/>
                  </a:cubicBezTo>
                  <a:cubicBezTo>
                    <a:pt x="32562" y="22596"/>
                    <a:pt x="22968" y="12221"/>
                    <a:pt x="12617" y="3111"/>
                  </a:cubicBezTo>
                  <a:cubicBezTo>
                    <a:pt x="9588" y="74"/>
                    <a:pt x="9083" y="74"/>
                    <a:pt x="5548" y="74"/>
                  </a:cubicBezTo>
                  <a:cubicBezTo>
                    <a:pt x="2519" y="74"/>
                    <a:pt x="246" y="74"/>
                    <a:pt x="246" y="2605"/>
                  </a:cubicBezTo>
                  <a:cubicBezTo>
                    <a:pt x="246" y="3617"/>
                    <a:pt x="1256" y="4629"/>
                    <a:pt x="1761" y="5135"/>
                  </a:cubicBezTo>
                  <a:cubicBezTo>
                    <a:pt x="10597" y="14245"/>
                    <a:pt x="27512" y="31199"/>
                    <a:pt x="44427" y="58529"/>
                  </a:cubicBezTo>
                  <a:cubicBezTo>
                    <a:pt x="85074" y="123816"/>
                    <a:pt x="103504" y="206058"/>
                    <a:pt x="103504" y="303482"/>
                  </a:cubicBezTo>
                  <a:cubicBezTo>
                    <a:pt x="103504" y="371553"/>
                    <a:pt x="94415" y="459362"/>
                    <a:pt x="52759" y="534771"/>
                  </a:cubicBezTo>
                  <a:cubicBezTo>
                    <a:pt x="32814" y="570704"/>
                    <a:pt x="11860" y="591708"/>
                    <a:pt x="1256" y="602336"/>
                  </a:cubicBezTo>
                  <a:cubicBezTo>
                    <a:pt x="751" y="603095"/>
                    <a:pt x="246" y="603854"/>
                    <a:pt x="246" y="604613"/>
                  </a:cubicBezTo>
                  <a:cubicBezTo>
                    <a:pt x="246" y="607144"/>
                    <a:pt x="2519" y="607144"/>
                    <a:pt x="5548" y="607144"/>
                  </a:cubicBezTo>
                  <a:cubicBezTo>
                    <a:pt x="9083" y="607144"/>
                    <a:pt x="9588" y="607144"/>
                    <a:pt x="13375" y="603348"/>
                  </a:cubicBezTo>
                  <a:cubicBezTo>
                    <a:pt x="97949" y="526167"/>
                    <a:pt x="124458" y="410270"/>
                    <a:pt x="124458" y="30373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4" name="任意多边形: 形状 413">
              <a:extLst>
                <a:ext uri="{FF2B5EF4-FFF2-40B4-BE49-F238E27FC236}">
                  <a16:creationId xmlns:a16="http://schemas.microsoft.com/office/drawing/2014/main" id="{062AC680-11D9-16C5-9DA6-BF70C16B7C2E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9825892" y="6431877"/>
              <a:ext cx="66397" cy="607069"/>
            </a:xfrm>
            <a:custGeom>
              <a:avLst/>
              <a:gdLst>
                <a:gd name="connsiteX0" fmla="*/ 52766 w 66397"/>
                <a:gd name="connsiteY0" fmla="*/ 593226 h 607069"/>
                <a:gd name="connsiteX1" fmla="*/ 254 w 66397"/>
                <a:gd name="connsiteY1" fmla="*/ 593226 h 607069"/>
                <a:gd name="connsiteX2" fmla="*/ 254 w 66397"/>
                <a:gd name="connsiteY2" fmla="*/ 607144 h 607069"/>
                <a:gd name="connsiteX3" fmla="*/ 66651 w 66397"/>
                <a:gd name="connsiteY3" fmla="*/ 607144 h 607069"/>
                <a:gd name="connsiteX4" fmla="*/ 66651 w 66397"/>
                <a:gd name="connsiteY4" fmla="*/ 74 h 607069"/>
                <a:gd name="connsiteX5" fmla="*/ 254 w 66397"/>
                <a:gd name="connsiteY5" fmla="*/ 74 h 607069"/>
                <a:gd name="connsiteX6" fmla="*/ 254 w 66397"/>
                <a:gd name="connsiteY6" fmla="*/ 13992 h 607069"/>
                <a:gd name="connsiteX7" fmla="*/ 52766 w 66397"/>
                <a:gd name="connsiteY7" fmla="*/ 13992 h 607069"/>
                <a:gd name="connsiteX8" fmla="*/ 52766 w 66397"/>
                <a:gd name="connsiteY8" fmla="*/ 593226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397" h="607069">
                  <a:moveTo>
                    <a:pt x="52766" y="593226"/>
                  </a:moveTo>
                  <a:lnTo>
                    <a:pt x="254" y="593226"/>
                  </a:lnTo>
                  <a:lnTo>
                    <a:pt x="254" y="607144"/>
                  </a:lnTo>
                  <a:lnTo>
                    <a:pt x="66651" y="607144"/>
                  </a:lnTo>
                  <a:lnTo>
                    <a:pt x="66651" y="74"/>
                  </a:lnTo>
                  <a:lnTo>
                    <a:pt x="254" y="74"/>
                  </a:lnTo>
                  <a:lnTo>
                    <a:pt x="254" y="13992"/>
                  </a:lnTo>
                  <a:lnTo>
                    <a:pt x="52766" y="13992"/>
                  </a:lnTo>
                  <a:lnTo>
                    <a:pt x="52766" y="5932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5" name="任意多边形: 形状 414">
              <a:extLst>
                <a:ext uri="{FF2B5EF4-FFF2-40B4-BE49-F238E27FC236}">
                  <a16:creationId xmlns:a16="http://schemas.microsoft.com/office/drawing/2014/main" id="{F06B5FAB-2C5A-68F2-5A8C-ADF74C68BB5B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019390" y="6771981"/>
              <a:ext cx="29538" cy="75662"/>
            </a:xfrm>
            <a:custGeom>
              <a:avLst/>
              <a:gdLst>
                <a:gd name="connsiteX0" fmla="*/ 29799 w 29538"/>
                <a:gd name="connsiteY0" fmla="*/ 26659 h 75662"/>
                <a:gd name="connsiteX1" fmla="*/ 13641 w 29538"/>
                <a:gd name="connsiteY1" fmla="*/ 88 h 75662"/>
                <a:gd name="connsiteX2" fmla="*/ 261 w 29538"/>
                <a:gd name="connsiteY2" fmla="*/ 13500 h 75662"/>
                <a:gd name="connsiteX3" fmla="*/ 13641 w 29538"/>
                <a:gd name="connsiteY3" fmla="*/ 26912 h 75662"/>
                <a:gd name="connsiteX4" fmla="*/ 22477 w 29538"/>
                <a:gd name="connsiteY4" fmla="*/ 23622 h 75662"/>
                <a:gd name="connsiteX5" fmla="*/ 23740 w 29538"/>
                <a:gd name="connsiteY5" fmla="*/ 22863 h 75662"/>
                <a:gd name="connsiteX6" fmla="*/ 24245 w 29538"/>
                <a:gd name="connsiteY6" fmla="*/ 26659 h 75662"/>
                <a:gd name="connsiteX7" fmla="*/ 7077 w 29538"/>
                <a:gd name="connsiteY7" fmla="*/ 68918 h 75662"/>
                <a:gd name="connsiteX8" fmla="*/ 4300 w 29538"/>
                <a:gd name="connsiteY8" fmla="*/ 72967 h 75662"/>
                <a:gd name="connsiteX9" fmla="*/ 6825 w 29538"/>
                <a:gd name="connsiteY9" fmla="*/ 75750 h 75662"/>
                <a:gd name="connsiteX10" fmla="*/ 29799 w 29538"/>
                <a:gd name="connsiteY10" fmla="*/ 26659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38" h="75662">
                  <a:moveTo>
                    <a:pt x="29799" y="26659"/>
                  </a:moveTo>
                  <a:cubicBezTo>
                    <a:pt x="29799" y="9957"/>
                    <a:pt x="23487" y="88"/>
                    <a:pt x="13641" y="88"/>
                  </a:cubicBezTo>
                  <a:cubicBezTo>
                    <a:pt x="5310" y="88"/>
                    <a:pt x="261" y="6414"/>
                    <a:pt x="261" y="13500"/>
                  </a:cubicBezTo>
                  <a:cubicBezTo>
                    <a:pt x="261" y="20332"/>
                    <a:pt x="5310" y="26912"/>
                    <a:pt x="13641" y="26912"/>
                  </a:cubicBezTo>
                  <a:cubicBezTo>
                    <a:pt x="16671" y="26912"/>
                    <a:pt x="19953" y="25899"/>
                    <a:pt x="22477" y="23622"/>
                  </a:cubicBezTo>
                  <a:cubicBezTo>
                    <a:pt x="23235" y="23116"/>
                    <a:pt x="23487" y="22863"/>
                    <a:pt x="23740" y="22863"/>
                  </a:cubicBezTo>
                  <a:cubicBezTo>
                    <a:pt x="23992" y="22863"/>
                    <a:pt x="24245" y="23116"/>
                    <a:pt x="24245" y="26659"/>
                  </a:cubicBezTo>
                  <a:cubicBezTo>
                    <a:pt x="24245" y="45384"/>
                    <a:pt x="15408" y="60567"/>
                    <a:pt x="7077" y="68918"/>
                  </a:cubicBezTo>
                  <a:cubicBezTo>
                    <a:pt x="4300" y="71702"/>
                    <a:pt x="4300" y="72208"/>
                    <a:pt x="4300" y="72967"/>
                  </a:cubicBezTo>
                  <a:cubicBezTo>
                    <a:pt x="4300" y="74738"/>
                    <a:pt x="5562" y="75750"/>
                    <a:pt x="6825" y="75750"/>
                  </a:cubicBezTo>
                  <a:cubicBezTo>
                    <a:pt x="9602" y="75750"/>
                    <a:pt x="29799" y="56266"/>
                    <a:pt x="29799" y="2665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5BB439B4-2355-B825-8821-E413ACEB7337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611525" y="6631537"/>
              <a:ext cx="103509" cy="219142"/>
            </a:xfrm>
            <a:custGeom>
              <a:avLst/>
              <a:gdLst>
                <a:gd name="connsiteX0" fmla="*/ 103795 w 103509"/>
                <a:gd name="connsiteY0" fmla="*/ 9198 h 219142"/>
                <a:gd name="connsiteX1" fmla="*/ 94201 w 103509"/>
                <a:gd name="connsiteY1" fmla="*/ 88 h 219142"/>
                <a:gd name="connsiteX2" fmla="*/ 80821 w 103509"/>
                <a:gd name="connsiteY2" fmla="*/ 13500 h 219142"/>
                <a:gd name="connsiteX3" fmla="*/ 90162 w 103509"/>
                <a:gd name="connsiteY3" fmla="*/ 22610 h 219142"/>
                <a:gd name="connsiteX4" fmla="*/ 103795 w 103509"/>
                <a:gd name="connsiteY4" fmla="*/ 9198 h 219142"/>
                <a:gd name="connsiteX5" fmla="*/ 53050 w 103509"/>
                <a:gd name="connsiteY5" fmla="*/ 180007 h 219142"/>
                <a:gd name="connsiteX6" fmla="*/ 21997 w 103509"/>
                <a:gd name="connsiteY6" fmla="*/ 213663 h 219142"/>
                <a:gd name="connsiteX7" fmla="*/ 12151 w 103509"/>
                <a:gd name="connsiteY7" fmla="*/ 211386 h 219142"/>
                <a:gd name="connsiteX8" fmla="*/ 23512 w 103509"/>
                <a:gd name="connsiteY8" fmla="*/ 197974 h 219142"/>
                <a:gd name="connsiteX9" fmla="*/ 13918 w 103509"/>
                <a:gd name="connsiteY9" fmla="*/ 189117 h 219142"/>
                <a:gd name="connsiteX10" fmla="*/ 285 w 103509"/>
                <a:gd name="connsiteY10" fmla="*/ 203541 h 219142"/>
                <a:gd name="connsiteX11" fmla="*/ 22502 w 103509"/>
                <a:gd name="connsiteY11" fmla="*/ 219230 h 219142"/>
                <a:gd name="connsiteX12" fmla="*/ 69965 w 103509"/>
                <a:gd name="connsiteY12" fmla="*/ 180767 h 219142"/>
                <a:gd name="connsiteX13" fmla="*/ 93191 w 103509"/>
                <a:gd name="connsiteY13" fmla="*/ 88150 h 219142"/>
                <a:gd name="connsiteX14" fmla="*/ 94454 w 103509"/>
                <a:gd name="connsiteY14" fmla="*/ 78787 h 219142"/>
                <a:gd name="connsiteX15" fmla="*/ 71227 w 103509"/>
                <a:gd name="connsiteY15" fmla="*/ 55506 h 219142"/>
                <a:gd name="connsiteX16" fmla="*/ 31085 w 103509"/>
                <a:gd name="connsiteY16" fmla="*/ 94476 h 219142"/>
                <a:gd name="connsiteX17" fmla="*/ 34115 w 103509"/>
                <a:gd name="connsiteY17" fmla="*/ 97007 h 219142"/>
                <a:gd name="connsiteX18" fmla="*/ 38659 w 103509"/>
                <a:gd name="connsiteY18" fmla="*/ 91946 h 219142"/>
                <a:gd name="connsiteX19" fmla="*/ 70470 w 103509"/>
                <a:gd name="connsiteY19" fmla="*/ 61073 h 219142"/>
                <a:gd name="connsiteX20" fmla="*/ 78548 w 103509"/>
                <a:gd name="connsiteY20" fmla="*/ 72714 h 219142"/>
                <a:gd name="connsiteX21" fmla="*/ 76781 w 103509"/>
                <a:gd name="connsiteY21" fmla="*/ 85619 h 219142"/>
                <a:gd name="connsiteX22" fmla="*/ 53050 w 103509"/>
                <a:gd name="connsiteY22" fmla="*/ 180007 h 2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509" h="219142">
                  <a:moveTo>
                    <a:pt x="103795" y="9198"/>
                  </a:moveTo>
                  <a:cubicBezTo>
                    <a:pt x="103795" y="4390"/>
                    <a:pt x="100260" y="88"/>
                    <a:pt x="94201" y="88"/>
                  </a:cubicBezTo>
                  <a:cubicBezTo>
                    <a:pt x="88394" y="88"/>
                    <a:pt x="80821" y="5908"/>
                    <a:pt x="80821" y="13500"/>
                  </a:cubicBezTo>
                  <a:cubicBezTo>
                    <a:pt x="80821" y="18561"/>
                    <a:pt x="84355" y="22610"/>
                    <a:pt x="90162" y="22610"/>
                  </a:cubicBezTo>
                  <a:cubicBezTo>
                    <a:pt x="96978" y="22610"/>
                    <a:pt x="103795" y="16030"/>
                    <a:pt x="103795" y="9198"/>
                  </a:cubicBezTo>
                  <a:close/>
                  <a:moveTo>
                    <a:pt x="53050" y="180007"/>
                  </a:moveTo>
                  <a:cubicBezTo>
                    <a:pt x="48253" y="199239"/>
                    <a:pt x="36135" y="213663"/>
                    <a:pt x="21997" y="213663"/>
                  </a:cubicBezTo>
                  <a:cubicBezTo>
                    <a:pt x="20482" y="213663"/>
                    <a:pt x="16695" y="213663"/>
                    <a:pt x="12151" y="211386"/>
                  </a:cubicBezTo>
                  <a:cubicBezTo>
                    <a:pt x="19725" y="209614"/>
                    <a:pt x="23512" y="203035"/>
                    <a:pt x="23512" y="197974"/>
                  </a:cubicBezTo>
                  <a:cubicBezTo>
                    <a:pt x="23512" y="193925"/>
                    <a:pt x="20735" y="189117"/>
                    <a:pt x="13918" y="189117"/>
                  </a:cubicBezTo>
                  <a:cubicBezTo>
                    <a:pt x="7606" y="189117"/>
                    <a:pt x="285" y="194431"/>
                    <a:pt x="285" y="203541"/>
                  </a:cubicBezTo>
                  <a:cubicBezTo>
                    <a:pt x="285" y="213663"/>
                    <a:pt x="10384" y="219230"/>
                    <a:pt x="22502" y="219230"/>
                  </a:cubicBezTo>
                  <a:cubicBezTo>
                    <a:pt x="40174" y="219230"/>
                    <a:pt x="63653" y="205819"/>
                    <a:pt x="69965" y="180767"/>
                  </a:cubicBezTo>
                  <a:lnTo>
                    <a:pt x="93191" y="88150"/>
                  </a:lnTo>
                  <a:cubicBezTo>
                    <a:pt x="94454" y="83089"/>
                    <a:pt x="94454" y="79546"/>
                    <a:pt x="94454" y="78787"/>
                  </a:cubicBezTo>
                  <a:cubicBezTo>
                    <a:pt x="94454" y="64363"/>
                    <a:pt x="83850" y="55506"/>
                    <a:pt x="71227" y="55506"/>
                  </a:cubicBezTo>
                  <a:cubicBezTo>
                    <a:pt x="45476" y="55506"/>
                    <a:pt x="31085" y="92199"/>
                    <a:pt x="31085" y="94476"/>
                  </a:cubicBezTo>
                  <a:cubicBezTo>
                    <a:pt x="31085" y="97007"/>
                    <a:pt x="33610" y="97007"/>
                    <a:pt x="34115" y="97007"/>
                  </a:cubicBezTo>
                  <a:cubicBezTo>
                    <a:pt x="36387" y="97007"/>
                    <a:pt x="36640" y="96754"/>
                    <a:pt x="38659" y="91946"/>
                  </a:cubicBezTo>
                  <a:cubicBezTo>
                    <a:pt x="44971" y="76510"/>
                    <a:pt x="56584" y="61073"/>
                    <a:pt x="70470" y="61073"/>
                  </a:cubicBezTo>
                  <a:cubicBezTo>
                    <a:pt x="74004" y="61073"/>
                    <a:pt x="78548" y="62086"/>
                    <a:pt x="78548" y="72714"/>
                  </a:cubicBezTo>
                  <a:cubicBezTo>
                    <a:pt x="78548" y="78534"/>
                    <a:pt x="77791" y="81318"/>
                    <a:pt x="76781" y="85619"/>
                  </a:cubicBezTo>
                  <a:lnTo>
                    <a:pt x="53050" y="1800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7" name="任意多边形: 形状 416">
              <a:extLst>
                <a:ext uri="{FF2B5EF4-FFF2-40B4-BE49-F238E27FC236}">
                  <a16:creationId xmlns:a16="http://schemas.microsoft.com/office/drawing/2014/main" id="{B945C2AF-0521-6C81-2629-897B28CDECA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0817490" y="6705934"/>
              <a:ext cx="167887" cy="59213"/>
            </a:xfrm>
            <a:custGeom>
              <a:avLst/>
              <a:gdLst>
                <a:gd name="connsiteX0" fmla="*/ 159596 w 167887"/>
                <a:gd name="connsiteY0" fmla="*/ 10210 h 59213"/>
                <a:gd name="connsiteX1" fmla="*/ 168180 w 167887"/>
                <a:gd name="connsiteY1" fmla="*/ 5149 h 59213"/>
                <a:gd name="connsiteX2" fmla="*/ 159849 w 167887"/>
                <a:gd name="connsiteY2" fmla="*/ 88 h 59213"/>
                <a:gd name="connsiteX3" fmla="*/ 8624 w 167887"/>
                <a:gd name="connsiteY3" fmla="*/ 88 h 59213"/>
                <a:gd name="connsiteX4" fmla="*/ 293 w 167887"/>
                <a:gd name="connsiteY4" fmla="*/ 5149 h 59213"/>
                <a:gd name="connsiteX5" fmla="*/ 8876 w 167887"/>
                <a:gd name="connsiteY5" fmla="*/ 10210 h 59213"/>
                <a:gd name="connsiteX6" fmla="*/ 159596 w 167887"/>
                <a:gd name="connsiteY6" fmla="*/ 10210 h 59213"/>
                <a:gd name="connsiteX7" fmla="*/ 159849 w 167887"/>
                <a:gd name="connsiteY7" fmla="*/ 59302 h 59213"/>
                <a:gd name="connsiteX8" fmla="*/ 168180 w 167887"/>
                <a:gd name="connsiteY8" fmla="*/ 54241 h 59213"/>
                <a:gd name="connsiteX9" fmla="*/ 159596 w 167887"/>
                <a:gd name="connsiteY9" fmla="*/ 49180 h 59213"/>
                <a:gd name="connsiteX10" fmla="*/ 8876 w 167887"/>
                <a:gd name="connsiteY10" fmla="*/ 49180 h 59213"/>
                <a:gd name="connsiteX11" fmla="*/ 293 w 167887"/>
                <a:gd name="connsiteY11" fmla="*/ 54241 h 59213"/>
                <a:gd name="connsiteX12" fmla="*/ 8624 w 167887"/>
                <a:gd name="connsiteY12" fmla="*/ 59302 h 59213"/>
                <a:gd name="connsiteX13" fmla="*/ 159849 w 167887"/>
                <a:gd name="connsiteY13" fmla="*/ 59302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887" h="59213">
                  <a:moveTo>
                    <a:pt x="159596" y="10210"/>
                  </a:moveTo>
                  <a:cubicBezTo>
                    <a:pt x="163383" y="10210"/>
                    <a:pt x="168180" y="10210"/>
                    <a:pt x="168180" y="5149"/>
                  </a:cubicBezTo>
                  <a:cubicBezTo>
                    <a:pt x="168180" y="88"/>
                    <a:pt x="163383" y="88"/>
                    <a:pt x="159849" y="88"/>
                  </a:cubicBezTo>
                  <a:lnTo>
                    <a:pt x="8624" y="88"/>
                  </a:lnTo>
                  <a:cubicBezTo>
                    <a:pt x="5089" y="88"/>
                    <a:pt x="293" y="88"/>
                    <a:pt x="293" y="5149"/>
                  </a:cubicBezTo>
                  <a:cubicBezTo>
                    <a:pt x="293" y="10210"/>
                    <a:pt x="5089" y="10210"/>
                    <a:pt x="8876" y="10210"/>
                  </a:cubicBezTo>
                  <a:lnTo>
                    <a:pt x="159596" y="10210"/>
                  </a:lnTo>
                  <a:close/>
                  <a:moveTo>
                    <a:pt x="159849" y="59302"/>
                  </a:moveTo>
                  <a:cubicBezTo>
                    <a:pt x="163383" y="59302"/>
                    <a:pt x="168180" y="59302"/>
                    <a:pt x="168180" y="54241"/>
                  </a:cubicBezTo>
                  <a:cubicBezTo>
                    <a:pt x="168180" y="49180"/>
                    <a:pt x="163383" y="49180"/>
                    <a:pt x="159596" y="49180"/>
                  </a:cubicBezTo>
                  <a:lnTo>
                    <a:pt x="8876" y="49180"/>
                  </a:lnTo>
                  <a:cubicBezTo>
                    <a:pt x="5089" y="49180"/>
                    <a:pt x="293" y="49180"/>
                    <a:pt x="293" y="54241"/>
                  </a:cubicBezTo>
                  <a:cubicBezTo>
                    <a:pt x="293" y="59302"/>
                    <a:pt x="5089" y="59302"/>
                    <a:pt x="8624" y="59302"/>
                  </a:cubicBezTo>
                  <a:lnTo>
                    <a:pt x="159849" y="593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8" name="任意多边形: 形状 417">
              <a:extLst>
                <a:ext uri="{FF2B5EF4-FFF2-40B4-BE49-F238E27FC236}">
                  <a16:creationId xmlns:a16="http://schemas.microsoft.com/office/drawing/2014/main" id="{B1C5D296-C251-2B2A-CFB3-4DD0C2F6426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1092308" y="6630272"/>
              <a:ext cx="83312" cy="168531"/>
            </a:xfrm>
            <a:custGeom>
              <a:avLst/>
              <a:gdLst>
                <a:gd name="connsiteX0" fmla="*/ 52058 w 83312"/>
                <a:gd name="connsiteY0" fmla="*/ 6667 h 168531"/>
                <a:gd name="connsiteX1" fmla="*/ 46251 w 83312"/>
                <a:gd name="connsiteY1" fmla="*/ 88 h 168531"/>
                <a:gd name="connsiteX2" fmla="*/ 303 w 83312"/>
                <a:gd name="connsiteY2" fmla="*/ 16283 h 168531"/>
                <a:gd name="connsiteX3" fmla="*/ 303 w 83312"/>
                <a:gd name="connsiteY3" fmla="*/ 24128 h 168531"/>
                <a:gd name="connsiteX4" fmla="*/ 33376 w 83312"/>
                <a:gd name="connsiteY4" fmla="*/ 17549 h 168531"/>
                <a:gd name="connsiteX5" fmla="*/ 33376 w 83312"/>
                <a:gd name="connsiteY5" fmla="*/ 148629 h 168531"/>
                <a:gd name="connsiteX6" fmla="*/ 9897 w 83312"/>
                <a:gd name="connsiteY6" fmla="*/ 160776 h 168531"/>
                <a:gd name="connsiteX7" fmla="*/ 1818 w 83312"/>
                <a:gd name="connsiteY7" fmla="*/ 160776 h 168531"/>
                <a:gd name="connsiteX8" fmla="*/ 1818 w 83312"/>
                <a:gd name="connsiteY8" fmla="*/ 168620 h 168531"/>
                <a:gd name="connsiteX9" fmla="*/ 42717 w 83312"/>
                <a:gd name="connsiteY9" fmla="*/ 167861 h 168531"/>
                <a:gd name="connsiteX10" fmla="*/ 83616 w 83312"/>
                <a:gd name="connsiteY10" fmla="*/ 168620 h 168531"/>
                <a:gd name="connsiteX11" fmla="*/ 83616 w 83312"/>
                <a:gd name="connsiteY11" fmla="*/ 160776 h 168531"/>
                <a:gd name="connsiteX12" fmla="*/ 75537 w 83312"/>
                <a:gd name="connsiteY12" fmla="*/ 160776 h 168531"/>
                <a:gd name="connsiteX13" fmla="*/ 52058 w 83312"/>
                <a:gd name="connsiteY13" fmla="*/ 148629 h 168531"/>
                <a:gd name="connsiteX14" fmla="*/ 52058 w 83312"/>
                <a:gd name="connsiteY14" fmla="*/ 6667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12" h="168531">
                  <a:moveTo>
                    <a:pt x="52058" y="6667"/>
                  </a:moveTo>
                  <a:cubicBezTo>
                    <a:pt x="52058" y="594"/>
                    <a:pt x="52058" y="88"/>
                    <a:pt x="46251" y="88"/>
                  </a:cubicBezTo>
                  <a:cubicBezTo>
                    <a:pt x="30599" y="16283"/>
                    <a:pt x="8382" y="16283"/>
                    <a:pt x="303" y="16283"/>
                  </a:cubicBezTo>
                  <a:lnTo>
                    <a:pt x="303" y="24128"/>
                  </a:lnTo>
                  <a:cubicBezTo>
                    <a:pt x="5352" y="24128"/>
                    <a:pt x="20248" y="24128"/>
                    <a:pt x="33376" y="17549"/>
                  </a:cubicBezTo>
                  <a:lnTo>
                    <a:pt x="33376" y="148629"/>
                  </a:lnTo>
                  <a:cubicBezTo>
                    <a:pt x="33376" y="157739"/>
                    <a:pt x="32618" y="160776"/>
                    <a:pt x="9897" y="160776"/>
                  </a:cubicBezTo>
                  <a:lnTo>
                    <a:pt x="1818" y="160776"/>
                  </a:lnTo>
                  <a:lnTo>
                    <a:pt x="1818" y="168620"/>
                  </a:lnTo>
                  <a:cubicBezTo>
                    <a:pt x="10654" y="167861"/>
                    <a:pt x="32618" y="167861"/>
                    <a:pt x="42717" y="167861"/>
                  </a:cubicBezTo>
                  <a:cubicBezTo>
                    <a:pt x="52815" y="167861"/>
                    <a:pt x="74779" y="167861"/>
                    <a:pt x="83616" y="168620"/>
                  </a:cubicBezTo>
                  <a:lnTo>
                    <a:pt x="83616" y="160776"/>
                  </a:lnTo>
                  <a:lnTo>
                    <a:pt x="75537" y="160776"/>
                  </a:lnTo>
                  <a:cubicBezTo>
                    <a:pt x="52815" y="160776"/>
                    <a:pt x="52058" y="157992"/>
                    <a:pt x="52058" y="148629"/>
                  </a:cubicBezTo>
                  <a:lnTo>
                    <a:pt x="52058" y="666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9" name="任意多边形: 形状 418">
              <a:extLst>
                <a:ext uri="{FF2B5EF4-FFF2-40B4-BE49-F238E27FC236}">
                  <a16:creationId xmlns:a16="http://schemas.microsoft.com/office/drawing/2014/main" id="{FBFC6B93-A350-E726-7075-1165D268B1F9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1217782" y="6771981"/>
              <a:ext cx="29538" cy="75662"/>
            </a:xfrm>
            <a:custGeom>
              <a:avLst/>
              <a:gdLst>
                <a:gd name="connsiteX0" fmla="*/ 29846 w 29538"/>
                <a:gd name="connsiteY0" fmla="*/ 26659 h 75662"/>
                <a:gd name="connsiteX1" fmla="*/ 13689 w 29538"/>
                <a:gd name="connsiteY1" fmla="*/ 88 h 75662"/>
                <a:gd name="connsiteX2" fmla="*/ 308 w 29538"/>
                <a:gd name="connsiteY2" fmla="*/ 13500 h 75662"/>
                <a:gd name="connsiteX3" fmla="*/ 13689 w 29538"/>
                <a:gd name="connsiteY3" fmla="*/ 26912 h 75662"/>
                <a:gd name="connsiteX4" fmla="*/ 22525 w 29538"/>
                <a:gd name="connsiteY4" fmla="*/ 23622 h 75662"/>
                <a:gd name="connsiteX5" fmla="*/ 23787 w 29538"/>
                <a:gd name="connsiteY5" fmla="*/ 22863 h 75662"/>
                <a:gd name="connsiteX6" fmla="*/ 24292 w 29538"/>
                <a:gd name="connsiteY6" fmla="*/ 26659 h 75662"/>
                <a:gd name="connsiteX7" fmla="*/ 7124 w 29538"/>
                <a:gd name="connsiteY7" fmla="*/ 68918 h 75662"/>
                <a:gd name="connsiteX8" fmla="*/ 4347 w 29538"/>
                <a:gd name="connsiteY8" fmla="*/ 72967 h 75662"/>
                <a:gd name="connsiteX9" fmla="*/ 6872 w 29538"/>
                <a:gd name="connsiteY9" fmla="*/ 75750 h 75662"/>
                <a:gd name="connsiteX10" fmla="*/ 29846 w 29538"/>
                <a:gd name="connsiteY10" fmla="*/ 26659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38" h="75662">
                  <a:moveTo>
                    <a:pt x="29846" y="26659"/>
                  </a:moveTo>
                  <a:cubicBezTo>
                    <a:pt x="29846" y="9957"/>
                    <a:pt x="23535" y="88"/>
                    <a:pt x="13689" y="88"/>
                  </a:cubicBezTo>
                  <a:cubicBezTo>
                    <a:pt x="5357" y="88"/>
                    <a:pt x="308" y="6414"/>
                    <a:pt x="308" y="13500"/>
                  </a:cubicBezTo>
                  <a:cubicBezTo>
                    <a:pt x="308" y="20332"/>
                    <a:pt x="5357" y="26912"/>
                    <a:pt x="13689" y="26912"/>
                  </a:cubicBezTo>
                  <a:cubicBezTo>
                    <a:pt x="16718" y="26912"/>
                    <a:pt x="20000" y="25899"/>
                    <a:pt x="22525" y="23622"/>
                  </a:cubicBezTo>
                  <a:cubicBezTo>
                    <a:pt x="23282" y="23116"/>
                    <a:pt x="23535" y="22863"/>
                    <a:pt x="23787" y="22863"/>
                  </a:cubicBezTo>
                  <a:cubicBezTo>
                    <a:pt x="24040" y="22863"/>
                    <a:pt x="24292" y="23116"/>
                    <a:pt x="24292" y="26659"/>
                  </a:cubicBezTo>
                  <a:cubicBezTo>
                    <a:pt x="24292" y="45384"/>
                    <a:pt x="15456" y="60567"/>
                    <a:pt x="7124" y="68918"/>
                  </a:cubicBezTo>
                  <a:cubicBezTo>
                    <a:pt x="4347" y="71702"/>
                    <a:pt x="4347" y="72208"/>
                    <a:pt x="4347" y="72967"/>
                  </a:cubicBezTo>
                  <a:cubicBezTo>
                    <a:pt x="4347" y="74738"/>
                    <a:pt x="5610" y="75750"/>
                    <a:pt x="6872" y="75750"/>
                  </a:cubicBezTo>
                  <a:cubicBezTo>
                    <a:pt x="9649" y="75750"/>
                    <a:pt x="29846" y="56266"/>
                    <a:pt x="29846" y="2665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0" name="任意多边形: 形状 419">
              <a:extLst>
                <a:ext uri="{FF2B5EF4-FFF2-40B4-BE49-F238E27FC236}">
                  <a16:creationId xmlns:a16="http://schemas.microsoft.com/office/drawing/2014/main" id="{6C2D414D-FDC1-BAAC-61E6-88BF20B9FEB1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1329987" y="6722130"/>
              <a:ext cx="26761" cy="26823"/>
            </a:xfrm>
            <a:custGeom>
              <a:avLst/>
              <a:gdLst>
                <a:gd name="connsiteX0" fmla="*/ 27073 w 26761"/>
                <a:gd name="connsiteY0" fmla="*/ 13500 h 26823"/>
                <a:gd name="connsiteX1" fmla="*/ 13693 w 26761"/>
                <a:gd name="connsiteY1" fmla="*/ 88 h 26823"/>
                <a:gd name="connsiteX2" fmla="*/ 312 w 26761"/>
                <a:gd name="connsiteY2" fmla="*/ 13500 h 26823"/>
                <a:gd name="connsiteX3" fmla="*/ 13693 w 26761"/>
                <a:gd name="connsiteY3" fmla="*/ 26912 h 26823"/>
                <a:gd name="connsiteX4" fmla="*/ 27073 w 26761"/>
                <a:gd name="connsiteY4" fmla="*/ 13500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61" h="26823">
                  <a:moveTo>
                    <a:pt x="27073" y="13500"/>
                  </a:moveTo>
                  <a:cubicBezTo>
                    <a:pt x="27073" y="6161"/>
                    <a:pt x="21014" y="88"/>
                    <a:pt x="13693" y="88"/>
                  </a:cubicBezTo>
                  <a:cubicBezTo>
                    <a:pt x="6372" y="88"/>
                    <a:pt x="312" y="6161"/>
                    <a:pt x="312" y="13500"/>
                  </a:cubicBezTo>
                  <a:cubicBezTo>
                    <a:pt x="312" y="20838"/>
                    <a:pt x="6372" y="26912"/>
                    <a:pt x="13693" y="26912"/>
                  </a:cubicBezTo>
                  <a:cubicBezTo>
                    <a:pt x="21014" y="26912"/>
                    <a:pt x="27073" y="20838"/>
                    <a:pt x="27073" y="1350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1" name="任意多边形: 形状 420">
              <a:extLst>
                <a:ext uri="{FF2B5EF4-FFF2-40B4-BE49-F238E27FC236}">
                  <a16:creationId xmlns:a16="http://schemas.microsoft.com/office/drawing/2014/main" id="{00220248-59B1-2D25-110D-67DF4A865801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1442192" y="6722130"/>
              <a:ext cx="26761" cy="26823"/>
            </a:xfrm>
            <a:custGeom>
              <a:avLst/>
              <a:gdLst>
                <a:gd name="connsiteX0" fmla="*/ 27078 w 26761"/>
                <a:gd name="connsiteY0" fmla="*/ 13500 h 26823"/>
                <a:gd name="connsiteX1" fmla="*/ 13697 w 26761"/>
                <a:gd name="connsiteY1" fmla="*/ 88 h 26823"/>
                <a:gd name="connsiteX2" fmla="*/ 317 w 26761"/>
                <a:gd name="connsiteY2" fmla="*/ 13500 h 26823"/>
                <a:gd name="connsiteX3" fmla="*/ 13697 w 26761"/>
                <a:gd name="connsiteY3" fmla="*/ 26912 h 26823"/>
                <a:gd name="connsiteX4" fmla="*/ 27078 w 26761"/>
                <a:gd name="connsiteY4" fmla="*/ 13500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61" h="26823">
                  <a:moveTo>
                    <a:pt x="27078" y="13500"/>
                  </a:moveTo>
                  <a:cubicBezTo>
                    <a:pt x="27078" y="6161"/>
                    <a:pt x="21019" y="88"/>
                    <a:pt x="13697" y="88"/>
                  </a:cubicBezTo>
                  <a:cubicBezTo>
                    <a:pt x="6376" y="88"/>
                    <a:pt x="317" y="6161"/>
                    <a:pt x="317" y="13500"/>
                  </a:cubicBezTo>
                  <a:cubicBezTo>
                    <a:pt x="317" y="20838"/>
                    <a:pt x="6376" y="26912"/>
                    <a:pt x="13697" y="26912"/>
                  </a:cubicBezTo>
                  <a:cubicBezTo>
                    <a:pt x="21019" y="26912"/>
                    <a:pt x="27078" y="20838"/>
                    <a:pt x="27078" y="1350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2" name="任意多边形: 形状 421">
              <a:extLst>
                <a:ext uri="{FF2B5EF4-FFF2-40B4-BE49-F238E27FC236}">
                  <a16:creationId xmlns:a16="http://schemas.microsoft.com/office/drawing/2014/main" id="{F36D8B0A-3D3E-958D-D121-FF27B39F0AB8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1554397" y="6722130"/>
              <a:ext cx="26761" cy="26823"/>
            </a:xfrm>
            <a:custGeom>
              <a:avLst/>
              <a:gdLst>
                <a:gd name="connsiteX0" fmla="*/ 27082 w 26761"/>
                <a:gd name="connsiteY0" fmla="*/ 13500 h 26823"/>
                <a:gd name="connsiteX1" fmla="*/ 13702 w 26761"/>
                <a:gd name="connsiteY1" fmla="*/ 88 h 26823"/>
                <a:gd name="connsiteX2" fmla="*/ 321 w 26761"/>
                <a:gd name="connsiteY2" fmla="*/ 13500 h 26823"/>
                <a:gd name="connsiteX3" fmla="*/ 13702 w 26761"/>
                <a:gd name="connsiteY3" fmla="*/ 26912 h 26823"/>
                <a:gd name="connsiteX4" fmla="*/ 27082 w 26761"/>
                <a:gd name="connsiteY4" fmla="*/ 13500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61" h="26823">
                  <a:moveTo>
                    <a:pt x="27082" y="13500"/>
                  </a:moveTo>
                  <a:cubicBezTo>
                    <a:pt x="27082" y="6161"/>
                    <a:pt x="21023" y="88"/>
                    <a:pt x="13702" y="88"/>
                  </a:cubicBezTo>
                  <a:cubicBezTo>
                    <a:pt x="6380" y="88"/>
                    <a:pt x="321" y="6161"/>
                    <a:pt x="321" y="13500"/>
                  </a:cubicBezTo>
                  <a:cubicBezTo>
                    <a:pt x="321" y="20838"/>
                    <a:pt x="6380" y="26912"/>
                    <a:pt x="13702" y="26912"/>
                  </a:cubicBezTo>
                  <a:cubicBezTo>
                    <a:pt x="21023" y="26912"/>
                    <a:pt x="27082" y="20838"/>
                    <a:pt x="27082" y="1350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3" name="任意多边形: 形状 422">
              <a:extLst>
                <a:ext uri="{FF2B5EF4-FFF2-40B4-BE49-F238E27FC236}">
                  <a16:creationId xmlns:a16="http://schemas.microsoft.com/office/drawing/2014/main" id="{298D50EE-DC53-8807-E704-B1EB564AEC83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1708678" y="6771981"/>
              <a:ext cx="29538" cy="75662"/>
            </a:xfrm>
            <a:custGeom>
              <a:avLst/>
              <a:gdLst>
                <a:gd name="connsiteX0" fmla="*/ 29865 w 29538"/>
                <a:gd name="connsiteY0" fmla="*/ 26659 h 75662"/>
                <a:gd name="connsiteX1" fmla="*/ 13708 w 29538"/>
                <a:gd name="connsiteY1" fmla="*/ 88 h 75662"/>
                <a:gd name="connsiteX2" fmla="*/ 327 w 29538"/>
                <a:gd name="connsiteY2" fmla="*/ 13500 h 75662"/>
                <a:gd name="connsiteX3" fmla="*/ 13708 w 29538"/>
                <a:gd name="connsiteY3" fmla="*/ 26912 h 75662"/>
                <a:gd name="connsiteX4" fmla="*/ 22544 w 29538"/>
                <a:gd name="connsiteY4" fmla="*/ 23622 h 75662"/>
                <a:gd name="connsiteX5" fmla="*/ 23806 w 29538"/>
                <a:gd name="connsiteY5" fmla="*/ 22863 h 75662"/>
                <a:gd name="connsiteX6" fmla="*/ 24311 w 29538"/>
                <a:gd name="connsiteY6" fmla="*/ 26659 h 75662"/>
                <a:gd name="connsiteX7" fmla="*/ 7144 w 29538"/>
                <a:gd name="connsiteY7" fmla="*/ 68918 h 75662"/>
                <a:gd name="connsiteX8" fmla="*/ 4367 w 29538"/>
                <a:gd name="connsiteY8" fmla="*/ 72967 h 75662"/>
                <a:gd name="connsiteX9" fmla="*/ 6891 w 29538"/>
                <a:gd name="connsiteY9" fmla="*/ 75750 h 75662"/>
                <a:gd name="connsiteX10" fmla="*/ 29865 w 29538"/>
                <a:gd name="connsiteY10" fmla="*/ 26659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38" h="75662">
                  <a:moveTo>
                    <a:pt x="29865" y="26659"/>
                  </a:moveTo>
                  <a:cubicBezTo>
                    <a:pt x="29865" y="9957"/>
                    <a:pt x="23554" y="88"/>
                    <a:pt x="13708" y="88"/>
                  </a:cubicBezTo>
                  <a:cubicBezTo>
                    <a:pt x="5377" y="88"/>
                    <a:pt x="327" y="6414"/>
                    <a:pt x="327" y="13500"/>
                  </a:cubicBezTo>
                  <a:cubicBezTo>
                    <a:pt x="327" y="20332"/>
                    <a:pt x="5377" y="26912"/>
                    <a:pt x="13708" y="26912"/>
                  </a:cubicBezTo>
                  <a:cubicBezTo>
                    <a:pt x="16737" y="26912"/>
                    <a:pt x="20019" y="25899"/>
                    <a:pt x="22544" y="23622"/>
                  </a:cubicBezTo>
                  <a:cubicBezTo>
                    <a:pt x="23301" y="23116"/>
                    <a:pt x="23554" y="22863"/>
                    <a:pt x="23806" y="22863"/>
                  </a:cubicBezTo>
                  <a:cubicBezTo>
                    <a:pt x="24059" y="22863"/>
                    <a:pt x="24311" y="23116"/>
                    <a:pt x="24311" y="26659"/>
                  </a:cubicBezTo>
                  <a:cubicBezTo>
                    <a:pt x="24311" y="45384"/>
                    <a:pt x="15475" y="60567"/>
                    <a:pt x="7144" y="68918"/>
                  </a:cubicBezTo>
                  <a:cubicBezTo>
                    <a:pt x="4367" y="71702"/>
                    <a:pt x="4367" y="72208"/>
                    <a:pt x="4367" y="72967"/>
                  </a:cubicBezTo>
                  <a:cubicBezTo>
                    <a:pt x="4367" y="74738"/>
                    <a:pt x="5629" y="75750"/>
                    <a:pt x="6891" y="75750"/>
                  </a:cubicBezTo>
                  <a:cubicBezTo>
                    <a:pt x="9668" y="75750"/>
                    <a:pt x="29865" y="56266"/>
                    <a:pt x="29865" y="2665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4" name="任意多边形: 形状 423">
              <a:extLst>
                <a:ext uri="{FF2B5EF4-FFF2-40B4-BE49-F238E27FC236}">
                  <a16:creationId xmlns:a16="http://schemas.microsoft.com/office/drawing/2014/main" id="{5465F6A7-692B-9F00-DD12-E299C5AD89C7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1809017" y="6625970"/>
              <a:ext cx="212573" cy="172833"/>
            </a:xfrm>
            <a:custGeom>
              <a:avLst/>
              <a:gdLst>
                <a:gd name="connsiteX0" fmla="*/ 181347 w 212573"/>
                <a:gd name="connsiteY0" fmla="*/ 26659 h 172833"/>
                <a:gd name="connsiteX1" fmla="*/ 208613 w 212573"/>
                <a:gd name="connsiteY1" fmla="*/ 7933 h 172833"/>
                <a:gd name="connsiteX2" fmla="*/ 212905 w 212573"/>
                <a:gd name="connsiteY2" fmla="*/ 2872 h 172833"/>
                <a:gd name="connsiteX3" fmla="*/ 209623 w 212573"/>
                <a:gd name="connsiteY3" fmla="*/ 88 h 172833"/>
                <a:gd name="connsiteX4" fmla="*/ 184125 w 212573"/>
                <a:gd name="connsiteY4" fmla="*/ 847 h 172833"/>
                <a:gd name="connsiteX5" fmla="*/ 158373 w 212573"/>
                <a:gd name="connsiteY5" fmla="*/ 88 h 172833"/>
                <a:gd name="connsiteX6" fmla="*/ 153829 w 212573"/>
                <a:gd name="connsiteY6" fmla="*/ 5149 h 172833"/>
                <a:gd name="connsiteX7" fmla="*/ 158373 w 212573"/>
                <a:gd name="connsiteY7" fmla="*/ 7933 h 172833"/>
                <a:gd name="connsiteX8" fmla="*/ 175541 w 212573"/>
                <a:gd name="connsiteY8" fmla="*/ 19067 h 172833"/>
                <a:gd name="connsiteX9" fmla="*/ 174783 w 212573"/>
                <a:gd name="connsiteY9" fmla="*/ 24381 h 172833"/>
                <a:gd name="connsiteX10" fmla="*/ 146508 w 212573"/>
                <a:gd name="connsiteY10" fmla="*/ 136989 h 172833"/>
                <a:gd name="connsiteX11" fmla="*/ 90713 w 212573"/>
                <a:gd name="connsiteY11" fmla="*/ 4896 h 172833"/>
                <a:gd name="connsiteX12" fmla="*/ 82635 w 212573"/>
                <a:gd name="connsiteY12" fmla="*/ 88 h 172833"/>
                <a:gd name="connsiteX13" fmla="*/ 48805 w 212573"/>
                <a:gd name="connsiteY13" fmla="*/ 88 h 172833"/>
                <a:gd name="connsiteX14" fmla="*/ 41483 w 212573"/>
                <a:gd name="connsiteY14" fmla="*/ 5149 h 172833"/>
                <a:gd name="connsiteX15" fmla="*/ 48552 w 212573"/>
                <a:gd name="connsiteY15" fmla="*/ 7933 h 172833"/>
                <a:gd name="connsiteX16" fmla="*/ 65720 w 212573"/>
                <a:gd name="connsiteY16" fmla="*/ 10210 h 172833"/>
                <a:gd name="connsiteX17" fmla="*/ 31890 w 212573"/>
                <a:gd name="connsiteY17" fmla="*/ 146099 h 172833"/>
                <a:gd name="connsiteX18" fmla="*/ 4624 w 212573"/>
                <a:gd name="connsiteY18" fmla="*/ 165077 h 172833"/>
                <a:gd name="connsiteX19" fmla="*/ 332 w 212573"/>
                <a:gd name="connsiteY19" fmla="*/ 170138 h 172833"/>
                <a:gd name="connsiteX20" fmla="*/ 3614 w 212573"/>
                <a:gd name="connsiteY20" fmla="*/ 172922 h 172833"/>
                <a:gd name="connsiteX21" fmla="*/ 28860 w 212573"/>
                <a:gd name="connsiteY21" fmla="*/ 172163 h 172833"/>
                <a:gd name="connsiteX22" fmla="*/ 54864 w 212573"/>
                <a:gd name="connsiteY22" fmla="*/ 172922 h 172833"/>
                <a:gd name="connsiteX23" fmla="*/ 59408 w 212573"/>
                <a:gd name="connsiteY23" fmla="*/ 167861 h 172833"/>
                <a:gd name="connsiteX24" fmla="*/ 54359 w 212573"/>
                <a:gd name="connsiteY24" fmla="*/ 165077 h 172833"/>
                <a:gd name="connsiteX25" fmla="*/ 37696 w 212573"/>
                <a:gd name="connsiteY25" fmla="*/ 153943 h 172833"/>
                <a:gd name="connsiteX26" fmla="*/ 38706 w 212573"/>
                <a:gd name="connsiteY26" fmla="*/ 148123 h 172833"/>
                <a:gd name="connsiteX27" fmla="*/ 72031 w 212573"/>
                <a:gd name="connsiteY27" fmla="*/ 14512 h 172833"/>
                <a:gd name="connsiteX28" fmla="*/ 74303 w 212573"/>
                <a:gd name="connsiteY28" fmla="*/ 19067 h 172833"/>
                <a:gd name="connsiteX29" fmla="*/ 137166 w 212573"/>
                <a:gd name="connsiteY29" fmla="*/ 168114 h 172833"/>
                <a:gd name="connsiteX30" fmla="*/ 141963 w 212573"/>
                <a:gd name="connsiteY30" fmla="*/ 172922 h 172833"/>
                <a:gd name="connsiteX31" fmla="*/ 146003 w 212573"/>
                <a:gd name="connsiteY31" fmla="*/ 167608 h 172833"/>
                <a:gd name="connsiteX32" fmla="*/ 181347 w 212573"/>
                <a:gd name="connsiteY32" fmla="*/ 26659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2573" h="172833">
                  <a:moveTo>
                    <a:pt x="181347" y="26659"/>
                  </a:moveTo>
                  <a:cubicBezTo>
                    <a:pt x="183872" y="16536"/>
                    <a:pt x="188416" y="8692"/>
                    <a:pt x="208613" y="7933"/>
                  </a:cubicBezTo>
                  <a:cubicBezTo>
                    <a:pt x="209876" y="7933"/>
                    <a:pt x="212905" y="7680"/>
                    <a:pt x="212905" y="2872"/>
                  </a:cubicBezTo>
                  <a:cubicBezTo>
                    <a:pt x="212905" y="2619"/>
                    <a:pt x="212905" y="88"/>
                    <a:pt x="209623" y="88"/>
                  </a:cubicBezTo>
                  <a:cubicBezTo>
                    <a:pt x="201292" y="88"/>
                    <a:pt x="192456" y="847"/>
                    <a:pt x="184125" y="847"/>
                  </a:cubicBezTo>
                  <a:cubicBezTo>
                    <a:pt x="175541" y="847"/>
                    <a:pt x="166705" y="88"/>
                    <a:pt x="158373" y="88"/>
                  </a:cubicBezTo>
                  <a:cubicBezTo>
                    <a:pt x="156859" y="88"/>
                    <a:pt x="153829" y="88"/>
                    <a:pt x="153829" y="5149"/>
                  </a:cubicBezTo>
                  <a:cubicBezTo>
                    <a:pt x="153829" y="7933"/>
                    <a:pt x="156354" y="7933"/>
                    <a:pt x="158373" y="7933"/>
                  </a:cubicBezTo>
                  <a:cubicBezTo>
                    <a:pt x="172764" y="8186"/>
                    <a:pt x="175541" y="13500"/>
                    <a:pt x="175541" y="19067"/>
                  </a:cubicBezTo>
                  <a:cubicBezTo>
                    <a:pt x="175541" y="19826"/>
                    <a:pt x="175036" y="23622"/>
                    <a:pt x="174783" y="24381"/>
                  </a:cubicBezTo>
                  <a:lnTo>
                    <a:pt x="146508" y="136989"/>
                  </a:lnTo>
                  <a:lnTo>
                    <a:pt x="90713" y="4896"/>
                  </a:lnTo>
                  <a:cubicBezTo>
                    <a:pt x="88694" y="341"/>
                    <a:pt x="88441" y="88"/>
                    <a:pt x="82635" y="88"/>
                  </a:cubicBezTo>
                  <a:lnTo>
                    <a:pt x="48805" y="88"/>
                  </a:lnTo>
                  <a:cubicBezTo>
                    <a:pt x="43755" y="88"/>
                    <a:pt x="41483" y="88"/>
                    <a:pt x="41483" y="5149"/>
                  </a:cubicBezTo>
                  <a:cubicBezTo>
                    <a:pt x="41483" y="7933"/>
                    <a:pt x="43755" y="7933"/>
                    <a:pt x="48552" y="7933"/>
                  </a:cubicBezTo>
                  <a:cubicBezTo>
                    <a:pt x="49814" y="7933"/>
                    <a:pt x="65720" y="7933"/>
                    <a:pt x="65720" y="10210"/>
                  </a:cubicBezTo>
                  <a:lnTo>
                    <a:pt x="31890" y="146099"/>
                  </a:lnTo>
                  <a:cubicBezTo>
                    <a:pt x="29365" y="156221"/>
                    <a:pt x="25073" y="164318"/>
                    <a:pt x="4624" y="165077"/>
                  </a:cubicBezTo>
                  <a:cubicBezTo>
                    <a:pt x="3109" y="165077"/>
                    <a:pt x="332" y="165331"/>
                    <a:pt x="332" y="170138"/>
                  </a:cubicBezTo>
                  <a:cubicBezTo>
                    <a:pt x="332" y="171910"/>
                    <a:pt x="1594" y="172922"/>
                    <a:pt x="3614" y="172922"/>
                  </a:cubicBezTo>
                  <a:cubicBezTo>
                    <a:pt x="11693" y="172922"/>
                    <a:pt x="20529" y="172163"/>
                    <a:pt x="28860" y="172163"/>
                  </a:cubicBezTo>
                  <a:cubicBezTo>
                    <a:pt x="37444" y="172163"/>
                    <a:pt x="46532" y="172922"/>
                    <a:pt x="54864" y="172922"/>
                  </a:cubicBezTo>
                  <a:cubicBezTo>
                    <a:pt x="56126" y="172922"/>
                    <a:pt x="59408" y="172922"/>
                    <a:pt x="59408" y="167861"/>
                  </a:cubicBezTo>
                  <a:cubicBezTo>
                    <a:pt x="59408" y="165331"/>
                    <a:pt x="57136" y="165077"/>
                    <a:pt x="54359" y="165077"/>
                  </a:cubicBezTo>
                  <a:cubicBezTo>
                    <a:pt x="39716" y="164571"/>
                    <a:pt x="37696" y="159004"/>
                    <a:pt x="37696" y="153943"/>
                  </a:cubicBezTo>
                  <a:cubicBezTo>
                    <a:pt x="37696" y="152172"/>
                    <a:pt x="37949" y="150907"/>
                    <a:pt x="38706" y="148123"/>
                  </a:cubicBezTo>
                  <a:lnTo>
                    <a:pt x="72031" y="14512"/>
                  </a:lnTo>
                  <a:cubicBezTo>
                    <a:pt x="73041" y="16030"/>
                    <a:pt x="73041" y="16536"/>
                    <a:pt x="74303" y="19067"/>
                  </a:cubicBezTo>
                  <a:lnTo>
                    <a:pt x="137166" y="168114"/>
                  </a:lnTo>
                  <a:cubicBezTo>
                    <a:pt x="138934" y="172416"/>
                    <a:pt x="139691" y="172922"/>
                    <a:pt x="141963" y="172922"/>
                  </a:cubicBezTo>
                  <a:cubicBezTo>
                    <a:pt x="144740" y="172922"/>
                    <a:pt x="144740" y="172163"/>
                    <a:pt x="146003" y="167608"/>
                  </a:cubicBezTo>
                  <a:lnTo>
                    <a:pt x="181347" y="266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85" name="组合 484" descr="\documentclass{article}&#10;\usepackage{amsmath}&#10;\pagestyle{empty}&#10;\begin{document}&#10;&#10;\begin{align*}&#10;  c_j = \sqrt{\frac{2 \lambda}{N + 1}} \omega_j,~~~~~~j = 1, \cdots, N&#10;\end{align*}&#10;&#10;\end{document}" title="IguanaTex Vector Display">
            <a:extLst>
              <a:ext uri="{FF2B5EF4-FFF2-40B4-BE49-F238E27FC236}">
                <a16:creationId xmlns:a16="http://schemas.microsoft.com/office/drawing/2014/main" id="{0D705839-DEE6-F66A-FA5E-039A4865D5E7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944798" y="5393896"/>
            <a:ext cx="3810104" cy="607322"/>
            <a:chOff x="7886920" y="7062740"/>
            <a:chExt cx="3810104" cy="607322"/>
          </a:xfrm>
        </p:grpSpPr>
        <p:sp>
          <p:nvSpPr>
            <p:cNvPr id="462" name="任意多边形: 形状 461">
              <a:extLst>
                <a:ext uri="{FF2B5EF4-FFF2-40B4-BE49-F238E27FC236}">
                  <a16:creationId xmlns:a16="http://schemas.microsoft.com/office/drawing/2014/main" id="{68E46419-A509-469E-0765-BDDB0F44C8C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886920" y="7354423"/>
              <a:ext cx="98273" cy="114632"/>
            </a:xfrm>
            <a:custGeom>
              <a:avLst/>
              <a:gdLst>
                <a:gd name="connsiteX0" fmla="*/ 89842 w 98273"/>
                <a:gd name="connsiteY0" fmla="*/ 15779 h 114632"/>
                <a:gd name="connsiteX1" fmla="*/ 78727 w 98273"/>
                <a:gd name="connsiteY1" fmla="*/ 19322 h 114632"/>
                <a:gd name="connsiteX2" fmla="*/ 74179 w 98273"/>
                <a:gd name="connsiteY2" fmla="*/ 29191 h 114632"/>
                <a:gd name="connsiteX3" fmla="*/ 83527 w 98273"/>
                <a:gd name="connsiteY3" fmla="*/ 38048 h 114632"/>
                <a:gd name="connsiteX4" fmla="*/ 97674 w 98273"/>
                <a:gd name="connsiteY4" fmla="*/ 21852 h 114632"/>
                <a:gd name="connsiteX5" fmla="*/ 67864 w 98273"/>
                <a:gd name="connsiteY5" fmla="*/ 90 h 114632"/>
                <a:gd name="connsiteX6" fmla="*/ 158 w 98273"/>
                <a:gd name="connsiteY6" fmla="*/ 71957 h 114632"/>
                <a:gd name="connsiteX7" fmla="*/ 41085 w 98273"/>
                <a:gd name="connsiteY7" fmla="*/ 114722 h 114632"/>
                <a:gd name="connsiteX8" fmla="*/ 98432 w 98273"/>
                <a:gd name="connsiteY8" fmla="*/ 84862 h 114632"/>
                <a:gd name="connsiteX9" fmla="*/ 95400 w 98273"/>
                <a:gd name="connsiteY9" fmla="*/ 81572 h 114632"/>
                <a:gd name="connsiteX10" fmla="*/ 92116 w 98273"/>
                <a:gd name="connsiteY10" fmla="*/ 84103 h 114632"/>
                <a:gd name="connsiteX11" fmla="*/ 41590 w 98273"/>
                <a:gd name="connsiteY11" fmla="*/ 109155 h 114632"/>
                <a:gd name="connsiteX12" fmla="*/ 18853 w 98273"/>
                <a:gd name="connsiteY12" fmla="*/ 81572 h 114632"/>
                <a:gd name="connsiteX13" fmla="*/ 32495 w 98273"/>
                <a:gd name="connsiteY13" fmla="*/ 30962 h 114632"/>
                <a:gd name="connsiteX14" fmla="*/ 68116 w 98273"/>
                <a:gd name="connsiteY14" fmla="*/ 5657 h 114632"/>
                <a:gd name="connsiteX15" fmla="*/ 89842 w 98273"/>
                <a:gd name="connsiteY15" fmla="*/ 15779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273" h="114632">
                  <a:moveTo>
                    <a:pt x="89842" y="15779"/>
                  </a:moveTo>
                  <a:cubicBezTo>
                    <a:pt x="85800" y="15779"/>
                    <a:pt x="82264" y="15779"/>
                    <a:pt x="78727" y="19322"/>
                  </a:cubicBezTo>
                  <a:cubicBezTo>
                    <a:pt x="74685" y="23118"/>
                    <a:pt x="74179" y="27420"/>
                    <a:pt x="74179" y="29191"/>
                  </a:cubicBezTo>
                  <a:cubicBezTo>
                    <a:pt x="74179" y="35264"/>
                    <a:pt x="78727" y="38048"/>
                    <a:pt x="83527" y="38048"/>
                  </a:cubicBezTo>
                  <a:cubicBezTo>
                    <a:pt x="90853" y="38048"/>
                    <a:pt x="97674" y="31974"/>
                    <a:pt x="97674" y="21852"/>
                  </a:cubicBezTo>
                  <a:cubicBezTo>
                    <a:pt x="97674" y="9453"/>
                    <a:pt x="85800" y="90"/>
                    <a:pt x="67864" y="90"/>
                  </a:cubicBezTo>
                  <a:cubicBezTo>
                    <a:pt x="33758" y="90"/>
                    <a:pt x="158" y="36276"/>
                    <a:pt x="158" y="71957"/>
                  </a:cubicBezTo>
                  <a:cubicBezTo>
                    <a:pt x="158" y="94731"/>
                    <a:pt x="14811" y="114722"/>
                    <a:pt x="41085" y="114722"/>
                  </a:cubicBezTo>
                  <a:cubicBezTo>
                    <a:pt x="77211" y="114722"/>
                    <a:pt x="98432" y="87899"/>
                    <a:pt x="98432" y="84862"/>
                  </a:cubicBezTo>
                  <a:cubicBezTo>
                    <a:pt x="98432" y="83344"/>
                    <a:pt x="96916" y="81572"/>
                    <a:pt x="95400" y="81572"/>
                  </a:cubicBezTo>
                  <a:cubicBezTo>
                    <a:pt x="94137" y="81572"/>
                    <a:pt x="93632" y="82079"/>
                    <a:pt x="92116" y="84103"/>
                  </a:cubicBezTo>
                  <a:cubicBezTo>
                    <a:pt x="72158" y="109155"/>
                    <a:pt x="44621" y="109155"/>
                    <a:pt x="41590" y="109155"/>
                  </a:cubicBezTo>
                  <a:cubicBezTo>
                    <a:pt x="25674" y="109155"/>
                    <a:pt x="18853" y="96756"/>
                    <a:pt x="18853" y="81572"/>
                  </a:cubicBezTo>
                  <a:cubicBezTo>
                    <a:pt x="18853" y="71197"/>
                    <a:pt x="23906" y="46651"/>
                    <a:pt x="32495" y="30962"/>
                  </a:cubicBezTo>
                  <a:cubicBezTo>
                    <a:pt x="40327" y="16538"/>
                    <a:pt x="54221" y="5657"/>
                    <a:pt x="68116" y="5657"/>
                  </a:cubicBezTo>
                  <a:cubicBezTo>
                    <a:pt x="76706" y="5657"/>
                    <a:pt x="86306" y="8947"/>
                    <a:pt x="89842" y="1577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3" name="任意多边形: 形状 462">
              <a:extLst>
                <a:ext uri="{FF2B5EF4-FFF2-40B4-BE49-F238E27FC236}">
                  <a16:creationId xmlns:a16="http://schemas.microsoft.com/office/drawing/2014/main" id="{E0FC96F0-86E6-2CA3-5F57-94E12CE34C2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985890" y="7386788"/>
              <a:ext cx="77633" cy="153576"/>
            </a:xfrm>
            <a:custGeom>
              <a:avLst/>
              <a:gdLst>
                <a:gd name="connsiteX0" fmla="*/ 77796 w 77633"/>
                <a:gd name="connsiteY0" fmla="*/ 6823 h 153576"/>
                <a:gd name="connsiteX1" fmla="*/ 70723 w 77633"/>
                <a:gd name="connsiteY1" fmla="*/ 92 h 153576"/>
                <a:gd name="connsiteX2" fmla="*/ 60819 w 77633"/>
                <a:gd name="connsiteY2" fmla="*/ 9834 h 153576"/>
                <a:gd name="connsiteX3" fmla="*/ 67893 w 77633"/>
                <a:gd name="connsiteY3" fmla="*/ 16565 h 153576"/>
                <a:gd name="connsiteX4" fmla="*/ 77796 w 77633"/>
                <a:gd name="connsiteY4" fmla="*/ 6823 h 153576"/>
                <a:gd name="connsiteX5" fmla="*/ 40306 w 77633"/>
                <a:gd name="connsiteY5" fmla="*/ 126212 h 153576"/>
                <a:gd name="connsiteX6" fmla="*/ 17493 w 77633"/>
                <a:gd name="connsiteY6" fmla="*/ 148708 h 153576"/>
                <a:gd name="connsiteX7" fmla="*/ 11127 w 77633"/>
                <a:gd name="connsiteY7" fmla="*/ 147646 h 153576"/>
                <a:gd name="connsiteX8" fmla="*/ 17139 w 77633"/>
                <a:gd name="connsiteY8" fmla="*/ 138612 h 153576"/>
                <a:gd name="connsiteX9" fmla="*/ 10242 w 77633"/>
                <a:gd name="connsiteY9" fmla="*/ 132058 h 153576"/>
                <a:gd name="connsiteX10" fmla="*/ 162 w 77633"/>
                <a:gd name="connsiteY10" fmla="*/ 142509 h 153576"/>
                <a:gd name="connsiteX11" fmla="*/ 17670 w 77633"/>
                <a:gd name="connsiteY11" fmla="*/ 153668 h 153576"/>
                <a:gd name="connsiteX12" fmla="*/ 54453 w 77633"/>
                <a:gd name="connsiteY12" fmla="*/ 125681 h 153576"/>
                <a:gd name="connsiteX13" fmla="*/ 70369 w 77633"/>
                <a:gd name="connsiteY13" fmla="*/ 62266 h 153576"/>
                <a:gd name="connsiteX14" fmla="*/ 71253 w 77633"/>
                <a:gd name="connsiteY14" fmla="*/ 56066 h 153576"/>
                <a:gd name="connsiteX15" fmla="*/ 52331 w 77633"/>
                <a:gd name="connsiteY15" fmla="*/ 39416 h 153576"/>
                <a:gd name="connsiteX16" fmla="*/ 21384 w 77633"/>
                <a:gd name="connsiteY16" fmla="*/ 66517 h 153576"/>
                <a:gd name="connsiteX17" fmla="*/ 24390 w 77633"/>
                <a:gd name="connsiteY17" fmla="*/ 68820 h 153576"/>
                <a:gd name="connsiteX18" fmla="*/ 27927 w 77633"/>
                <a:gd name="connsiteY18" fmla="*/ 65632 h 153576"/>
                <a:gd name="connsiteX19" fmla="*/ 51800 w 77633"/>
                <a:gd name="connsiteY19" fmla="*/ 44375 h 153576"/>
                <a:gd name="connsiteX20" fmla="*/ 57813 w 77633"/>
                <a:gd name="connsiteY20" fmla="*/ 53055 h 153576"/>
                <a:gd name="connsiteX21" fmla="*/ 57283 w 77633"/>
                <a:gd name="connsiteY21" fmla="*/ 58369 h 153576"/>
                <a:gd name="connsiteX22" fmla="*/ 40306 w 77633"/>
                <a:gd name="connsiteY22" fmla="*/ 126212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33" h="153576">
                  <a:moveTo>
                    <a:pt x="77796" y="6823"/>
                  </a:moveTo>
                  <a:cubicBezTo>
                    <a:pt x="77796" y="3811"/>
                    <a:pt x="75497" y="92"/>
                    <a:pt x="70723" y="92"/>
                  </a:cubicBezTo>
                  <a:cubicBezTo>
                    <a:pt x="65594" y="92"/>
                    <a:pt x="60819" y="5051"/>
                    <a:pt x="60819" y="9834"/>
                  </a:cubicBezTo>
                  <a:cubicBezTo>
                    <a:pt x="60819" y="12668"/>
                    <a:pt x="62941" y="16565"/>
                    <a:pt x="67893" y="16565"/>
                  </a:cubicBezTo>
                  <a:cubicBezTo>
                    <a:pt x="72668" y="16565"/>
                    <a:pt x="77796" y="11960"/>
                    <a:pt x="77796" y="6823"/>
                  </a:cubicBezTo>
                  <a:close/>
                  <a:moveTo>
                    <a:pt x="40306" y="126212"/>
                  </a:moveTo>
                  <a:cubicBezTo>
                    <a:pt x="37299" y="138435"/>
                    <a:pt x="27927" y="148708"/>
                    <a:pt x="17493" y="148708"/>
                  </a:cubicBezTo>
                  <a:cubicBezTo>
                    <a:pt x="15194" y="148708"/>
                    <a:pt x="13072" y="148354"/>
                    <a:pt x="11127" y="147646"/>
                  </a:cubicBezTo>
                  <a:cubicBezTo>
                    <a:pt x="15725" y="145520"/>
                    <a:pt x="17139" y="141269"/>
                    <a:pt x="17139" y="138612"/>
                  </a:cubicBezTo>
                  <a:cubicBezTo>
                    <a:pt x="17139" y="134360"/>
                    <a:pt x="13779" y="132058"/>
                    <a:pt x="10242" y="132058"/>
                  </a:cubicBezTo>
                  <a:cubicBezTo>
                    <a:pt x="4760" y="132058"/>
                    <a:pt x="162" y="136840"/>
                    <a:pt x="162" y="142509"/>
                  </a:cubicBezTo>
                  <a:cubicBezTo>
                    <a:pt x="162" y="149240"/>
                    <a:pt x="7059" y="153668"/>
                    <a:pt x="17670" y="153668"/>
                  </a:cubicBezTo>
                  <a:cubicBezTo>
                    <a:pt x="28280" y="153668"/>
                    <a:pt x="48971" y="147291"/>
                    <a:pt x="54453" y="125681"/>
                  </a:cubicBezTo>
                  <a:lnTo>
                    <a:pt x="70369" y="62266"/>
                  </a:lnTo>
                  <a:cubicBezTo>
                    <a:pt x="70899" y="60318"/>
                    <a:pt x="71253" y="58723"/>
                    <a:pt x="71253" y="56066"/>
                  </a:cubicBezTo>
                  <a:cubicBezTo>
                    <a:pt x="71253" y="46324"/>
                    <a:pt x="62941" y="39416"/>
                    <a:pt x="52331" y="39416"/>
                  </a:cubicBezTo>
                  <a:cubicBezTo>
                    <a:pt x="32701" y="39416"/>
                    <a:pt x="21384" y="64038"/>
                    <a:pt x="21384" y="66517"/>
                  </a:cubicBezTo>
                  <a:cubicBezTo>
                    <a:pt x="21384" y="68820"/>
                    <a:pt x="23859" y="68820"/>
                    <a:pt x="24390" y="68820"/>
                  </a:cubicBezTo>
                  <a:cubicBezTo>
                    <a:pt x="26512" y="68820"/>
                    <a:pt x="26689" y="68289"/>
                    <a:pt x="27927" y="65632"/>
                  </a:cubicBezTo>
                  <a:cubicBezTo>
                    <a:pt x="32348" y="55358"/>
                    <a:pt x="41544" y="44375"/>
                    <a:pt x="51800" y="44375"/>
                  </a:cubicBezTo>
                  <a:cubicBezTo>
                    <a:pt x="56221" y="44375"/>
                    <a:pt x="57813" y="47387"/>
                    <a:pt x="57813" y="53055"/>
                  </a:cubicBezTo>
                  <a:cubicBezTo>
                    <a:pt x="57813" y="55004"/>
                    <a:pt x="57459" y="57483"/>
                    <a:pt x="57283" y="58369"/>
                  </a:cubicBezTo>
                  <a:lnTo>
                    <a:pt x="40306" y="1262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4" name="任意多边形: 形状 463">
              <a:extLst>
                <a:ext uri="{FF2B5EF4-FFF2-40B4-BE49-F238E27FC236}">
                  <a16:creationId xmlns:a16="http://schemas.microsoft.com/office/drawing/2014/main" id="{91F1DB12-717D-E0EF-ED86-774C20275B3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176659" y="7373402"/>
              <a:ext cx="168000" cy="59213"/>
            </a:xfrm>
            <a:custGeom>
              <a:avLst/>
              <a:gdLst>
                <a:gd name="connsiteX0" fmla="*/ 159580 w 168000"/>
                <a:gd name="connsiteY0" fmla="*/ 10212 h 59213"/>
                <a:gd name="connsiteX1" fmla="*/ 168170 w 168000"/>
                <a:gd name="connsiteY1" fmla="*/ 5151 h 59213"/>
                <a:gd name="connsiteX2" fmla="*/ 159833 w 168000"/>
                <a:gd name="connsiteY2" fmla="*/ 90 h 59213"/>
                <a:gd name="connsiteX3" fmla="*/ 8506 w 168000"/>
                <a:gd name="connsiteY3" fmla="*/ 90 h 59213"/>
                <a:gd name="connsiteX4" fmla="*/ 169 w 168000"/>
                <a:gd name="connsiteY4" fmla="*/ 5151 h 59213"/>
                <a:gd name="connsiteX5" fmla="*/ 8759 w 168000"/>
                <a:gd name="connsiteY5" fmla="*/ 10212 h 59213"/>
                <a:gd name="connsiteX6" fmla="*/ 159580 w 168000"/>
                <a:gd name="connsiteY6" fmla="*/ 10212 h 59213"/>
                <a:gd name="connsiteX7" fmla="*/ 159833 w 168000"/>
                <a:gd name="connsiteY7" fmla="*/ 59304 h 59213"/>
                <a:gd name="connsiteX8" fmla="*/ 168170 w 168000"/>
                <a:gd name="connsiteY8" fmla="*/ 54243 h 59213"/>
                <a:gd name="connsiteX9" fmla="*/ 159580 w 168000"/>
                <a:gd name="connsiteY9" fmla="*/ 49182 h 59213"/>
                <a:gd name="connsiteX10" fmla="*/ 8759 w 168000"/>
                <a:gd name="connsiteY10" fmla="*/ 49182 h 59213"/>
                <a:gd name="connsiteX11" fmla="*/ 169 w 168000"/>
                <a:gd name="connsiteY11" fmla="*/ 54243 h 59213"/>
                <a:gd name="connsiteX12" fmla="*/ 8506 w 168000"/>
                <a:gd name="connsiteY12" fmla="*/ 59304 h 59213"/>
                <a:gd name="connsiteX13" fmla="*/ 159833 w 168000"/>
                <a:gd name="connsiteY13" fmla="*/ 59304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00" h="59213">
                  <a:moveTo>
                    <a:pt x="159580" y="10212"/>
                  </a:moveTo>
                  <a:cubicBezTo>
                    <a:pt x="163370" y="10212"/>
                    <a:pt x="168170" y="10212"/>
                    <a:pt x="168170" y="5151"/>
                  </a:cubicBezTo>
                  <a:cubicBezTo>
                    <a:pt x="168170" y="90"/>
                    <a:pt x="163370" y="90"/>
                    <a:pt x="159833" y="90"/>
                  </a:cubicBezTo>
                  <a:lnTo>
                    <a:pt x="8506" y="90"/>
                  </a:lnTo>
                  <a:cubicBezTo>
                    <a:pt x="4969" y="90"/>
                    <a:pt x="169" y="90"/>
                    <a:pt x="169" y="5151"/>
                  </a:cubicBezTo>
                  <a:cubicBezTo>
                    <a:pt x="169" y="10212"/>
                    <a:pt x="4969" y="10212"/>
                    <a:pt x="8759" y="10212"/>
                  </a:cubicBezTo>
                  <a:lnTo>
                    <a:pt x="159580" y="10212"/>
                  </a:lnTo>
                  <a:close/>
                  <a:moveTo>
                    <a:pt x="159833" y="59304"/>
                  </a:moveTo>
                  <a:cubicBezTo>
                    <a:pt x="163370" y="59304"/>
                    <a:pt x="168170" y="59304"/>
                    <a:pt x="168170" y="54243"/>
                  </a:cubicBezTo>
                  <a:cubicBezTo>
                    <a:pt x="168170" y="49182"/>
                    <a:pt x="163370" y="49182"/>
                    <a:pt x="159580" y="49182"/>
                  </a:cubicBezTo>
                  <a:lnTo>
                    <a:pt x="8759" y="49182"/>
                  </a:lnTo>
                  <a:cubicBezTo>
                    <a:pt x="4969" y="49182"/>
                    <a:pt x="169" y="49182"/>
                    <a:pt x="169" y="54243"/>
                  </a:cubicBezTo>
                  <a:cubicBezTo>
                    <a:pt x="169" y="59304"/>
                    <a:pt x="4969" y="59304"/>
                    <a:pt x="8506" y="59304"/>
                  </a:cubicBezTo>
                  <a:lnTo>
                    <a:pt x="159833" y="5930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5" name="任意多边形: 形状 464">
              <a:extLst>
                <a:ext uri="{FF2B5EF4-FFF2-40B4-BE49-F238E27FC236}">
                  <a16:creationId xmlns:a16="http://schemas.microsoft.com/office/drawing/2014/main" id="{206CEC4F-C928-6EFA-2655-D81061E6EBF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457220" y="7062740"/>
              <a:ext cx="229642" cy="607322"/>
            </a:xfrm>
            <a:custGeom>
              <a:avLst/>
              <a:gdLst>
                <a:gd name="connsiteX0" fmla="*/ 89864 w 229642"/>
                <a:gd name="connsiteY0" fmla="*/ 557293 h 607322"/>
                <a:gd name="connsiteX1" fmla="*/ 89612 w 229642"/>
                <a:gd name="connsiteY1" fmla="*/ 557293 h 607322"/>
                <a:gd name="connsiteX2" fmla="*/ 35043 w 229642"/>
                <a:gd name="connsiteY2" fmla="*/ 303736 h 607322"/>
                <a:gd name="connsiteX3" fmla="*/ 1948 w 229642"/>
                <a:gd name="connsiteY3" fmla="*/ 355864 h 607322"/>
                <a:gd name="connsiteX4" fmla="*/ 180 w 229642"/>
                <a:gd name="connsiteY4" fmla="*/ 358901 h 607322"/>
                <a:gd name="connsiteX5" fmla="*/ 3717 w 229642"/>
                <a:gd name="connsiteY5" fmla="*/ 362950 h 607322"/>
                <a:gd name="connsiteX6" fmla="*/ 20896 w 229642"/>
                <a:gd name="connsiteY6" fmla="*/ 335873 h 607322"/>
                <a:gd name="connsiteX7" fmla="*/ 79254 w 229642"/>
                <a:gd name="connsiteY7" fmla="*/ 607397 h 607322"/>
                <a:gd name="connsiteX8" fmla="*/ 89864 w 229642"/>
                <a:gd name="connsiteY8" fmla="*/ 600818 h 607322"/>
                <a:gd name="connsiteX9" fmla="*/ 228812 w 229642"/>
                <a:gd name="connsiteY9" fmla="*/ 10450 h 607322"/>
                <a:gd name="connsiteX10" fmla="*/ 229822 w 229642"/>
                <a:gd name="connsiteY10" fmla="*/ 5136 h 607322"/>
                <a:gd name="connsiteX11" fmla="*/ 224770 w 229642"/>
                <a:gd name="connsiteY11" fmla="*/ 75 h 607322"/>
                <a:gd name="connsiteX12" fmla="*/ 219212 w 229642"/>
                <a:gd name="connsiteY12" fmla="*/ 6907 h 607322"/>
                <a:gd name="connsiteX13" fmla="*/ 89864 w 229642"/>
                <a:gd name="connsiteY13" fmla="*/ 557293 h 60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642" h="607322">
                  <a:moveTo>
                    <a:pt x="89864" y="557293"/>
                  </a:moveTo>
                  <a:lnTo>
                    <a:pt x="89612" y="557293"/>
                  </a:lnTo>
                  <a:lnTo>
                    <a:pt x="35043" y="303736"/>
                  </a:lnTo>
                  <a:lnTo>
                    <a:pt x="1948" y="355864"/>
                  </a:lnTo>
                  <a:cubicBezTo>
                    <a:pt x="180" y="358142"/>
                    <a:pt x="180" y="358648"/>
                    <a:pt x="180" y="358901"/>
                  </a:cubicBezTo>
                  <a:cubicBezTo>
                    <a:pt x="180" y="359913"/>
                    <a:pt x="3464" y="362697"/>
                    <a:pt x="3717" y="362950"/>
                  </a:cubicBezTo>
                  <a:lnTo>
                    <a:pt x="20896" y="335873"/>
                  </a:lnTo>
                  <a:lnTo>
                    <a:pt x="79254" y="607397"/>
                  </a:lnTo>
                  <a:cubicBezTo>
                    <a:pt x="87591" y="607397"/>
                    <a:pt x="88348" y="607397"/>
                    <a:pt x="89864" y="600818"/>
                  </a:cubicBezTo>
                  <a:lnTo>
                    <a:pt x="228812" y="10450"/>
                  </a:lnTo>
                  <a:cubicBezTo>
                    <a:pt x="229317" y="8678"/>
                    <a:pt x="229822" y="6401"/>
                    <a:pt x="229822" y="5136"/>
                  </a:cubicBezTo>
                  <a:cubicBezTo>
                    <a:pt x="229822" y="2352"/>
                    <a:pt x="227801" y="75"/>
                    <a:pt x="224770" y="75"/>
                  </a:cubicBezTo>
                  <a:cubicBezTo>
                    <a:pt x="220728" y="75"/>
                    <a:pt x="219970" y="3364"/>
                    <a:pt x="219212" y="6907"/>
                  </a:cubicBezTo>
                  <a:lnTo>
                    <a:pt x="89864" y="55729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6" name="任意多边形: 形状 465">
              <a:extLst>
                <a:ext uri="{FF2B5EF4-FFF2-40B4-BE49-F238E27FC236}">
                  <a16:creationId xmlns:a16="http://schemas.microsoft.com/office/drawing/2014/main" id="{9177509A-72B3-72B6-698B-A45FDE8E293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681810" y="7062741"/>
              <a:ext cx="726244" cy="10121"/>
            </a:xfrm>
            <a:custGeom>
              <a:avLst/>
              <a:gdLst>
                <a:gd name="connsiteX0" fmla="*/ 0 w 726244"/>
                <a:gd name="connsiteY0" fmla="*/ 0 h 10121"/>
                <a:gd name="connsiteX1" fmla="*/ 726244 w 726244"/>
                <a:gd name="connsiteY1" fmla="*/ 0 h 10121"/>
                <a:gd name="connsiteX2" fmla="*/ 726244 w 726244"/>
                <a:gd name="connsiteY2" fmla="*/ 10122 h 10121"/>
                <a:gd name="connsiteX3" fmla="*/ 0 w 726244"/>
                <a:gd name="connsiteY3" fmla="*/ 10122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244" h="10121">
                  <a:moveTo>
                    <a:pt x="0" y="0"/>
                  </a:moveTo>
                  <a:lnTo>
                    <a:pt x="726244" y="0"/>
                  </a:lnTo>
                  <a:lnTo>
                    <a:pt x="726244" y="10122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7" name="任意多边形: 形状 466">
              <a:extLst>
                <a:ext uri="{FF2B5EF4-FFF2-40B4-BE49-F238E27FC236}">
                  <a16:creationId xmlns:a16="http://schemas.microsoft.com/office/drawing/2014/main" id="{0ADD8718-C3EA-D990-7923-2401CB6A27C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920721" y="7126549"/>
              <a:ext cx="100800" cy="168531"/>
            </a:xfrm>
            <a:custGeom>
              <a:avLst/>
              <a:gdLst>
                <a:gd name="connsiteX0" fmla="*/ 19651 w 100800"/>
                <a:gd name="connsiteY0" fmla="*/ 149130 h 168531"/>
                <a:gd name="connsiteX1" fmla="*/ 46430 w 100800"/>
                <a:gd name="connsiteY1" fmla="*/ 123066 h 168531"/>
                <a:gd name="connsiteX2" fmla="*/ 100999 w 100800"/>
                <a:gd name="connsiteY2" fmla="*/ 49175 h 168531"/>
                <a:gd name="connsiteX3" fmla="*/ 47441 w 100800"/>
                <a:gd name="connsiteY3" fmla="*/ 83 h 168531"/>
                <a:gd name="connsiteX4" fmla="*/ 199 w 100800"/>
                <a:gd name="connsiteY4" fmla="*/ 45886 h 168531"/>
                <a:gd name="connsiteX5" fmla="*/ 13588 w 100800"/>
                <a:gd name="connsiteY5" fmla="*/ 60056 h 168531"/>
                <a:gd name="connsiteX6" fmla="*/ 26725 w 100800"/>
                <a:gd name="connsiteY6" fmla="*/ 46645 h 168531"/>
                <a:gd name="connsiteX7" fmla="*/ 13336 w 100800"/>
                <a:gd name="connsiteY7" fmla="*/ 33486 h 168531"/>
                <a:gd name="connsiteX8" fmla="*/ 10051 w 100800"/>
                <a:gd name="connsiteY8" fmla="*/ 33739 h 168531"/>
                <a:gd name="connsiteX9" fmla="*/ 44157 w 100800"/>
                <a:gd name="connsiteY9" fmla="*/ 7928 h 168531"/>
                <a:gd name="connsiteX10" fmla="*/ 78009 w 100800"/>
                <a:gd name="connsiteY10" fmla="*/ 49175 h 168531"/>
                <a:gd name="connsiteX11" fmla="*/ 51483 w 100800"/>
                <a:gd name="connsiteY11" fmla="*/ 105099 h 168531"/>
                <a:gd name="connsiteX12" fmla="*/ 2978 w 100800"/>
                <a:gd name="connsiteY12" fmla="*/ 159252 h 168531"/>
                <a:gd name="connsiteX13" fmla="*/ 199 w 100800"/>
                <a:gd name="connsiteY13" fmla="*/ 168615 h 168531"/>
                <a:gd name="connsiteX14" fmla="*/ 93925 w 100800"/>
                <a:gd name="connsiteY14" fmla="*/ 168615 h 168531"/>
                <a:gd name="connsiteX15" fmla="*/ 100999 w 100800"/>
                <a:gd name="connsiteY15" fmla="*/ 124584 h 168531"/>
                <a:gd name="connsiteX16" fmla="*/ 94683 w 100800"/>
                <a:gd name="connsiteY16" fmla="*/ 124584 h 168531"/>
                <a:gd name="connsiteX17" fmla="*/ 89125 w 100800"/>
                <a:gd name="connsiteY17" fmla="*/ 147106 h 168531"/>
                <a:gd name="connsiteX18" fmla="*/ 65125 w 100800"/>
                <a:gd name="connsiteY18" fmla="*/ 149130 h 168531"/>
                <a:gd name="connsiteX19" fmla="*/ 19651 w 100800"/>
                <a:gd name="connsiteY19" fmla="*/ 149130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00" h="168531">
                  <a:moveTo>
                    <a:pt x="19651" y="149130"/>
                  </a:moveTo>
                  <a:lnTo>
                    <a:pt x="46430" y="123066"/>
                  </a:lnTo>
                  <a:cubicBezTo>
                    <a:pt x="85841" y="88145"/>
                    <a:pt x="100999" y="74480"/>
                    <a:pt x="100999" y="49175"/>
                  </a:cubicBezTo>
                  <a:cubicBezTo>
                    <a:pt x="100999" y="20327"/>
                    <a:pt x="78262" y="83"/>
                    <a:pt x="47441" y="83"/>
                  </a:cubicBezTo>
                  <a:cubicBezTo>
                    <a:pt x="18894" y="83"/>
                    <a:pt x="199" y="23364"/>
                    <a:pt x="199" y="45886"/>
                  </a:cubicBezTo>
                  <a:cubicBezTo>
                    <a:pt x="199" y="60056"/>
                    <a:pt x="12830" y="60056"/>
                    <a:pt x="13588" y="60056"/>
                  </a:cubicBezTo>
                  <a:cubicBezTo>
                    <a:pt x="17883" y="60056"/>
                    <a:pt x="26725" y="57020"/>
                    <a:pt x="26725" y="46645"/>
                  </a:cubicBezTo>
                  <a:cubicBezTo>
                    <a:pt x="26725" y="40065"/>
                    <a:pt x="22178" y="33486"/>
                    <a:pt x="13336" y="33486"/>
                  </a:cubicBezTo>
                  <a:cubicBezTo>
                    <a:pt x="11315" y="33486"/>
                    <a:pt x="10809" y="33486"/>
                    <a:pt x="10051" y="33739"/>
                  </a:cubicBezTo>
                  <a:cubicBezTo>
                    <a:pt x="15862" y="17291"/>
                    <a:pt x="29504" y="7928"/>
                    <a:pt x="44157" y="7928"/>
                  </a:cubicBezTo>
                  <a:cubicBezTo>
                    <a:pt x="67146" y="7928"/>
                    <a:pt x="78009" y="28425"/>
                    <a:pt x="78009" y="49175"/>
                  </a:cubicBezTo>
                  <a:cubicBezTo>
                    <a:pt x="78009" y="69419"/>
                    <a:pt x="65378" y="89410"/>
                    <a:pt x="51483" y="105099"/>
                  </a:cubicBezTo>
                  <a:lnTo>
                    <a:pt x="2978" y="159252"/>
                  </a:lnTo>
                  <a:cubicBezTo>
                    <a:pt x="199" y="162036"/>
                    <a:pt x="199" y="162542"/>
                    <a:pt x="199" y="168615"/>
                  </a:cubicBezTo>
                  <a:lnTo>
                    <a:pt x="93925" y="168615"/>
                  </a:lnTo>
                  <a:lnTo>
                    <a:pt x="100999" y="124584"/>
                  </a:lnTo>
                  <a:lnTo>
                    <a:pt x="94683" y="124584"/>
                  </a:lnTo>
                  <a:cubicBezTo>
                    <a:pt x="93420" y="132176"/>
                    <a:pt x="91652" y="143310"/>
                    <a:pt x="89125" y="147106"/>
                  </a:cubicBezTo>
                  <a:cubicBezTo>
                    <a:pt x="87357" y="149130"/>
                    <a:pt x="70683" y="149130"/>
                    <a:pt x="65125" y="149130"/>
                  </a:cubicBezTo>
                  <a:lnTo>
                    <a:pt x="19651" y="14913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8" name="任意多边形: 形状 467">
              <a:extLst>
                <a:ext uri="{FF2B5EF4-FFF2-40B4-BE49-F238E27FC236}">
                  <a16:creationId xmlns:a16="http://schemas.microsoft.com/office/drawing/2014/main" id="{8A8F916E-B4C5-AB6E-7944-C495A66638E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047795" y="7119463"/>
              <a:ext cx="125052" cy="178907"/>
            </a:xfrm>
            <a:custGeom>
              <a:avLst/>
              <a:gdLst>
                <a:gd name="connsiteX0" fmla="*/ 77004 w 125052"/>
                <a:gd name="connsiteY0" fmla="*/ 101810 h 178907"/>
                <a:gd name="connsiteX1" fmla="*/ 103530 w 125052"/>
                <a:gd name="connsiteY1" fmla="*/ 172917 h 178907"/>
                <a:gd name="connsiteX2" fmla="*/ 116920 w 125052"/>
                <a:gd name="connsiteY2" fmla="*/ 178484 h 178907"/>
                <a:gd name="connsiteX3" fmla="*/ 122478 w 125052"/>
                <a:gd name="connsiteY3" fmla="*/ 178484 h 178907"/>
                <a:gd name="connsiteX4" fmla="*/ 125257 w 125052"/>
                <a:gd name="connsiteY4" fmla="*/ 175954 h 178907"/>
                <a:gd name="connsiteX5" fmla="*/ 123993 w 125052"/>
                <a:gd name="connsiteY5" fmla="*/ 173676 h 178907"/>
                <a:gd name="connsiteX6" fmla="*/ 118183 w 125052"/>
                <a:gd name="connsiteY6" fmla="*/ 162036 h 178907"/>
                <a:gd name="connsiteX7" fmla="*/ 66646 w 125052"/>
                <a:gd name="connsiteY7" fmla="*/ 18050 h 178907"/>
                <a:gd name="connsiteX8" fmla="*/ 35825 w 125052"/>
                <a:gd name="connsiteY8" fmla="*/ 83 h 178907"/>
                <a:gd name="connsiteX9" fmla="*/ 31278 w 125052"/>
                <a:gd name="connsiteY9" fmla="*/ 2867 h 178907"/>
                <a:gd name="connsiteX10" fmla="*/ 33551 w 125052"/>
                <a:gd name="connsiteY10" fmla="*/ 5397 h 178907"/>
                <a:gd name="connsiteX11" fmla="*/ 49972 w 125052"/>
                <a:gd name="connsiteY11" fmla="*/ 25641 h 178907"/>
                <a:gd name="connsiteX12" fmla="*/ 74478 w 125052"/>
                <a:gd name="connsiteY12" fmla="*/ 94471 h 178907"/>
                <a:gd name="connsiteX13" fmla="*/ 4751 w 125052"/>
                <a:gd name="connsiteY13" fmla="*/ 163807 h 178907"/>
                <a:gd name="connsiteX14" fmla="*/ 204 w 125052"/>
                <a:gd name="connsiteY14" fmla="*/ 171652 h 178907"/>
                <a:gd name="connsiteX15" fmla="*/ 7783 w 125052"/>
                <a:gd name="connsiteY15" fmla="*/ 178990 h 178907"/>
                <a:gd name="connsiteX16" fmla="*/ 16120 w 125052"/>
                <a:gd name="connsiteY16" fmla="*/ 173676 h 178907"/>
                <a:gd name="connsiteX17" fmla="*/ 77004 w 125052"/>
                <a:gd name="connsiteY17" fmla="*/ 101810 h 17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5052" h="178907">
                  <a:moveTo>
                    <a:pt x="77004" y="101810"/>
                  </a:moveTo>
                  <a:cubicBezTo>
                    <a:pt x="87362" y="128380"/>
                    <a:pt x="99488" y="167097"/>
                    <a:pt x="103530" y="172917"/>
                  </a:cubicBezTo>
                  <a:cubicBezTo>
                    <a:pt x="107572" y="178484"/>
                    <a:pt x="110099" y="178484"/>
                    <a:pt x="116920" y="178484"/>
                  </a:cubicBezTo>
                  <a:lnTo>
                    <a:pt x="122478" y="178484"/>
                  </a:lnTo>
                  <a:cubicBezTo>
                    <a:pt x="125004" y="178231"/>
                    <a:pt x="125257" y="176713"/>
                    <a:pt x="125257" y="175954"/>
                  </a:cubicBezTo>
                  <a:cubicBezTo>
                    <a:pt x="125257" y="175195"/>
                    <a:pt x="124751" y="174688"/>
                    <a:pt x="123993" y="173676"/>
                  </a:cubicBezTo>
                  <a:cubicBezTo>
                    <a:pt x="121467" y="170893"/>
                    <a:pt x="119951" y="167097"/>
                    <a:pt x="118183" y="162036"/>
                  </a:cubicBezTo>
                  <a:lnTo>
                    <a:pt x="66646" y="18050"/>
                  </a:lnTo>
                  <a:cubicBezTo>
                    <a:pt x="61341" y="3373"/>
                    <a:pt x="47699" y="83"/>
                    <a:pt x="35825" y="83"/>
                  </a:cubicBezTo>
                  <a:cubicBezTo>
                    <a:pt x="34562" y="83"/>
                    <a:pt x="31278" y="83"/>
                    <a:pt x="31278" y="2867"/>
                  </a:cubicBezTo>
                  <a:cubicBezTo>
                    <a:pt x="31278" y="4891"/>
                    <a:pt x="33299" y="5397"/>
                    <a:pt x="33551" y="5397"/>
                  </a:cubicBezTo>
                  <a:cubicBezTo>
                    <a:pt x="41888" y="6916"/>
                    <a:pt x="43656" y="8434"/>
                    <a:pt x="49972" y="25641"/>
                  </a:cubicBezTo>
                  <a:lnTo>
                    <a:pt x="74478" y="94471"/>
                  </a:lnTo>
                  <a:lnTo>
                    <a:pt x="4751" y="163807"/>
                  </a:lnTo>
                  <a:cubicBezTo>
                    <a:pt x="1720" y="166844"/>
                    <a:pt x="204" y="168362"/>
                    <a:pt x="204" y="171652"/>
                  </a:cubicBezTo>
                  <a:cubicBezTo>
                    <a:pt x="204" y="175954"/>
                    <a:pt x="3741" y="178990"/>
                    <a:pt x="7783" y="178990"/>
                  </a:cubicBezTo>
                  <a:cubicBezTo>
                    <a:pt x="11825" y="178990"/>
                    <a:pt x="14099" y="176207"/>
                    <a:pt x="16120" y="173676"/>
                  </a:cubicBezTo>
                  <a:lnTo>
                    <a:pt x="77004" y="10181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9" name="任意多边形: 形状 468">
              <a:extLst>
                <a:ext uri="{FF2B5EF4-FFF2-40B4-BE49-F238E27FC236}">
                  <a16:creationId xmlns:a16="http://schemas.microsoft.com/office/drawing/2014/main" id="{7AAB0CD0-082C-9F68-30BF-82438984C56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712126" y="7397948"/>
              <a:ext cx="665612" cy="10121"/>
            </a:xfrm>
            <a:custGeom>
              <a:avLst/>
              <a:gdLst>
                <a:gd name="connsiteX0" fmla="*/ 0 w 665612"/>
                <a:gd name="connsiteY0" fmla="*/ 0 h 10121"/>
                <a:gd name="connsiteX1" fmla="*/ 665613 w 665612"/>
                <a:gd name="connsiteY1" fmla="*/ 0 h 10121"/>
                <a:gd name="connsiteX2" fmla="*/ 665613 w 665612"/>
                <a:gd name="connsiteY2" fmla="*/ 10121 h 10121"/>
                <a:gd name="connsiteX3" fmla="*/ 0 w 665612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612" h="10121">
                  <a:moveTo>
                    <a:pt x="0" y="0"/>
                  </a:moveTo>
                  <a:lnTo>
                    <a:pt x="665613" y="0"/>
                  </a:lnTo>
                  <a:lnTo>
                    <a:pt x="665613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0" name="任意多边形: 形状 469">
              <a:extLst>
                <a:ext uri="{FF2B5EF4-FFF2-40B4-BE49-F238E27FC236}">
                  <a16:creationId xmlns:a16="http://schemas.microsoft.com/office/drawing/2014/main" id="{27CF5D39-F109-63B1-F8F5-67782CD2738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721978" y="7467018"/>
              <a:ext cx="212716" cy="172833"/>
            </a:xfrm>
            <a:custGeom>
              <a:avLst/>
              <a:gdLst>
                <a:gd name="connsiteX0" fmla="*/ 181328 w 212716"/>
                <a:gd name="connsiteY0" fmla="*/ 26667 h 172833"/>
                <a:gd name="connsiteX1" fmla="*/ 208612 w 212716"/>
                <a:gd name="connsiteY1" fmla="*/ 7941 h 172833"/>
                <a:gd name="connsiteX2" fmla="*/ 212907 w 212716"/>
                <a:gd name="connsiteY2" fmla="*/ 2880 h 172833"/>
                <a:gd name="connsiteX3" fmla="*/ 209623 w 212716"/>
                <a:gd name="connsiteY3" fmla="*/ 97 h 172833"/>
                <a:gd name="connsiteX4" fmla="*/ 184107 w 212716"/>
                <a:gd name="connsiteY4" fmla="*/ 856 h 172833"/>
                <a:gd name="connsiteX5" fmla="*/ 158339 w 212716"/>
                <a:gd name="connsiteY5" fmla="*/ 97 h 172833"/>
                <a:gd name="connsiteX6" fmla="*/ 153791 w 212716"/>
                <a:gd name="connsiteY6" fmla="*/ 5158 h 172833"/>
                <a:gd name="connsiteX7" fmla="*/ 158339 w 212716"/>
                <a:gd name="connsiteY7" fmla="*/ 7941 h 172833"/>
                <a:gd name="connsiteX8" fmla="*/ 175518 w 212716"/>
                <a:gd name="connsiteY8" fmla="*/ 19076 h 172833"/>
                <a:gd name="connsiteX9" fmla="*/ 174760 w 212716"/>
                <a:gd name="connsiteY9" fmla="*/ 24390 h 172833"/>
                <a:gd name="connsiteX10" fmla="*/ 146465 w 212716"/>
                <a:gd name="connsiteY10" fmla="*/ 136997 h 172833"/>
                <a:gd name="connsiteX11" fmla="*/ 90633 w 212716"/>
                <a:gd name="connsiteY11" fmla="*/ 4905 h 172833"/>
                <a:gd name="connsiteX12" fmla="*/ 82549 w 212716"/>
                <a:gd name="connsiteY12" fmla="*/ 97 h 172833"/>
                <a:gd name="connsiteX13" fmla="*/ 48696 w 212716"/>
                <a:gd name="connsiteY13" fmla="*/ 97 h 172833"/>
                <a:gd name="connsiteX14" fmla="*/ 41370 w 212716"/>
                <a:gd name="connsiteY14" fmla="*/ 5158 h 172833"/>
                <a:gd name="connsiteX15" fmla="*/ 48444 w 212716"/>
                <a:gd name="connsiteY15" fmla="*/ 7941 h 172833"/>
                <a:gd name="connsiteX16" fmla="*/ 65623 w 212716"/>
                <a:gd name="connsiteY16" fmla="*/ 10219 h 172833"/>
                <a:gd name="connsiteX17" fmla="*/ 31770 w 212716"/>
                <a:gd name="connsiteY17" fmla="*/ 146107 h 172833"/>
                <a:gd name="connsiteX18" fmla="*/ 4486 w 212716"/>
                <a:gd name="connsiteY18" fmla="*/ 165086 h 172833"/>
                <a:gd name="connsiteX19" fmla="*/ 191 w 212716"/>
                <a:gd name="connsiteY19" fmla="*/ 170147 h 172833"/>
                <a:gd name="connsiteX20" fmla="*/ 3475 w 212716"/>
                <a:gd name="connsiteY20" fmla="*/ 172931 h 172833"/>
                <a:gd name="connsiteX21" fmla="*/ 28738 w 212716"/>
                <a:gd name="connsiteY21" fmla="*/ 172172 h 172833"/>
                <a:gd name="connsiteX22" fmla="*/ 54760 w 212716"/>
                <a:gd name="connsiteY22" fmla="*/ 172931 h 172833"/>
                <a:gd name="connsiteX23" fmla="*/ 59307 w 212716"/>
                <a:gd name="connsiteY23" fmla="*/ 167870 h 172833"/>
                <a:gd name="connsiteX24" fmla="*/ 54254 w 212716"/>
                <a:gd name="connsiteY24" fmla="*/ 165086 h 172833"/>
                <a:gd name="connsiteX25" fmla="*/ 37581 w 212716"/>
                <a:gd name="connsiteY25" fmla="*/ 153952 h 172833"/>
                <a:gd name="connsiteX26" fmla="*/ 38591 w 212716"/>
                <a:gd name="connsiteY26" fmla="*/ 148132 h 172833"/>
                <a:gd name="connsiteX27" fmla="*/ 71939 w 212716"/>
                <a:gd name="connsiteY27" fmla="*/ 14521 h 172833"/>
                <a:gd name="connsiteX28" fmla="*/ 74212 w 212716"/>
                <a:gd name="connsiteY28" fmla="*/ 19076 h 172833"/>
                <a:gd name="connsiteX29" fmla="*/ 137118 w 212716"/>
                <a:gd name="connsiteY29" fmla="*/ 168123 h 172833"/>
                <a:gd name="connsiteX30" fmla="*/ 141918 w 212716"/>
                <a:gd name="connsiteY30" fmla="*/ 172931 h 172833"/>
                <a:gd name="connsiteX31" fmla="*/ 145960 w 212716"/>
                <a:gd name="connsiteY31" fmla="*/ 167617 h 172833"/>
                <a:gd name="connsiteX32" fmla="*/ 181328 w 212716"/>
                <a:gd name="connsiteY32" fmla="*/ 26667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2716" h="172833">
                  <a:moveTo>
                    <a:pt x="181328" y="26667"/>
                  </a:moveTo>
                  <a:cubicBezTo>
                    <a:pt x="183855" y="16545"/>
                    <a:pt x="188402" y="8701"/>
                    <a:pt x="208612" y="7941"/>
                  </a:cubicBezTo>
                  <a:cubicBezTo>
                    <a:pt x="209876" y="7941"/>
                    <a:pt x="212907" y="7688"/>
                    <a:pt x="212907" y="2880"/>
                  </a:cubicBezTo>
                  <a:cubicBezTo>
                    <a:pt x="212907" y="2627"/>
                    <a:pt x="212907" y="97"/>
                    <a:pt x="209623" y="97"/>
                  </a:cubicBezTo>
                  <a:cubicBezTo>
                    <a:pt x="201286" y="97"/>
                    <a:pt x="192444" y="856"/>
                    <a:pt x="184107" y="856"/>
                  </a:cubicBezTo>
                  <a:cubicBezTo>
                    <a:pt x="175518" y="856"/>
                    <a:pt x="166676" y="97"/>
                    <a:pt x="158339" y="97"/>
                  </a:cubicBezTo>
                  <a:cubicBezTo>
                    <a:pt x="156823" y="97"/>
                    <a:pt x="153791" y="97"/>
                    <a:pt x="153791" y="5158"/>
                  </a:cubicBezTo>
                  <a:cubicBezTo>
                    <a:pt x="153791" y="7941"/>
                    <a:pt x="156318" y="7941"/>
                    <a:pt x="158339" y="7941"/>
                  </a:cubicBezTo>
                  <a:cubicBezTo>
                    <a:pt x="172739" y="8194"/>
                    <a:pt x="175518" y="13509"/>
                    <a:pt x="175518" y="19076"/>
                  </a:cubicBezTo>
                  <a:cubicBezTo>
                    <a:pt x="175518" y="19835"/>
                    <a:pt x="175012" y="23631"/>
                    <a:pt x="174760" y="24390"/>
                  </a:cubicBezTo>
                  <a:lnTo>
                    <a:pt x="146465" y="136997"/>
                  </a:lnTo>
                  <a:lnTo>
                    <a:pt x="90633" y="4905"/>
                  </a:lnTo>
                  <a:cubicBezTo>
                    <a:pt x="88612" y="350"/>
                    <a:pt x="88360" y="97"/>
                    <a:pt x="82549" y="97"/>
                  </a:cubicBezTo>
                  <a:lnTo>
                    <a:pt x="48696" y="97"/>
                  </a:lnTo>
                  <a:cubicBezTo>
                    <a:pt x="43644" y="97"/>
                    <a:pt x="41370" y="97"/>
                    <a:pt x="41370" y="5158"/>
                  </a:cubicBezTo>
                  <a:cubicBezTo>
                    <a:pt x="41370" y="7941"/>
                    <a:pt x="43644" y="7941"/>
                    <a:pt x="48444" y="7941"/>
                  </a:cubicBezTo>
                  <a:cubicBezTo>
                    <a:pt x="49707" y="7941"/>
                    <a:pt x="65623" y="7941"/>
                    <a:pt x="65623" y="10219"/>
                  </a:cubicBezTo>
                  <a:lnTo>
                    <a:pt x="31770" y="146107"/>
                  </a:lnTo>
                  <a:cubicBezTo>
                    <a:pt x="29244" y="156229"/>
                    <a:pt x="24949" y="164327"/>
                    <a:pt x="4486" y="165086"/>
                  </a:cubicBezTo>
                  <a:cubicBezTo>
                    <a:pt x="2970" y="165086"/>
                    <a:pt x="191" y="165339"/>
                    <a:pt x="191" y="170147"/>
                  </a:cubicBezTo>
                  <a:cubicBezTo>
                    <a:pt x="191" y="171919"/>
                    <a:pt x="1454" y="172931"/>
                    <a:pt x="3475" y="172931"/>
                  </a:cubicBezTo>
                  <a:cubicBezTo>
                    <a:pt x="11560" y="172931"/>
                    <a:pt x="20402" y="172172"/>
                    <a:pt x="28738" y="172172"/>
                  </a:cubicBezTo>
                  <a:cubicBezTo>
                    <a:pt x="37328" y="172172"/>
                    <a:pt x="46423" y="172931"/>
                    <a:pt x="54760" y="172931"/>
                  </a:cubicBezTo>
                  <a:cubicBezTo>
                    <a:pt x="56023" y="172931"/>
                    <a:pt x="59307" y="172931"/>
                    <a:pt x="59307" y="167870"/>
                  </a:cubicBezTo>
                  <a:cubicBezTo>
                    <a:pt x="59307" y="165339"/>
                    <a:pt x="57033" y="165086"/>
                    <a:pt x="54254" y="165086"/>
                  </a:cubicBezTo>
                  <a:cubicBezTo>
                    <a:pt x="39602" y="164580"/>
                    <a:pt x="37581" y="159013"/>
                    <a:pt x="37581" y="153952"/>
                  </a:cubicBezTo>
                  <a:cubicBezTo>
                    <a:pt x="37581" y="152181"/>
                    <a:pt x="37833" y="150915"/>
                    <a:pt x="38591" y="148132"/>
                  </a:cubicBezTo>
                  <a:lnTo>
                    <a:pt x="71939" y="14521"/>
                  </a:lnTo>
                  <a:cubicBezTo>
                    <a:pt x="72949" y="16039"/>
                    <a:pt x="72949" y="16545"/>
                    <a:pt x="74212" y="19076"/>
                  </a:cubicBezTo>
                  <a:lnTo>
                    <a:pt x="137118" y="168123"/>
                  </a:lnTo>
                  <a:cubicBezTo>
                    <a:pt x="138886" y="172425"/>
                    <a:pt x="139644" y="172931"/>
                    <a:pt x="141918" y="172931"/>
                  </a:cubicBezTo>
                  <a:cubicBezTo>
                    <a:pt x="144697" y="172931"/>
                    <a:pt x="144697" y="172172"/>
                    <a:pt x="145960" y="167617"/>
                  </a:cubicBezTo>
                  <a:lnTo>
                    <a:pt x="181328" y="2666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1" name="任意多边形: 形状 470">
              <a:extLst>
                <a:ext uri="{FF2B5EF4-FFF2-40B4-BE49-F238E27FC236}">
                  <a16:creationId xmlns:a16="http://schemas.microsoft.com/office/drawing/2014/main" id="{F7AE791B-3F3A-5AF1-4B59-0302EAC92DB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012938" y="7492323"/>
              <a:ext cx="168000" cy="168531"/>
            </a:xfrm>
            <a:custGeom>
              <a:avLst/>
              <a:gdLst>
                <a:gd name="connsiteX0" fmla="*/ 89381 w 168000"/>
                <a:gd name="connsiteY0" fmla="*/ 89424 h 168531"/>
                <a:gd name="connsiteX1" fmla="*/ 159866 w 168000"/>
                <a:gd name="connsiteY1" fmla="*/ 89424 h 168531"/>
                <a:gd name="connsiteX2" fmla="*/ 168203 w 168000"/>
                <a:gd name="connsiteY2" fmla="*/ 84363 h 168531"/>
                <a:gd name="connsiteX3" fmla="*/ 159866 w 168000"/>
                <a:gd name="connsiteY3" fmla="*/ 79302 h 168531"/>
                <a:gd name="connsiteX4" fmla="*/ 89381 w 168000"/>
                <a:gd name="connsiteY4" fmla="*/ 79302 h 168531"/>
                <a:gd name="connsiteX5" fmla="*/ 89381 w 168000"/>
                <a:gd name="connsiteY5" fmla="*/ 8448 h 168531"/>
                <a:gd name="connsiteX6" fmla="*/ 84329 w 168000"/>
                <a:gd name="connsiteY6" fmla="*/ 97 h 168531"/>
                <a:gd name="connsiteX7" fmla="*/ 79276 w 168000"/>
                <a:gd name="connsiteY7" fmla="*/ 8448 h 168531"/>
                <a:gd name="connsiteX8" fmla="*/ 79276 w 168000"/>
                <a:gd name="connsiteY8" fmla="*/ 79302 h 168531"/>
                <a:gd name="connsiteX9" fmla="*/ 8539 w 168000"/>
                <a:gd name="connsiteY9" fmla="*/ 79302 h 168531"/>
                <a:gd name="connsiteX10" fmla="*/ 202 w 168000"/>
                <a:gd name="connsiteY10" fmla="*/ 84363 h 168531"/>
                <a:gd name="connsiteX11" fmla="*/ 8539 w 168000"/>
                <a:gd name="connsiteY11" fmla="*/ 89424 h 168531"/>
                <a:gd name="connsiteX12" fmla="*/ 79276 w 168000"/>
                <a:gd name="connsiteY12" fmla="*/ 89424 h 168531"/>
                <a:gd name="connsiteX13" fmla="*/ 79276 w 168000"/>
                <a:gd name="connsiteY13" fmla="*/ 160278 h 168531"/>
                <a:gd name="connsiteX14" fmla="*/ 84329 w 168000"/>
                <a:gd name="connsiteY14" fmla="*/ 168629 h 168531"/>
                <a:gd name="connsiteX15" fmla="*/ 89381 w 168000"/>
                <a:gd name="connsiteY15" fmla="*/ 160278 h 168531"/>
                <a:gd name="connsiteX16" fmla="*/ 89381 w 168000"/>
                <a:gd name="connsiteY16" fmla="*/ 89424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000" h="168531">
                  <a:moveTo>
                    <a:pt x="89381" y="89424"/>
                  </a:moveTo>
                  <a:lnTo>
                    <a:pt x="159866" y="89424"/>
                  </a:lnTo>
                  <a:cubicBezTo>
                    <a:pt x="163403" y="89424"/>
                    <a:pt x="168203" y="89424"/>
                    <a:pt x="168203" y="84363"/>
                  </a:cubicBezTo>
                  <a:cubicBezTo>
                    <a:pt x="168203" y="79302"/>
                    <a:pt x="163403" y="79302"/>
                    <a:pt x="159866" y="79302"/>
                  </a:cubicBezTo>
                  <a:lnTo>
                    <a:pt x="89381" y="79302"/>
                  </a:lnTo>
                  <a:lnTo>
                    <a:pt x="89381" y="8448"/>
                  </a:lnTo>
                  <a:cubicBezTo>
                    <a:pt x="89381" y="4905"/>
                    <a:pt x="89381" y="97"/>
                    <a:pt x="84329" y="97"/>
                  </a:cubicBezTo>
                  <a:cubicBezTo>
                    <a:pt x="79276" y="97"/>
                    <a:pt x="79276" y="4905"/>
                    <a:pt x="79276" y="8448"/>
                  </a:cubicBezTo>
                  <a:lnTo>
                    <a:pt x="79276" y="79302"/>
                  </a:lnTo>
                  <a:lnTo>
                    <a:pt x="8539" y="79302"/>
                  </a:lnTo>
                  <a:cubicBezTo>
                    <a:pt x="5002" y="79302"/>
                    <a:pt x="202" y="79302"/>
                    <a:pt x="202" y="84363"/>
                  </a:cubicBezTo>
                  <a:cubicBezTo>
                    <a:pt x="202" y="89424"/>
                    <a:pt x="5002" y="89424"/>
                    <a:pt x="8539" y="89424"/>
                  </a:cubicBezTo>
                  <a:lnTo>
                    <a:pt x="79276" y="89424"/>
                  </a:lnTo>
                  <a:lnTo>
                    <a:pt x="79276" y="160278"/>
                  </a:lnTo>
                  <a:cubicBezTo>
                    <a:pt x="79276" y="163821"/>
                    <a:pt x="79276" y="168629"/>
                    <a:pt x="84329" y="168629"/>
                  </a:cubicBezTo>
                  <a:cubicBezTo>
                    <a:pt x="89381" y="168629"/>
                    <a:pt x="89381" y="163821"/>
                    <a:pt x="89381" y="160278"/>
                  </a:cubicBezTo>
                  <a:lnTo>
                    <a:pt x="89381" y="8942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2" name="任意多边形: 形状 471">
              <a:extLst>
                <a:ext uri="{FF2B5EF4-FFF2-40B4-BE49-F238E27FC236}">
                  <a16:creationId xmlns:a16="http://schemas.microsoft.com/office/drawing/2014/main" id="{87B64E6F-331D-0FDC-1168-1ACEC95AB2E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273907" y="7471320"/>
              <a:ext cx="83368" cy="168531"/>
            </a:xfrm>
            <a:custGeom>
              <a:avLst/>
              <a:gdLst>
                <a:gd name="connsiteX0" fmla="*/ 52002 w 83368"/>
                <a:gd name="connsiteY0" fmla="*/ 6676 h 168531"/>
                <a:gd name="connsiteX1" fmla="*/ 46191 w 83368"/>
                <a:gd name="connsiteY1" fmla="*/ 97 h 168531"/>
                <a:gd name="connsiteX2" fmla="*/ 212 w 83368"/>
                <a:gd name="connsiteY2" fmla="*/ 16292 h 168531"/>
                <a:gd name="connsiteX3" fmla="*/ 212 w 83368"/>
                <a:gd name="connsiteY3" fmla="*/ 24137 h 168531"/>
                <a:gd name="connsiteX4" fmla="*/ 33307 w 83368"/>
                <a:gd name="connsiteY4" fmla="*/ 17557 h 168531"/>
                <a:gd name="connsiteX5" fmla="*/ 33307 w 83368"/>
                <a:gd name="connsiteY5" fmla="*/ 148638 h 168531"/>
                <a:gd name="connsiteX6" fmla="*/ 9812 w 83368"/>
                <a:gd name="connsiteY6" fmla="*/ 160784 h 168531"/>
                <a:gd name="connsiteX7" fmla="*/ 1728 w 83368"/>
                <a:gd name="connsiteY7" fmla="*/ 160784 h 168531"/>
                <a:gd name="connsiteX8" fmla="*/ 1728 w 83368"/>
                <a:gd name="connsiteY8" fmla="*/ 168629 h 168531"/>
                <a:gd name="connsiteX9" fmla="*/ 42655 w 83368"/>
                <a:gd name="connsiteY9" fmla="*/ 167870 h 168531"/>
                <a:gd name="connsiteX10" fmla="*/ 83581 w 83368"/>
                <a:gd name="connsiteY10" fmla="*/ 168629 h 168531"/>
                <a:gd name="connsiteX11" fmla="*/ 83581 w 83368"/>
                <a:gd name="connsiteY11" fmla="*/ 160784 h 168531"/>
                <a:gd name="connsiteX12" fmla="*/ 75497 w 83368"/>
                <a:gd name="connsiteY12" fmla="*/ 160784 h 168531"/>
                <a:gd name="connsiteX13" fmla="*/ 52002 w 83368"/>
                <a:gd name="connsiteY13" fmla="*/ 148638 h 168531"/>
                <a:gd name="connsiteX14" fmla="*/ 52002 w 83368"/>
                <a:gd name="connsiteY14" fmla="*/ 6676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68" h="168531">
                  <a:moveTo>
                    <a:pt x="52002" y="6676"/>
                  </a:moveTo>
                  <a:cubicBezTo>
                    <a:pt x="52002" y="603"/>
                    <a:pt x="52002" y="97"/>
                    <a:pt x="46191" y="97"/>
                  </a:cubicBezTo>
                  <a:cubicBezTo>
                    <a:pt x="30528" y="16292"/>
                    <a:pt x="8297" y="16292"/>
                    <a:pt x="212" y="16292"/>
                  </a:cubicBezTo>
                  <a:lnTo>
                    <a:pt x="212" y="24137"/>
                  </a:lnTo>
                  <a:cubicBezTo>
                    <a:pt x="5265" y="24137"/>
                    <a:pt x="20170" y="24137"/>
                    <a:pt x="33307" y="17557"/>
                  </a:cubicBezTo>
                  <a:lnTo>
                    <a:pt x="33307" y="148638"/>
                  </a:lnTo>
                  <a:cubicBezTo>
                    <a:pt x="33307" y="157748"/>
                    <a:pt x="32549" y="160784"/>
                    <a:pt x="9812" y="160784"/>
                  </a:cubicBezTo>
                  <a:lnTo>
                    <a:pt x="1728" y="160784"/>
                  </a:lnTo>
                  <a:lnTo>
                    <a:pt x="1728" y="168629"/>
                  </a:lnTo>
                  <a:cubicBezTo>
                    <a:pt x="10570" y="167870"/>
                    <a:pt x="32549" y="167870"/>
                    <a:pt x="42655" y="167870"/>
                  </a:cubicBezTo>
                  <a:cubicBezTo>
                    <a:pt x="52760" y="167870"/>
                    <a:pt x="74739" y="167870"/>
                    <a:pt x="83581" y="168629"/>
                  </a:cubicBezTo>
                  <a:lnTo>
                    <a:pt x="83581" y="160784"/>
                  </a:lnTo>
                  <a:lnTo>
                    <a:pt x="75497" y="160784"/>
                  </a:lnTo>
                  <a:cubicBezTo>
                    <a:pt x="52760" y="160784"/>
                    <a:pt x="52002" y="158001"/>
                    <a:pt x="52002" y="148638"/>
                  </a:cubicBezTo>
                  <a:lnTo>
                    <a:pt x="52002" y="667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3" name="任意多边形: 形状 472">
              <a:extLst>
                <a:ext uri="{FF2B5EF4-FFF2-40B4-BE49-F238E27FC236}">
                  <a16:creationId xmlns:a16="http://schemas.microsoft.com/office/drawing/2014/main" id="{1B658DBF-DF39-0CD1-5444-670199B2043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411086" y="7354423"/>
              <a:ext cx="149810" cy="114632"/>
            </a:xfrm>
            <a:custGeom>
              <a:avLst/>
              <a:gdLst>
                <a:gd name="connsiteX0" fmla="*/ 150029 w 149810"/>
                <a:gd name="connsiteY0" fmla="*/ 17804 h 114632"/>
                <a:gd name="connsiteX1" fmla="*/ 139924 w 149810"/>
                <a:gd name="connsiteY1" fmla="*/ 90 h 114632"/>
                <a:gd name="connsiteX2" fmla="*/ 126535 w 149810"/>
                <a:gd name="connsiteY2" fmla="*/ 11983 h 114632"/>
                <a:gd name="connsiteX3" fmla="*/ 130324 w 149810"/>
                <a:gd name="connsiteY3" fmla="*/ 19575 h 114632"/>
                <a:gd name="connsiteX4" fmla="*/ 139166 w 149810"/>
                <a:gd name="connsiteY4" fmla="*/ 40831 h 114632"/>
                <a:gd name="connsiteX5" fmla="*/ 126535 w 149810"/>
                <a:gd name="connsiteY5" fmla="*/ 77018 h 114632"/>
                <a:gd name="connsiteX6" fmla="*/ 97734 w 149810"/>
                <a:gd name="connsiteY6" fmla="*/ 96502 h 114632"/>
                <a:gd name="connsiteX7" fmla="*/ 73229 w 149810"/>
                <a:gd name="connsiteY7" fmla="*/ 73728 h 114632"/>
                <a:gd name="connsiteX8" fmla="*/ 81819 w 149810"/>
                <a:gd name="connsiteY8" fmla="*/ 43868 h 114632"/>
                <a:gd name="connsiteX9" fmla="*/ 77271 w 149810"/>
                <a:gd name="connsiteY9" fmla="*/ 38301 h 114632"/>
                <a:gd name="connsiteX10" fmla="*/ 70450 w 149810"/>
                <a:gd name="connsiteY10" fmla="*/ 42603 h 114632"/>
                <a:gd name="connsiteX11" fmla="*/ 64640 w 149810"/>
                <a:gd name="connsiteY11" fmla="*/ 73222 h 114632"/>
                <a:gd name="connsiteX12" fmla="*/ 30282 w 149810"/>
                <a:gd name="connsiteY12" fmla="*/ 96502 h 114632"/>
                <a:gd name="connsiteX13" fmla="*/ 8303 w 149810"/>
                <a:gd name="connsiteY13" fmla="*/ 67402 h 114632"/>
                <a:gd name="connsiteX14" fmla="*/ 34071 w 149810"/>
                <a:gd name="connsiteY14" fmla="*/ 5910 h 114632"/>
                <a:gd name="connsiteX15" fmla="*/ 29271 w 149810"/>
                <a:gd name="connsiteY15" fmla="*/ 1102 h 114632"/>
                <a:gd name="connsiteX16" fmla="*/ 22703 w 149810"/>
                <a:gd name="connsiteY16" fmla="*/ 6669 h 114632"/>
                <a:gd name="connsiteX17" fmla="*/ 219 w 149810"/>
                <a:gd name="connsiteY17" fmla="*/ 78536 h 114632"/>
                <a:gd name="connsiteX18" fmla="*/ 26745 w 149810"/>
                <a:gd name="connsiteY18" fmla="*/ 114722 h 114632"/>
                <a:gd name="connsiteX19" fmla="*/ 65650 w 149810"/>
                <a:gd name="connsiteY19" fmla="*/ 88152 h 114632"/>
                <a:gd name="connsiteX20" fmla="*/ 93440 w 149810"/>
                <a:gd name="connsiteY20" fmla="*/ 114722 h 114632"/>
                <a:gd name="connsiteX21" fmla="*/ 134366 w 149810"/>
                <a:gd name="connsiteY21" fmla="*/ 80307 h 114632"/>
                <a:gd name="connsiteX22" fmla="*/ 150029 w 149810"/>
                <a:gd name="connsiteY22" fmla="*/ 17804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9810" h="114632">
                  <a:moveTo>
                    <a:pt x="150029" y="17804"/>
                  </a:moveTo>
                  <a:cubicBezTo>
                    <a:pt x="150029" y="6416"/>
                    <a:pt x="145482" y="90"/>
                    <a:pt x="139924" y="90"/>
                  </a:cubicBezTo>
                  <a:cubicBezTo>
                    <a:pt x="133356" y="90"/>
                    <a:pt x="126535" y="6163"/>
                    <a:pt x="126535" y="11983"/>
                  </a:cubicBezTo>
                  <a:cubicBezTo>
                    <a:pt x="126535" y="14514"/>
                    <a:pt x="127798" y="17297"/>
                    <a:pt x="130324" y="19575"/>
                  </a:cubicBezTo>
                  <a:cubicBezTo>
                    <a:pt x="134619" y="23371"/>
                    <a:pt x="139166" y="30203"/>
                    <a:pt x="139166" y="40831"/>
                  </a:cubicBezTo>
                  <a:cubicBezTo>
                    <a:pt x="139166" y="50953"/>
                    <a:pt x="134366" y="65377"/>
                    <a:pt x="126535" y="77018"/>
                  </a:cubicBezTo>
                  <a:cubicBezTo>
                    <a:pt x="118956" y="87899"/>
                    <a:pt x="109608" y="96502"/>
                    <a:pt x="97734" y="96502"/>
                  </a:cubicBezTo>
                  <a:cubicBezTo>
                    <a:pt x="83334" y="96502"/>
                    <a:pt x="75503" y="87393"/>
                    <a:pt x="73229" y="73728"/>
                  </a:cubicBezTo>
                  <a:cubicBezTo>
                    <a:pt x="76008" y="67149"/>
                    <a:pt x="81819" y="50953"/>
                    <a:pt x="81819" y="43868"/>
                  </a:cubicBezTo>
                  <a:cubicBezTo>
                    <a:pt x="81819" y="40831"/>
                    <a:pt x="80555" y="38301"/>
                    <a:pt x="77271" y="38301"/>
                  </a:cubicBezTo>
                  <a:cubicBezTo>
                    <a:pt x="75250" y="38301"/>
                    <a:pt x="72471" y="38807"/>
                    <a:pt x="70450" y="42603"/>
                  </a:cubicBezTo>
                  <a:cubicBezTo>
                    <a:pt x="67671" y="47664"/>
                    <a:pt x="64640" y="64112"/>
                    <a:pt x="64640" y="73222"/>
                  </a:cubicBezTo>
                  <a:cubicBezTo>
                    <a:pt x="56303" y="85115"/>
                    <a:pt x="46198" y="96502"/>
                    <a:pt x="30282" y="96502"/>
                  </a:cubicBezTo>
                  <a:cubicBezTo>
                    <a:pt x="13608" y="96502"/>
                    <a:pt x="8303" y="81572"/>
                    <a:pt x="8303" y="67402"/>
                  </a:cubicBezTo>
                  <a:cubicBezTo>
                    <a:pt x="8303" y="35770"/>
                    <a:pt x="34071" y="9200"/>
                    <a:pt x="34071" y="5910"/>
                  </a:cubicBezTo>
                  <a:cubicBezTo>
                    <a:pt x="34071" y="3127"/>
                    <a:pt x="32050" y="1102"/>
                    <a:pt x="29271" y="1102"/>
                  </a:cubicBezTo>
                  <a:cubicBezTo>
                    <a:pt x="25987" y="1102"/>
                    <a:pt x="24219" y="4392"/>
                    <a:pt x="22703" y="6669"/>
                  </a:cubicBezTo>
                  <a:cubicBezTo>
                    <a:pt x="9819" y="25395"/>
                    <a:pt x="219" y="55508"/>
                    <a:pt x="219" y="78536"/>
                  </a:cubicBezTo>
                  <a:cubicBezTo>
                    <a:pt x="219" y="95996"/>
                    <a:pt x="6029" y="114722"/>
                    <a:pt x="26745" y="114722"/>
                  </a:cubicBezTo>
                  <a:cubicBezTo>
                    <a:pt x="44682" y="114722"/>
                    <a:pt x="56555" y="102070"/>
                    <a:pt x="65650" y="88152"/>
                  </a:cubicBezTo>
                  <a:cubicBezTo>
                    <a:pt x="67924" y="102829"/>
                    <a:pt x="77777" y="114722"/>
                    <a:pt x="93440" y="114722"/>
                  </a:cubicBezTo>
                  <a:cubicBezTo>
                    <a:pt x="113145" y="114722"/>
                    <a:pt x="125271" y="99286"/>
                    <a:pt x="134366" y="80307"/>
                  </a:cubicBezTo>
                  <a:cubicBezTo>
                    <a:pt x="140429" y="67908"/>
                    <a:pt x="150029" y="33493"/>
                    <a:pt x="150029" y="1780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4" name="任意多边形: 形状 473">
              <a:extLst>
                <a:ext uri="{FF2B5EF4-FFF2-40B4-BE49-F238E27FC236}">
                  <a16:creationId xmlns:a16="http://schemas.microsoft.com/office/drawing/2014/main" id="{1207211C-DEDD-0D31-7A3B-7C1525087A4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565306" y="7386788"/>
              <a:ext cx="77633" cy="153576"/>
            </a:xfrm>
            <a:custGeom>
              <a:avLst/>
              <a:gdLst>
                <a:gd name="connsiteX0" fmla="*/ 77859 w 77633"/>
                <a:gd name="connsiteY0" fmla="*/ 6823 h 153576"/>
                <a:gd name="connsiteX1" fmla="*/ 70785 w 77633"/>
                <a:gd name="connsiteY1" fmla="*/ 92 h 153576"/>
                <a:gd name="connsiteX2" fmla="*/ 60882 w 77633"/>
                <a:gd name="connsiteY2" fmla="*/ 9834 h 153576"/>
                <a:gd name="connsiteX3" fmla="*/ 67955 w 77633"/>
                <a:gd name="connsiteY3" fmla="*/ 16565 h 153576"/>
                <a:gd name="connsiteX4" fmla="*/ 77859 w 77633"/>
                <a:gd name="connsiteY4" fmla="*/ 6823 h 153576"/>
                <a:gd name="connsiteX5" fmla="*/ 40368 w 77633"/>
                <a:gd name="connsiteY5" fmla="*/ 126212 h 153576"/>
                <a:gd name="connsiteX6" fmla="*/ 17555 w 77633"/>
                <a:gd name="connsiteY6" fmla="*/ 148708 h 153576"/>
                <a:gd name="connsiteX7" fmla="*/ 11189 w 77633"/>
                <a:gd name="connsiteY7" fmla="*/ 147646 h 153576"/>
                <a:gd name="connsiteX8" fmla="*/ 17202 w 77633"/>
                <a:gd name="connsiteY8" fmla="*/ 138612 h 153576"/>
                <a:gd name="connsiteX9" fmla="*/ 10305 w 77633"/>
                <a:gd name="connsiteY9" fmla="*/ 132058 h 153576"/>
                <a:gd name="connsiteX10" fmla="*/ 225 w 77633"/>
                <a:gd name="connsiteY10" fmla="*/ 142509 h 153576"/>
                <a:gd name="connsiteX11" fmla="*/ 17732 w 77633"/>
                <a:gd name="connsiteY11" fmla="*/ 153668 h 153576"/>
                <a:gd name="connsiteX12" fmla="*/ 54515 w 77633"/>
                <a:gd name="connsiteY12" fmla="*/ 125681 h 153576"/>
                <a:gd name="connsiteX13" fmla="*/ 70431 w 77633"/>
                <a:gd name="connsiteY13" fmla="*/ 62266 h 153576"/>
                <a:gd name="connsiteX14" fmla="*/ 71315 w 77633"/>
                <a:gd name="connsiteY14" fmla="*/ 56066 h 153576"/>
                <a:gd name="connsiteX15" fmla="*/ 52393 w 77633"/>
                <a:gd name="connsiteY15" fmla="*/ 39416 h 153576"/>
                <a:gd name="connsiteX16" fmla="*/ 21446 w 77633"/>
                <a:gd name="connsiteY16" fmla="*/ 66517 h 153576"/>
                <a:gd name="connsiteX17" fmla="*/ 24452 w 77633"/>
                <a:gd name="connsiteY17" fmla="*/ 68820 h 153576"/>
                <a:gd name="connsiteX18" fmla="*/ 27989 w 77633"/>
                <a:gd name="connsiteY18" fmla="*/ 65632 h 153576"/>
                <a:gd name="connsiteX19" fmla="*/ 51863 w 77633"/>
                <a:gd name="connsiteY19" fmla="*/ 44375 h 153576"/>
                <a:gd name="connsiteX20" fmla="*/ 57875 w 77633"/>
                <a:gd name="connsiteY20" fmla="*/ 53055 h 153576"/>
                <a:gd name="connsiteX21" fmla="*/ 57345 w 77633"/>
                <a:gd name="connsiteY21" fmla="*/ 58369 h 153576"/>
                <a:gd name="connsiteX22" fmla="*/ 40368 w 77633"/>
                <a:gd name="connsiteY22" fmla="*/ 126212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633" h="153576">
                  <a:moveTo>
                    <a:pt x="77859" y="6823"/>
                  </a:moveTo>
                  <a:cubicBezTo>
                    <a:pt x="77859" y="3811"/>
                    <a:pt x="75560" y="92"/>
                    <a:pt x="70785" y="92"/>
                  </a:cubicBezTo>
                  <a:cubicBezTo>
                    <a:pt x="65656" y="92"/>
                    <a:pt x="60882" y="5051"/>
                    <a:pt x="60882" y="9834"/>
                  </a:cubicBezTo>
                  <a:cubicBezTo>
                    <a:pt x="60882" y="12668"/>
                    <a:pt x="63004" y="16565"/>
                    <a:pt x="67955" y="16565"/>
                  </a:cubicBezTo>
                  <a:cubicBezTo>
                    <a:pt x="72730" y="16565"/>
                    <a:pt x="77859" y="11960"/>
                    <a:pt x="77859" y="6823"/>
                  </a:cubicBezTo>
                  <a:close/>
                  <a:moveTo>
                    <a:pt x="40368" y="126212"/>
                  </a:moveTo>
                  <a:cubicBezTo>
                    <a:pt x="37362" y="138435"/>
                    <a:pt x="27989" y="148708"/>
                    <a:pt x="17555" y="148708"/>
                  </a:cubicBezTo>
                  <a:cubicBezTo>
                    <a:pt x="15256" y="148708"/>
                    <a:pt x="13134" y="148354"/>
                    <a:pt x="11189" y="147646"/>
                  </a:cubicBezTo>
                  <a:cubicBezTo>
                    <a:pt x="15787" y="145520"/>
                    <a:pt x="17202" y="141269"/>
                    <a:pt x="17202" y="138612"/>
                  </a:cubicBezTo>
                  <a:cubicBezTo>
                    <a:pt x="17202" y="134360"/>
                    <a:pt x="13842" y="132058"/>
                    <a:pt x="10305" y="132058"/>
                  </a:cubicBezTo>
                  <a:cubicBezTo>
                    <a:pt x="4823" y="132058"/>
                    <a:pt x="225" y="136840"/>
                    <a:pt x="225" y="142509"/>
                  </a:cubicBezTo>
                  <a:cubicBezTo>
                    <a:pt x="225" y="149240"/>
                    <a:pt x="7122" y="153668"/>
                    <a:pt x="17732" y="153668"/>
                  </a:cubicBezTo>
                  <a:cubicBezTo>
                    <a:pt x="28343" y="153668"/>
                    <a:pt x="49033" y="147291"/>
                    <a:pt x="54515" y="125681"/>
                  </a:cubicBezTo>
                  <a:lnTo>
                    <a:pt x="70431" y="62266"/>
                  </a:lnTo>
                  <a:cubicBezTo>
                    <a:pt x="70962" y="60318"/>
                    <a:pt x="71315" y="58723"/>
                    <a:pt x="71315" y="56066"/>
                  </a:cubicBezTo>
                  <a:cubicBezTo>
                    <a:pt x="71315" y="46324"/>
                    <a:pt x="63004" y="39416"/>
                    <a:pt x="52393" y="39416"/>
                  </a:cubicBezTo>
                  <a:cubicBezTo>
                    <a:pt x="32764" y="39416"/>
                    <a:pt x="21446" y="64038"/>
                    <a:pt x="21446" y="66517"/>
                  </a:cubicBezTo>
                  <a:cubicBezTo>
                    <a:pt x="21446" y="68820"/>
                    <a:pt x="23922" y="68820"/>
                    <a:pt x="24452" y="68820"/>
                  </a:cubicBezTo>
                  <a:cubicBezTo>
                    <a:pt x="26574" y="68820"/>
                    <a:pt x="26751" y="68289"/>
                    <a:pt x="27989" y="65632"/>
                  </a:cubicBezTo>
                  <a:cubicBezTo>
                    <a:pt x="32410" y="55358"/>
                    <a:pt x="41606" y="44375"/>
                    <a:pt x="51863" y="44375"/>
                  </a:cubicBezTo>
                  <a:cubicBezTo>
                    <a:pt x="56284" y="44375"/>
                    <a:pt x="57875" y="47387"/>
                    <a:pt x="57875" y="53055"/>
                  </a:cubicBezTo>
                  <a:cubicBezTo>
                    <a:pt x="57875" y="55004"/>
                    <a:pt x="57522" y="57483"/>
                    <a:pt x="57345" y="58369"/>
                  </a:cubicBezTo>
                  <a:lnTo>
                    <a:pt x="40368" y="1262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5" name="任意多边形: 形状 474">
              <a:extLst>
                <a:ext uri="{FF2B5EF4-FFF2-40B4-BE49-F238E27FC236}">
                  <a16:creationId xmlns:a16="http://schemas.microsoft.com/office/drawing/2014/main" id="{425A5AAC-9CCD-2F38-EB42-E6C54329F2E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693480" y="7439448"/>
              <a:ext cx="29557" cy="75662"/>
            </a:xfrm>
            <a:custGeom>
              <a:avLst/>
              <a:gdLst>
                <a:gd name="connsiteX0" fmla="*/ 29787 w 29557"/>
                <a:gd name="connsiteY0" fmla="*/ 26660 h 75662"/>
                <a:gd name="connsiteX1" fmla="*/ 13618 w 29557"/>
                <a:gd name="connsiteY1" fmla="*/ 90 h 75662"/>
                <a:gd name="connsiteX2" fmla="*/ 229 w 29557"/>
                <a:gd name="connsiteY2" fmla="*/ 13502 h 75662"/>
                <a:gd name="connsiteX3" fmla="*/ 13618 w 29557"/>
                <a:gd name="connsiteY3" fmla="*/ 26913 h 75662"/>
                <a:gd name="connsiteX4" fmla="*/ 22461 w 29557"/>
                <a:gd name="connsiteY4" fmla="*/ 23624 h 75662"/>
                <a:gd name="connsiteX5" fmla="*/ 23724 w 29557"/>
                <a:gd name="connsiteY5" fmla="*/ 22865 h 75662"/>
                <a:gd name="connsiteX6" fmla="*/ 24229 w 29557"/>
                <a:gd name="connsiteY6" fmla="*/ 26660 h 75662"/>
                <a:gd name="connsiteX7" fmla="*/ 7050 w 29557"/>
                <a:gd name="connsiteY7" fmla="*/ 68920 h 75662"/>
                <a:gd name="connsiteX8" fmla="*/ 4271 w 29557"/>
                <a:gd name="connsiteY8" fmla="*/ 72969 h 75662"/>
                <a:gd name="connsiteX9" fmla="*/ 6797 w 29557"/>
                <a:gd name="connsiteY9" fmla="*/ 75752 h 75662"/>
                <a:gd name="connsiteX10" fmla="*/ 29787 w 29557"/>
                <a:gd name="connsiteY10" fmla="*/ 26660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57" h="75662">
                  <a:moveTo>
                    <a:pt x="29787" y="26660"/>
                  </a:moveTo>
                  <a:cubicBezTo>
                    <a:pt x="29787" y="9959"/>
                    <a:pt x="23471" y="90"/>
                    <a:pt x="13618" y="90"/>
                  </a:cubicBezTo>
                  <a:cubicBezTo>
                    <a:pt x="5282" y="90"/>
                    <a:pt x="229" y="6416"/>
                    <a:pt x="229" y="13502"/>
                  </a:cubicBezTo>
                  <a:cubicBezTo>
                    <a:pt x="229" y="20334"/>
                    <a:pt x="5282" y="26913"/>
                    <a:pt x="13618" y="26913"/>
                  </a:cubicBezTo>
                  <a:cubicBezTo>
                    <a:pt x="16650" y="26913"/>
                    <a:pt x="19934" y="25901"/>
                    <a:pt x="22461" y="23624"/>
                  </a:cubicBezTo>
                  <a:cubicBezTo>
                    <a:pt x="23218" y="23118"/>
                    <a:pt x="23471" y="22865"/>
                    <a:pt x="23724" y="22865"/>
                  </a:cubicBezTo>
                  <a:cubicBezTo>
                    <a:pt x="23976" y="22865"/>
                    <a:pt x="24229" y="23118"/>
                    <a:pt x="24229" y="26660"/>
                  </a:cubicBezTo>
                  <a:cubicBezTo>
                    <a:pt x="24229" y="45386"/>
                    <a:pt x="15387" y="60569"/>
                    <a:pt x="7050" y="68920"/>
                  </a:cubicBezTo>
                  <a:cubicBezTo>
                    <a:pt x="4271" y="71703"/>
                    <a:pt x="4271" y="72210"/>
                    <a:pt x="4271" y="72969"/>
                  </a:cubicBezTo>
                  <a:cubicBezTo>
                    <a:pt x="4271" y="74740"/>
                    <a:pt x="5534" y="75752"/>
                    <a:pt x="6797" y="75752"/>
                  </a:cubicBezTo>
                  <a:cubicBezTo>
                    <a:pt x="9576" y="75752"/>
                    <a:pt x="29787" y="56267"/>
                    <a:pt x="29787" y="2666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010A83A7-B6E5-93BB-4436-8DD11F3955A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0286013" y="7299005"/>
              <a:ext cx="103579" cy="219142"/>
            </a:xfrm>
            <a:custGeom>
              <a:avLst/>
              <a:gdLst>
                <a:gd name="connsiteX0" fmla="*/ 103832 w 103579"/>
                <a:gd name="connsiteY0" fmla="*/ 9200 h 219142"/>
                <a:gd name="connsiteX1" fmla="*/ 94232 w 103579"/>
                <a:gd name="connsiteY1" fmla="*/ 90 h 219142"/>
                <a:gd name="connsiteX2" fmla="*/ 80843 w 103579"/>
                <a:gd name="connsiteY2" fmla="*/ 13502 h 219142"/>
                <a:gd name="connsiteX3" fmla="*/ 90190 w 103579"/>
                <a:gd name="connsiteY3" fmla="*/ 22612 h 219142"/>
                <a:gd name="connsiteX4" fmla="*/ 103832 w 103579"/>
                <a:gd name="connsiteY4" fmla="*/ 9200 h 219142"/>
                <a:gd name="connsiteX5" fmla="*/ 53053 w 103579"/>
                <a:gd name="connsiteY5" fmla="*/ 180009 h 219142"/>
                <a:gd name="connsiteX6" fmla="*/ 21980 w 103579"/>
                <a:gd name="connsiteY6" fmla="*/ 213665 h 219142"/>
                <a:gd name="connsiteX7" fmla="*/ 12127 w 103579"/>
                <a:gd name="connsiteY7" fmla="*/ 211388 h 219142"/>
                <a:gd name="connsiteX8" fmla="*/ 23495 w 103579"/>
                <a:gd name="connsiteY8" fmla="*/ 197976 h 219142"/>
                <a:gd name="connsiteX9" fmla="*/ 13895 w 103579"/>
                <a:gd name="connsiteY9" fmla="*/ 189119 h 219142"/>
                <a:gd name="connsiteX10" fmla="*/ 253 w 103579"/>
                <a:gd name="connsiteY10" fmla="*/ 203543 h 219142"/>
                <a:gd name="connsiteX11" fmla="*/ 22485 w 103579"/>
                <a:gd name="connsiteY11" fmla="*/ 219232 h 219142"/>
                <a:gd name="connsiteX12" fmla="*/ 69980 w 103579"/>
                <a:gd name="connsiteY12" fmla="*/ 180768 h 219142"/>
                <a:gd name="connsiteX13" fmla="*/ 93222 w 103579"/>
                <a:gd name="connsiteY13" fmla="*/ 88152 h 219142"/>
                <a:gd name="connsiteX14" fmla="*/ 94485 w 103579"/>
                <a:gd name="connsiteY14" fmla="*/ 78789 h 219142"/>
                <a:gd name="connsiteX15" fmla="*/ 71243 w 103579"/>
                <a:gd name="connsiteY15" fmla="*/ 55508 h 219142"/>
                <a:gd name="connsiteX16" fmla="*/ 31074 w 103579"/>
                <a:gd name="connsiteY16" fmla="*/ 94478 h 219142"/>
                <a:gd name="connsiteX17" fmla="*/ 34106 w 103579"/>
                <a:gd name="connsiteY17" fmla="*/ 97009 h 219142"/>
                <a:gd name="connsiteX18" fmla="*/ 38653 w 103579"/>
                <a:gd name="connsiteY18" fmla="*/ 91948 h 219142"/>
                <a:gd name="connsiteX19" fmla="*/ 70485 w 103579"/>
                <a:gd name="connsiteY19" fmla="*/ 61075 h 219142"/>
                <a:gd name="connsiteX20" fmla="*/ 78569 w 103579"/>
                <a:gd name="connsiteY20" fmla="*/ 72716 h 219142"/>
                <a:gd name="connsiteX21" fmla="*/ 76801 w 103579"/>
                <a:gd name="connsiteY21" fmla="*/ 85621 h 219142"/>
                <a:gd name="connsiteX22" fmla="*/ 53053 w 103579"/>
                <a:gd name="connsiteY22" fmla="*/ 180009 h 2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3579" h="219142">
                  <a:moveTo>
                    <a:pt x="103832" y="9200"/>
                  </a:moveTo>
                  <a:cubicBezTo>
                    <a:pt x="103832" y="4392"/>
                    <a:pt x="100296" y="90"/>
                    <a:pt x="94232" y="90"/>
                  </a:cubicBezTo>
                  <a:cubicBezTo>
                    <a:pt x="88422" y="90"/>
                    <a:pt x="80843" y="5910"/>
                    <a:pt x="80843" y="13502"/>
                  </a:cubicBezTo>
                  <a:cubicBezTo>
                    <a:pt x="80843" y="18563"/>
                    <a:pt x="84380" y="22612"/>
                    <a:pt x="90190" y="22612"/>
                  </a:cubicBezTo>
                  <a:cubicBezTo>
                    <a:pt x="97011" y="22612"/>
                    <a:pt x="103832" y="16032"/>
                    <a:pt x="103832" y="9200"/>
                  </a:cubicBezTo>
                  <a:close/>
                  <a:moveTo>
                    <a:pt x="53053" y="180009"/>
                  </a:moveTo>
                  <a:cubicBezTo>
                    <a:pt x="48253" y="199241"/>
                    <a:pt x="36127" y="213665"/>
                    <a:pt x="21980" y="213665"/>
                  </a:cubicBezTo>
                  <a:cubicBezTo>
                    <a:pt x="20464" y="213665"/>
                    <a:pt x="16674" y="213665"/>
                    <a:pt x="12127" y="211388"/>
                  </a:cubicBezTo>
                  <a:cubicBezTo>
                    <a:pt x="19706" y="209616"/>
                    <a:pt x="23495" y="203037"/>
                    <a:pt x="23495" y="197976"/>
                  </a:cubicBezTo>
                  <a:cubicBezTo>
                    <a:pt x="23495" y="193927"/>
                    <a:pt x="20716" y="189119"/>
                    <a:pt x="13895" y="189119"/>
                  </a:cubicBezTo>
                  <a:cubicBezTo>
                    <a:pt x="7580" y="189119"/>
                    <a:pt x="253" y="194433"/>
                    <a:pt x="253" y="203543"/>
                  </a:cubicBezTo>
                  <a:cubicBezTo>
                    <a:pt x="253" y="213665"/>
                    <a:pt x="10359" y="219232"/>
                    <a:pt x="22485" y="219232"/>
                  </a:cubicBezTo>
                  <a:cubicBezTo>
                    <a:pt x="40169" y="219232"/>
                    <a:pt x="63664" y="205821"/>
                    <a:pt x="69980" y="180768"/>
                  </a:cubicBezTo>
                  <a:lnTo>
                    <a:pt x="93222" y="88152"/>
                  </a:lnTo>
                  <a:cubicBezTo>
                    <a:pt x="94485" y="83091"/>
                    <a:pt x="94485" y="79548"/>
                    <a:pt x="94485" y="78789"/>
                  </a:cubicBezTo>
                  <a:cubicBezTo>
                    <a:pt x="94485" y="64365"/>
                    <a:pt x="83874" y="55508"/>
                    <a:pt x="71243" y="55508"/>
                  </a:cubicBezTo>
                  <a:cubicBezTo>
                    <a:pt x="45474" y="55508"/>
                    <a:pt x="31074" y="92201"/>
                    <a:pt x="31074" y="94478"/>
                  </a:cubicBezTo>
                  <a:cubicBezTo>
                    <a:pt x="31074" y="97009"/>
                    <a:pt x="33601" y="97009"/>
                    <a:pt x="34106" y="97009"/>
                  </a:cubicBezTo>
                  <a:cubicBezTo>
                    <a:pt x="36380" y="97009"/>
                    <a:pt x="36632" y="96756"/>
                    <a:pt x="38653" y="91948"/>
                  </a:cubicBezTo>
                  <a:cubicBezTo>
                    <a:pt x="44969" y="76511"/>
                    <a:pt x="56590" y="61075"/>
                    <a:pt x="70485" y="61075"/>
                  </a:cubicBezTo>
                  <a:cubicBezTo>
                    <a:pt x="74022" y="61075"/>
                    <a:pt x="78569" y="62088"/>
                    <a:pt x="78569" y="72716"/>
                  </a:cubicBezTo>
                  <a:cubicBezTo>
                    <a:pt x="78569" y="78536"/>
                    <a:pt x="77811" y="81319"/>
                    <a:pt x="76801" y="85621"/>
                  </a:cubicBezTo>
                  <a:lnTo>
                    <a:pt x="53053" y="18000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7" name="任意多边形: 形状 476">
              <a:extLst>
                <a:ext uri="{FF2B5EF4-FFF2-40B4-BE49-F238E27FC236}">
                  <a16:creationId xmlns:a16="http://schemas.microsoft.com/office/drawing/2014/main" id="{FB43EC23-1F04-C268-6DEF-297DF47953E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492116" y="7373402"/>
              <a:ext cx="168000" cy="59213"/>
            </a:xfrm>
            <a:custGeom>
              <a:avLst/>
              <a:gdLst>
                <a:gd name="connsiteX0" fmla="*/ 159672 w 168000"/>
                <a:gd name="connsiteY0" fmla="*/ 10212 h 59213"/>
                <a:gd name="connsiteX1" fmla="*/ 168261 w 168000"/>
                <a:gd name="connsiteY1" fmla="*/ 5151 h 59213"/>
                <a:gd name="connsiteX2" fmla="*/ 159924 w 168000"/>
                <a:gd name="connsiteY2" fmla="*/ 90 h 59213"/>
                <a:gd name="connsiteX3" fmla="*/ 8598 w 168000"/>
                <a:gd name="connsiteY3" fmla="*/ 90 h 59213"/>
                <a:gd name="connsiteX4" fmla="*/ 261 w 168000"/>
                <a:gd name="connsiteY4" fmla="*/ 5151 h 59213"/>
                <a:gd name="connsiteX5" fmla="*/ 8850 w 168000"/>
                <a:gd name="connsiteY5" fmla="*/ 10212 h 59213"/>
                <a:gd name="connsiteX6" fmla="*/ 159672 w 168000"/>
                <a:gd name="connsiteY6" fmla="*/ 10212 h 59213"/>
                <a:gd name="connsiteX7" fmla="*/ 159924 w 168000"/>
                <a:gd name="connsiteY7" fmla="*/ 59304 h 59213"/>
                <a:gd name="connsiteX8" fmla="*/ 168261 w 168000"/>
                <a:gd name="connsiteY8" fmla="*/ 54243 h 59213"/>
                <a:gd name="connsiteX9" fmla="*/ 159672 w 168000"/>
                <a:gd name="connsiteY9" fmla="*/ 49182 h 59213"/>
                <a:gd name="connsiteX10" fmla="*/ 8850 w 168000"/>
                <a:gd name="connsiteY10" fmla="*/ 49182 h 59213"/>
                <a:gd name="connsiteX11" fmla="*/ 261 w 168000"/>
                <a:gd name="connsiteY11" fmla="*/ 54243 h 59213"/>
                <a:gd name="connsiteX12" fmla="*/ 8598 w 168000"/>
                <a:gd name="connsiteY12" fmla="*/ 59304 h 59213"/>
                <a:gd name="connsiteX13" fmla="*/ 159924 w 168000"/>
                <a:gd name="connsiteY13" fmla="*/ 59304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000" h="59213">
                  <a:moveTo>
                    <a:pt x="159672" y="10212"/>
                  </a:moveTo>
                  <a:cubicBezTo>
                    <a:pt x="163461" y="10212"/>
                    <a:pt x="168261" y="10212"/>
                    <a:pt x="168261" y="5151"/>
                  </a:cubicBezTo>
                  <a:cubicBezTo>
                    <a:pt x="168261" y="90"/>
                    <a:pt x="163461" y="90"/>
                    <a:pt x="159924" y="90"/>
                  </a:cubicBezTo>
                  <a:lnTo>
                    <a:pt x="8598" y="90"/>
                  </a:lnTo>
                  <a:cubicBezTo>
                    <a:pt x="5061" y="90"/>
                    <a:pt x="261" y="90"/>
                    <a:pt x="261" y="5151"/>
                  </a:cubicBezTo>
                  <a:cubicBezTo>
                    <a:pt x="261" y="10212"/>
                    <a:pt x="5061" y="10212"/>
                    <a:pt x="8850" y="10212"/>
                  </a:cubicBezTo>
                  <a:lnTo>
                    <a:pt x="159672" y="10212"/>
                  </a:lnTo>
                  <a:close/>
                  <a:moveTo>
                    <a:pt x="159924" y="59304"/>
                  </a:moveTo>
                  <a:cubicBezTo>
                    <a:pt x="163461" y="59304"/>
                    <a:pt x="168261" y="59304"/>
                    <a:pt x="168261" y="54243"/>
                  </a:cubicBezTo>
                  <a:cubicBezTo>
                    <a:pt x="168261" y="49182"/>
                    <a:pt x="163461" y="49182"/>
                    <a:pt x="159672" y="49182"/>
                  </a:cubicBezTo>
                  <a:lnTo>
                    <a:pt x="8850" y="49182"/>
                  </a:lnTo>
                  <a:cubicBezTo>
                    <a:pt x="5061" y="49182"/>
                    <a:pt x="261" y="49182"/>
                    <a:pt x="261" y="54243"/>
                  </a:cubicBezTo>
                  <a:cubicBezTo>
                    <a:pt x="261" y="59304"/>
                    <a:pt x="5061" y="59304"/>
                    <a:pt x="8598" y="59304"/>
                  </a:cubicBezTo>
                  <a:lnTo>
                    <a:pt x="159924" y="5930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787295BA-E96E-FD42-E023-1983564F206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767119" y="7297740"/>
              <a:ext cx="83368" cy="168531"/>
            </a:xfrm>
            <a:custGeom>
              <a:avLst/>
              <a:gdLst>
                <a:gd name="connsiteX0" fmla="*/ 52061 w 83368"/>
                <a:gd name="connsiteY0" fmla="*/ 6669 h 168531"/>
                <a:gd name="connsiteX1" fmla="*/ 46250 w 83368"/>
                <a:gd name="connsiteY1" fmla="*/ 90 h 168531"/>
                <a:gd name="connsiteX2" fmla="*/ 271 w 83368"/>
                <a:gd name="connsiteY2" fmla="*/ 16285 h 168531"/>
                <a:gd name="connsiteX3" fmla="*/ 271 w 83368"/>
                <a:gd name="connsiteY3" fmla="*/ 24130 h 168531"/>
                <a:gd name="connsiteX4" fmla="*/ 33366 w 83368"/>
                <a:gd name="connsiteY4" fmla="*/ 17551 h 168531"/>
                <a:gd name="connsiteX5" fmla="*/ 33366 w 83368"/>
                <a:gd name="connsiteY5" fmla="*/ 148631 h 168531"/>
                <a:gd name="connsiteX6" fmla="*/ 9871 w 83368"/>
                <a:gd name="connsiteY6" fmla="*/ 160777 h 168531"/>
                <a:gd name="connsiteX7" fmla="*/ 1787 w 83368"/>
                <a:gd name="connsiteY7" fmla="*/ 160777 h 168531"/>
                <a:gd name="connsiteX8" fmla="*/ 1787 w 83368"/>
                <a:gd name="connsiteY8" fmla="*/ 168622 h 168531"/>
                <a:gd name="connsiteX9" fmla="*/ 42713 w 83368"/>
                <a:gd name="connsiteY9" fmla="*/ 167863 h 168531"/>
                <a:gd name="connsiteX10" fmla="*/ 83640 w 83368"/>
                <a:gd name="connsiteY10" fmla="*/ 168622 h 168531"/>
                <a:gd name="connsiteX11" fmla="*/ 83640 w 83368"/>
                <a:gd name="connsiteY11" fmla="*/ 160777 h 168531"/>
                <a:gd name="connsiteX12" fmla="*/ 75556 w 83368"/>
                <a:gd name="connsiteY12" fmla="*/ 160777 h 168531"/>
                <a:gd name="connsiteX13" fmla="*/ 52061 w 83368"/>
                <a:gd name="connsiteY13" fmla="*/ 148631 h 168531"/>
                <a:gd name="connsiteX14" fmla="*/ 52061 w 83368"/>
                <a:gd name="connsiteY14" fmla="*/ 6669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368" h="168531">
                  <a:moveTo>
                    <a:pt x="52061" y="6669"/>
                  </a:moveTo>
                  <a:cubicBezTo>
                    <a:pt x="52061" y="596"/>
                    <a:pt x="52061" y="90"/>
                    <a:pt x="46250" y="90"/>
                  </a:cubicBezTo>
                  <a:cubicBezTo>
                    <a:pt x="30587" y="16285"/>
                    <a:pt x="8355" y="16285"/>
                    <a:pt x="271" y="16285"/>
                  </a:cubicBezTo>
                  <a:lnTo>
                    <a:pt x="271" y="24130"/>
                  </a:lnTo>
                  <a:cubicBezTo>
                    <a:pt x="5324" y="24130"/>
                    <a:pt x="20229" y="24130"/>
                    <a:pt x="33366" y="17551"/>
                  </a:cubicBezTo>
                  <a:lnTo>
                    <a:pt x="33366" y="148631"/>
                  </a:lnTo>
                  <a:cubicBezTo>
                    <a:pt x="33366" y="157741"/>
                    <a:pt x="32608" y="160777"/>
                    <a:pt x="9871" y="160777"/>
                  </a:cubicBezTo>
                  <a:lnTo>
                    <a:pt x="1787" y="160777"/>
                  </a:lnTo>
                  <a:lnTo>
                    <a:pt x="1787" y="168622"/>
                  </a:lnTo>
                  <a:cubicBezTo>
                    <a:pt x="10629" y="167863"/>
                    <a:pt x="32608" y="167863"/>
                    <a:pt x="42713" y="167863"/>
                  </a:cubicBezTo>
                  <a:cubicBezTo>
                    <a:pt x="52819" y="167863"/>
                    <a:pt x="74798" y="167863"/>
                    <a:pt x="83640" y="168622"/>
                  </a:cubicBezTo>
                  <a:lnTo>
                    <a:pt x="83640" y="160777"/>
                  </a:lnTo>
                  <a:lnTo>
                    <a:pt x="75556" y="160777"/>
                  </a:lnTo>
                  <a:cubicBezTo>
                    <a:pt x="52819" y="160777"/>
                    <a:pt x="52061" y="157994"/>
                    <a:pt x="52061" y="148631"/>
                  </a:cubicBezTo>
                  <a:lnTo>
                    <a:pt x="52061" y="666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9" name="任意多边形: 形状 478">
              <a:extLst>
                <a:ext uri="{FF2B5EF4-FFF2-40B4-BE49-F238E27FC236}">
                  <a16:creationId xmlns:a16="http://schemas.microsoft.com/office/drawing/2014/main" id="{CAC2C392-47FF-F581-19CC-4D8271B8B6A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892677" y="7439448"/>
              <a:ext cx="29557" cy="75662"/>
            </a:xfrm>
            <a:custGeom>
              <a:avLst/>
              <a:gdLst>
                <a:gd name="connsiteX0" fmla="*/ 29834 w 29557"/>
                <a:gd name="connsiteY0" fmla="*/ 26660 h 75662"/>
                <a:gd name="connsiteX1" fmla="*/ 13666 w 29557"/>
                <a:gd name="connsiteY1" fmla="*/ 90 h 75662"/>
                <a:gd name="connsiteX2" fmla="*/ 276 w 29557"/>
                <a:gd name="connsiteY2" fmla="*/ 13502 h 75662"/>
                <a:gd name="connsiteX3" fmla="*/ 13666 w 29557"/>
                <a:gd name="connsiteY3" fmla="*/ 26913 h 75662"/>
                <a:gd name="connsiteX4" fmla="*/ 22508 w 29557"/>
                <a:gd name="connsiteY4" fmla="*/ 23624 h 75662"/>
                <a:gd name="connsiteX5" fmla="*/ 23771 w 29557"/>
                <a:gd name="connsiteY5" fmla="*/ 22865 h 75662"/>
                <a:gd name="connsiteX6" fmla="*/ 24276 w 29557"/>
                <a:gd name="connsiteY6" fmla="*/ 26660 h 75662"/>
                <a:gd name="connsiteX7" fmla="*/ 7097 w 29557"/>
                <a:gd name="connsiteY7" fmla="*/ 68920 h 75662"/>
                <a:gd name="connsiteX8" fmla="*/ 4318 w 29557"/>
                <a:gd name="connsiteY8" fmla="*/ 72969 h 75662"/>
                <a:gd name="connsiteX9" fmla="*/ 6845 w 29557"/>
                <a:gd name="connsiteY9" fmla="*/ 75752 h 75662"/>
                <a:gd name="connsiteX10" fmla="*/ 29834 w 29557"/>
                <a:gd name="connsiteY10" fmla="*/ 26660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57" h="75662">
                  <a:moveTo>
                    <a:pt x="29834" y="26660"/>
                  </a:moveTo>
                  <a:cubicBezTo>
                    <a:pt x="29834" y="9959"/>
                    <a:pt x="23518" y="90"/>
                    <a:pt x="13666" y="90"/>
                  </a:cubicBezTo>
                  <a:cubicBezTo>
                    <a:pt x="5329" y="90"/>
                    <a:pt x="276" y="6416"/>
                    <a:pt x="276" y="13502"/>
                  </a:cubicBezTo>
                  <a:cubicBezTo>
                    <a:pt x="276" y="20334"/>
                    <a:pt x="5329" y="26913"/>
                    <a:pt x="13666" y="26913"/>
                  </a:cubicBezTo>
                  <a:cubicBezTo>
                    <a:pt x="16697" y="26913"/>
                    <a:pt x="19982" y="25901"/>
                    <a:pt x="22508" y="23624"/>
                  </a:cubicBezTo>
                  <a:cubicBezTo>
                    <a:pt x="23266" y="23118"/>
                    <a:pt x="23518" y="22865"/>
                    <a:pt x="23771" y="22865"/>
                  </a:cubicBezTo>
                  <a:cubicBezTo>
                    <a:pt x="24024" y="22865"/>
                    <a:pt x="24276" y="23118"/>
                    <a:pt x="24276" y="26660"/>
                  </a:cubicBezTo>
                  <a:cubicBezTo>
                    <a:pt x="24276" y="45386"/>
                    <a:pt x="15434" y="60569"/>
                    <a:pt x="7097" y="68920"/>
                  </a:cubicBezTo>
                  <a:cubicBezTo>
                    <a:pt x="4318" y="71703"/>
                    <a:pt x="4318" y="72210"/>
                    <a:pt x="4318" y="72969"/>
                  </a:cubicBezTo>
                  <a:cubicBezTo>
                    <a:pt x="4318" y="74740"/>
                    <a:pt x="5581" y="75752"/>
                    <a:pt x="6845" y="75752"/>
                  </a:cubicBezTo>
                  <a:cubicBezTo>
                    <a:pt x="9624" y="75752"/>
                    <a:pt x="29834" y="56267"/>
                    <a:pt x="29834" y="2666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EA33F24C-3048-4678-6138-717FE6CCCBD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1004957" y="7389597"/>
              <a:ext cx="26778" cy="26823"/>
            </a:xfrm>
            <a:custGeom>
              <a:avLst/>
              <a:gdLst>
                <a:gd name="connsiteX0" fmla="*/ 27060 w 26778"/>
                <a:gd name="connsiteY0" fmla="*/ 13502 h 26823"/>
                <a:gd name="connsiteX1" fmla="*/ 13670 w 26778"/>
                <a:gd name="connsiteY1" fmla="*/ 90 h 26823"/>
                <a:gd name="connsiteX2" fmla="*/ 281 w 26778"/>
                <a:gd name="connsiteY2" fmla="*/ 13502 h 26823"/>
                <a:gd name="connsiteX3" fmla="*/ 13670 w 26778"/>
                <a:gd name="connsiteY3" fmla="*/ 26913 h 26823"/>
                <a:gd name="connsiteX4" fmla="*/ 27060 w 26778"/>
                <a:gd name="connsiteY4" fmla="*/ 13502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8" h="26823">
                  <a:moveTo>
                    <a:pt x="27060" y="13502"/>
                  </a:moveTo>
                  <a:cubicBezTo>
                    <a:pt x="27060" y="6163"/>
                    <a:pt x="20996" y="90"/>
                    <a:pt x="13670" y="90"/>
                  </a:cubicBezTo>
                  <a:cubicBezTo>
                    <a:pt x="6344" y="90"/>
                    <a:pt x="281" y="6163"/>
                    <a:pt x="281" y="13502"/>
                  </a:cubicBezTo>
                  <a:cubicBezTo>
                    <a:pt x="281" y="20840"/>
                    <a:pt x="6344" y="26913"/>
                    <a:pt x="13670" y="26913"/>
                  </a:cubicBezTo>
                  <a:cubicBezTo>
                    <a:pt x="20996" y="26913"/>
                    <a:pt x="27060" y="20840"/>
                    <a:pt x="27060" y="1350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1" name="任意多边形: 形状 480">
              <a:extLst>
                <a:ext uri="{FF2B5EF4-FFF2-40B4-BE49-F238E27FC236}">
                  <a16:creationId xmlns:a16="http://schemas.microsoft.com/office/drawing/2014/main" id="{39932A56-7DE2-3004-B613-0376C5D11C1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1117237" y="7389597"/>
              <a:ext cx="26778" cy="26823"/>
            </a:xfrm>
            <a:custGeom>
              <a:avLst/>
              <a:gdLst>
                <a:gd name="connsiteX0" fmla="*/ 27064 w 26778"/>
                <a:gd name="connsiteY0" fmla="*/ 13502 h 26823"/>
                <a:gd name="connsiteX1" fmla="*/ 13675 w 26778"/>
                <a:gd name="connsiteY1" fmla="*/ 90 h 26823"/>
                <a:gd name="connsiteX2" fmla="*/ 285 w 26778"/>
                <a:gd name="connsiteY2" fmla="*/ 13502 h 26823"/>
                <a:gd name="connsiteX3" fmla="*/ 13675 w 26778"/>
                <a:gd name="connsiteY3" fmla="*/ 26913 h 26823"/>
                <a:gd name="connsiteX4" fmla="*/ 27064 w 26778"/>
                <a:gd name="connsiteY4" fmla="*/ 13502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8" h="26823">
                  <a:moveTo>
                    <a:pt x="27064" y="13502"/>
                  </a:moveTo>
                  <a:cubicBezTo>
                    <a:pt x="27064" y="6163"/>
                    <a:pt x="21001" y="90"/>
                    <a:pt x="13675" y="90"/>
                  </a:cubicBezTo>
                  <a:cubicBezTo>
                    <a:pt x="6348" y="90"/>
                    <a:pt x="285" y="6163"/>
                    <a:pt x="285" y="13502"/>
                  </a:cubicBezTo>
                  <a:cubicBezTo>
                    <a:pt x="285" y="20840"/>
                    <a:pt x="6348" y="26913"/>
                    <a:pt x="13675" y="26913"/>
                  </a:cubicBezTo>
                  <a:cubicBezTo>
                    <a:pt x="21001" y="26913"/>
                    <a:pt x="27064" y="20840"/>
                    <a:pt x="27064" y="1350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7F9E34C4-5EAA-6300-A77D-CE87F43C33B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1229517" y="7389597"/>
              <a:ext cx="26778" cy="26823"/>
            </a:xfrm>
            <a:custGeom>
              <a:avLst/>
              <a:gdLst>
                <a:gd name="connsiteX0" fmla="*/ 27068 w 26778"/>
                <a:gd name="connsiteY0" fmla="*/ 13502 h 26823"/>
                <a:gd name="connsiteX1" fmla="*/ 13679 w 26778"/>
                <a:gd name="connsiteY1" fmla="*/ 90 h 26823"/>
                <a:gd name="connsiteX2" fmla="*/ 290 w 26778"/>
                <a:gd name="connsiteY2" fmla="*/ 13502 h 26823"/>
                <a:gd name="connsiteX3" fmla="*/ 13679 w 26778"/>
                <a:gd name="connsiteY3" fmla="*/ 26913 h 26823"/>
                <a:gd name="connsiteX4" fmla="*/ 27068 w 26778"/>
                <a:gd name="connsiteY4" fmla="*/ 13502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8" h="26823">
                  <a:moveTo>
                    <a:pt x="27068" y="13502"/>
                  </a:moveTo>
                  <a:cubicBezTo>
                    <a:pt x="27068" y="6163"/>
                    <a:pt x="21005" y="90"/>
                    <a:pt x="13679" y="90"/>
                  </a:cubicBezTo>
                  <a:cubicBezTo>
                    <a:pt x="6353" y="90"/>
                    <a:pt x="290" y="6163"/>
                    <a:pt x="290" y="13502"/>
                  </a:cubicBezTo>
                  <a:cubicBezTo>
                    <a:pt x="290" y="20840"/>
                    <a:pt x="6353" y="26913"/>
                    <a:pt x="13679" y="26913"/>
                  </a:cubicBezTo>
                  <a:cubicBezTo>
                    <a:pt x="21005" y="26913"/>
                    <a:pt x="27068" y="20840"/>
                    <a:pt x="27068" y="1350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3" name="任意多边形: 形状 482">
              <a:extLst>
                <a:ext uri="{FF2B5EF4-FFF2-40B4-BE49-F238E27FC236}">
                  <a16:creationId xmlns:a16="http://schemas.microsoft.com/office/drawing/2014/main" id="{C1116A3E-00F6-2562-AA98-3ED4DF766EC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1383902" y="7439448"/>
              <a:ext cx="29557" cy="75662"/>
            </a:xfrm>
            <a:custGeom>
              <a:avLst/>
              <a:gdLst>
                <a:gd name="connsiteX0" fmla="*/ 29854 w 29557"/>
                <a:gd name="connsiteY0" fmla="*/ 26660 h 75662"/>
                <a:gd name="connsiteX1" fmla="*/ 13685 w 29557"/>
                <a:gd name="connsiteY1" fmla="*/ 90 h 75662"/>
                <a:gd name="connsiteX2" fmla="*/ 296 w 29557"/>
                <a:gd name="connsiteY2" fmla="*/ 13502 h 75662"/>
                <a:gd name="connsiteX3" fmla="*/ 13685 w 29557"/>
                <a:gd name="connsiteY3" fmla="*/ 26913 h 75662"/>
                <a:gd name="connsiteX4" fmla="*/ 22527 w 29557"/>
                <a:gd name="connsiteY4" fmla="*/ 23624 h 75662"/>
                <a:gd name="connsiteX5" fmla="*/ 23790 w 29557"/>
                <a:gd name="connsiteY5" fmla="*/ 22865 h 75662"/>
                <a:gd name="connsiteX6" fmla="*/ 24296 w 29557"/>
                <a:gd name="connsiteY6" fmla="*/ 26660 h 75662"/>
                <a:gd name="connsiteX7" fmla="*/ 7117 w 29557"/>
                <a:gd name="connsiteY7" fmla="*/ 68920 h 75662"/>
                <a:gd name="connsiteX8" fmla="*/ 4338 w 29557"/>
                <a:gd name="connsiteY8" fmla="*/ 72969 h 75662"/>
                <a:gd name="connsiteX9" fmla="*/ 6864 w 29557"/>
                <a:gd name="connsiteY9" fmla="*/ 75752 h 75662"/>
                <a:gd name="connsiteX10" fmla="*/ 29854 w 29557"/>
                <a:gd name="connsiteY10" fmla="*/ 26660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57" h="75662">
                  <a:moveTo>
                    <a:pt x="29854" y="26660"/>
                  </a:moveTo>
                  <a:cubicBezTo>
                    <a:pt x="29854" y="9959"/>
                    <a:pt x="23538" y="90"/>
                    <a:pt x="13685" y="90"/>
                  </a:cubicBezTo>
                  <a:cubicBezTo>
                    <a:pt x="5348" y="90"/>
                    <a:pt x="296" y="6416"/>
                    <a:pt x="296" y="13502"/>
                  </a:cubicBezTo>
                  <a:cubicBezTo>
                    <a:pt x="296" y="20334"/>
                    <a:pt x="5348" y="26913"/>
                    <a:pt x="13685" y="26913"/>
                  </a:cubicBezTo>
                  <a:cubicBezTo>
                    <a:pt x="16717" y="26913"/>
                    <a:pt x="20001" y="25901"/>
                    <a:pt x="22527" y="23624"/>
                  </a:cubicBezTo>
                  <a:cubicBezTo>
                    <a:pt x="23285" y="23118"/>
                    <a:pt x="23538" y="22865"/>
                    <a:pt x="23790" y="22865"/>
                  </a:cubicBezTo>
                  <a:cubicBezTo>
                    <a:pt x="24043" y="22865"/>
                    <a:pt x="24296" y="23118"/>
                    <a:pt x="24296" y="26660"/>
                  </a:cubicBezTo>
                  <a:cubicBezTo>
                    <a:pt x="24296" y="45386"/>
                    <a:pt x="15454" y="60569"/>
                    <a:pt x="7117" y="68920"/>
                  </a:cubicBezTo>
                  <a:cubicBezTo>
                    <a:pt x="4338" y="71703"/>
                    <a:pt x="4338" y="72210"/>
                    <a:pt x="4338" y="72969"/>
                  </a:cubicBezTo>
                  <a:cubicBezTo>
                    <a:pt x="4338" y="74740"/>
                    <a:pt x="5601" y="75752"/>
                    <a:pt x="6864" y="75752"/>
                  </a:cubicBezTo>
                  <a:cubicBezTo>
                    <a:pt x="9643" y="75752"/>
                    <a:pt x="29854" y="56267"/>
                    <a:pt x="29854" y="2666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4" name="任意多边形: 形状 483">
              <a:extLst>
                <a:ext uri="{FF2B5EF4-FFF2-40B4-BE49-F238E27FC236}">
                  <a16:creationId xmlns:a16="http://schemas.microsoft.com/office/drawing/2014/main" id="{03F36559-DC39-72DE-35B3-5B3FADB1044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1484308" y="7293438"/>
              <a:ext cx="212716" cy="172833"/>
            </a:xfrm>
            <a:custGeom>
              <a:avLst/>
              <a:gdLst>
                <a:gd name="connsiteX0" fmla="*/ 181437 w 212716"/>
                <a:gd name="connsiteY0" fmla="*/ 26660 h 172833"/>
                <a:gd name="connsiteX1" fmla="*/ 208721 w 212716"/>
                <a:gd name="connsiteY1" fmla="*/ 7935 h 172833"/>
                <a:gd name="connsiteX2" fmla="*/ 213016 w 212716"/>
                <a:gd name="connsiteY2" fmla="*/ 2874 h 172833"/>
                <a:gd name="connsiteX3" fmla="*/ 209732 w 212716"/>
                <a:gd name="connsiteY3" fmla="*/ 90 h 172833"/>
                <a:gd name="connsiteX4" fmla="*/ 184216 w 212716"/>
                <a:gd name="connsiteY4" fmla="*/ 849 h 172833"/>
                <a:gd name="connsiteX5" fmla="*/ 158448 w 212716"/>
                <a:gd name="connsiteY5" fmla="*/ 90 h 172833"/>
                <a:gd name="connsiteX6" fmla="*/ 153900 w 212716"/>
                <a:gd name="connsiteY6" fmla="*/ 5151 h 172833"/>
                <a:gd name="connsiteX7" fmla="*/ 158448 w 212716"/>
                <a:gd name="connsiteY7" fmla="*/ 7935 h 172833"/>
                <a:gd name="connsiteX8" fmla="*/ 175627 w 212716"/>
                <a:gd name="connsiteY8" fmla="*/ 19069 h 172833"/>
                <a:gd name="connsiteX9" fmla="*/ 174869 w 212716"/>
                <a:gd name="connsiteY9" fmla="*/ 24383 h 172833"/>
                <a:gd name="connsiteX10" fmla="*/ 146574 w 212716"/>
                <a:gd name="connsiteY10" fmla="*/ 136991 h 172833"/>
                <a:gd name="connsiteX11" fmla="*/ 90742 w 212716"/>
                <a:gd name="connsiteY11" fmla="*/ 4898 h 172833"/>
                <a:gd name="connsiteX12" fmla="*/ 82658 w 212716"/>
                <a:gd name="connsiteY12" fmla="*/ 90 h 172833"/>
                <a:gd name="connsiteX13" fmla="*/ 48805 w 212716"/>
                <a:gd name="connsiteY13" fmla="*/ 90 h 172833"/>
                <a:gd name="connsiteX14" fmla="*/ 41479 w 212716"/>
                <a:gd name="connsiteY14" fmla="*/ 5151 h 172833"/>
                <a:gd name="connsiteX15" fmla="*/ 48553 w 212716"/>
                <a:gd name="connsiteY15" fmla="*/ 7935 h 172833"/>
                <a:gd name="connsiteX16" fmla="*/ 65732 w 212716"/>
                <a:gd name="connsiteY16" fmla="*/ 10212 h 172833"/>
                <a:gd name="connsiteX17" fmla="*/ 31879 w 212716"/>
                <a:gd name="connsiteY17" fmla="*/ 146100 h 172833"/>
                <a:gd name="connsiteX18" fmla="*/ 4595 w 212716"/>
                <a:gd name="connsiteY18" fmla="*/ 165079 h 172833"/>
                <a:gd name="connsiteX19" fmla="*/ 300 w 212716"/>
                <a:gd name="connsiteY19" fmla="*/ 170140 h 172833"/>
                <a:gd name="connsiteX20" fmla="*/ 3584 w 212716"/>
                <a:gd name="connsiteY20" fmla="*/ 172924 h 172833"/>
                <a:gd name="connsiteX21" fmla="*/ 28847 w 212716"/>
                <a:gd name="connsiteY21" fmla="*/ 172165 h 172833"/>
                <a:gd name="connsiteX22" fmla="*/ 54869 w 212716"/>
                <a:gd name="connsiteY22" fmla="*/ 172924 h 172833"/>
                <a:gd name="connsiteX23" fmla="*/ 59416 w 212716"/>
                <a:gd name="connsiteY23" fmla="*/ 167863 h 172833"/>
                <a:gd name="connsiteX24" fmla="*/ 54363 w 212716"/>
                <a:gd name="connsiteY24" fmla="*/ 165079 h 172833"/>
                <a:gd name="connsiteX25" fmla="*/ 37690 w 212716"/>
                <a:gd name="connsiteY25" fmla="*/ 153945 h 172833"/>
                <a:gd name="connsiteX26" fmla="*/ 38700 w 212716"/>
                <a:gd name="connsiteY26" fmla="*/ 148125 h 172833"/>
                <a:gd name="connsiteX27" fmla="*/ 72048 w 212716"/>
                <a:gd name="connsiteY27" fmla="*/ 14514 h 172833"/>
                <a:gd name="connsiteX28" fmla="*/ 74321 w 212716"/>
                <a:gd name="connsiteY28" fmla="*/ 19069 h 172833"/>
                <a:gd name="connsiteX29" fmla="*/ 137227 w 212716"/>
                <a:gd name="connsiteY29" fmla="*/ 168116 h 172833"/>
                <a:gd name="connsiteX30" fmla="*/ 142027 w 212716"/>
                <a:gd name="connsiteY30" fmla="*/ 172924 h 172833"/>
                <a:gd name="connsiteX31" fmla="*/ 146069 w 212716"/>
                <a:gd name="connsiteY31" fmla="*/ 167610 h 172833"/>
                <a:gd name="connsiteX32" fmla="*/ 181437 w 212716"/>
                <a:gd name="connsiteY32" fmla="*/ 26660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2716" h="172833">
                  <a:moveTo>
                    <a:pt x="181437" y="26660"/>
                  </a:moveTo>
                  <a:cubicBezTo>
                    <a:pt x="183963" y="16538"/>
                    <a:pt x="188511" y="8694"/>
                    <a:pt x="208721" y="7935"/>
                  </a:cubicBezTo>
                  <a:cubicBezTo>
                    <a:pt x="209985" y="7935"/>
                    <a:pt x="213016" y="7682"/>
                    <a:pt x="213016" y="2874"/>
                  </a:cubicBezTo>
                  <a:cubicBezTo>
                    <a:pt x="213016" y="2621"/>
                    <a:pt x="213016" y="90"/>
                    <a:pt x="209732" y="90"/>
                  </a:cubicBezTo>
                  <a:cubicBezTo>
                    <a:pt x="201395" y="90"/>
                    <a:pt x="192553" y="849"/>
                    <a:pt x="184216" y="849"/>
                  </a:cubicBezTo>
                  <a:cubicBezTo>
                    <a:pt x="175627" y="849"/>
                    <a:pt x="166785" y="90"/>
                    <a:pt x="158448" y="90"/>
                  </a:cubicBezTo>
                  <a:cubicBezTo>
                    <a:pt x="156932" y="90"/>
                    <a:pt x="153900" y="90"/>
                    <a:pt x="153900" y="5151"/>
                  </a:cubicBezTo>
                  <a:cubicBezTo>
                    <a:pt x="153900" y="7935"/>
                    <a:pt x="156427" y="7935"/>
                    <a:pt x="158448" y="7935"/>
                  </a:cubicBezTo>
                  <a:cubicBezTo>
                    <a:pt x="172848" y="8188"/>
                    <a:pt x="175627" y="13502"/>
                    <a:pt x="175627" y="19069"/>
                  </a:cubicBezTo>
                  <a:cubicBezTo>
                    <a:pt x="175627" y="19828"/>
                    <a:pt x="175121" y="23624"/>
                    <a:pt x="174869" y="24383"/>
                  </a:cubicBezTo>
                  <a:lnTo>
                    <a:pt x="146574" y="136991"/>
                  </a:lnTo>
                  <a:lnTo>
                    <a:pt x="90742" y="4898"/>
                  </a:lnTo>
                  <a:cubicBezTo>
                    <a:pt x="88721" y="343"/>
                    <a:pt x="88469" y="90"/>
                    <a:pt x="82658" y="90"/>
                  </a:cubicBezTo>
                  <a:lnTo>
                    <a:pt x="48805" y="90"/>
                  </a:lnTo>
                  <a:cubicBezTo>
                    <a:pt x="43753" y="90"/>
                    <a:pt x="41479" y="90"/>
                    <a:pt x="41479" y="5151"/>
                  </a:cubicBezTo>
                  <a:cubicBezTo>
                    <a:pt x="41479" y="7935"/>
                    <a:pt x="43753" y="7935"/>
                    <a:pt x="48553" y="7935"/>
                  </a:cubicBezTo>
                  <a:cubicBezTo>
                    <a:pt x="49816" y="7935"/>
                    <a:pt x="65732" y="7935"/>
                    <a:pt x="65732" y="10212"/>
                  </a:cubicBezTo>
                  <a:lnTo>
                    <a:pt x="31879" y="146100"/>
                  </a:lnTo>
                  <a:cubicBezTo>
                    <a:pt x="29353" y="156223"/>
                    <a:pt x="25058" y="164320"/>
                    <a:pt x="4595" y="165079"/>
                  </a:cubicBezTo>
                  <a:cubicBezTo>
                    <a:pt x="3079" y="165079"/>
                    <a:pt x="300" y="165332"/>
                    <a:pt x="300" y="170140"/>
                  </a:cubicBezTo>
                  <a:cubicBezTo>
                    <a:pt x="300" y="171912"/>
                    <a:pt x="1563" y="172924"/>
                    <a:pt x="3584" y="172924"/>
                  </a:cubicBezTo>
                  <a:cubicBezTo>
                    <a:pt x="11668" y="172924"/>
                    <a:pt x="20511" y="172165"/>
                    <a:pt x="28847" y="172165"/>
                  </a:cubicBezTo>
                  <a:cubicBezTo>
                    <a:pt x="37437" y="172165"/>
                    <a:pt x="46532" y="172924"/>
                    <a:pt x="54869" y="172924"/>
                  </a:cubicBezTo>
                  <a:cubicBezTo>
                    <a:pt x="56132" y="172924"/>
                    <a:pt x="59416" y="172924"/>
                    <a:pt x="59416" y="167863"/>
                  </a:cubicBezTo>
                  <a:cubicBezTo>
                    <a:pt x="59416" y="165332"/>
                    <a:pt x="57142" y="165079"/>
                    <a:pt x="54363" y="165079"/>
                  </a:cubicBezTo>
                  <a:cubicBezTo>
                    <a:pt x="39711" y="164573"/>
                    <a:pt x="37690" y="159006"/>
                    <a:pt x="37690" y="153945"/>
                  </a:cubicBezTo>
                  <a:cubicBezTo>
                    <a:pt x="37690" y="152174"/>
                    <a:pt x="37942" y="150908"/>
                    <a:pt x="38700" y="148125"/>
                  </a:cubicBezTo>
                  <a:lnTo>
                    <a:pt x="72048" y="14514"/>
                  </a:lnTo>
                  <a:cubicBezTo>
                    <a:pt x="73058" y="16032"/>
                    <a:pt x="73058" y="16538"/>
                    <a:pt x="74321" y="19069"/>
                  </a:cubicBezTo>
                  <a:lnTo>
                    <a:pt x="137227" y="168116"/>
                  </a:lnTo>
                  <a:cubicBezTo>
                    <a:pt x="138995" y="172418"/>
                    <a:pt x="139753" y="172924"/>
                    <a:pt x="142027" y="172924"/>
                  </a:cubicBezTo>
                  <a:cubicBezTo>
                    <a:pt x="144806" y="172924"/>
                    <a:pt x="144806" y="172165"/>
                    <a:pt x="146069" y="167610"/>
                  </a:cubicBezTo>
                  <a:lnTo>
                    <a:pt x="181437" y="266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63A0427-AF73-C188-7844-7609F4D07FBF}"/>
              </a:ext>
            </a:extLst>
          </p:cNvPr>
          <p:cNvSpPr txBox="1"/>
          <p:nvPr/>
        </p:nvSpPr>
        <p:spPr>
          <a:xfrm>
            <a:off x="4181133" y="6282327"/>
            <a:ext cx="79809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R. Craig, M. Thoss, and H. Wang,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Chem. Phys.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127(14), 144503 (2007)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38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80744"/>
  <p:tag name="ORIGINALWIDTH" val="275.6496"/>
  <p:tag name="OUTPUTTYPE" val="SVG"/>
  <p:tag name="IGUANATEXVERSION" val="160"/>
  <p:tag name="LATEXADDIN" val="\documentclass{article}&#10;\usepackage{amsmath}&#10;\pagestyle{empty}&#10;\begin{document}&#10;&#10;\begin{align*}&#10;  \hat{H} = \epsilon \hat{\sigma}_z + \Delta \hat{\sigma}_x + \frac{1}{2} \sum_j \omega_j (\hat{x}^2_j + \hat{p}^2_j) + \hat{\sigma}_{z} \otimes \hat{F},~~~~~~ \hat{F} \equiv \sum_j c_{j} \hat{x}_{j}&#10;\end{align*}&#10;&#10;\end{document}"/>
  <p:tag name="IGUANATEXSIZE" val="20"/>
  <p:tag name="IGUANATEXCURSOR" val="29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68"/>
  <p:tag name="ORIGINALWIDTH" val="5.57976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5945"/>
  <p:tag name="ORIGINALWIDTH" val="5.132719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38466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3.875435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2403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8"/>
  <p:tag name="ORIGINALWIDTH" val="3.061497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5"/>
  <p:tag name="ORIGINALWIDTH" val="10.39906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7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8"/>
  <p:tag name="ORIGINALWIDTH" val="3.061497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2952"/>
  <p:tag name="ORIGINALWIDTH" val="4.084648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130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68"/>
  <p:tag name="ORIGINALWIDTH" val="5.898033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7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5039"/>
  <p:tag name="ORIGINALWIDTH" val="6.087168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7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8"/>
  <p:tag name="ORIGINALWIDTH" val="3.061497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1301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22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4"/>
  <p:tag name="ORIGINALWIDTH" val="5.379806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5"/>
  <p:tag name="ORIGINALWIDTH" val="6.036381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8"/>
  <p:tag name="ORIGINALWIDTH" val="3.975081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89019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7"/>
  <p:tag name="ORIGINALWIDTH" val="2.938071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7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3.825632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6929"/>
  <p:tag name="ORIGINALWIDTH" val="4.714294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6"/>
  <p:tag name="ORIGINALWIDTH" val="4.526026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73818"/>
  <p:tag name="ORIGINALWIDTH" val="2.99874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6"/>
  <p:tag name="ORIGINALWIDTH" val="4.526026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86417"/>
  <p:tag name="ORIGINALWIDTH" val="2.366104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LATEXADDIN" val="\documentclass{article}&#10;\usepackage{amsmath}&#10;\pagestyle{empty}&#10;\begin{document}&#10;&#10;\begin{align*}&#10;  \hat{H} = \epsilon \hat{\sigma}_z + \Delta \hat{\sigma}_x + \frac{1}{2} \sum_j \omega_j (\hat{x}^2_j + \hat{p}^2_j) + \hat{\sigma}_{z} \otimes \hat{F},~~~~~~ \hat{F} \equiv \sum_j c_{j} \hat{x}_{j}&#10;\end{align*}&#10;&#10;\end{document}"/>
  <p:tag name="IGUANATEXSIZE" val="20"/>
  <p:tag name="IGUANATEXCURSOR" val="29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9881"/>
  <p:tag name="ORIGINALWIDTH" val="8.380945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3661"/>
  <p:tag name="ORIGINALWIDTH" val="6.619173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3"/>
  <p:tag name="ORIGINALWIDTH" val="26.2052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5827"/>
  <p:tag name="ORIGINALWIDTH" val="3.274724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5827"/>
  <p:tag name="ORIGINALWIDTH" val="5.265472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75433"/>
  <p:tag name="ORIGINALWIDTH" val="3.205039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19173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181"/>
  <p:tag name="ORIGINALWIDTH" val="7.345788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5827"/>
  <p:tag name="ORIGINALWIDTH" val="5.265472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75433"/>
  <p:tag name="ORIGINALWIDTH" val="3.727638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19173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4"/>
  <p:tag name="ORIGINALWIDTH" val="8.374647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3.284685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22834"/>
  <p:tag name="ORIGINALWIDTH" val="4.976811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3.971496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.08177"/>
  <p:tag name="ORIGINALWIDTH" val="13.24827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6456"/>
  <p:tag name="ORIGINALWIDTH" val="5.90248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842"/>
  <p:tag name="ORIGINALWIDTH" val="2.309213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6456"/>
  <p:tag name="ORIGINALWIDTH" val="4.95689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6.614175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75157"/>
  <p:tag name="ORIGINALWIDTH" val="3.079646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19173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7125"/>
  <p:tag name="ORIGINALWIDTH" val="5.195787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75157"/>
  <p:tag name="ORIGINALWIDTH" val="3.079646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842"/>
  <p:tag name="ORIGINALWIDTH" val="2.309213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19173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3.282205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5827"/>
  <p:tag name="ORIGINALWIDTH" val="5.265472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75433"/>
  <p:tag name="ORIGINALWIDTH" val="3.205039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39055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9724"/>
  <p:tag name="ORIGINALWIDTH" val="7.074803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7441"/>
  <p:tag name="ORIGINALWIDTH" val="1.164567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9724"/>
  <p:tag name="ORIGINALWIDTH" val="7.074803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04999"/>
  <p:tag name="ORIGINALWIDTH" val="6.639055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.08177"/>
  <p:tag name="ORIGINALWIDTH" val="13.24827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68"/>
  <p:tag name="ORIGINALWIDTH" val="5.898033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6456"/>
  <p:tag name="ORIGINALWIDTH" val="3.871969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6456"/>
  <p:tag name="ORIGINALWIDTH" val="4.95689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81.961"/>
  <p:tag name="OUTPUTTYPE" val="SVG"/>
  <p:tag name="IGUANATEXVERSION" val="160"/>
  <p:tag name="LATEXADDIN" val="\documentclass{article}&#10;\usepackage{amsmath}&#10;\pagestyle{empty}&#10;\begin{document}&#10;&#10;\begin{align*}&#10;\epsilon = 0,~\Delta = 1,~\beta=0.25,~\omega_\mathrm{c}=5,~\alpha=0.02&#10;\end{align*}&#10;&#10;\end{document}"/>
  <p:tag name="IGUANATEXSIZE" val="20"/>
  <p:tag name="IGUANATEXCURSOR" val="166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6.4327"/>
  <p:tag name="OUTPUTTYPE" val="SVG"/>
  <p:tag name="IGUANATEXVERSION" val="160"/>
  <p:tag name="LATEXADDIN" val="\documentclass{article}&#10;\usepackage{amsmath}&#10;\pagestyle{empty}&#10;\begin{document}&#10;&#10;\begin{align*}&#10;\epsilon = 0,~\Delta = 1,~\beta=0.25,~\omega_\mathrm{c}=1,~\alpha=0.1&#10;\end{align*}&#10;&#10;\end{document}"/>
  <p:tag name="IGUANATEXSIZE" val="20"/>
  <p:tag name="IGUANATEXCURSOR" val="16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307"/>
  <p:tag name="LATEXADDIN" val="\documentclass{article}&#10;\usepackage{amsmath}&#10;\pagestyle{empty}&#10;\begin{document}&#10;&#10;\begin{align*}&#10;\epsilon = 0,~\Delta = 1,~\beta=0.25,~\omega_\mathrm{c}=1,~\alpha=0.1&#10;\end{align*}&#10;&#10;\end{document}"/>
  <p:tag name="IGUANATEXSIZE" val="20"/>
  <p:tag name="IGUANATEXCURSOR" val="16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5"/>
  <p:tag name="ORIGINALWIDTH" val="3.056418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346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6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42086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031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6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23267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346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527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7"/>
  <p:tag name="ORIGINALWIDTH" val="1.163662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488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488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6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899527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38819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031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6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81181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.39366"/>
  <p:tag name="ORIGINALWIDTH" val="316.6992"/>
  <p:tag name="OUTPUTTYPE" val="SVG"/>
  <p:tag name="IGUANATEXVERSION" val="160"/>
  <p:tag name="LATEXADDIN" val="\documentclass{article}&#10;\usepackage{amsmath}&#10;\pagestyle{empty}&#10;\begin{document}&#10;&#10;\begin{align*}&#10;  J(\omega) &amp;\equiv \frac{1}{2} \int_{- \infty}^{+\infty} dt\ e^{i \omega t} \langle [ \hat{F}(t), \hat{F} (0) ] \rangle_{\textsc{B}} = \frac{\pi}{2} \sum_{j = 1}^N \frac{c^2_{j}}{\omega_j} \delta(\omega - \omega_j) = \frac{\pi}{2} \alpha \omega e^{- \omega / \omega_\mathrm{c}}&#10;\end{align*}&#10;&#10;\end{document}"/>
  <p:tag name="IGUANATEXSIZE" val="20"/>
  <p:tag name="IGUANATEXCURSOR" val="373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7633"/>
  <p:tag name="ORIGINALWIDTH" val="4.077914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346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527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031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7677"/>
  <p:tag name="LATEXADDIN" val="\documentclass{article}&#10;\usepackage{amsmath}&#10;\pagestyle{empty}&#10;\begin{document}&#10;&#10;\begin{align*}&#10;\epsilon = 0,~\Delta = 1,~\beta=0.25,~\omega_\mathrm{c}=5,~\alpha=0.02&#10;\end{align*}&#10;&#10;\end{document}"/>
  <p:tag name="IGUANATEXSIZE" val="20"/>
  <p:tag name="IGUANATEXCURSOR" val="166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8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1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52402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8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7638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19"/>
  <p:tag name="ORIGINALWIDTH" val="6.614175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1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30866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8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4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75079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9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1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5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42953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3.282205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8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9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1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89016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8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4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75079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89.4318"/>
  <p:tag name="OUTPUTTYPE" val="SVG"/>
  <p:tag name="IGUANATEXVERSION" val="160"/>
  <p:tag name="LATEXADDIN" val="\documentclass{article}&#10;\usepackage{amsmath}&#10;\pagestyle{empty}&#10;\begin{document}&#10;&#10;\begin{align*}&#10;\epsilon = 0,~\Delta = 1,~\beta=0.25,~\omega_\mathrm{c}=0.25,~\alpha=0.4&#10;\end{align*}&#10;&#10;\end{document}"/>
  <p:tag name="IGUANATEXSIZE" val="20"/>
  <p:tag name="IGUANATEXCURSOR" val="168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7"/>
  <p:tag name="ORIGINALWIDTH" val="1.163662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6.95"/>
  <p:tag name="OUTPUTTYPE" val="SVG"/>
  <p:tag name="IGUANATEXVERSION" val="160"/>
  <p:tag name="LATEXADDIN" val="\documentclass{article}&#10;\usepackage{amsmath}&#10;\pagestyle{empty}&#10;\begin{document}&#10;&#10;\begin{align*}&#10;\epsilon = 1,~\Delta = 1,~\beta=0.25,~\omega_\mathrm{c}=1,~\alpha=0.4&#10;\end{align*}&#10;&#10;\end{document}"/>
  <p:tag name="IGUANATEXSIZE" val="20"/>
  <p:tag name="IGUANATEXCURSOR" val="16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307"/>
  <p:tag name="LATEXADDIN" val="\documentclass{article}&#10;\usepackage{amsmath}&#10;\pagestyle{empty}&#10;\begin{document}&#10;&#10;\begin{align*}&#10;\epsilon = 1,~\Delta = 1,~\beta=0.25,~\omega_\mathrm{c}=1,~\alpha=0.4&#10;\end{align*}&#10;&#10;\end{document}"/>
  <p:tag name="IGUANATEXSIZE" val="20"/>
  <p:tag name="IGUANATEXCURSOR" val="16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031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6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42086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031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6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23267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3"/>
  <p:tag name="ORIGINALWIDTH" val="1.054252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346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527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488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488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6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899527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38819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031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3"/>
  <p:tag name="ORIGINALWIDTH" val="1.054252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6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81181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6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346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527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07244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69094"/>
  <p:tag name="LATEXADDIN" val="\documentclass{article}&#10;\usepackage{amsmath}&#10;\pagestyle{empty}&#10;\begin{document}&#10;&#10;\begin{align*}&#10;\epsilon = 0,~\Delta = 1,~\beta=0.25,~\omega_\mathrm{c}=0.25,~\alpha=0.4&#10;\end{align*}&#10;&#10;\end{document}"/>
  <p:tag name="IGUANATEXSIZE" val="20"/>
  <p:tag name="IGUANATEXCURSOR" val="168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07794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3267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2559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3"/>
  <p:tag name="ORIGINALWIDTH" val="1.054252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33148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07794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79055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2559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16653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07794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3267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3268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4684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4684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7"/>
  <p:tag name="ORIGINALWIDTH" val="1.163662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2559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892362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35236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07794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3267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3268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4684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4684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2559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74409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4"/>
  <p:tag name="ORIGINALWIDTH" val="8.374647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07794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3267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3268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01889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64.4688"/>
  <p:tag name="OUTPUTTYPE" val="SVG"/>
  <p:tag name="IGUANATEXVERSION" val="160"/>
  <p:tag name="LATEXADDIN" val="\documentclass{article}&#10;\usepackage{amsmath}&#10;\pagestyle{empty}&#10;\begin{document}&#10;&#10;\begin{align*}&#10;\epsilon = 1,~\Delta = 1,~\beta=5,~\omega_\mathrm{c}=2,~\alpha=0.4&#10;\end{align*}&#10;&#10;\end{document}"/>
  <p:tag name="IGUANATEXSIZE" val="20"/>
  <p:tag name="IGUANATEXCURSOR" val="162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1.9476"/>
  <p:tag name="OUTPUTTYPE" val="SVG"/>
  <p:tag name="IGUANATEXVERSION" val="160"/>
  <p:tag name="LATEXADDIN" val="\documentclass{article}&#10;\usepackage{amsmath}&#10;\pagestyle{empty}&#10;\begin{document}&#10;&#10;\begin{align*}&#10;\epsilon = 1,~\Delta = 1,~\beta=5,~\omega_\mathrm{c}=2.5,~\alpha=0.1&#10;\end{align*}&#10;&#10;\end{document}"/>
  <p:tag name="IGUANATEXSIZE" val="20"/>
  <p:tag name="IGUANATEXCURSOR" val="152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8244"/>
  <p:tag name="LATEXADDIN" val="\documentclass{article}&#10;\usepackage{amsmath}&#10;\pagestyle{empty}&#10;\begin{document}&#10;&#10;\begin{align*}&#10;\epsilon = 1,~\Delta = 1,~\beta=5,~\omega_\mathrm{c}=2.5,~\alpha=0.1&#10;\end{align*}&#10;&#10;\end{document}"/>
  <p:tag name="IGUANATEXSIZE" val="20"/>
  <p:tag name="IGUANATEXCURSOR" val="152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4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92401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3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8701"/>
  <p:tag name="ORIGINALWIDTH" val="5.907835"/>
  <p:tag name="LATEXADDIN" val="\documentclass{article}&#10;\usepackage{amsmath}&#10;\pagestyle{empty}&#10;\begin{document}&#10;&#10;\begin{align*}&#10;  \omega_j = - \omega_\mathrm{c} \ln [1 - j / (1 + N)],~~~~~~j = 1, \cdots, N&#10;\end{align*}&#10;&#10;\end{document}"/>
  <p:tag name="IGUANATEXSIZE" val="20"/>
  <p:tag name="IGUANATEXCURSOR" val="173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6303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4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92401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3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3874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4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80826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3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16378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47205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90846"/>
  <p:tag name="ORIGINALWIDTH" val="197.7278"/>
  <p:tag name="OUTPUTTYPE" val="SVG"/>
  <p:tag name="IGUANATEXVERSION" val="160"/>
  <p:tag name="LATEXADDIN" val="\documentclass{article}&#10;\usepackage{amsmath}&#10;\pagestyle{empty}&#10;\begin{document}&#10;&#10;\begin{align*}&#10;  \omega_j = - \omega_\mathrm{c} \ln [1 - j / (1 + N)],~~~~~~j = 1, \cdots, N&#10;\end{align*}&#10;&#10;\end{document}"/>
  <p:tag name="IGUANATEXSIZE" val="20"/>
  <p:tag name="IGUANATEXCURSOR" val="173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8622"/>
  <p:tag name="ORIGINALWIDTH" val="3.061496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4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80826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7559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80826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3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97086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4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200315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7559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92401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7795"/>
  <p:tag name="ORIGINALWIDTH" val="6.625118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7677"/>
  <p:tag name="LATEXADDIN" val="\documentclass{article}&#10;\usepackage{amsmath}&#10;\pagestyle{empty}&#10;\begin{document}&#10;&#10;\begin{align*}&#10;\epsilon = 1,~\Delta = 1,~\beta=5,~\omega_\mathrm{c}=2,~\alpha=0.4&#10;\end{align*}&#10;&#10;\end{document}"/>
  <p:tag name="IGUANATEXSIZE" val="20"/>
  <p:tag name="IGUANATEXCURSOR" val="162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7637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52401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7637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30866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184252"/>
  <p:tag name="ORIGINALWIDTH" val="6.087165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8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4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42953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75078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89015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8701"/>
  <p:tag name="ORIGINALWIDTH" val="5.907835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3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3424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2.2469"/>
  <p:tag name="OUTPUTTYPE" val="SVG"/>
  <p:tag name="IGUANATEXVERSION" val="160"/>
  <p:tag name="LATEXADDIN" val="\documentclass{article}&#10;\usepackage{amsmath}&#10;\pagestyle{empty}&#10;\begin{document}&#10;&#10;\begin{align*}&#10;\epsilon = 1,~\Delta = 1,~\beta=5,~\omega_\mathrm{c}=2.5,~\alpha=0.2&#10;\end{align*}&#10;&#10;\end{document}"/>
  <p:tag name="IGUANATEXSIZE" val="20"/>
  <p:tag name="IGUANATEXCURSOR" val="164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2.4664"/>
  <p:tag name="OUTPUTTYPE" val="SVG"/>
  <p:tag name="IGUANATEXVERSION" val="160"/>
  <p:tag name="LATEXADDIN" val="\documentclass{article}&#10;\usepackage{amsmath}&#10;\pagestyle{empty}&#10;\begin{document}&#10;&#10;\begin{align*}&#10;\epsilon = 1,~\Delta = 1,~\beta=5,~\omega_\mathrm{c}=2.5,~\alpha=0.4&#10;\end{align*}&#10;&#10;\end{document}"/>
  <p:tag name="IGUANATEXSIZE" val="20"/>
  <p:tag name="IGUANATEXCURSOR" val="164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82441"/>
  <p:tag name="LATEXADDIN" val="\documentclass{article}&#10;\usepackage{amsmath}&#10;\pagestyle{empty}&#10;\begin{document}&#10;&#10;\begin{align*}&#10;\epsilon = 1,~\Delta = 1,~\beta=5,~\omega_\mathrm{c}=2.5,~\alpha=0.4&#10;\end{align*}&#10;&#10;\end{document}"/>
  <p:tag name="IGUANATEXSIZE" val="20"/>
  <p:tag name="IGUANATEXCURSOR" val="164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5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92402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3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63031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5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9055"/>
  <p:tag name="ORIGINALWIDTH" val="2.942953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92402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3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3874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5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80827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3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16378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47205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5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80827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9764"/>
  <p:tag name="ORIGINALWIDTH" val="2.211693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7559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80827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3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97086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5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200315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7559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9803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82441"/>
  <p:tag name="LATEXADDIN" val="\documentclass{article}&#10;\usepackage{amsmath}&#10;\pagestyle{empty}&#10;\begin{document}&#10;&#10;\begin{align*}&#10;\epsilon = 1,~\Delta = 1,~\beta=5,~\omega_\mathrm{c}=2.5,~\alpha=0.2&#10;\end{align*}&#10;&#10;\end{document}"/>
  <p:tag name="IGUANATEXSIZE" val="20"/>
  <p:tag name="IGUANATEXCURSOR" val="164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6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3662"/>
  <p:tag name="ORIGINALWIDTH" val="5.011181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92402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4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63032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6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92402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4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38741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6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80827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4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5"/>
  <p:tag name="ORIGINALWIDTH" val="1.364843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16378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47205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6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80827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7559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80827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84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97087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726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200315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5"/>
  <p:tag name="ORIGINALWIDTH" val="3.287638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7559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80827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6.7312"/>
  <p:tag name="OUTPUTTYPE" val="SVG"/>
  <p:tag name="IGUANATEXVERSION" val="160"/>
  <p:tag name="LATEXADDIN" val="\documentclass{article}&#10;\usepackage{amsmath}&#10;\pagestyle{empty}&#10;\begin{document}&#10;&#10;\begin{align*}&#10;\epsilon = 1,~\Delta = 1,~\beta=10,~\omega_\mathrm{c}=2.5,~\alpha=0.2&#10;\end{align*}&#10;&#10;\end{document}"/>
  <p:tag name="IGUANATEXSIZE" val="20"/>
  <p:tag name="IGUANATEXCURSOR" val="16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3071"/>
  <p:tag name="LATEXADDIN" val="\documentclass{article}&#10;\usepackage{amsmath}&#10;\pagestyle{empty}&#10;\begin{document}&#10;&#10;\begin{align*}&#10;\epsilon = 1,~\Delta = 1,~\beta=10,~\omega_\mathrm{c}=2.5,~\alpha=0.2&#10;\end{align*}&#10;&#10;\end{document}"/>
  <p:tag name="IGUANATEXSIZE" val="20"/>
  <p:tag name="IGUANATEXCURSOR" val="16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7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032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7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42087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7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032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184252"/>
  <p:tag name="ORIGINALWIDTH" val="6.087165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7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23268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7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032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347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7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899528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38819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7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488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103"/>
  <p:tag name="ORIGINALWIDTH" val="150.0042"/>
  <p:tag name="OUTPUTTYPE" val="SVG"/>
  <p:tag name="IGUANATEXVERSION" val="160"/>
  <p:tag name="LATEXADDIN" val="\documentclass{article}&#10;\usepackage{amsmath}&#10;\pagestyle{empty}&#10;\begin{document}&#10;&#10;\begin{align*}&#10;  c_j = \sqrt{\frac{\alpha \omega_\mathrm{c}}{N + 1}} \omega_j,~~~~~~j = 1, \cdots, N&#10;\end{align*}&#10;&#10;\end{document}"/>
  <p:tag name="IGUANATEXSIZE" val="20"/>
  <p:tag name="IGUANATEXCURSOR" val="181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59015"/>
  <p:tag name="ORIGINALWIDTH" val="4.084646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528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488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77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581182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827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347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528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488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80744"/>
  <p:tag name="ORIGINALWIDTH" val="275.6496"/>
  <p:tag name="OUTPUTTYPE" val="SVG"/>
  <p:tag name="IGUANATEXVERSION" val="160"/>
  <p:tag name="LATEXADDIN" val="\documentclass{article}&#10;\usepackage{amsmath}&#10;\pagestyle{empty}&#10;\begin{document}&#10;&#10;\begin{align*}&#10;  \hat{H} = \epsilon \hat{\sigma}_z + \Delta \hat{\sigma}_x + \frac{1}{2} \sum_j \omega_j (\hat{x}^2_j + \hat{p}^2_j) + \hat{\sigma}_{z} \otimes \hat{F},~~~~~~ \hat{F} \equiv \sum_j c_{j} \hat{x}_{j}&#10;\end{align*}&#10;&#10;\end{document}"/>
  <p:tag name="IGUANATEXSIZE" val="20"/>
  <p:tag name="IGUANATEXCURSOR" val="29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.39366"/>
  <p:tag name="ORIGINALWIDTH" val="303.5203"/>
  <p:tag name="OUTPUTTYPE" val="SVG"/>
  <p:tag name="IGUANATEXVERSION" val="160"/>
  <p:tag name="LATEXADDIN" val="\documentclass{article}&#10;\usepackage{amsmath}&#10;\pagestyle{empty}&#10;\begin{document}&#10;&#10;\begin{align*}&#10;  J(\omega) &amp;\equiv \frac{1}{2} \int_{- \infty}^{+\infty} dt\ e^{i \omega t} \langle [ \hat{F}(t), \hat{F} (0) ] \rangle_{\textsc{B}} = \frac{\pi}{2} \sum_{j = 1}^N \frac{c^2_{j}}{\omega_j} \delta(\omega - \omega_j) = \frac{2\lambda \omega_\mathrm{c} \omega}{\omega^2 + \omega^2_\mathrm{c}}&#10;\end{align*}&#10;&#10;\end{document}"/>
  <p:tag name="IGUANATEXSIZE" val="20"/>
  <p:tag name="IGUANATEXCURSOR" val="38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5"/>
  <p:tag name="ORIGINALWIDTH" val="3.875433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0034"/>
  <p:tag name="ORIGINALWIDTH" val="213.6146"/>
  <p:tag name="OUTPUTTYPE" val="SVG"/>
  <p:tag name="IGUANATEXVERSION" val="160"/>
  <p:tag name="LATEXADDIN" val="\documentclass{article}&#10;\usepackage{amsmath}&#10;\pagestyle{empty}&#10;\begin{document}&#10;&#10;\begin{align*}&#10;  \omega_j = \omega_\mathrm{c} \tan \left[ \frac{\pi}{2} \left(1 - \frac{j}{N + 1} \right) \right],~~~~~~j = 1, \cdots, N&#10;\end{align*}&#10;&#10;\end{document}"/>
  <p:tag name="IGUANATEXSIZE" val="20"/>
  <p:tag name="IGUANATEXCURSOR" val="138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103"/>
  <p:tag name="ORIGINALWIDTH" val="150.0042"/>
  <p:tag name="OUTPUTTYPE" val="SVG"/>
  <p:tag name="IGUANATEXVERSION" val="160"/>
  <p:tag name="LATEXADDIN" val="\documentclass{article}&#10;\usepackage{amsmath}&#10;\pagestyle{empty}&#10;\begin{document}&#10;&#10;\begin{align*}&#10;  c_j = \sqrt{\frac{2 \lambda}{N + 1}} \omega_j,~~~~~~j = 1, \cdots, N&#10;\end{align*}&#10;&#10;\end{document}"/>
  <p:tag name="IGUANATEXSIZE" val="20"/>
  <p:tag name="IGUANATEXCURSOR" val="12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68"/>
  <p:tag name="ORIGINALWIDTH" val="3.869017"/>
  <p:tag name="LATEXADDIN" val="\documentclass{article}&#10;\usepackage{amsmath}&#10;\pagestyle{empty}&#10;\begin{document}&#10;&#10;\begin{align*}&#10;  c_j = \sqrt{\frac{2 \lambda}{N + 1}} \omega_j,~~~~~~j = 1, \cdots, N&#10;\end{align*}&#10;&#10;\end{document}"/>
  <p:tag name="IGUANATEXSIZE" val="20"/>
  <p:tag name="IGUANATEXCURSOR" val="12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5"/>
  <p:tag name="ORIGINALWIDTH" val="3.056418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19"/>
  <p:tag name="ORIGINALWIDTH" val="6.614176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103"/>
  <p:tag name="ORIGINALWIDTH" val="9.041027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3"/>
  <p:tag name="ORIGINALWIDTH" val="28.59229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3.968506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78"/>
  <p:tag name="ORIGINALWIDTH" val="4.923309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3"/>
  <p:tag name="ORIGINALWIDTH" val="26.20521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5"/>
  <p:tag name="ORIGINALWIDTH" val="2.311299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4"/>
  <p:tag name="ORIGINALWIDTH" val="8.374649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6.614176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3.282206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68"/>
  <p:tag name="ORIGINALWIDTH" val="5.898034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5"/>
  <p:tag name="ORIGINALWIDTH" val="3.056418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7"/>
  <p:tag name="ORIGINALWIDTH" val="1.163662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7633"/>
  <p:tag name="ORIGINALWIDTH" val="4.077915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19"/>
  <p:tag name="ORIGINALWIDTH" val="6.614176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3.282206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7"/>
  <p:tag name="ORIGINALWIDTH" val="1.163662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5"/>
  <p:tag name="ORIGINALWIDTH" val="3.287638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3"/>
  <p:tag name="ORIGINALWIDTH" val="1.054252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3"/>
  <p:tag name="ORIGINALWIDTH" val="1.054252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3"/>
  <p:tag name="ORIGINALWIDTH" val="1.054252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7"/>
  <p:tag name="ORIGINALWIDTH" val="1.163662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4"/>
  <p:tag name="ORIGINALWIDTH" val="8.374649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68"/>
  <p:tag name="ORIGINALWIDTH" val="5.894096"/>
  <p:tag name="LATEXADDIN" val="\documentclass{article}&#10;\usepackage{amsmath}&#10;\pagestyle{empty}&#10;\begin{document}&#10;&#10;\begin{align*}&#10;  \omega_j = \omega_\mathrm{c} \tan \left[ \frac{\pi}{2} \left(1 - \frac{j}{N + 1} \right) \right],~~~~~~j = 1, \cdots, N&#10;\end{align*}&#10;&#10;\end{document}"/>
  <p:tag name="IGUANATEXSIZE" val="20"/>
  <p:tag name="IGUANATEXCURSOR" val="138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5"/>
  <p:tag name="ORIGINALWIDTH" val="3.054371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19"/>
  <p:tag name="ORIGINALWIDTH" val="6.609726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68"/>
  <p:tag name="ORIGINALWIDTH" val="5.894096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7"/>
  <p:tag name="ORIGINALWIDTH" val="2.936103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5"/>
  <p:tag name="ORIGINALWIDTH" val="6.625118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36571"/>
  <p:tag name="ORIGINALWIDTH" val="3.111024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2832"/>
  <p:tag name="ORIGINALWIDTH" val="4.482678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2"/>
  <p:tag name="ORIGINALWIDTH" val="4.999528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0034"/>
  <p:tag name="ORIGINALWIDTH" val="2.614056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2"/>
  <p:tag name="ORIGINALWIDTH" val="5.367285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3"/>
  <p:tag name="ORIGINALWIDTH" val="6.022364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3.965828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0034"/>
  <p:tag name="ORIGINALWIDTH" val="4.890198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3.280001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5037"/>
  <p:tag name="ORIGINALWIDTH" val="6.072994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44685"/>
  <p:tag name="ORIGINALWIDTH" val="8.388504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7633"/>
  <p:tag name="ORIGINALWIDTH" val="4.075159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3"/>
  <p:tag name="ORIGINALWIDTH" val="26.18764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4"/>
  <p:tag name="ORIGINALWIDTH" val="8.369018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6.609726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3.280001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0034"/>
  <p:tag name="ORIGINALWIDTH" val="4.890198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0034"/>
  <p:tag name="ORIGINALWIDTH" val="2.614056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7"/>
  <p:tag name="ORIGINALWIDTH" val="1.162914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27633"/>
  <p:tag name="ORIGINALWIDTH" val="4.075159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19"/>
  <p:tag name="ORIGINALWIDTH" val="6.609726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5"/>
  <p:tag name="ORIGINALWIDTH" val="2.311299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5"/>
  <p:tag name="ORIGINALWIDTH" val="3.280001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7"/>
  <p:tag name="ORIGINALWIDTH" val="1.162914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3"/>
  <p:tag name="ORIGINALWIDTH" val="1.053583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3"/>
  <p:tag name="ORIGINALWIDTH" val="1.053583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3"/>
  <p:tag name="ORIGINALWIDTH" val="1.053583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7"/>
  <p:tag name="ORIGINALWIDTH" val="1.162914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4"/>
  <p:tag name="ORIGINALWIDTH" val="8.369018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21"/>
  <p:tag name="ORIGINALWIDTH" val="5.612836"/>
  <p:tag name="LATEXADDIN" val="\documentclass{article}&#10;\usepackage{amsmath}&#10;\pagestyle{empty}&#10;\begin{document}&#10;&#10;\begin{align*}&#10;  J(\omega) &amp;\equiv \frac{1}{2} \int_{- \infty}^{+\infty} dt\ e^{i \omega t} \langle [ \hat{F}(t), \hat{F} (0) ] \rangle_{\textsc{B}} = \frac{\pi}{2} \sum_{j = 1}^N \frac{c^2_{j}}{\omega_j} \delta(\omega - \omega_j) = \frac{2\lambda \omega_\mathrm{c} \omega}{\omega^2 + \omega^2_\mathrm{c}}&#10;\end{align*}&#10;&#10;\end{document}"/>
  <p:tag name="IGUANATEXSIZE" val="20"/>
  <p:tag name="IGUANATEXCURSOR" val="38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7048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22443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6075"/>
  <p:tag name="ORIGINALWIDTH" val="1.364882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7048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63976"/>
  <p:tag name="ORIGINALWIDTH" val="6.661499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8"/>
  <p:tag name="ORIGINALWIDTH" val="3.295789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5"/>
  <p:tag name="ORIGINALWIDTH" val="4.993663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8"/>
  <p:tag name="ORIGINALWIDTH" val="3.984923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13697"/>
  <p:tag name="ORIGINALWIDTH" val="8.858704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39724"/>
  <p:tag name="ORIGINALWIDTH" val="5.145435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6"/>
  <p:tag name="ORIGINALWIDTH" val="6.879215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6929"/>
  <p:tag name="ORIGINALWIDTH" val="4.725986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6"/>
  <p:tag name="ORIGINALWIDTH" val="6.87921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7756"/>
  <p:tag name="ORIGINALWIDTH" val="1.165591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21"/>
  <p:tag name="ORIGINALWIDTH" val="4.753939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8"/>
  <p:tag name="ORIGINALWIDTH" val="3.066064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3.835119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3385"/>
  <p:tag name="ORIGINALWIDTH" val="2.118268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6"/>
  <p:tag name="ORIGINALWIDTH" val="4.537206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62993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227166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1.368229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4212"/>
  <p:tag name="ORIGINALWIDTH" val="2.666576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6"/>
  <p:tag name="ORIGINALWIDTH" val="7.098742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59015"/>
  <p:tag name="ORIGINALWIDTH" val="4.084646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7048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8"/>
  <p:tag name="ORIGINALWIDTH" val="3.066064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7048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8504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4212"/>
  <p:tag name="ORIGINALWIDTH" val="2.666576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6"/>
  <p:tag name="ORIGINALWIDTH" val="7.098742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7048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"/>
  <p:tag name="ORIGINALWIDTH" val="4.204647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7048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1.368229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68"/>
  <p:tag name="ORIGINALWIDTH" val="3.869017"/>
  <p:tag name="LATEXADDIN" val="\documentclass{article}&#10;\usepackage{amsmath}&#10;\pagestyle{empty}&#10;\begin{document}&#10;&#10;\begin{align*}&#10;  c_j = \sqrt{\frac{\alpha \omega_\mathrm{c}}{N + 1}} \omega_j,~~~~~~j = 1, \cdots, N&#10;\end{align*}&#10;&#10;\end{document}"/>
  <p:tag name="IGUANATEXSIZE" val="20"/>
  <p:tag name="IGUANATEXCURSOR" val="181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47795"/>
  <p:tag name="ORIGINALWIDTH" val="6.625118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227166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311"/>
  <p:tag name="ORIGINALWIDTH" val="4.474293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41538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4"/>
  <p:tag name="ORIGINALWIDTH" val="5.393112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5"/>
  <p:tag name="ORIGINALWIDTH" val="6.051341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8"/>
  <p:tag name="ORIGINALWIDTH" val="3.984923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311"/>
  <p:tag name="ORIGINALWIDTH" val="6.229057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94768"/>
  <p:tag name="ORIGINALWIDTH" val="13.29308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8"/>
  <p:tag name="ORIGINALWIDTH" val="3.069096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5945"/>
  <p:tag name="ORIGINALWIDTH" val="5.14543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5"/>
  <p:tag name="ORIGINALWIDTH" val="3.287638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4725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3.885041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9004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8"/>
  <p:tag name="ORIGINALWIDTH" val="3.069096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5"/>
  <p:tag name="ORIGINALWIDTH" val="10.42481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22443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8"/>
  <p:tag name="ORIGINALWIDTH" val="3.069096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2952"/>
  <p:tag name="ORIGINALWIDTH" val="4.094765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7048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22443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7756"/>
  <p:tag name="ORIGINALWIDTH" val="1.165591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5039"/>
  <p:tag name="ORIGINALWIDTH" val="6.102207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22443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8"/>
  <p:tag name="ORIGINALWIDTH" val="3.069096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7048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41538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8"/>
  <p:tag name="ORIGINALWIDTH" val="3.984923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81"/>
  <p:tag name="ORIGINALWIDTH" val="4.943703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22443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50237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22443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08819"/>
  <p:tag name="ORIGINALWIDTH" val="1.056024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5"/>
  <p:tag name="ORIGINALWIDTH" val="34.31738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22443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9004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8"/>
  <p:tag name="ORIGINALWIDTH" val="6.641538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22443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9004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50237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LATEXADDIN" val="\documentclass{article}&#10;\usepackage{amsmath}&#10;\pagestyle{empty}&#10;\begin{document}&#10;&#10;\begin{align*}&#10;  \hat{H} = \epsilon \hat{\sigma}_z + \Delta \hat{\sigma}_x + \frac{1}{2} \sum_j \omega_j (\hat{x}^2_j + \hat{p}^2_j) + \hat{\sigma}_{z} \otimes \hat{F},~~~~~~ \hat{F} \equiv \sum_j c_{j} \hat{x}_{j}&#10;\end{align*}&#10;&#10;\end{document}"/>
  <p:tag name="IGUANATEXSIZE" val="20"/>
  <p:tag name="IGUANATEXCURSOR" val="29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9881"/>
  <p:tag name="ORIGINALWIDTH" val="8.380945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3661"/>
  <p:tag name="ORIGINALWIDTH" val="6.619173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08819"/>
  <p:tag name="ORIGINALWIDTH" val="1.056024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5827"/>
  <p:tag name="ORIGINALWIDTH" val="3.274724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5827"/>
  <p:tag name="ORIGINALWIDTH" val="5.265472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75433"/>
  <p:tag name="ORIGINALWIDTH" val="3.205039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19173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181"/>
  <p:tag name="ORIGINALWIDTH" val="7.345788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5827"/>
  <p:tag name="ORIGINALWIDTH" val="5.265472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75433"/>
  <p:tag name="ORIGINALWIDTH" val="3.727638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19173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08819"/>
  <p:tag name="ORIGINALWIDTH" val="1.056024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3.284685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22834"/>
  <p:tag name="ORIGINALWIDTH" val="4.976811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3.971496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.08177"/>
  <p:tag name="ORIGINALWIDTH" val="13.24827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6456"/>
  <p:tag name="ORIGINALWIDTH" val="5.90248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842"/>
  <p:tag name="ORIGINALWIDTH" val="2.309213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6456"/>
  <p:tag name="ORIGINALWIDTH" val="4.95689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7756"/>
  <p:tag name="ORIGINALWIDTH" val="1.165591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75157"/>
  <p:tag name="ORIGINALWIDTH" val="3.079646"/>
  <p:tag name="EMFCHILD" val="Tru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19173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7125"/>
  <p:tag name="ORIGINALWIDTH" val="5.195787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75157"/>
  <p:tag name="ORIGINALWIDTH" val="3.079646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842"/>
  <p:tag name="ORIGINALWIDTH" val="2.309213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19173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44685"/>
  <p:tag name="ORIGINALWIDTH" val="8.388504"/>
  <p:tag name="EMFCHILD" val="Tru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5827"/>
  <p:tag name="ORIGINALWIDTH" val="5.265472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75433"/>
  <p:tag name="ORIGINALWIDTH" val="3.205039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8897"/>
  <p:tag name="ORIGINALWIDTH" val="6.639055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9724"/>
  <p:tag name="ORIGINALWIDTH" val="7.074803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07441"/>
  <p:tag name="ORIGINALWIDTH" val="1.164567"/>
  <p:tag name="EMFCHILD" val="Tru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9724"/>
  <p:tag name="ORIGINALWIDTH" val="7.074803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04999"/>
  <p:tag name="ORIGINALWIDTH" val="6.639055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.08177"/>
  <p:tag name="ORIGINALWIDTH" val="13.24827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21"/>
  <p:tag name="ORIGINALWIDTH" val="5.598979"/>
  <p:tag name="LATEXADDIN" val="\documentclass{article}&#10;\usepackage{amsmath}&#10;\pagestyle{empty}&#10;\begin{document}&#10;&#10;\begin{align*}&#10;  J(\omega) &amp;\equiv \frac{1}{2} \int_{- \infty}^{+\infty} dt\ e^{i \omega t} \langle [ \hat{F}(t), \hat{F} (0) ] \rangle_{\textsc{B}} = \frac{\pi}{2} \sum_{j = 1}^N \frac{c^2_{j}}{\omega_j} \delta(\omega - \omega_j) = \frac{\pi}{2} \alpha \omega e^{- \omega / \omega_\mathrm{c}}&#10;\end{align*}&#10;&#10;\end{document}"/>
  <p:tag name="IGUANATEXSIZE" val="20"/>
  <p:tag name="IGUANATEXCURSOR" val="373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6456"/>
  <p:tag name="ORIGINALWIDTH" val="3.871969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48976"/>
  <p:tag name="ORIGINALWIDTH" val="2.657598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6456"/>
  <p:tag name="ORIGINALWIDTH" val="4.95689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4448"/>
  <p:tag name="ORIGINALWIDTH" val="3.05874"/>
  <p:tag name="EMFCHILD" val="Tru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94.0927"/>
  <p:tag name="OUTPUTTYPE" val="SVG"/>
  <p:tag name="IGUANATEXVERSION" val="160"/>
  <p:tag name="LATEXADDIN" val="\documentclass{article}&#10;\usepackage{amsmath}&#10;\pagestyle{empty}&#10;\begin{document}&#10;&#10;\begin{align*}&#10;\epsilon = 0,~\Delta = 1,~\beta=0.5,~\omega_\mathrm{c}=0.25,~\lambda=0.025&#10;\end{align*}&#10;&#10;\end{document}"/>
  <p:tag name="IGUANATEXSIZE" val="20"/>
  <p:tag name="IGUANATEXCURSOR" val="170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88.8625"/>
  <p:tag name="OUTPUTTYPE" val="SVG"/>
  <p:tag name="IGUANATEXVERSION" val="160"/>
  <p:tag name="LATEXADDIN" val="\documentclass{article}&#10;\usepackage{amsmath}&#10;\pagestyle{empty}&#10;\begin{document}&#10;&#10;\begin{align*}&#10;\epsilon = 0,~\Delta = 1,~\beta=0.5,~\omega_\mathrm{c}=0.25,~\lambda=0.25&#10;\end{align*}&#10;&#10;\end{document}"/>
  <p:tag name="IGUANATEXSIZE" val="20"/>
  <p:tag name="IGUANATEXCURSOR" val="164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3385"/>
  <p:tag name="LATEXADDIN" val="\documentclass{article}&#10;\usepackage{amsmath}&#10;\pagestyle{empty}&#10;\begin{document}&#10;&#10;\begin{align*}&#10;\epsilon = 0,~\Delta = 1,~\beta=0.5,~\omega_\mathrm{c}=0.25,~\lambda=0.25&#10;\end{align*}&#10;&#10;\end{document}"/>
  <p:tag name="IGUANATEXSIZE" val="20"/>
  <p:tag name="IGUANATEXCURSOR" val="164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6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1301"/>
  <p:tag name="EMFCHILD" val="Tru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74"/>
  <p:tag name="EMFCHILD" val="Tru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4094"/>
  <p:tag name="EMFCHILD" val="Tru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42716"/>
  <p:tag name="EMFCHILD" val="Tru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6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307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4094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2374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6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74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646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5"/>
  <p:tag name="ORIGINALWIDTH" val="3.056418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7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842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4094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0039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39055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6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74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646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842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842"/>
  <p:tag name="EMFCHILD" val="Tru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4094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1301"/>
  <p:tag name="EMFCHILD" val="Tru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82"/>
  <p:tag name="ORIGINALWIDTH" val="4.925"/>
  <p:tag name="EMFCHILD" val="Tru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6"/>
  <p:tag name="EMFCHILD" val="Tru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74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646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842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842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7677"/>
  <p:tag name="LATEXADDIN" val="\documentclass{article}&#10;\usepackage{amsmath}&#10;\pagestyle{empty}&#10;\begin{document}&#10;&#10;\begin{align*}&#10;\epsilon = 0,~\Delta = 1,~\beta=0.5,~\omega_\mathrm{c}=0.25,~\lambda=0.025&#10;\end{align*}&#10;&#10;\end{document}"/>
  <p:tag name="IGUANATEXSIZE" val="20"/>
  <p:tag name="IGUANATEXCURSOR" val="170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63976"/>
  <p:tag name="ORIGINALWIDTH" val="6.645043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52401"/>
  <p:tag name="EMFCHILD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7637"/>
  <p:tag name="EMFCHILD" val="Tru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30866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3"/>
  <p:tag name="EMFCHILD" val="Tru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8"/>
  <p:tag name="EMFCHILD" val="Tru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8"/>
  <p:tag name="ORIGINALWIDTH" val="3.287639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4"/>
  <p:tag name="EMFCHILD" val="Tru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42953"/>
  <p:tag name="EMFCHILD" val="Tru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3"/>
  <p:tag name="EMFCHILD" val="Tru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75078"/>
  <p:tag name="EMFCHILD" val="Tru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8"/>
  <p:tag name="EMFCHILD" val="Tru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82"/>
  <p:tag name="ORIGINALWIDTH" val="4.931496"/>
  <p:tag name="EMFCHILD" val="Tru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5"/>
  <p:tag name="ORIGINALWIDTH" val="4.981302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3"/>
  <p:tag name="EMFCHILD" val="Tru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75078"/>
  <p:tag name="EMFCHILD" val="Tru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8"/>
  <p:tag name="EMFCHILD" val="Tru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81.6118"/>
  <p:tag name="OUTPUTTYPE" val="SVG"/>
  <p:tag name="IGUANATEXVERSION" val="160"/>
  <p:tag name="LATEXADDIN" val="\documentclass{article}&#10;\usepackage{amsmath}&#10;\pagestyle{empty}&#10;\begin{document}&#10;&#10;\begin{align*}&#10;\epsilon = 0,~\Delta = 1,~\beta=5,~\omega_\mathrm{c}=0.25,~\lambda=0.25&#10;\end{align*}&#10;&#10;\end{document}"/>
  <p:tag name="IGUANATEXSIZE" val="20"/>
  <p:tag name="IGUANATEXCURSOR" val="16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6.3813"/>
  <p:tag name="OUTPUTTYPE" val="SVG"/>
  <p:tag name="IGUANATEXVERSION" val="160"/>
  <p:tag name="LATEXADDIN" val="\documentclass{article}&#10;\usepackage{amsmath}&#10;\pagestyle{empty}&#10;\begin{document}&#10;&#10;\begin{align*}&#10;\epsilon = 0,~\Delta = 1,~\beta=0.5,~\omega_\mathrm{c}=5,~\lambda=0.25&#10;\end{align*}&#10;&#10;\end{document}"/>
  <p:tag name="IGUANATEXSIZE" val="20"/>
  <p:tag name="IGUANATEXCURSOR" val="152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7677"/>
  <p:tag name="LATEXADDIN" val="\documentclass{article}&#10;\usepackage{amsmath}&#10;\pagestyle{empty}&#10;\begin{document}&#10;&#10;\begin{align*}&#10;\epsilon = 0,~\Delta = 1,~\beta=0.5,~\omega_\mathrm{c}=5,~\lambda=0.25&#10;\end{align*}&#10;&#10;\end{document}"/>
  <p:tag name="IGUANATEXSIZE" val="20"/>
  <p:tag name="IGUANATEXCURSOR" val="152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8"/>
  <p:tag name="ORIGINALWIDTH" val="3.975081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52401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7637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30866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3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8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13697"/>
  <p:tag name="ORIGINALWIDTH" val="8.836854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4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42953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8"/>
  <p:tag name="EMFCHILD" val="Tru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"/>
  <p:tag name="EMFCHILD" val="Tru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82"/>
  <p:tag name="ORIGINALWIDTH" val="4.931496"/>
  <p:tag name="EMFCHILD" val="Tru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7"/>
  <p:tag name="EMFCHILD" val="Tru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3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39724"/>
  <p:tag name="ORIGINALWIDTH" val="5.132719"/>
  <p:tag name="EMFCHILD" val="Tru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75078"/>
  <p:tag name="EMFCHILD" val="Tru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8"/>
  <p:tag name="EMFCHILD" val="Tru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82204"/>
  <p:tag name="LATEXADDIN" val="\documentclass{article}&#10;\usepackage{amsmath}&#10;\pagestyle{empty}&#10;\begin{document}&#10;&#10;\begin{align*}&#10;\epsilon = 0,~\Delta = 1,~\beta=5,~\omega_\mathrm{c}=0.25,~\lambda=0.25&#10;\end{align*}&#10;&#10;\end{document}"/>
  <p:tag name="IGUANATEXSIZE" val="20"/>
  <p:tag name="IGUANATEXCURSOR" val="16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251"/>
  <p:tag name="EMFCHILD" val="Tru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9999"/>
  <p:tag name="EMFCHILD" val="Tru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05"/>
  <p:tag name="EMFCHILD" val="Tru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62519"/>
  <p:tag name="EMFCHILD" val="Tru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251"/>
  <p:tag name="EMFCHILD" val="Tru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92165"/>
  <p:tag name="EMFCHILD" val="Tru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05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6"/>
  <p:tag name="ORIGINALWIDTH" val="6.862247"/>
  <p:tag name="EMFCHILD" val="Tru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38346"/>
  <p:tag name="EMFCHILD" val="Tru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251"/>
  <p:tag name="EMFCHILD" val="Tru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80551"/>
  <p:tag name="EMFCHILD" val="Tru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05"/>
  <p:tag name="EMFCHILD" val="Tru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15945"/>
  <p:tag name="EMFCHILD" val="Tru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46968"/>
  <p:tag name="EMFCHILD" val="Tru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251"/>
  <p:tag name="EMFCHILD" val="Tru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9999"/>
  <p:tag name="EMFCHILD" val="Tru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748"/>
  <p:tag name="EMFCHILD" val="Tru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80551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16929"/>
  <p:tag name="ORIGINALWIDTH" val="4.714294"/>
  <p:tag name="EMFCHILD" val="Tru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80551"/>
  <p:tag name="EMFCHILD" val="Tru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205"/>
  <p:tag name="EMFCHILD" val="Tru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82"/>
  <p:tag name="ORIGINALWIDTH" val="4.938267"/>
  <p:tag name="EMFCHILD" val="Tru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4251"/>
  <p:tag name="EMFCHILD" val="Tru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9999"/>
  <p:tag name="EMFCHILD" val="Tru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748"/>
  <p:tag name="EMFCHILD" val="Tru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80551"/>
  <p:tag name="EMFCHILD" val="Tru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80551"/>
  <p:tag name="EMFCHILD" val="Tru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3.3658"/>
  <p:tag name="OUTPUTTYPE" val="SVG"/>
  <p:tag name="IGUANATEXVERSION" val="160"/>
  <p:tag name="LATEXADDIN" val="\documentclass{article}&#10;\usepackage{amsmath}&#10;\pagestyle{empty}&#10;\begin{document}&#10;&#10;\begin{align*}&#10;\epsilon = 0,~\Delta = 1,~\beta=50,~\omega_\mathrm{c}=5,~\lambda=0.25&#10;\end{align*}&#10;&#10;\end{document}"/>
  <p:tag name="IGUANATEXSIZE" val="20"/>
  <p:tag name="IGUANATEXCURSOR" val="151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88.8625"/>
  <p:tag name="OUTPUTTYPE" val="SVG"/>
  <p:tag name="IGUANATEXVERSION" val="160"/>
  <p:tag name="LATEXADDIN" val="\documentclass{article}&#10;\usepackage{amsmath}&#10;\pagestyle{empty}&#10;\begin{document}&#10;&#10;\begin{align*}&#10;\epsilon = 1,~\Delta = 1,~\beta=0.5,~\omega_\mathrm{c}=0.25,~\lambda=0.25&#10;\end{align*}&#10;&#10;\end{document}"/>
  <p:tag name="IGUANATEXSIZE" val="20"/>
  <p:tag name="IGUANATEXCURSOR" val="15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19"/>
  <p:tag name="ORIGINALWIDTH" val="6.614175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6"/>
  <p:tag name="ORIGINALWIDTH" val="6.862247"/>
  <p:tag name="EMFCHILD" val="Tru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3386"/>
  <p:tag name="LATEXADDIN" val="\documentclass{article}&#10;\usepackage{amsmath}&#10;\pagestyle{empty}&#10;\begin{document}&#10;&#10;\begin{align*}&#10;\epsilon = 1,~\Delta = 1,~\beta=0.5,~\omega_\mathrm{c}=0.25,~\lambda=0.25&#10;\end{align*}&#10;&#10;\end{document}"/>
  <p:tag name="IGUANATEXSIZE" val="20"/>
  <p:tag name="IGUANATEXCURSOR" val="155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7"/>
  <p:tag name="EMFCHILD" val="Tru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307"/>
  <p:tag name="EMFCHILD" val="Tru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4094"/>
  <p:tag name="EMFCHILD" val="Tru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42717"/>
  <p:tag name="EMFCHILD" val="Tru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7"/>
  <p:tag name="EMFCHILD" val="Tru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3307"/>
  <p:tag name="EMFCHILD" val="Tru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4094"/>
  <p:tag name="EMFCHILD" val="Tru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2374"/>
  <p:tag name="EMFCHILD" val="Tru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7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21"/>
  <p:tag name="ORIGINALWIDTH" val="4.742207"/>
  <p:tag name="EMFCHILD" val="Tru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74"/>
  <p:tag name="EMFCHILD" val="Tru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646"/>
  <p:tag name="EMFCHILD" val="Tru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842"/>
  <p:tag name="EMFCHILD" val="Tru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4094"/>
  <p:tag name="EMFCHILD" val="Tru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0039"/>
  <p:tag name="EMFCHIL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39055"/>
  <p:tag name="EMFCHILD" val="Tru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7"/>
  <p:tag name="EMFCHILD" val="Tru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74"/>
  <p:tag name="EMFCHILD" val="Tru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646"/>
  <p:tag name="EMFCHILD" val="Tru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842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8"/>
  <p:tag name="ORIGINALWIDTH" val="3.058505"/>
  <p:tag name="EMFCHILD" val="Tru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842"/>
  <p:tag name="EMFCHILD" val="Tru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4094"/>
  <p:tag name="EMFCHILD" val="Tru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82"/>
  <p:tag name="ORIGINALWIDTH" val="4.925"/>
  <p:tag name="EMFCHILD" val="Tru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6417"/>
  <p:tag name="EMFCHILD" val="Tru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74"/>
  <p:tag name="EMFCHILD" val="Tru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646"/>
  <p:tag name="EMFCHILD" val="Tru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842"/>
  <p:tag name="EMFCHILD" val="Tru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842"/>
  <p:tag name="EMFCHILD" val="Tru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2993"/>
  <p:tag name="LATEXADDIN" val="\documentclass{article}&#10;\usepackage{amsmath}&#10;\pagestyle{empty}&#10;\begin{document}&#10;&#10;\begin{align*}&#10;\epsilon = 0,~\Delta = 1,~\beta=50,~\omega_\mathrm{c}=5,~\lambda=0.25&#10;\end{align*}&#10;&#10;\end{document}"/>
  <p:tag name="IGUANATEXSIZE" val="20"/>
  <p:tag name="IGUANATEXCURSOR" val="151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7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3.825632"/>
  <p:tag name="EMFCHILD" val="Tru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269"/>
  <p:tag name="EMFCHILD" val="Tru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37"/>
  <p:tag name="EMFCHILD" val="Tru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41891"/>
  <p:tag name="EMFCHILD" val="Tru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7"/>
  <p:tag name="EMFCHILD" val="Tru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2953"/>
  <p:tag name="EMFCHILD" val="Tru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37"/>
  <p:tag name="EMFCHILD" val="Tru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23111"/>
  <p:tag name="EMFCHILD" val="Tru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7"/>
  <p:tag name="EMFCHILD" val="Tru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41"/>
  <p:tag name="EMFCHILD" val="Tru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269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93385"/>
  <p:tag name="ORIGINALWIDTH" val="2.113072"/>
  <p:tag name="EMFCHILD" val="Tru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37"/>
  <p:tag name="EMFCHILD" val="Tru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899371"/>
  <p:tag name="EMFCHILD" val="Tru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38741"/>
  <p:tag name="EMFCHILD" val="Tru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7"/>
  <p:tag name="EMFCHILD" val="Tru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41"/>
  <p:tag name="EMFCHILD" val="Tru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37"/>
  <p:tag name="EMFCHILD" val="Tru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82"/>
  <p:tag name="ORIGINALWIDTH" val="4.92445"/>
  <p:tag name="EMFCHILD" val="Tru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7"/>
  <p:tag name="EMFCHILD" val="Tru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269"/>
  <p:tag name="EMFCHILD" val="Tru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528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96"/>
  <p:tag name="ORIGINALWIDTH" val="4.526026"/>
  <p:tag name="EMFCHILD" val="Tru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41"/>
  <p:tag name="EMFCHILD" val="Tru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41"/>
  <p:tag name="EMFCHILD" val="Tru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6.3813"/>
  <p:tag name="OUTPUTTYPE" val="SVG"/>
  <p:tag name="IGUANATEXVERSION" val="160"/>
  <p:tag name="LATEXADDIN" val="\documentclass{article}&#10;\usepackage{amsmath}&#10;\pagestyle{empty}&#10;\begin{document}&#10;&#10;\begin{align*}&#10;\epsilon = 1,~\Delta = 1,~\beta=0.5,~\omega_\mathrm{c}=5,~\lambda=0.25&#10;\end{align*}&#10;&#10;\end{document}"/>
  <p:tag name="IGUANATEXSIZE" val="20"/>
  <p:tag name="IGUANATEXCURSOR" val="152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5945"/>
  <p:tag name="ORIGINALWIDTH" val="173.3659"/>
  <p:tag name="OUTPUTTYPE" val="SVG"/>
  <p:tag name="IGUANATEXVERSION" val="160"/>
  <p:tag name="LATEXADDIN" val="\documentclass{article}&#10;\usepackage{amsmath}&#10;\pagestyle{empty}&#10;\begin{document}&#10;&#10;\begin{align*}&#10;\epsilon = 1,~\Delta = 1,~\beta=50,~\omega_\mathrm{c}=5,~\lambda=0.25&#10;\end{align*}&#10;&#10;\end{document}"/>
  <p:tag name="IGUANATEXSIZE" val="20"/>
  <p:tag name="IGUANATEXCURSOR" val="151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2992"/>
  <p:tag name="LATEXADDIN" val="\documentclass{article}&#10;\usepackage{amsmath}&#10;\pagestyle{empty}&#10;\begin{document}&#10;&#10;\begin{align*}&#10;\epsilon = 1,~\Delta = 1,~\beta=50,~\omega_\mathrm{c}=5,~\lambda=0.25&#10;\end{align*}&#10;&#10;\end{document}"/>
  <p:tag name="IGUANATEXSIZE" val="20"/>
  <p:tag name="IGUANATEXCURSOR" val="151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68"/>
  <p:tag name="EMFCHILD" val="Tru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2952"/>
  <p:tag name="EMFCHILD" val="Tru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37"/>
  <p:tag name="EMFCHILD" val="Tru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41889"/>
  <p:tag name="EMFCHILD" val="Tru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68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28385"/>
  <p:tag name="ORIGINALWIDTH" val="2.357127"/>
  <p:tag name="EMFCHILD" val="Tru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2952"/>
  <p:tag name="EMFCHILD" val="Tru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37"/>
  <p:tag name="EMFCHILD" val="Tru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2311"/>
  <p:tag name="EMFCHILD" val="Tru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68"/>
  <p:tag name="EMFCHILD" val="Tru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409"/>
  <p:tag name="EMFCHILD" val="Tru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267"/>
  <p:tag name="EMFCHILD" val="Tru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37"/>
  <p:tag name="EMFCHILD" val="Tru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89937"/>
  <p:tag name="EMFCHILD" val="Tru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3874"/>
  <p:tag name="EMFCHILD" val="Tru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68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221654"/>
  <p:tag name="EMFCHILD" val="Tru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409"/>
  <p:tag name="EMFCHILD" val="Tru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3937"/>
  <p:tag name="EMFCHILD" val="Tru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82"/>
  <p:tag name="ORIGINALWIDTH" val="4.924448"/>
  <p:tag name="EMFCHILD" val="Tru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15668"/>
  <p:tag name="EMFCHILD" val="Tru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88267"/>
  <p:tag name="EMFCHILD" val="Tru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4527"/>
  <p:tag name="EMFCHILD" val="Tru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69409"/>
  <p:tag name="EMFCHILD" val="Tru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69409"/>
  <p:tag name="EMFCHILD" val="Tru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5"/>
  <p:tag name="ORIGINALWIDTH" val="3.277677"/>
  <p:tag name="LATEXADDIN" val="\documentclass{article}&#10;\usepackage{amsmath}&#10;\pagestyle{empty}&#10;\begin{document}&#10;&#10;\begin{align*}&#10;\epsilon = 1,~\Delta = 1,~\beta=0.5,~\omega_\mathrm{c}=5,~\lambda=0.25&#10;\end{align*}&#10;&#10;\end{document}"/>
  <p:tag name="IGUANATEXSIZE" val="20"/>
  <p:tag name="IGUANATEXCURSOR" val="152"/>
  <p:tag name="TRANSPARENCY" val="True"/>
  <p:tag name="LATEXENGINEID" val="0"/>
  <p:tag name="TEMPFOLDER" val="E:\Miktex\temp file\"/>
  <p:tag name="LATEXFORMHEIGHT" val="320"/>
  <p:tag name="LATEXFORMWIDTH" val="385"/>
  <p:tag name="LATEXFORMWRAP" val="True"/>
  <p:tag name="BITMAPVECTOR" val="1"/>
  <p:tag name="EMFCHILD" val="Tru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9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1.364843"/>
  <p:tag name="EMFCHILD" val="Tru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7638"/>
  <p:tag name="EMFCHILD" val="Tru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1"/>
  <p:tag name="EMFCHILD" val="Tru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33228"/>
  <p:tag name="ORIGINALWIDTH" val="7.352402"/>
  <p:tag name="EMFCHILD" val="T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9"/>
  <p:tag name="EMFCHIL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287638"/>
  <p:tag name="EMFCHILD" val="Tru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1"/>
  <p:tag name="EMFCHILD" val="Tru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66338"/>
  <p:tag name="ORIGINALWIDTH" val="5.430867"/>
  <p:tag name="EMFCHILD" val="Tru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9"/>
  <p:tag name="EMFCHILD" val="Tru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4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4212"/>
  <p:tag name="ORIGINALWIDTH" val="2.660001"/>
  <p:tag name="EMFCHILD" val="Tru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9"/>
  <p:tag name="EMFCHILD" val="Tru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1"/>
  <p:tag name="EMFCHILD" val="Tru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907835"/>
  <p:tag name="EMFCHILD" val="Tru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0039"/>
  <p:tag name="ORIGINALWIDTH" val="2.942953"/>
  <p:tag name="EMFCHILD" val="Tru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9"/>
  <p:tag name="EMFCHILD" val="Tru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9"/>
  <p:tag name="EMFCHILD" val="Tru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1"/>
  <p:tag name="EMFCHILD" val="Tru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43582"/>
  <p:tag name="ORIGINALWIDTH" val="4.931497"/>
  <p:tag name="EMFCHILD" val="Tru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19"/>
  <p:tag name="EMFCHILD" val="Tru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9103"/>
  <p:tag name="ORIGINALWIDTH" val="9.041025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6"/>
  <p:tag name="ORIGINALWIDTH" val="7.081184"/>
  <p:tag name="EMFCHILD" val="Tru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56024"/>
  <p:tag name="ORIGINALWIDTH" val="1.056024"/>
  <p:tag name="EMFCHILD" val="Tru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3.975079"/>
  <p:tag name="EMFCHILD" val="Tru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3.975079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1301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8"/>
  <p:tag name="ORIGINALWIDTH" val="3.058505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1301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5591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4212"/>
  <p:tag name="ORIGINALWIDTH" val="2.660001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6"/>
  <p:tag name="ORIGINALWIDTH" val="7.081184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1301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"/>
  <p:tag name="ORIGINALWIDTH" val="4.194254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311301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3"/>
  <p:tag name="ORIGINALWIDTH" val="28.59229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1.364843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7"/>
  <p:tag name="ORIGINALWIDTH" val="2.221654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311"/>
  <p:tag name="ORIGINALWIDTH" val="4.46323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25122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3464"/>
  <p:tag name="ORIGINALWIDTH" val="5.379806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5"/>
  <p:tag name="ORIGINALWIDTH" val="6.036381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8"/>
  <p:tag name="ORIGINALWIDTH" val="3.975081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311"/>
  <p:tag name="ORIGINALWIDTH" val="6.213664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94768"/>
  <p:tag name="ORIGINALWIDTH" val="13.26024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6298"/>
  <p:tag name="ORIGINALWIDTH" val="3.061497"/>
  <p:tag name="EMFCHIL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183</Words>
  <Application>Microsoft Office PowerPoint</Application>
  <PresentationFormat>宽屏</PresentationFormat>
  <Paragraphs>20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Foxit PhantomPDF Document</vt:lpstr>
      <vt:lpstr>Numerical Implementation of the Redfield Master Equation</vt:lpstr>
      <vt:lpstr>Reproduction of literature results</vt:lpstr>
      <vt:lpstr>Spin-boson models with Ohmic spectral density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Spin-boson models with Debye spectral density</vt:lpstr>
      <vt:lpstr>PowerPoint 演示文稿</vt:lpstr>
      <vt:lpstr>PowerPoint 演示文稿</vt:lpstr>
      <vt:lpstr>PowerPoint 演示文稿</vt:lpstr>
      <vt:lpstr>PowerPoint 演示文稿</vt:lpstr>
      <vt:lpstr>The Fenna-Matthews-Olson (FMO) pigment-protein complex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Ying, Wenxiang</dc:creator>
  <cp:lastModifiedBy>Ying, Wenxiang</cp:lastModifiedBy>
  <cp:revision>75</cp:revision>
  <dcterms:created xsi:type="dcterms:W3CDTF">2023-11-18T18:32:15Z</dcterms:created>
  <dcterms:modified xsi:type="dcterms:W3CDTF">2024-06-30T19:58:17Z</dcterms:modified>
</cp:coreProperties>
</file>