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76717-77EA-4073-BC8F-F4AD4B1BCDE9}" v="63" dt="2024-11-14T22:16:56.656"/>
    <p1510:client id="{D0A8DB48-85FA-4F70-8B2E-E2D003C97ED4}" v="96" dt="2024-11-15T19:59:57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, Wenxiang" userId="d138f06a-6a01-4e29-85e1-6ed07ce5361e" providerId="ADAL" clId="{FF58AF67-5C71-4A2F-B6B2-F9FE2E85753E}"/>
    <pc:docChg chg="modSld">
      <pc:chgData name="Ying, Wenxiang" userId="d138f06a-6a01-4e29-85e1-6ed07ce5361e" providerId="ADAL" clId="{FF58AF67-5C71-4A2F-B6B2-F9FE2E85753E}" dt="2024-11-12T19:47:08.789" v="40" actId="1035"/>
      <pc:docMkLst>
        <pc:docMk/>
      </pc:docMkLst>
      <pc:sldChg chg="modSp mod">
        <pc:chgData name="Ying, Wenxiang" userId="d138f06a-6a01-4e29-85e1-6ed07ce5361e" providerId="ADAL" clId="{FF58AF67-5C71-4A2F-B6B2-F9FE2E85753E}" dt="2024-11-12T19:47:08.789" v="40" actId="1035"/>
        <pc:sldMkLst>
          <pc:docMk/>
          <pc:sldMk cId="309911219" sldId="256"/>
        </pc:sldMkLst>
        <pc:spChg chg="mod ord">
          <ac:chgData name="Ying, Wenxiang" userId="d138f06a-6a01-4e29-85e1-6ed07ce5361e" providerId="ADAL" clId="{FF58AF67-5C71-4A2F-B6B2-F9FE2E85753E}" dt="2024-11-12T19:46:47.074" v="15" actId="166"/>
          <ac:spMkLst>
            <pc:docMk/>
            <pc:sldMk cId="309911219" sldId="256"/>
            <ac:spMk id="83" creationId="{5C5900AE-435C-A198-F71A-8054E61C222F}"/>
          </ac:spMkLst>
        </pc:spChg>
        <pc:spChg chg="mod ord">
          <ac:chgData name="Ying, Wenxiang" userId="d138f06a-6a01-4e29-85e1-6ed07ce5361e" providerId="ADAL" clId="{FF58AF67-5C71-4A2F-B6B2-F9FE2E85753E}" dt="2024-11-12T19:47:08.789" v="40" actId="1035"/>
          <ac:spMkLst>
            <pc:docMk/>
            <pc:sldMk cId="309911219" sldId="256"/>
            <ac:spMk id="84" creationId="{6C362DDB-342D-E3DA-90E8-3948192B215A}"/>
          </ac:spMkLst>
        </pc:spChg>
        <pc:spChg chg="mod">
          <ac:chgData name="Ying, Wenxiang" userId="d138f06a-6a01-4e29-85e1-6ed07ce5361e" providerId="ADAL" clId="{FF58AF67-5C71-4A2F-B6B2-F9FE2E85753E}" dt="2024-11-12T19:47:02.200" v="38" actId="1076"/>
          <ac:spMkLst>
            <pc:docMk/>
            <pc:sldMk cId="309911219" sldId="256"/>
            <ac:spMk id="110" creationId="{5D99B280-5B80-256F-325B-2DCDEBDB509F}"/>
          </ac:spMkLst>
        </pc:spChg>
      </pc:sldChg>
    </pc:docChg>
  </pc:docChgLst>
  <pc:docChgLst>
    <pc:chgData name="Ying, Wenxiang" userId="d138f06a-6a01-4e29-85e1-6ed07ce5361e" providerId="ADAL" clId="{13F76717-77EA-4073-BC8F-F4AD4B1BCDE9}"/>
    <pc:docChg chg="custSel modSld">
      <pc:chgData name="Ying, Wenxiang" userId="d138f06a-6a01-4e29-85e1-6ed07ce5361e" providerId="ADAL" clId="{13F76717-77EA-4073-BC8F-F4AD4B1BCDE9}" dt="2024-11-14T22:18:13.778" v="409" actId="1076"/>
      <pc:docMkLst>
        <pc:docMk/>
      </pc:docMkLst>
      <pc:sldChg chg="addSp delSp modSp mod">
        <pc:chgData name="Ying, Wenxiang" userId="d138f06a-6a01-4e29-85e1-6ed07ce5361e" providerId="ADAL" clId="{13F76717-77EA-4073-BC8F-F4AD4B1BCDE9}" dt="2024-11-14T22:18:13.778" v="409" actId="1076"/>
        <pc:sldMkLst>
          <pc:docMk/>
          <pc:sldMk cId="309911219" sldId="256"/>
        </pc:sldMkLst>
        <pc:spChg chg="mod">
          <ac:chgData name="Ying, Wenxiang" userId="d138f06a-6a01-4e29-85e1-6ed07ce5361e" providerId="ADAL" clId="{13F76717-77EA-4073-BC8F-F4AD4B1BCDE9}" dt="2024-11-14T22:11:31.177" v="289" actId="1038"/>
          <ac:spMkLst>
            <pc:docMk/>
            <pc:sldMk cId="309911219" sldId="256"/>
            <ac:spMk id="27" creationId="{226716EF-5CF5-7616-59AF-5538621CA284}"/>
          </ac:spMkLst>
        </pc:spChg>
        <pc:spChg chg="mod">
          <ac:chgData name="Ying, Wenxiang" userId="d138f06a-6a01-4e29-85e1-6ed07ce5361e" providerId="ADAL" clId="{13F76717-77EA-4073-BC8F-F4AD4B1BCDE9}" dt="2024-11-14T22:11:31.177" v="289" actId="1038"/>
          <ac:spMkLst>
            <pc:docMk/>
            <pc:sldMk cId="309911219" sldId="256"/>
            <ac:spMk id="28" creationId="{1B93BC3B-F47E-A5CC-482C-7F1481B25123}"/>
          </ac:spMkLst>
        </pc:spChg>
        <pc:spChg chg="mod">
          <ac:chgData name="Ying, Wenxiang" userId="d138f06a-6a01-4e29-85e1-6ed07ce5361e" providerId="ADAL" clId="{13F76717-77EA-4073-BC8F-F4AD4B1BCDE9}" dt="2024-11-14T22:11:31.177" v="289" actId="1038"/>
          <ac:spMkLst>
            <pc:docMk/>
            <pc:sldMk cId="309911219" sldId="256"/>
            <ac:spMk id="29" creationId="{85B8ED86-52E0-B7C7-DB6B-560C6933092B}"/>
          </ac:spMkLst>
        </pc:spChg>
        <pc:spChg chg="mod">
          <ac:chgData name="Ying, Wenxiang" userId="d138f06a-6a01-4e29-85e1-6ed07ce5361e" providerId="ADAL" clId="{13F76717-77EA-4073-BC8F-F4AD4B1BCDE9}" dt="2024-11-14T21:58:09.111" v="6" actId="1076"/>
          <ac:spMkLst>
            <pc:docMk/>
            <pc:sldMk cId="309911219" sldId="256"/>
            <ac:spMk id="79" creationId="{7D252F9D-ABAE-ACCF-5816-DCC4EC395ADE}"/>
          </ac:spMkLst>
        </pc:spChg>
        <pc:grpChg chg="mod">
          <ac:chgData name="Ying, Wenxiang" userId="d138f06a-6a01-4e29-85e1-6ed07ce5361e" providerId="ADAL" clId="{13F76717-77EA-4073-BC8F-F4AD4B1BCDE9}" dt="2024-11-14T22:11:31.177" v="289" actId="1038"/>
          <ac:grpSpMkLst>
            <pc:docMk/>
            <pc:sldMk cId="309911219" sldId="256"/>
            <ac:grpSpMk id="45" creationId="{868AB03A-811C-68EE-F9D2-76235F8F533C}"/>
          </ac:grpSpMkLst>
        </pc:grpChg>
        <pc:grpChg chg="mod">
          <ac:chgData name="Ying, Wenxiang" userId="d138f06a-6a01-4e29-85e1-6ed07ce5361e" providerId="ADAL" clId="{13F76717-77EA-4073-BC8F-F4AD4B1BCDE9}" dt="2024-11-14T22:11:43.118" v="307" actId="1036"/>
          <ac:grpSpMkLst>
            <pc:docMk/>
            <pc:sldMk cId="309911219" sldId="256"/>
            <ac:grpSpMk id="102" creationId="{1E8146E1-80A3-61FC-F4DF-F7A3866FA15F}"/>
          </ac:grpSpMkLst>
        </pc:grpChg>
        <pc:grpChg chg="mod">
          <ac:chgData name="Ying, Wenxiang" userId="d138f06a-6a01-4e29-85e1-6ed07ce5361e" providerId="ADAL" clId="{13F76717-77EA-4073-BC8F-F4AD4B1BCDE9}" dt="2024-11-14T22:18:13.778" v="409" actId="1076"/>
          <ac:grpSpMkLst>
            <pc:docMk/>
            <pc:sldMk cId="309911219" sldId="256"/>
            <ac:grpSpMk id="144" creationId="{743DA817-BDB7-FECA-1436-A525105ED3AD}"/>
          </ac:grpSpMkLst>
        </pc:grpChg>
        <pc:picChg chg="add mod">
          <ac:chgData name="Ying, Wenxiang" userId="d138f06a-6a01-4e29-85e1-6ed07ce5361e" providerId="ADAL" clId="{13F76717-77EA-4073-BC8F-F4AD4B1BCDE9}" dt="2024-11-14T22:11:43.118" v="307" actId="1036"/>
          <ac:picMkLst>
            <pc:docMk/>
            <pc:sldMk cId="309911219" sldId="256"/>
            <ac:picMk id="2" creationId="{0374834B-C93B-EC74-E937-7F2490B558AC}"/>
          </ac:picMkLst>
        </pc:picChg>
        <pc:picChg chg="add mod">
          <ac:chgData name="Ying, Wenxiang" userId="d138f06a-6a01-4e29-85e1-6ed07ce5361e" providerId="ADAL" clId="{13F76717-77EA-4073-BC8F-F4AD4B1BCDE9}" dt="2024-11-14T22:06:27.169" v="138" actId="14100"/>
          <ac:picMkLst>
            <pc:docMk/>
            <pc:sldMk cId="309911219" sldId="256"/>
            <ac:picMk id="4" creationId="{33ECC8E4-D9E4-B4D9-7C98-65BF7F6A379F}"/>
          </ac:picMkLst>
        </pc:picChg>
        <pc:picChg chg="add mod">
          <ac:chgData name="Ying, Wenxiang" userId="d138f06a-6a01-4e29-85e1-6ed07ce5361e" providerId="ADAL" clId="{13F76717-77EA-4073-BC8F-F4AD4B1BCDE9}" dt="2024-11-14T22:11:11.059" v="231" actId="1076"/>
          <ac:picMkLst>
            <pc:docMk/>
            <pc:sldMk cId="309911219" sldId="256"/>
            <ac:picMk id="5" creationId="{04D240F1-9F7D-00A6-3BD1-1958F7AA74FF}"/>
          </ac:picMkLst>
        </pc:picChg>
        <pc:picChg chg="add mod">
          <ac:chgData name="Ying, Wenxiang" userId="d138f06a-6a01-4e29-85e1-6ed07ce5361e" providerId="ADAL" clId="{13F76717-77EA-4073-BC8F-F4AD4B1BCDE9}" dt="2024-11-14T22:10:42.714" v="230" actId="1076"/>
          <ac:picMkLst>
            <pc:docMk/>
            <pc:sldMk cId="309911219" sldId="256"/>
            <ac:picMk id="6" creationId="{36E07614-FAD5-0D84-ACFD-33BA5F65D147}"/>
          </ac:picMkLst>
        </pc:picChg>
        <pc:picChg chg="add mod">
          <ac:chgData name="Ying, Wenxiang" userId="d138f06a-6a01-4e29-85e1-6ed07ce5361e" providerId="ADAL" clId="{13F76717-77EA-4073-BC8F-F4AD4B1BCDE9}" dt="2024-11-14T22:17:02.402" v="407" actId="1076"/>
          <ac:picMkLst>
            <pc:docMk/>
            <pc:sldMk cId="309911219" sldId="256"/>
            <ac:picMk id="7" creationId="{964E0FF3-971C-D93F-B2FC-97E6CEC63ECC}"/>
          </ac:picMkLst>
        </pc:picChg>
        <pc:picChg chg="del">
          <ac:chgData name="Ying, Wenxiang" userId="d138f06a-6a01-4e29-85e1-6ed07ce5361e" providerId="ADAL" clId="{13F76717-77EA-4073-BC8F-F4AD4B1BCDE9}" dt="2024-11-14T22:05:18.079" v="131" actId="478"/>
          <ac:picMkLst>
            <pc:docMk/>
            <pc:sldMk cId="309911219" sldId="256"/>
            <ac:picMk id="119" creationId="{17C56215-53BA-8E40-96C0-F5865062D54E}"/>
          </ac:picMkLst>
        </pc:picChg>
        <pc:picChg chg="del">
          <ac:chgData name="Ying, Wenxiang" userId="d138f06a-6a01-4e29-85e1-6ed07ce5361e" providerId="ADAL" clId="{13F76717-77EA-4073-BC8F-F4AD4B1BCDE9}" dt="2024-11-14T22:02:01.968" v="65" actId="478"/>
          <ac:picMkLst>
            <pc:docMk/>
            <pc:sldMk cId="309911219" sldId="256"/>
            <ac:picMk id="120" creationId="{09C1A5B5-42FA-1B4E-1A78-8DCDFB4B9A30}"/>
          </ac:picMkLst>
        </pc:picChg>
        <pc:picChg chg="del">
          <ac:chgData name="Ying, Wenxiang" userId="d138f06a-6a01-4e29-85e1-6ed07ce5361e" providerId="ADAL" clId="{13F76717-77EA-4073-BC8F-F4AD4B1BCDE9}" dt="2024-11-14T22:08:21.924" v="187" actId="478"/>
          <ac:picMkLst>
            <pc:docMk/>
            <pc:sldMk cId="309911219" sldId="256"/>
            <ac:picMk id="122" creationId="{CDF7DE87-61AF-FC1A-A308-7512B74174A8}"/>
          </ac:picMkLst>
        </pc:picChg>
        <pc:picChg chg="del">
          <ac:chgData name="Ying, Wenxiang" userId="d138f06a-6a01-4e29-85e1-6ed07ce5361e" providerId="ADAL" clId="{13F76717-77EA-4073-BC8F-F4AD4B1BCDE9}" dt="2024-11-14T22:10:35.070" v="228" actId="478"/>
          <ac:picMkLst>
            <pc:docMk/>
            <pc:sldMk cId="309911219" sldId="256"/>
            <ac:picMk id="123" creationId="{F94A36B0-8E7C-00A5-20E0-4B39A045889A}"/>
          </ac:picMkLst>
        </pc:picChg>
        <pc:cxnChg chg="mod">
          <ac:chgData name="Ying, Wenxiang" userId="d138f06a-6a01-4e29-85e1-6ed07ce5361e" providerId="ADAL" clId="{13F76717-77EA-4073-BC8F-F4AD4B1BCDE9}" dt="2024-11-14T22:11:31.177" v="289" actId="1038"/>
          <ac:cxnSpMkLst>
            <pc:docMk/>
            <pc:sldMk cId="309911219" sldId="256"/>
            <ac:cxnSpMk id="11" creationId="{7E18E081-EC68-610B-D5E5-6BF4DA57CBDB}"/>
          </ac:cxnSpMkLst>
        </pc:cxnChg>
      </pc:sldChg>
      <pc:sldChg chg="addSp delSp modSp mod">
        <pc:chgData name="Ying, Wenxiang" userId="d138f06a-6a01-4e29-85e1-6ed07ce5361e" providerId="ADAL" clId="{13F76717-77EA-4073-BC8F-F4AD4B1BCDE9}" dt="2024-11-14T22:05:11.637" v="130" actId="1076"/>
        <pc:sldMkLst>
          <pc:docMk/>
          <pc:sldMk cId="2646039397" sldId="257"/>
        </pc:sldMkLst>
        <pc:spChg chg="mod">
          <ac:chgData name="Ying, Wenxiang" userId="d138f06a-6a01-4e29-85e1-6ed07ce5361e" providerId="ADAL" clId="{13F76717-77EA-4073-BC8F-F4AD4B1BCDE9}" dt="2024-11-14T22:03:09.208" v="104" actId="1038"/>
          <ac:spMkLst>
            <pc:docMk/>
            <pc:sldMk cId="2646039397" sldId="257"/>
            <ac:spMk id="6" creationId="{3D87335F-6914-1B26-47BD-2258B07B8502}"/>
          </ac:spMkLst>
        </pc:spChg>
        <pc:spChg chg="mod">
          <ac:chgData name="Ying, Wenxiang" userId="d138f06a-6a01-4e29-85e1-6ed07ce5361e" providerId="ADAL" clId="{13F76717-77EA-4073-BC8F-F4AD4B1BCDE9}" dt="2024-11-14T22:03:16.986" v="107" actId="1076"/>
          <ac:spMkLst>
            <pc:docMk/>
            <pc:sldMk cId="2646039397" sldId="257"/>
            <ac:spMk id="7" creationId="{1FD5123A-17DE-DD3B-722C-5640A5B54026}"/>
          </ac:spMkLst>
        </pc:spChg>
        <pc:spChg chg="mod">
          <ac:chgData name="Ying, Wenxiang" userId="d138f06a-6a01-4e29-85e1-6ed07ce5361e" providerId="ADAL" clId="{13F76717-77EA-4073-BC8F-F4AD4B1BCDE9}" dt="2024-11-14T22:03:25.638" v="110" actId="16959"/>
          <ac:spMkLst>
            <pc:docMk/>
            <pc:sldMk cId="2646039397" sldId="257"/>
            <ac:spMk id="8" creationId="{9B7319DF-F911-11ED-90E4-E160F359BABB}"/>
          </ac:spMkLst>
        </pc:spChg>
        <pc:spChg chg="add mod">
          <ac:chgData name="Ying, Wenxiang" userId="d138f06a-6a01-4e29-85e1-6ed07ce5361e" providerId="ADAL" clId="{13F76717-77EA-4073-BC8F-F4AD4B1BCDE9}" dt="2024-11-14T22:04:15.648" v="120" actId="1076"/>
          <ac:spMkLst>
            <pc:docMk/>
            <pc:sldMk cId="2646039397" sldId="257"/>
            <ac:spMk id="10" creationId="{B05F0EBA-7ABD-A48B-F269-2212EF607AA2}"/>
          </ac:spMkLst>
        </pc:spChg>
        <pc:spChg chg="mod">
          <ac:chgData name="Ying, Wenxiang" userId="d138f06a-6a01-4e29-85e1-6ed07ce5361e" providerId="ADAL" clId="{13F76717-77EA-4073-BC8F-F4AD4B1BCDE9}" dt="2024-11-14T22:04:47.060" v="123"/>
          <ac:spMkLst>
            <pc:docMk/>
            <pc:sldMk cId="2646039397" sldId="257"/>
            <ac:spMk id="15" creationId="{9FE820FF-CCA8-7358-3EB3-531DBC818E76}"/>
          </ac:spMkLst>
        </pc:spChg>
        <pc:spChg chg="mod">
          <ac:chgData name="Ying, Wenxiang" userId="d138f06a-6a01-4e29-85e1-6ed07ce5361e" providerId="ADAL" clId="{13F76717-77EA-4073-BC8F-F4AD4B1BCDE9}" dt="2024-11-14T22:04:47.060" v="123"/>
          <ac:spMkLst>
            <pc:docMk/>
            <pc:sldMk cId="2646039397" sldId="257"/>
            <ac:spMk id="16" creationId="{B7D57353-395F-5956-34CD-0A1F489675E7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17" creationId="{40705BEE-2153-B527-E7FF-246E3648DB9B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18" creationId="{1E22A6F9-F2B7-A104-EF14-9917E4C6F05A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19" creationId="{9F9C9FC7-9A74-4097-77A1-42AD0CE9348E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20" creationId="{10B27B99-94CA-FAEB-071F-8A75EC4AD689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21" creationId="{D8595B68-999F-CEF9-A3C5-2BE2704CDDFE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22" creationId="{92AEBD14-30EB-BDBC-C504-37C4BC1B7B41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34" creationId="{B47EBFC1-91E4-17E4-F587-F39765ED2F76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35" creationId="{63504490-AB14-9197-362A-CF40A80836F2}"/>
          </ac:spMkLst>
        </pc:spChg>
        <pc:spChg chg="mod">
          <ac:chgData name="Ying, Wenxiang" userId="d138f06a-6a01-4e29-85e1-6ed07ce5361e" providerId="ADAL" clId="{13F76717-77EA-4073-BC8F-F4AD4B1BCDE9}" dt="2024-11-14T22:04:25.653" v="122" actId="20577"/>
          <ac:spMkLst>
            <pc:docMk/>
            <pc:sldMk cId="2646039397" sldId="257"/>
            <ac:spMk id="40" creationId="{69A4FDCE-43DF-87CA-117C-7E3B710E6F88}"/>
          </ac:spMkLst>
        </pc:spChg>
        <pc:spChg chg="mod">
          <ac:chgData name="Ying, Wenxiang" userId="d138f06a-6a01-4e29-85e1-6ed07ce5361e" providerId="ADAL" clId="{13F76717-77EA-4073-BC8F-F4AD4B1BCDE9}" dt="2024-11-14T22:04:47.060" v="123"/>
          <ac:spMkLst>
            <pc:docMk/>
            <pc:sldMk cId="2646039397" sldId="257"/>
            <ac:spMk id="48" creationId="{EB8319FC-F0C9-6641-DA1F-0DFE9CEA119E}"/>
          </ac:spMkLst>
        </pc:spChg>
        <pc:spChg chg="mod">
          <ac:chgData name="Ying, Wenxiang" userId="d138f06a-6a01-4e29-85e1-6ed07ce5361e" providerId="ADAL" clId="{13F76717-77EA-4073-BC8F-F4AD4B1BCDE9}" dt="2024-11-14T22:04:47.060" v="123"/>
          <ac:spMkLst>
            <pc:docMk/>
            <pc:sldMk cId="2646039397" sldId="257"/>
            <ac:spMk id="78" creationId="{1B9A71F7-F72D-880A-2C83-D53252FC9EB9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81" creationId="{F910171E-EF50-18BD-D3FE-CE1C31A0F024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82" creationId="{A48D7CC8-99CE-D2AA-7AD3-91ED28E65D21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86" creationId="{65906345-EB46-7FBA-FF4E-CDABE06D07F3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87" creationId="{94DD3097-23E9-B91D-73E4-284BAF6353C6}"/>
          </ac:spMkLst>
        </pc:spChg>
        <pc:spChg chg="add mod">
          <ac:chgData name="Ying, Wenxiang" userId="d138f06a-6a01-4e29-85e1-6ed07ce5361e" providerId="ADAL" clId="{13F76717-77EA-4073-BC8F-F4AD4B1BCDE9}" dt="2024-11-14T22:04:54.843" v="125" actId="164"/>
          <ac:spMkLst>
            <pc:docMk/>
            <pc:sldMk cId="2646039397" sldId="257"/>
            <ac:spMk id="89" creationId="{66D99B64-6DBF-A3FD-14B4-0EF50CE6D74A}"/>
          </ac:spMkLst>
        </pc:spChg>
        <pc:grpChg chg="add mod">
          <ac:chgData name="Ying, Wenxiang" userId="d138f06a-6a01-4e29-85e1-6ed07ce5361e" providerId="ADAL" clId="{13F76717-77EA-4073-BC8F-F4AD4B1BCDE9}" dt="2024-11-14T22:04:54.843" v="125" actId="164"/>
          <ac:grpSpMkLst>
            <pc:docMk/>
            <pc:sldMk cId="2646039397" sldId="257"/>
            <ac:grpSpMk id="14" creationId="{4BF8BF12-EC11-E7A7-39CA-BA7E6EEAF0F1}"/>
          </ac:grpSpMkLst>
        </pc:grpChg>
        <pc:grpChg chg="add mod">
          <ac:chgData name="Ying, Wenxiang" userId="d138f06a-6a01-4e29-85e1-6ed07ce5361e" providerId="ADAL" clId="{13F76717-77EA-4073-BC8F-F4AD4B1BCDE9}" dt="2024-11-14T22:04:54.843" v="125" actId="164"/>
          <ac:grpSpMkLst>
            <pc:docMk/>
            <pc:sldMk cId="2646039397" sldId="257"/>
            <ac:grpSpMk id="43" creationId="{403BBC5B-39B3-4800-6E66-EF214B4FEF37}"/>
          </ac:grpSpMkLst>
        </pc:grpChg>
        <pc:grpChg chg="del">
          <ac:chgData name="Ying, Wenxiang" userId="d138f06a-6a01-4e29-85e1-6ed07ce5361e" providerId="ADAL" clId="{13F76717-77EA-4073-BC8F-F4AD4B1BCDE9}" dt="2024-11-14T22:02:52.863" v="72" actId="478"/>
          <ac:grpSpMkLst>
            <pc:docMk/>
            <pc:sldMk cId="2646039397" sldId="257"/>
            <ac:grpSpMk id="77" creationId="{D4730254-80B8-A94D-F860-B1FF79281588}"/>
          </ac:grpSpMkLst>
        </pc:grpChg>
        <pc:grpChg chg="add mod">
          <ac:chgData name="Ying, Wenxiang" userId="d138f06a-6a01-4e29-85e1-6ed07ce5361e" providerId="ADAL" clId="{13F76717-77EA-4073-BC8F-F4AD4B1BCDE9}" dt="2024-11-14T22:04:54.843" v="125" actId="164"/>
          <ac:grpSpMkLst>
            <pc:docMk/>
            <pc:sldMk cId="2646039397" sldId="257"/>
            <ac:grpSpMk id="90" creationId="{AF6D1926-A6D5-47BC-EB07-250A92CC9534}"/>
          </ac:grpSpMkLst>
        </pc:grpChg>
        <pc:picChg chg="del">
          <ac:chgData name="Ying, Wenxiang" userId="d138f06a-6a01-4e29-85e1-6ed07ce5361e" providerId="ADAL" clId="{13F76717-77EA-4073-BC8F-F4AD4B1BCDE9}" dt="2024-11-14T22:02:52.863" v="72" actId="478"/>
          <ac:picMkLst>
            <pc:docMk/>
            <pc:sldMk cId="2646039397" sldId="257"/>
            <ac:picMk id="79" creationId="{036E3528-238E-01F5-2410-3B188FB3CFAA}"/>
          </ac:picMkLst>
        </pc:picChg>
        <pc:picChg chg="add mod">
          <ac:chgData name="Ying, Wenxiang" userId="d138f06a-6a01-4e29-85e1-6ed07ce5361e" providerId="ADAL" clId="{13F76717-77EA-4073-BC8F-F4AD4B1BCDE9}" dt="2024-11-14T22:05:11.637" v="130" actId="1076"/>
          <ac:picMkLst>
            <pc:docMk/>
            <pc:sldMk cId="2646039397" sldId="257"/>
            <ac:picMk id="92" creationId="{3BB64F0C-A1B2-BD6B-6BF9-FF0026C4DB61}"/>
          </ac:picMkLst>
        </pc:picChg>
        <pc:cxnChg chg="add mod">
          <ac:chgData name="Ying, Wenxiang" userId="d138f06a-6a01-4e29-85e1-6ed07ce5361e" providerId="ADAL" clId="{13F76717-77EA-4073-BC8F-F4AD4B1BCDE9}" dt="2024-11-14T22:03:56.930" v="113" actId="14100"/>
          <ac:cxnSpMkLst>
            <pc:docMk/>
            <pc:sldMk cId="2646039397" sldId="257"/>
            <ac:cxnSpMk id="9" creationId="{4B2CCC6F-02C5-7F3F-88DC-A74BF900EDDE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13" creationId="{BD8EFE76-BDF0-E290-E878-88C5E760AE69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31" creationId="{15321DB9-FDD8-241B-A5E6-62E0CCF51AFC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32" creationId="{04D5507F-4AF7-F594-FD85-642392F7ED54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33" creationId="{441AE784-88CA-AE23-C11C-67F9517C0372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36" creationId="{3EC102D4-516E-25A5-0BBF-68758DF17CF1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83" creationId="{086644DB-8658-1F59-D965-D4D0C602BABB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84" creationId="{DEC27068-EC37-A13D-4188-FF0A45C1B96C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85" creationId="{CB243957-BB78-F745-3A1A-4876AF721D58}"/>
          </ac:cxnSpMkLst>
        </pc:cxnChg>
        <pc:cxnChg chg="add mod">
          <ac:chgData name="Ying, Wenxiang" userId="d138f06a-6a01-4e29-85e1-6ed07ce5361e" providerId="ADAL" clId="{13F76717-77EA-4073-BC8F-F4AD4B1BCDE9}" dt="2024-11-14T22:04:54.843" v="125" actId="164"/>
          <ac:cxnSpMkLst>
            <pc:docMk/>
            <pc:sldMk cId="2646039397" sldId="257"/>
            <ac:cxnSpMk id="88" creationId="{D6F523D0-7FA5-D3B9-B222-4FE3D69E1A5A}"/>
          </ac:cxnSpMkLst>
        </pc:cxnChg>
      </pc:sldChg>
      <pc:sldChg chg="addSp delSp modSp mod">
        <pc:chgData name="Ying, Wenxiang" userId="d138f06a-6a01-4e29-85e1-6ed07ce5361e" providerId="ADAL" clId="{13F76717-77EA-4073-BC8F-F4AD4B1BCDE9}" dt="2024-11-14T22:08:17.762" v="186" actId="1076"/>
        <pc:sldMkLst>
          <pc:docMk/>
          <pc:sldMk cId="42297773" sldId="258"/>
        </pc:sldMkLst>
        <pc:spChg chg="mod">
          <ac:chgData name="Ying, Wenxiang" userId="d138f06a-6a01-4e29-85e1-6ed07ce5361e" providerId="ADAL" clId="{13F76717-77EA-4073-BC8F-F4AD4B1BCDE9}" dt="2024-11-14T22:07:06.964" v="159" actId="1037"/>
          <ac:spMkLst>
            <pc:docMk/>
            <pc:sldMk cId="42297773" sldId="258"/>
            <ac:spMk id="7" creationId="{034F69C5-89A9-EF3B-3AAF-C40D6E3D0143}"/>
          </ac:spMkLst>
        </pc:spChg>
        <pc:spChg chg="mod">
          <ac:chgData name="Ying, Wenxiang" userId="d138f06a-6a01-4e29-85e1-6ed07ce5361e" providerId="ADAL" clId="{13F76717-77EA-4073-BC8F-F4AD4B1BCDE9}" dt="2024-11-14T22:07:10.910" v="172" actId="1037"/>
          <ac:spMkLst>
            <pc:docMk/>
            <pc:sldMk cId="42297773" sldId="258"/>
            <ac:spMk id="8" creationId="{F0C202F6-ED25-9D28-A3D1-DBF9A6E95BCA}"/>
          </ac:spMkLst>
        </pc:spChg>
        <pc:spChg chg="mod">
          <ac:chgData name="Ying, Wenxiang" userId="d138f06a-6a01-4e29-85e1-6ed07ce5361e" providerId="ADAL" clId="{13F76717-77EA-4073-BC8F-F4AD4B1BCDE9}" dt="2024-11-14T22:07:19.522" v="174" actId="1076"/>
          <ac:spMkLst>
            <pc:docMk/>
            <pc:sldMk cId="42297773" sldId="258"/>
            <ac:spMk id="9" creationId="{34D1AB03-EDA0-F6F9-E076-D3950601A143}"/>
          </ac:spMkLst>
        </pc:spChg>
        <pc:spChg chg="mod">
          <ac:chgData name="Ying, Wenxiang" userId="d138f06a-6a01-4e29-85e1-6ed07ce5361e" providerId="ADAL" clId="{13F76717-77EA-4073-BC8F-F4AD4B1BCDE9}" dt="2024-11-14T22:07:37.590" v="176" actId="1076"/>
          <ac:spMkLst>
            <pc:docMk/>
            <pc:sldMk cId="42297773" sldId="258"/>
            <ac:spMk id="22" creationId="{C9666C39-6A38-AC9A-9C0C-B18A07367735}"/>
          </ac:spMkLst>
        </pc:spChg>
        <pc:spChg chg="mod">
          <ac:chgData name="Ying, Wenxiang" userId="d138f06a-6a01-4e29-85e1-6ed07ce5361e" providerId="ADAL" clId="{13F76717-77EA-4073-BC8F-F4AD4B1BCDE9}" dt="2024-11-14T22:07:49.143" v="178" actId="1076"/>
          <ac:spMkLst>
            <pc:docMk/>
            <pc:sldMk cId="42297773" sldId="258"/>
            <ac:spMk id="34" creationId="{A683524C-9A88-2669-0F92-F1FF46E3A72A}"/>
          </ac:spMkLst>
        </pc:spChg>
        <pc:spChg chg="mod">
          <ac:chgData name="Ying, Wenxiang" userId="d138f06a-6a01-4e29-85e1-6ed07ce5361e" providerId="ADAL" clId="{13F76717-77EA-4073-BC8F-F4AD4B1BCDE9}" dt="2024-11-14T22:07:54" v="179"/>
          <ac:spMkLst>
            <pc:docMk/>
            <pc:sldMk cId="42297773" sldId="258"/>
            <ac:spMk id="64" creationId="{34395826-3496-1D0E-140E-09FAD6C98B51}"/>
          </ac:spMkLst>
        </pc:spChg>
        <pc:spChg chg="mod">
          <ac:chgData name="Ying, Wenxiang" userId="d138f06a-6a01-4e29-85e1-6ed07ce5361e" providerId="ADAL" clId="{13F76717-77EA-4073-BC8F-F4AD4B1BCDE9}" dt="2024-11-14T22:07:54" v="179"/>
          <ac:spMkLst>
            <pc:docMk/>
            <pc:sldMk cId="42297773" sldId="258"/>
            <ac:spMk id="66" creationId="{D89DDA20-B2BB-4668-C502-6A483A9CCEBE}"/>
          </ac:spMkLst>
        </pc:spChg>
        <pc:spChg chg="mod">
          <ac:chgData name="Ying, Wenxiang" userId="d138f06a-6a01-4e29-85e1-6ed07ce5361e" providerId="ADAL" clId="{13F76717-77EA-4073-BC8F-F4AD4B1BCDE9}" dt="2024-11-14T22:07:54" v="179"/>
          <ac:spMkLst>
            <pc:docMk/>
            <pc:sldMk cId="42297773" sldId="258"/>
            <ac:spMk id="69" creationId="{7AA9188A-ECC2-5420-87CC-56FF3DF6854D}"/>
          </ac:spMkLst>
        </pc:spChg>
        <pc:spChg chg="mod">
          <ac:chgData name="Ying, Wenxiang" userId="d138f06a-6a01-4e29-85e1-6ed07ce5361e" providerId="ADAL" clId="{13F76717-77EA-4073-BC8F-F4AD4B1BCDE9}" dt="2024-11-14T22:07:54" v="179"/>
          <ac:spMkLst>
            <pc:docMk/>
            <pc:sldMk cId="42297773" sldId="258"/>
            <ac:spMk id="70" creationId="{6156500D-28AC-24E9-3132-07F5351FBDA1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1" creationId="{F8D6A891-9963-7CF9-26F3-41387648F8A3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2" creationId="{757A0309-3FE5-1306-499A-A95892A9E347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3" creationId="{19E5EA9E-97FA-C44F-D17D-87800BF46E0B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4" creationId="{90935EB1-567A-6B72-A299-0A755F31EFF0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5" creationId="{39CD929A-3E13-A28F-4CB8-AC8ED2FF147F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76" creationId="{48760D00-7531-1E60-F669-6C13929B6380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0" creationId="{9870908B-1448-F3AD-4210-2955A2BD136F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1" creationId="{E03E3140-FED7-A4F6-A963-7856A1FA1036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3" creationId="{1F60E3BA-1F5B-45F9-3CDE-58E77B369466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4" creationId="{369640BF-C17B-9A83-B893-5793AC220E40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8" creationId="{19C60DA8-2021-CED2-AF60-B3DBAC508393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89" creationId="{9AA11EB9-3CAC-F0FF-B830-510CAA7FB206}"/>
          </ac:spMkLst>
        </pc:spChg>
        <pc:spChg chg="add mod">
          <ac:chgData name="Ying, Wenxiang" userId="d138f06a-6a01-4e29-85e1-6ed07ce5361e" providerId="ADAL" clId="{13F76717-77EA-4073-BC8F-F4AD4B1BCDE9}" dt="2024-11-14T22:08:01.268" v="181" actId="164"/>
          <ac:spMkLst>
            <pc:docMk/>
            <pc:sldMk cId="42297773" sldId="258"/>
            <ac:spMk id="91" creationId="{83D32DEB-6785-1632-3D51-C6D1299FE7E0}"/>
          </ac:spMkLst>
        </pc:spChg>
        <pc:grpChg chg="add mod">
          <ac:chgData name="Ying, Wenxiang" userId="d138f06a-6a01-4e29-85e1-6ed07ce5361e" providerId="ADAL" clId="{13F76717-77EA-4073-BC8F-F4AD4B1BCDE9}" dt="2024-11-14T22:08:01.268" v="181" actId="164"/>
          <ac:grpSpMkLst>
            <pc:docMk/>
            <pc:sldMk cId="42297773" sldId="258"/>
            <ac:grpSpMk id="32" creationId="{F7502EA4-13A9-6E75-D435-592A533BCADD}"/>
          </ac:grpSpMkLst>
        </pc:grpChg>
        <pc:grpChg chg="del">
          <ac:chgData name="Ying, Wenxiang" userId="d138f06a-6a01-4e29-85e1-6ed07ce5361e" providerId="ADAL" clId="{13F76717-77EA-4073-BC8F-F4AD4B1BCDE9}" dt="2024-11-14T22:06:43.553" v="139" actId="478"/>
          <ac:grpSpMkLst>
            <pc:docMk/>
            <pc:sldMk cId="42297773" sldId="258"/>
            <ac:grpSpMk id="63" creationId="{CB386B71-6073-495B-5805-F9AF2C92AC63}"/>
          </ac:grpSpMkLst>
        </pc:grpChg>
        <pc:grpChg chg="add mod">
          <ac:chgData name="Ying, Wenxiang" userId="d138f06a-6a01-4e29-85e1-6ed07ce5361e" providerId="ADAL" clId="{13F76717-77EA-4073-BC8F-F4AD4B1BCDE9}" dt="2024-11-14T22:08:01.268" v="181" actId="164"/>
          <ac:grpSpMkLst>
            <pc:docMk/>
            <pc:sldMk cId="42297773" sldId="258"/>
            <ac:grpSpMk id="68" creationId="{5661D537-5361-1478-9740-359C92EE2980}"/>
          </ac:grpSpMkLst>
        </pc:grpChg>
        <pc:grpChg chg="add mod">
          <ac:chgData name="Ying, Wenxiang" userId="d138f06a-6a01-4e29-85e1-6ed07ce5361e" providerId="ADAL" clId="{13F76717-77EA-4073-BC8F-F4AD4B1BCDE9}" dt="2024-11-14T22:08:01.268" v="181" actId="164"/>
          <ac:grpSpMkLst>
            <pc:docMk/>
            <pc:sldMk cId="42297773" sldId="258"/>
            <ac:grpSpMk id="92" creationId="{67067368-A295-B0B3-3B75-587A7174271B}"/>
          </ac:grpSpMkLst>
        </pc:grpChg>
        <pc:picChg chg="del">
          <ac:chgData name="Ying, Wenxiang" userId="d138f06a-6a01-4e29-85e1-6ed07ce5361e" providerId="ADAL" clId="{13F76717-77EA-4073-BC8F-F4AD4B1BCDE9}" dt="2024-11-14T22:06:43.553" v="139" actId="478"/>
          <ac:picMkLst>
            <pc:docMk/>
            <pc:sldMk cId="42297773" sldId="258"/>
            <ac:picMk id="65" creationId="{B949D5B8-D80A-65D1-6144-D8253EDCD7AD}"/>
          </ac:picMkLst>
        </pc:picChg>
        <pc:picChg chg="add mod">
          <ac:chgData name="Ying, Wenxiang" userId="d138f06a-6a01-4e29-85e1-6ed07ce5361e" providerId="ADAL" clId="{13F76717-77EA-4073-BC8F-F4AD4B1BCDE9}" dt="2024-11-14T22:08:17.762" v="186" actId="1076"/>
          <ac:picMkLst>
            <pc:docMk/>
            <pc:sldMk cId="42297773" sldId="258"/>
            <ac:picMk id="94" creationId="{9A1A1623-1857-18F4-8283-5C08F181EC52}"/>
          </ac:picMkLst>
        </pc:picChg>
        <pc:cxnChg chg="mod">
          <ac:chgData name="Ying, Wenxiang" userId="d138f06a-6a01-4e29-85e1-6ed07ce5361e" providerId="ADAL" clId="{13F76717-77EA-4073-BC8F-F4AD4B1BCDE9}" dt="2024-11-14T22:06:51.661" v="140" actId="14100"/>
          <ac:cxnSpMkLst>
            <pc:docMk/>
            <pc:sldMk cId="42297773" sldId="258"/>
            <ac:cxnSpMk id="24" creationId="{BAFD560A-E228-36F5-A96C-280CCAF68581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67" creationId="{D6796610-2109-7FD3-6EA3-41A2750BD894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77" creationId="{4677DA53-5EA4-D545-6DD7-2C022C76BCFE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78" creationId="{38D3381E-A332-48A1-7D62-B1EFAFC011E2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79" creationId="{366ACFB2-F6C3-4481-ABF7-E957E5B5CA3B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82" creationId="{41C4D0AB-AFF3-9754-F14E-A168FF6432A1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85" creationId="{FE6E9064-1AB4-DA8C-1BA4-48B42F2EB34F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86" creationId="{6FD70D49-7C01-7027-E653-1E9C1013D9DA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87" creationId="{1B700262-3BBC-C900-4EFC-525782A3F65F}"/>
          </ac:cxnSpMkLst>
        </pc:cxnChg>
        <pc:cxnChg chg="add mod">
          <ac:chgData name="Ying, Wenxiang" userId="d138f06a-6a01-4e29-85e1-6ed07ce5361e" providerId="ADAL" clId="{13F76717-77EA-4073-BC8F-F4AD4B1BCDE9}" dt="2024-11-14T22:08:01.268" v="181" actId="164"/>
          <ac:cxnSpMkLst>
            <pc:docMk/>
            <pc:sldMk cId="42297773" sldId="258"/>
            <ac:cxnSpMk id="90" creationId="{623DF913-9EA0-AAE2-C46A-685CEB9A5047}"/>
          </ac:cxnSpMkLst>
        </pc:cxnChg>
      </pc:sldChg>
      <pc:sldChg chg="addSp delSp modSp mod">
        <pc:chgData name="Ying, Wenxiang" userId="d138f06a-6a01-4e29-85e1-6ed07ce5361e" providerId="ADAL" clId="{13F76717-77EA-4073-BC8F-F4AD4B1BCDE9}" dt="2024-11-14T22:01:58.713" v="64" actId="1076"/>
        <pc:sldMkLst>
          <pc:docMk/>
          <pc:sldMk cId="3826577342" sldId="259"/>
        </pc:sldMkLst>
        <pc:spChg chg="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29" creationId="{80048977-B1D0-E814-9E98-5775F0B84EF1}"/>
          </ac:spMkLst>
        </pc:spChg>
        <pc:spChg chg="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2" creationId="{DBF21647-A9C3-E980-3A98-31F2189D542E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3" creationId="{84D98C69-327B-FD5E-1244-C65233916AFF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4" creationId="{1C168A57-4C36-A7D7-9535-FD07D25A59A6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5" creationId="{CBC3BE43-7832-47CD-BA83-F9843EB5BB9D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6" creationId="{DC2C7F31-36D8-BF98-4CB4-9A0377F16C43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7" creationId="{9483F6D5-BDE5-1076-1412-CD09057189CF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38" creationId="{0C09D29B-B337-A21F-E26E-1A0B90530065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42" creationId="{1AE470CD-1C61-057F-F23B-9F5091E0ABC5}"/>
          </ac:spMkLst>
        </pc:spChg>
        <pc:spChg chg="add mod">
          <ac:chgData name="Ying, Wenxiang" userId="d138f06a-6a01-4e29-85e1-6ed07ce5361e" providerId="ADAL" clId="{13F76717-77EA-4073-BC8F-F4AD4B1BCDE9}" dt="2024-11-14T22:01:16.427" v="55"/>
          <ac:spMkLst>
            <pc:docMk/>
            <pc:sldMk cId="3826577342" sldId="259"/>
            <ac:spMk id="43" creationId="{A75C0200-2753-2BF4-DFBC-D55EF3348BA2}"/>
          </ac:spMkLst>
        </pc:spChg>
        <pc:spChg chg="mod">
          <ac:chgData name="Ying, Wenxiang" userId="d138f06a-6a01-4e29-85e1-6ed07ce5361e" providerId="ADAL" clId="{13F76717-77EA-4073-BC8F-F4AD4B1BCDE9}" dt="2024-11-14T22:01:19.886" v="56"/>
          <ac:spMkLst>
            <pc:docMk/>
            <pc:sldMk cId="3826577342" sldId="259"/>
            <ac:spMk id="47" creationId="{7F36EF53-7A98-7455-B8B1-3D149FC2624E}"/>
          </ac:spMkLst>
        </pc:spChg>
        <pc:spChg chg="mod">
          <ac:chgData name="Ying, Wenxiang" userId="d138f06a-6a01-4e29-85e1-6ed07ce5361e" providerId="ADAL" clId="{13F76717-77EA-4073-BC8F-F4AD4B1BCDE9}" dt="2024-11-14T22:01:19.886" v="56"/>
          <ac:spMkLst>
            <pc:docMk/>
            <pc:sldMk cId="3826577342" sldId="259"/>
            <ac:spMk id="49" creationId="{0A21954A-40C7-90BB-868F-5CB2B70341E6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0" creationId="{19BDE5D8-BFF2-20C6-08EB-10161BB91969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1" creationId="{371EC8A3-E57E-3206-961D-13F8458CCD1D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2" creationId="{FA3347B5-093F-65A2-4326-D3145BF77633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3" creationId="{4E196042-3F80-6CE9-CC92-B109583422F6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4" creationId="{E77151C7-535A-A9C8-B5AE-ADB04A58876F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5" creationId="{F3F244E9-6D98-C7FE-658F-B59AD43CBD62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59" creationId="{EC475B47-975A-1F4F-D7B4-7D16582469AD}"/>
          </ac:spMkLst>
        </pc:spChg>
        <pc:spChg chg="add mod">
          <ac:chgData name="Ying, Wenxiang" userId="d138f06a-6a01-4e29-85e1-6ed07ce5361e" providerId="ADAL" clId="{13F76717-77EA-4073-BC8F-F4AD4B1BCDE9}" dt="2024-11-14T22:01:27.213" v="58" actId="164"/>
          <ac:spMkLst>
            <pc:docMk/>
            <pc:sldMk cId="3826577342" sldId="259"/>
            <ac:spMk id="60" creationId="{EEE9BB27-883D-D2C4-CB86-D125942A46EE}"/>
          </ac:spMkLst>
        </pc:spChg>
        <pc:spChg chg="mod">
          <ac:chgData name="Ying, Wenxiang" userId="d138f06a-6a01-4e29-85e1-6ed07ce5361e" providerId="ADAL" clId="{13F76717-77EA-4073-BC8F-F4AD4B1BCDE9}" dt="2024-11-14T22:00:40.889" v="35" actId="1037"/>
          <ac:spMkLst>
            <pc:docMk/>
            <pc:sldMk cId="3826577342" sldId="259"/>
            <ac:spMk id="108" creationId="{84CBBC70-A5BA-2E93-3B18-DD9F040A4DE1}"/>
          </ac:spMkLst>
        </pc:spChg>
        <pc:spChg chg="mod">
          <ac:chgData name="Ying, Wenxiang" userId="d138f06a-6a01-4e29-85e1-6ed07ce5361e" providerId="ADAL" clId="{13F76717-77EA-4073-BC8F-F4AD4B1BCDE9}" dt="2024-11-14T22:00:45.087" v="51" actId="1037"/>
          <ac:spMkLst>
            <pc:docMk/>
            <pc:sldMk cId="3826577342" sldId="259"/>
            <ac:spMk id="109" creationId="{5283A709-513A-8BAA-1599-F7C83812EEFB}"/>
          </ac:spMkLst>
        </pc:spChg>
        <pc:spChg chg="mod">
          <ac:chgData name="Ying, Wenxiang" userId="d138f06a-6a01-4e29-85e1-6ed07ce5361e" providerId="ADAL" clId="{13F76717-77EA-4073-BC8F-F4AD4B1BCDE9}" dt="2024-11-14T22:00:49.073" v="53" actId="20577"/>
          <ac:spMkLst>
            <pc:docMk/>
            <pc:sldMk cId="3826577342" sldId="259"/>
            <ac:spMk id="110" creationId="{5D99B280-5B80-256F-325B-2DCDEBDB509F}"/>
          </ac:spMkLst>
        </pc:spChg>
        <pc:grpChg chg="del">
          <ac:chgData name="Ying, Wenxiang" userId="d138f06a-6a01-4e29-85e1-6ed07ce5361e" providerId="ADAL" clId="{13F76717-77EA-4073-BC8F-F4AD4B1BCDE9}" dt="2024-11-14T22:01:16.057" v="54" actId="478"/>
          <ac:grpSpMkLst>
            <pc:docMk/>
            <pc:sldMk cId="3826577342" sldId="259"/>
            <ac:grpSpMk id="23" creationId="{DD6BDD29-F49B-FB9B-81E6-9A5F8B97C603}"/>
          </ac:grpSpMkLst>
        </pc:grpChg>
        <pc:grpChg chg="add mod">
          <ac:chgData name="Ying, Wenxiang" userId="d138f06a-6a01-4e29-85e1-6ed07ce5361e" providerId="ADAL" clId="{13F76717-77EA-4073-BC8F-F4AD4B1BCDE9}" dt="2024-11-14T22:01:16.427" v="55"/>
          <ac:grpSpMkLst>
            <pc:docMk/>
            <pc:sldMk cId="3826577342" sldId="259"/>
            <ac:grpSpMk id="28" creationId="{9FDB9794-1859-CED7-222F-9BF98260F13A}"/>
          </ac:grpSpMkLst>
        </pc:grpChg>
        <pc:grpChg chg="add mod">
          <ac:chgData name="Ying, Wenxiang" userId="d138f06a-6a01-4e29-85e1-6ed07ce5361e" providerId="ADAL" clId="{13F76717-77EA-4073-BC8F-F4AD4B1BCDE9}" dt="2024-11-14T22:01:27.213" v="58" actId="164"/>
          <ac:grpSpMkLst>
            <pc:docMk/>
            <pc:sldMk cId="3826577342" sldId="259"/>
            <ac:grpSpMk id="46" creationId="{4F131C98-1DCB-6E37-A955-3920D1B88023}"/>
          </ac:grpSpMkLst>
        </pc:grpChg>
        <pc:grpChg chg="add mod">
          <ac:chgData name="Ying, Wenxiang" userId="d138f06a-6a01-4e29-85e1-6ed07ce5361e" providerId="ADAL" clId="{13F76717-77EA-4073-BC8F-F4AD4B1BCDE9}" dt="2024-11-14T22:01:27.213" v="58" actId="164"/>
          <ac:grpSpMkLst>
            <pc:docMk/>
            <pc:sldMk cId="3826577342" sldId="259"/>
            <ac:grpSpMk id="62" creationId="{7EA584E5-DCFF-C713-050B-C807A82C298D}"/>
          </ac:grpSpMkLst>
        </pc:grpChg>
        <pc:picChg chg="del">
          <ac:chgData name="Ying, Wenxiang" userId="d138f06a-6a01-4e29-85e1-6ed07ce5361e" providerId="ADAL" clId="{13F76717-77EA-4073-BC8F-F4AD4B1BCDE9}" dt="2024-11-14T22:00:12.552" v="7" actId="478"/>
          <ac:picMkLst>
            <pc:docMk/>
            <pc:sldMk cId="3826577342" sldId="259"/>
            <ac:picMk id="27" creationId="{031EEE7D-001C-2C34-0012-608F4A7F530C}"/>
          </ac:picMkLst>
        </pc:picChg>
        <pc:picChg chg="add mod">
          <ac:chgData name="Ying, Wenxiang" userId="d138f06a-6a01-4e29-85e1-6ed07ce5361e" providerId="ADAL" clId="{13F76717-77EA-4073-BC8F-F4AD4B1BCDE9}" dt="2024-11-14T22:01:58.713" v="64" actId="1076"/>
          <ac:picMkLst>
            <pc:docMk/>
            <pc:sldMk cId="3826577342" sldId="259"/>
            <ac:picMk id="64" creationId="{DC87B20A-4E73-0E05-4BEE-67CB50C6C1ED}"/>
          </ac:picMkLst>
        </pc:picChg>
        <pc:cxnChg chg="add mod">
          <ac:chgData name="Ying, Wenxiang" userId="d138f06a-6a01-4e29-85e1-6ed07ce5361e" providerId="ADAL" clId="{13F76717-77EA-4073-BC8F-F4AD4B1BCDE9}" dt="2024-11-14T22:01:16.427" v="55"/>
          <ac:cxnSpMkLst>
            <pc:docMk/>
            <pc:sldMk cId="3826577342" sldId="259"/>
            <ac:cxnSpMk id="26" creationId="{1F63BFBA-859C-FCAB-2E37-BD16D8549E78}"/>
          </ac:cxnSpMkLst>
        </pc:cxnChg>
        <pc:cxnChg chg="add mod">
          <ac:chgData name="Ying, Wenxiang" userId="d138f06a-6a01-4e29-85e1-6ed07ce5361e" providerId="ADAL" clId="{13F76717-77EA-4073-BC8F-F4AD4B1BCDE9}" dt="2024-11-14T22:01:16.427" v="55"/>
          <ac:cxnSpMkLst>
            <pc:docMk/>
            <pc:sldMk cId="3826577342" sldId="259"/>
            <ac:cxnSpMk id="39" creationId="{917CF906-D982-1CBA-503D-06DE1CA0C8A6}"/>
          </ac:cxnSpMkLst>
        </pc:cxnChg>
        <pc:cxnChg chg="add mod">
          <ac:chgData name="Ying, Wenxiang" userId="d138f06a-6a01-4e29-85e1-6ed07ce5361e" providerId="ADAL" clId="{13F76717-77EA-4073-BC8F-F4AD4B1BCDE9}" dt="2024-11-14T22:01:16.427" v="55"/>
          <ac:cxnSpMkLst>
            <pc:docMk/>
            <pc:sldMk cId="3826577342" sldId="259"/>
            <ac:cxnSpMk id="40" creationId="{6BCF443F-E2BF-9E9D-B7E0-5071EFD12EB8}"/>
          </ac:cxnSpMkLst>
        </pc:cxnChg>
        <pc:cxnChg chg="add mod">
          <ac:chgData name="Ying, Wenxiang" userId="d138f06a-6a01-4e29-85e1-6ed07ce5361e" providerId="ADAL" clId="{13F76717-77EA-4073-BC8F-F4AD4B1BCDE9}" dt="2024-11-14T22:01:16.427" v="55"/>
          <ac:cxnSpMkLst>
            <pc:docMk/>
            <pc:sldMk cId="3826577342" sldId="259"/>
            <ac:cxnSpMk id="41" creationId="{4DC44972-4364-C784-0313-E21205D18738}"/>
          </ac:cxnSpMkLst>
        </pc:cxnChg>
        <pc:cxnChg chg="add mod">
          <ac:chgData name="Ying, Wenxiang" userId="d138f06a-6a01-4e29-85e1-6ed07ce5361e" providerId="ADAL" clId="{13F76717-77EA-4073-BC8F-F4AD4B1BCDE9}" dt="2024-11-14T22:01:16.427" v="55"/>
          <ac:cxnSpMkLst>
            <pc:docMk/>
            <pc:sldMk cId="3826577342" sldId="259"/>
            <ac:cxnSpMk id="44" creationId="{9820C911-76AD-FF1A-7DD0-565ED827980F}"/>
          </ac:cxnSpMkLst>
        </pc:cxnChg>
        <pc:cxnChg chg="add mod">
          <ac:chgData name="Ying, Wenxiang" userId="d138f06a-6a01-4e29-85e1-6ed07ce5361e" providerId="ADAL" clId="{13F76717-77EA-4073-BC8F-F4AD4B1BCDE9}" dt="2024-11-14T22:01:27.213" v="58" actId="164"/>
          <ac:cxnSpMkLst>
            <pc:docMk/>
            <pc:sldMk cId="3826577342" sldId="259"/>
            <ac:cxnSpMk id="45" creationId="{F72BBF9D-319D-F171-2F1E-B9B8CF798872}"/>
          </ac:cxnSpMkLst>
        </pc:cxnChg>
        <pc:cxnChg chg="add mod">
          <ac:chgData name="Ying, Wenxiang" userId="d138f06a-6a01-4e29-85e1-6ed07ce5361e" providerId="ADAL" clId="{13F76717-77EA-4073-BC8F-F4AD4B1BCDE9}" dt="2024-11-14T22:01:27.213" v="58" actId="164"/>
          <ac:cxnSpMkLst>
            <pc:docMk/>
            <pc:sldMk cId="3826577342" sldId="259"/>
            <ac:cxnSpMk id="56" creationId="{530D0E28-5E2A-9969-545B-B976915D9D05}"/>
          </ac:cxnSpMkLst>
        </pc:cxnChg>
        <pc:cxnChg chg="add mod">
          <ac:chgData name="Ying, Wenxiang" userId="d138f06a-6a01-4e29-85e1-6ed07ce5361e" providerId="ADAL" clId="{13F76717-77EA-4073-BC8F-F4AD4B1BCDE9}" dt="2024-11-14T22:01:27.213" v="58" actId="164"/>
          <ac:cxnSpMkLst>
            <pc:docMk/>
            <pc:sldMk cId="3826577342" sldId="259"/>
            <ac:cxnSpMk id="57" creationId="{C0C380EF-B8FC-3C18-AA02-F137D2C614FF}"/>
          </ac:cxnSpMkLst>
        </pc:cxnChg>
        <pc:cxnChg chg="add mod">
          <ac:chgData name="Ying, Wenxiang" userId="d138f06a-6a01-4e29-85e1-6ed07ce5361e" providerId="ADAL" clId="{13F76717-77EA-4073-BC8F-F4AD4B1BCDE9}" dt="2024-11-14T22:01:27.213" v="58" actId="164"/>
          <ac:cxnSpMkLst>
            <pc:docMk/>
            <pc:sldMk cId="3826577342" sldId="259"/>
            <ac:cxnSpMk id="58" creationId="{743B8E8E-E712-D37C-283A-60508692E4A2}"/>
          </ac:cxnSpMkLst>
        </pc:cxnChg>
        <pc:cxnChg chg="add mod">
          <ac:chgData name="Ying, Wenxiang" userId="d138f06a-6a01-4e29-85e1-6ed07ce5361e" providerId="ADAL" clId="{13F76717-77EA-4073-BC8F-F4AD4B1BCDE9}" dt="2024-11-14T22:01:27.213" v="58" actId="164"/>
          <ac:cxnSpMkLst>
            <pc:docMk/>
            <pc:sldMk cId="3826577342" sldId="259"/>
            <ac:cxnSpMk id="61" creationId="{6711C56C-17F0-868C-E1E0-264D1F874E6B}"/>
          </ac:cxnSpMkLst>
        </pc:cxnChg>
      </pc:sldChg>
      <pc:sldChg chg="addSp delSp modSp mod">
        <pc:chgData name="Ying, Wenxiang" userId="d138f06a-6a01-4e29-85e1-6ed07ce5361e" providerId="ADAL" clId="{13F76717-77EA-4073-BC8F-F4AD4B1BCDE9}" dt="2024-11-14T22:10:31.076" v="227" actId="1076"/>
        <pc:sldMkLst>
          <pc:docMk/>
          <pc:sldMk cId="1623222213" sldId="260"/>
        </pc:sldMkLst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7" creationId="{45C04677-9840-ED11-0D18-0DE6E5B8970C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8" creationId="{353178DC-2A1F-DBC3-6B93-7B75A02B7966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9" creationId="{5DF00CF8-3306-6B5C-4518-1719295149B3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10" creationId="{58B63DF5-3424-23C7-FCDE-C8E9A2397382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11" creationId="{349FF9E0-BCA1-0988-7F37-0CFE82BF8C57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12" creationId="{C3A24837-AC16-20DB-CE4F-862FA7CB0BBF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16" creationId="{02973399-74E4-A28A-EF92-EBF6FE667DDD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17" creationId="{E9612631-46B1-1C21-35CF-ACBD92ADEB8B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22" creationId="{CD2BD543-ABC0-F660-43DA-5FFD9F9810E9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23" creationId="{0A75390C-8BC9-4569-2441-DE2E9A0114DC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27" creationId="{5D7E24D4-8B12-6CB0-C72E-AF9B26A638DF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28" creationId="{4D4511C2-28EE-F6CC-4AE4-F6CA6DECD8D1}"/>
          </ac:spMkLst>
        </pc:spChg>
        <pc:spChg chg="mod">
          <ac:chgData name="Ying, Wenxiang" userId="d138f06a-6a01-4e29-85e1-6ed07ce5361e" providerId="ADAL" clId="{13F76717-77EA-4073-BC8F-F4AD4B1BCDE9}" dt="2024-11-14T22:10:03.465" v="220"/>
          <ac:spMkLst>
            <pc:docMk/>
            <pc:sldMk cId="1623222213" sldId="260"/>
            <ac:spMk id="31" creationId="{79133DA5-76A1-38BF-26FA-561BF840E632}"/>
          </ac:spMkLst>
        </pc:spChg>
        <pc:spChg chg="mod">
          <ac:chgData name="Ying, Wenxiang" userId="d138f06a-6a01-4e29-85e1-6ed07ce5361e" providerId="ADAL" clId="{13F76717-77EA-4073-BC8F-F4AD4B1BCDE9}" dt="2024-11-14T22:10:03.465" v="220"/>
          <ac:spMkLst>
            <pc:docMk/>
            <pc:sldMk cId="1623222213" sldId="260"/>
            <ac:spMk id="32" creationId="{A61861C9-2FF9-920A-69E7-C9E815614641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33" creationId="{6C9CEE5F-8877-DA41-FA11-EB321EA77F1F}"/>
          </ac:spMkLst>
        </pc:spChg>
        <pc:spChg chg="mod">
          <ac:chgData name="Ying, Wenxiang" userId="d138f06a-6a01-4e29-85e1-6ed07ce5361e" providerId="ADAL" clId="{13F76717-77EA-4073-BC8F-F4AD4B1BCDE9}" dt="2024-11-14T22:10:01.627" v="219" actId="1076"/>
          <ac:spMkLst>
            <pc:docMk/>
            <pc:sldMk cId="1623222213" sldId="260"/>
            <ac:spMk id="34" creationId="{284A57FD-7645-6D7E-A7AB-FEE9E74A5EB6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67" creationId="{E24CE38E-3F17-0139-91A1-4624F20BC792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69" creationId="{82885320-B688-A5EA-6FCE-59A17243F8BA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70" creationId="{867DAFFA-FEB7-409C-0207-C00F279E304E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71" creationId="{828299A6-8AAE-33E7-4497-483ADE84B1FB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72" creationId="{4C95E7F7-D487-80EC-52DB-6011A8DB7CDF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76" creationId="{FC745A50-FC02-FA1E-98BE-40B66220C0D8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77" creationId="{16B7388C-0378-5492-475E-33EADE78C784}"/>
          </ac:spMkLst>
        </pc:spChg>
        <pc:spChg chg="mod">
          <ac:chgData name="Ying, Wenxiang" userId="d138f06a-6a01-4e29-85e1-6ed07ce5361e" providerId="ADAL" clId="{13F76717-77EA-4073-BC8F-F4AD4B1BCDE9}" dt="2024-11-14T22:10:03.465" v="220"/>
          <ac:spMkLst>
            <pc:docMk/>
            <pc:sldMk cId="1623222213" sldId="260"/>
            <ac:spMk id="80" creationId="{E9BB129E-653A-BB38-C375-24F49D8F5787}"/>
          </ac:spMkLst>
        </pc:spChg>
        <pc:spChg chg="mod">
          <ac:chgData name="Ying, Wenxiang" userId="d138f06a-6a01-4e29-85e1-6ed07ce5361e" providerId="ADAL" clId="{13F76717-77EA-4073-BC8F-F4AD4B1BCDE9}" dt="2024-11-14T22:10:03.465" v="220"/>
          <ac:spMkLst>
            <pc:docMk/>
            <pc:sldMk cId="1623222213" sldId="260"/>
            <ac:spMk id="81" creationId="{AAA92B4B-ADA1-6EB1-BBD9-E9CAA9DB9C55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82" creationId="{46534BA2-C4F8-3C87-4E99-2CFE641C9208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83" creationId="{C86C8FC3-26A3-29ED-DCB1-AB55DF7B1212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87" creationId="{02AF18F4-C82A-DFFA-5E46-659784AB9AD0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88" creationId="{2E47112F-DD5C-7F41-9FBD-363E6D7DD48B}"/>
          </ac:spMkLst>
        </pc:spChg>
        <pc:spChg chg="add mod">
          <ac:chgData name="Ying, Wenxiang" userId="d138f06a-6a01-4e29-85e1-6ed07ce5361e" providerId="ADAL" clId="{13F76717-77EA-4073-BC8F-F4AD4B1BCDE9}" dt="2024-11-14T22:10:13.160" v="222" actId="164"/>
          <ac:spMkLst>
            <pc:docMk/>
            <pc:sldMk cId="1623222213" sldId="260"/>
            <ac:spMk id="89" creationId="{972FD750-0659-D57D-7437-D18858D565A0}"/>
          </ac:spMkLst>
        </pc:spChg>
        <pc:grpChg chg="mod">
          <ac:chgData name="Ying, Wenxiang" userId="d138f06a-6a01-4e29-85e1-6ed07ce5361e" providerId="ADAL" clId="{13F76717-77EA-4073-BC8F-F4AD4B1BCDE9}" dt="2024-11-14T22:10:01.627" v="219" actId="1076"/>
          <ac:grpSpMkLst>
            <pc:docMk/>
            <pc:sldMk cId="1623222213" sldId="260"/>
            <ac:grpSpMk id="4" creationId="{4F53073E-CAD3-0BAC-5145-E571500C959C}"/>
          </ac:grpSpMkLst>
        </pc:grpChg>
        <pc:grpChg chg="mod">
          <ac:chgData name="Ying, Wenxiang" userId="d138f06a-6a01-4e29-85e1-6ed07ce5361e" providerId="ADAL" clId="{13F76717-77EA-4073-BC8F-F4AD4B1BCDE9}" dt="2024-11-14T22:10:01.627" v="219" actId="1076"/>
          <ac:grpSpMkLst>
            <pc:docMk/>
            <pc:sldMk cId="1623222213" sldId="260"/>
            <ac:grpSpMk id="19" creationId="{32E3BCCE-2A06-7EC4-1CF7-696CA9A50E02}"/>
          </ac:grpSpMkLst>
        </pc:grpChg>
        <pc:grpChg chg="add mod">
          <ac:chgData name="Ying, Wenxiang" userId="d138f06a-6a01-4e29-85e1-6ed07ce5361e" providerId="ADAL" clId="{13F76717-77EA-4073-BC8F-F4AD4B1BCDE9}" dt="2024-11-14T22:10:13.160" v="222" actId="164"/>
          <ac:grpSpMkLst>
            <pc:docMk/>
            <pc:sldMk cId="1623222213" sldId="260"/>
            <ac:grpSpMk id="30" creationId="{9F2AA31A-DE8C-00DD-6F33-C3F2C3C012DF}"/>
          </ac:grpSpMkLst>
        </pc:grpChg>
        <pc:grpChg chg="del">
          <ac:chgData name="Ying, Wenxiang" userId="d138f06a-6a01-4e29-85e1-6ed07ce5361e" providerId="ADAL" clId="{13F76717-77EA-4073-BC8F-F4AD4B1BCDE9}" dt="2024-11-14T22:08:57.001" v="193" actId="478"/>
          <ac:grpSpMkLst>
            <pc:docMk/>
            <pc:sldMk cId="1623222213" sldId="260"/>
            <ac:grpSpMk id="64" creationId="{3EEC9607-C0E1-1A38-FE32-C417F4935427}"/>
          </ac:grpSpMkLst>
        </pc:grpChg>
        <pc:grpChg chg="add mod">
          <ac:chgData name="Ying, Wenxiang" userId="d138f06a-6a01-4e29-85e1-6ed07ce5361e" providerId="ADAL" clId="{13F76717-77EA-4073-BC8F-F4AD4B1BCDE9}" dt="2024-11-14T22:10:13.160" v="222" actId="164"/>
          <ac:grpSpMkLst>
            <pc:docMk/>
            <pc:sldMk cId="1623222213" sldId="260"/>
            <ac:grpSpMk id="79" creationId="{FD0E2BD1-922A-ADF0-890E-ECFA8BEE48BC}"/>
          </ac:grpSpMkLst>
        </pc:grpChg>
        <pc:grpChg chg="add mod">
          <ac:chgData name="Ying, Wenxiang" userId="d138f06a-6a01-4e29-85e1-6ed07ce5361e" providerId="ADAL" clId="{13F76717-77EA-4073-BC8F-F4AD4B1BCDE9}" dt="2024-11-14T22:10:13.160" v="222" actId="164"/>
          <ac:grpSpMkLst>
            <pc:docMk/>
            <pc:sldMk cId="1623222213" sldId="260"/>
            <ac:grpSpMk id="91" creationId="{A19E2180-5957-6ECB-13E9-76EF4FD0858F}"/>
          </ac:grpSpMkLst>
        </pc:grpChg>
        <pc:picChg chg="del">
          <ac:chgData name="Ying, Wenxiang" userId="d138f06a-6a01-4e29-85e1-6ed07ce5361e" providerId="ADAL" clId="{13F76717-77EA-4073-BC8F-F4AD4B1BCDE9}" dt="2024-11-14T22:08:57.001" v="193" actId="478"/>
          <ac:picMkLst>
            <pc:docMk/>
            <pc:sldMk cId="1623222213" sldId="260"/>
            <ac:picMk id="68" creationId="{5ED9A54A-42F7-7B1F-C5FD-BA3625C13232}"/>
          </ac:picMkLst>
        </pc:picChg>
        <pc:picChg chg="add mod">
          <ac:chgData name="Ying, Wenxiang" userId="d138f06a-6a01-4e29-85e1-6ed07ce5361e" providerId="ADAL" clId="{13F76717-77EA-4073-BC8F-F4AD4B1BCDE9}" dt="2024-11-14T22:10:31.076" v="227" actId="1076"/>
          <ac:picMkLst>
            <pc:docMk/>
            <pc:sldMk cId="1623222213" sldId="260"/>
            <ac:picMk id="93" creationId="{79A7D17B-B01A-C44A-E738-33CAB0A7939E}"/>
          </ac:picMkLst>
        </pc:pic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3" creationId="{793325C1-1E8E-402D-AF99-3FD3DE97A632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13" creationId="{7140C0ED-0FE1-86E8-2FAA-1F32E78A331A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14" creationId="{E354F8E3-6797-5A43-8EB4-63E1BC33D95A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15" creationId="{615CDC2A-694F-CFC5-1EFD-21EE2D3F5DD8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18" creationId="{A739D4B2-1845-C815-D09A-46EC7CA31795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24" creationId="{97042AF8-30C3-375B-4E90-DB9680813E61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25" creationId="{156B5274-122B-790F-F088-39E5B7FC69D9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26" creationId="{D7388F1D-3157-1087-51FE-63C1B20DC191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29" creationId="{F5479A0E-0AF9-F6D9-635A-E7DAE722D1D5}"/>
          </ac:cxnSpMkLst>
        </pc:cxnChg>
        <pc:cxnChg chg="mod">
          <ac:chgData name="Ying, Wenxiang" userId="d138f06a-6a01-4e29-85e1-6ed07ce5361e" providerId="ADAL" clId="{13F76717-77EA-4073-BC8F-F4AD4B1BCDE9}" dt="2024-11-14T22:10:01.627" v="219" actId="1076"/>
          <ac:cxnSpMkLst>
            <pc:docMk/>
            <pc:sldMk cId="1623222213" sldId="260"/>
            <ac:cxnSpMk id="35" creationId="{4314F34D-1EFE-B5C9-16CF-3B1B7EDC5A88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73" creationId="{CF116392-1BFC-07D6-DAD2-8F934A87C76C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74" creationId="{2279D665-74CC-57CA-6B5F-C753A9D1F452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75" creationId="{313DB748-0244-FDB0-AEE7-1F4700CE4E8D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78" creationId="{101FB033-C2A6-9CA1-8CE0-CAE0313F9CB9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84" creationId="{35D88126-B783-ABBD-3844-3C50B4684213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85" creationId="{6A67BC80-D2DB-A100-51B0-E6EA21EC75C8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86" creationId="{3B7FDCF2-A952-8B42-92EB-D3F49436CA2D}"/>
          </ac:cxnSpMkLst>
        </pc:cxnChg>
        <pc:cxnChg chg="add mod">
          <ac:chgData name="Ying, Wenxiang" userId="d138f06a-6a01-4e29-85e1-6ed07ce5361e" providerId="ADAL" clId="{13F76717-77EA-4073-BC8F-F4AD4B1BCDE9}" dt="2024-11-14T22:10:13.160" v="222" actId="164"/>
          <ac:cxnSpMkLst>
            <pc:docMk/>
            <pc:sldMk cId="1623222213" sldId="260"/>
            <ac:cxnSpMk id="90" creationId="{A83B1A54-EB48-864B-5DDD-5F227A16A26F}"/>
          </ac:cxnSpMkLst>
        </pc:cxnChg>
      </pc:sldChg>
      <pc:sldChg chg="addSp modSp mod">
        <pc:chgData name="Ying, Wenxiang" userId="d138f06a-6a01-4e29-85e1-6ed07ce5361e" providerId="ADAL" clId="{13F76717-77EA-4073-BC8F-F4AD4B1BCDE9}" dt="2024-11-14T22:16:53.263" v="405" actId="1076"/>
        <pc:sldMkLst>
          <pc:docMk/>
          <pc:sldMk cId="3886626867" sldId="261"/>
        </pc:sldMkLst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7" creationId="{EEF46924-81A5-17D5-A1B7-81C9DD3F5138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8" creationId="{51C0B631-971A-8942-55FD-71CE749CC0D5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9" creationId="{2D47888C-2A99-2A32-A9FD-94EFA7E0E07D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10" creationId="{CE36026B-D368-01E1-50B8-0A59871BED3C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11" creationId="{2DA3111C-8E39-D07A-6159-459AD74F63A2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12" creationId="{6F1CBB73-68A7-4DE3-2E15-F01C8F476AC4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16" creationId="{FDD4C343-E58E-9504-FDB7-FB46032F1C2E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17" creationId="{4D758D50-E0AB-DDA7-5053-CFE1CF580CB7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0" creationId="{6995CF07-244E-E44B-2B7A-F5F54113715C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1" creationId="{E4004BC5-0820-69C7-4FE1-B90247726CBE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3" creationId="{57528646-DE9E-8D0E-2E39-9462B0DCC6D1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4" creationId="{19A0A925-D3E0-0485-18BF-544EF712DBE3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5" creationId="{96A743AC-7406-C219-8305-B9A598306F69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26" creationId="{EA45D885-AB92-8029-A400-4C703DC2C0CC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28" creationId="{B70E73BF-3E7A-9CAC-0F67-87E4D813A7F8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29" creationId="{F5C8514D-C9E3-2AD3-3D39-DDD735CAC912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30" creationId="{3A5C297D-95F0-8E48-A2AB-D03980B1DF6C}"/>
          </ac:spMkLst>
        </pc:spChg>
        <pc:spChg chg="mod">
          <ac:chgData name="Ying, Wenxiang" userId="d138f06a-6a01-4e29-85e1-6ed07ce5361e" providerId="ADAL" clId="{13F76717-77EA-4073-BC8F-F4AD4B1BCDE9}" dt="2024-11-14T22:16:15.251" v="396" actId="1076"/>
          <ac:spMkLst>
            <pc:docMk/>
            <pc:sldMk cId="3886626867" sldId="261"/>
            <ac:spMk id="31" creationId="{B6602504-F1B9-A944-014B-ECF5EA430928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35" creationId="{1670F593-F74A-89C3-3904-B933CCFDFC49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36" creationId="{950EE8E6-665E-D5FE-D8C1-1FBE2A9E43C3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40" creationId="{2CA4C4A1-1868-0A23-93BB-2F2D117F651F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41" creationId="{F56DD14D-7158-0A9A-1D7C-C3D85266BFC8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42" creationId="{B28A297C-C4DA-9DDC-8FA8-F555461DD304}"/>
          </ac:spMkLst>
        </pc:spChg>
        <pc:spChg chg="add mod">
          <ac:chgData name="Ying, Wenxiang" userId="d138f06a-6a01-4e29-85e1-6ed07ce5361e" providerId="ADAL" clId="{13F76717-77EA-4073-BC8F-F4AD4B1BCDE9}" dt="2024-11-14T22:16:23.162" v="399" actId="164"/>
          <ac:spMkLst>
            <pc:docMk/>
            <pc:sldMk cId="3886626867" sldId="261"/>
            <ac:spMk id="43" creationId="{489BAED7-598F-6095-A04D-67C60E1DEDE7}"/>
          </ac:spMkLst>
        </pc:spChg>
        <pc:spChg chg="add mod">
          <ac:chgData name="Ying, Wenxiang" userId="d138f06a-6a01-4e29-85e1-6ed07ce5361e" providerId="ADAL" clId="{13F76717-77EA-4073-BC8F-F4AD4B1BCDE9}" dt="2024-11-14T22:16:27.450" v="400"/>
          <ac:spMkLst>
            <pc:docMk/>
            <pc:sldMk cId="3886626867" sldId="261"/>
            <ac:spMk id="47" creationId="{913B3EFB-88D8-5406-A792-BD5F8BEEDE9F}"/>
          </ac:spMkLst>
        </pc:spChg>
        <pc:spChg chg="add mod">
          <ac:chgData name="Ying, Wenxiang" userId="d138f06a-6a01-4e29-85e1-6ed07ce5361e" providerId="ADAL" clId="{13F76717-77EA-4073-BC8F-F4AD4B1BCDE9}" dt="2024-11-14T22:16:27.450" v="400"/>
          <ac:spMkLst>
            <pc:docMk/>
            <pc:sldMk cId="3886626867" sldId="261"/>
            <ac:spMk id="48" creationId="{18B2AF23-8C48-AA78-49CC-4A0BBC6FCF89}"/>
          </ac:spMkLst>
        </pc:spChg>
        <pc:grpChg chg="add mod">
          <ac:chgData name="Ying, Wenxiang" userId="d138f06a-6a01-4e29-85e1-6ed07ce5361e" providerId="ADAL" clId="{13F76717-77EA-4073-BC8F-F4AD4B1BCDE9}" dt="2024-11-14T22:16:23.162" v="399" actId="164"/>
          <ac:grpSpMkLst>
            <pc:docMk/>
            <pc:sldMk cId="3886626867" sldId="261"/>
            <ac:grpSpMk id="46" creationId="{1BBBAC76-ED76-F9F4-4954-C5268F100977}"/>
          </ac:grpSpMkLst>
        </pc:grpChg>
        <pc:picChg chg="add mod">
          <ac:chgData name="Ying, Wenxiang" userId="d138f06a-6a01-4e29-85e1-6ed07ce5361e" providerId="ADAL" clId="{13F76717-77EA-4073-BC8F-F4AD4B1BCDE9}" dt="2024-11-14T22:16:53.263" v="405" actId="1076"/>
          <ac:picMkLst>
            <pc:docMk/>
            <pc:sldMk cId="3886626867" sldId="261"/>
            <ac:picMk id="50" creationId="{DF1A89F4-95C8-3939-A580-353912C54856}"/>
          </ac:picMkLst>
        </pc:pic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3" creationId="{24599931-5BCB-F867-1CC4-AD6DA003B0DE}"/>
          </ac:cxnSpMkLst>
        </pc:cxnChg>
        <pc:cxnChg chg="add 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4" creationId="{DDBB32C1-10F1-13CE-54ED-42F1855D0CFE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6" creationId="{AD90818F-6333-023E-E870-60D25EC4145A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13" creationId="{184139C4-B404-ED12-2E19-59F8B084669C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14" creationId="{02B48E41-8B5D-805C-4C87-B3EA5DBD5494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15" creationId="{7A22B98B-B057-5D42-3CB4-0B41C9F2A174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18" creationId="{5E87082B-54AE-2922-0AF8-DA7A1418EBED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19" creationId="{A7D57490-355F-6490-BEB7-644DAEA08CCB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22" creationId="{8FBE2097-A64B-2CFB-1D86-213150207411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27" creationId="{8FCB61F1-8A58-9D3E-BBA4-07AA9CD4B6B5}"/>
          </ac:cxnSpMkLst>
        </pc:cxnChg>
        <pc:cxnChg chg="mod">
          <ac:chgData name="Ying, Wenxiang" userId="d138f06a-6a01-4e29-85e1-6ed07ce5361e" providerId="ADAL" clId="{13F76717-77EA-4073-BC8F-F4AD4B1BCDE9}" dt="2024-11-14T22:16:15.251" v="396" actId="1076"/>
          <ac:cxnSpMkLst>
            <pc:docMk/>
            <pc:sldMk cId="3886626867" sldId="261"/>
            <ac:cxnSpMk id="32" creationId="{12661EE7-BA8C-B99B-19F5-1E21D99BBE66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33" creationId="{B1253CFA-B579-E621-412B-41C63A598067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34" creationId="{137CA549-4239-817E-7F1E-7579053ED8C6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37" creationId="{D50F6BF1-E08E-6B3B-BFA5-778F28EDA6B1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38" creationId="{ED332C5C-1555-A86C-C17B-5F1852FC9318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39" creationId="{0F3957E4-D1C9-1719-8088-950AA26AFACD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44" creationId="{F843F29A-7721-17C9-3502-D68827E742C4}"/>
          </ac:cxnSpMkLst>
        </pc:cxnChg>
        <pc:cxnChg chg="add mod">
          <ac:chgData name="Ying, Wenxiang" userId="d138f06a-6a01-4e29-85e1-6ed07ce5361e" providerId="ADAL" clId="{13F76717-77EA-4073-BC8F-F4AD4B1BCDE9}" dt="2024-11-14T22:16:23.162" v="399" actId="164"/>
          <ac:cxnSpMkLst>
            <pc:docMk/>
            <pc:sldMk cId="3886626867" sldId="261"/>
            <ac:cxnSpMk id="45" creationId="{22796EAA-BA15-8106-1A3E-A3241FCE96A7}"/>
          </ac:cxnSpMkLst>
        </pc:cxnChg>
      </pc:sldChg>
    </pc:docChg>
  </pc:docChgLst>
  <pc:docChgLst>
    <pc:chgData name="Ying, Wenxiang" userId="d138f06a-6a01-4e29-85e1-6ed07ce5361e" providerId="ADAL" clId="{D0A8DB48-85FA-4F70-8B2E-E2D003C97ED4}"/>
    <pc:docChg chg="undo custSel addSld delSld modSld">
      <pc:chgData name="Ying, Wenxiang" userId="d138f06a-6a01-4e29-85e1-6ed07ce5361e" providerId="ADAL" clId="{D0A8DB48-85FA-4F70-8B2E-E2D003C97ED4}" dt="2024-11-15T20:00:25.968" v="1961" actId="1076"/>
      <pc:docMkLst>
        <pc:docMk/>
      </pc:docMkLst>
      <pc:sldChg chg="addSp delSp modSp mod">
        <pc:chgData name="Ying, Wenxiang" userId="d138f06a-6a01-4e29-85e1-6ed07ce5361e" providerId="ADAL" clId="{D0A8DB48-85FA-4F70-8B2E-E2D003C97ED4}" dt="2024-11-15T20:00:25.968" v="1961" actId="1076"/>
        <pc:sldMkLst>
          <pc:docMk/>
          <pc:sldMk cId="309911219" sldId="256"/>
        </pc:sldMkLst>
        <pc:spChg chg="add del">
          <ac:chgData name="Ying, Wenxiang" userId="d138f06a-6a01-4e29-85e1-6ed07ce5361e" providerId="ADAL" clId="{D0A8DB48-85FA-4F70-8B2E-E2D003C97ED4}" dt="2024-11-15T19:59:22.472" v="1951" actId="478"/>
          <ac:spMkLst>
            <pc:docMk/>
            <pc:sldMk cId="309911219" sldId="256"/>
            <ac:spMk id="8" creationId="{EF3D95C9-8C1F-1226-FFB0-71933A22A62C}"/>
          </ac:spMkLst>
        </pc:spChg>
        <pc:spChg chg="mod">
          <ac:chgData name="Ying, Wenxiang" userId="d138f06a-6a01-4e29-85e1-6ed07ce5361e" providerId="ADAL" clId="{D0A8DB48-85FA-4F70-8B2E-E2D003C97ED4}" dt="2024-11-14T18:48:17.120" v="684"/>
          <ac:spMkLst>
            <pc:docMk/>
            <pc:sldMk cId="309911219" sldId="256"/>
            <ac:spMk id="12" creationId="{0C16B244-7560-FABF-B998-FD70837B2FAD}"/>
          </ac:spMkLst>
        </pc:spChg>
        <pc:spChg chg="mod">
          <ac:chgData name="Ying, Wenxiang" userId="d138f06a-6a01-4e29-85e1-6ed07ce5361e" providerId="ADAL" clId="{D0A8DB48-85FA-4F70-8B2E-E2D003C97ED4}" dt="2024-11-14T18:48:17.120" v="684"/>
          <ac:spMkLst>
            <pc:docMk/>
            <pc:sldMk cId="309911219" sldId="256"/>
            <ac:spMk id="13" creationId="{DB10152D-866F-37B4-4FA1-63432D3A7AC5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4" creationId="{E5A2B3B8-EE72-ABCF-1A1B-8C5F20FADFC3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5" creationId="{70448A5D-E7B9-C68B-DBCA-9970FFC6D1C2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6" creationId="{22B0B43B-3F2F-2221-C9E5-9B54CB830B6D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7" creationId="{2DE41E5B-8572-3290-B933-2836BA1C6A76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8" creationId="{72B9FF21-ABFD-BBA3-0CCD-CD22526F912C}"/>
          </ac:spMkLst>
        </pc:spChg>
        <pc:spChg chg="add del mod">
          <ac:chgData name="Ying, Wenxiang" userId="d138f06a-6a01-4e29-85e1-6ed07ce5361e" providerId="ADAL" clId="{D0A8DB48-85FA-4F70-8B2E-E2D003C97ED4}" dt="2024-11-14T18:48:35.956" v="693" actId="21"/>
          <ac:spMkLst>
            <pc:docMk/>
            <pc:sldMk cId="309911219" sldId="256"/>
            <ac:spMk id="19" creationId="{560A55DA-DF08-67B6-53C3-430F60082616}"/>
          </ac:spMkLst>
        </pc:spChg>
        <pc:spChg chg="mod">
          <ac:chgData name="Ying, Wenxiang" userId="d138f06a-6a01-4e29-85e1-6ed07ce5361e" providerId="ADAL" clId="{D0A8DB48-85FA-4F70-8B2E-E2D003C97ED4}" dt="2024-11-14T19:13:22.529" v="1419" actId="1038"/>
          <ac:spMkLst>
            <pc:docMk/>
            <pc:sldMk cId="309911219" sldId="256"/>
            <ac:spMk id="27" creationId="{226716EF-5CF5-7616-59AF-5538621CA284}"/>
          </ac:spMkLst>
        </pc:spChg>
        <pc:spChg chg="mod">
          <ac:chgData name="Ying, Wenxiang" userId="d138f06a-6a01-4e29-85e1-6ed07ce5361e" providerId="ADAL" clId="{D0A8DB48-85FA-4F70-8B2E-E2D003C97ED4}" dt="2024-11-14T19:13:22.529" v="1419" actId="1038"/>
          <ac:spMkLst>
            <pc:docMk/>
            <pc:sldMk cId="309911219" sldId="256"/>
            <ac:spMk id="28" creationId="{1B93BC3B-F47E-A5CC-482C-7F1481B25123}"/>
          </ac:spMkLst>
        </pc:spChg>
        <pc:spChg chg="mod">
          <ac:chgData name="Ying, Wenxiang" userId="d138f06a-6a01-4e29-85e1-6ed07ce5361e" providerId="ADAL" clId="{D0A8DB48-85FA-4F70-8B2E-E2D003C97ED4}" dt="2024-11-14T19:13:22.529" v="1419" actId="1038"/>
          <ac:spMkLst>
            <pc:docMk/>
            <pc:sldMk cId="309911219" sldId="256"/>
            <ac:spMk id="29" creationId="{85B8ED86-52E0-B7C7-DB6B-560C6933092B}"/>
          </ac:spMkLst>
        </pc:spChg>
        <pc:spChg chg="add 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30" creationId="{D881B032-F8C3-2D3B-3C31-5D89F1CD61B6}"/>
          </ac:spMkLst>
        </pc:spChg>
        <pc:spChg chg="add 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31" creationId="{37FD2CC2-864B-B458-F170-070A1AB3E57A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2" creationId="{AE8923EB-D267-C225-AC40-31FF5C2B5882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3" creationId="{C418928B-2798-7F0F-45D8-9BC278A3CAA9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4" creationId="{DD104C12-D4D8-3927-013F-D9410B1994FC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5" creationId="{C9E817E1-994E-61E4-B4E7-F112087744A6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6" creationId="{F8A71390-529E-2087-C715-AB2A1103FC71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57" creationId="{4DD3E2E1-25E2-1951-E5A1-9B39F7BFA7F4}"/>
          </ac:spMkLst>
        </pc:spChg>
        <pc:spChg chg="mod">
          <ac:chgData name="Ying, Wenxiang" userId="d138f06a-6a01-4e29-85e1-6ed07ce5361e" providerId="ADAL" clId="{D0A8DB48-85FA-4F70-8B2E-E2D003C97ED4}" dt="2024-11-14T19:13:30.815" v="1455" actId="1038"/>
          <ac:spMkLst>
            <pc:docMk/>
            <pc:sldMk cId="309911219" sldId="256"/>
            <ac:spMk id="77" creationId="{E7240BBD-EBA2-B587-407C-CC466C87BF50}"/>
          </ac:spMkLst>
        </pc:spChg>
        <pc:spChg chg="mod">
          <ac:chgData name="Ying, Wenxiang" userId="d138f06a-6a01-4e29-85e1-6ed07ce5361e" providerId="ADAL" clId="{D0A8DB48-85FA-4F70-8B2E-E2D003C97ED4}" dt="2024-11-14T19:13:30.815" v="1455" actId="1038"/>
          <ac:spMkLst>
            <pc:docMk/>
            <pc:sldMk cId="309911219" sldId="256"/>
            <ac:spMk id="78" creationId="{7CDDD44F-AE98-28F5-58B6-8B17C7B1B571}"/>
          </ac:spMkLst>
        </pc:spChg>
        <pc:spChg chg="mod">
          <ac:chgData name="Ying, Wenxiang" userId="d138f06a-6a01-4e29-85e1-6ed07ce5361e" providerId="ADAL" clId="{D0A8DB48-85FA-4F70-8B2E-E2D003C97ED4}" dt="2024-11-14T19:13:30.815" v="1455" actId="1038"/>
          <ac:spMkLst>
            <pc:docMk/>
            <pc:sldMk cId="309911219" sldId="256"/>
            <ac:spMk id="79" creationId="{7D252F9D-ABAE-ACCF-5816-DCC4EC395ADE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80" creationId="{06A1611A-571B-0253-8234-E2D8564B8421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81" creationId="{7E193C1B-8831-F4FE-266D-4D87FBF57BB2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83" creationId="{5C5900AE-435C-A198-F71A-8054E61C222F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84" creationId="{6C362DDB-342D-E3DA-90E8-3948192B215A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87" creationId="{A166295B-C8FE-581A-B7AF-1DA8D162ADE2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03" creationId="{3A173D47-A17A-D7BE-29FF-793821635044}"/>
          </ac:spMkLst>
        </pc:spChg>
        <pc:spChg chg="mod">
          <ac:chgData name="Ying, Wenxiang" userId="d138f06a-6a01-4e29-85e1-6ed07ce5361e" providerId="ADAL" clId="{D0A8DB48-85FA-4F70-8B2E-E2D003C97ED4}" dt="2024-11-14T18:48:09.998" v="683" actId="164"/>
          <ac:spMkLst>
            <pc:docMk/>
            <pc:sldMk cId="309911219" sldId="256"/>
            <ac:spMk id="106" creationId="{B22D4909-BBAF-4B15-100A-FE562F9B7062}"/>
          </ac:spMkLst>
        </pc:spChg>
        <pc:spChg chg="mod">
          <ac:chgData name="Ying, Wenxiang" userId="d138f06a-6a01-4e29-85e1-6ed07ce5361e" providerId="ADAL" clId="{D0A8DB48-85FA-4F70-8B2E-E2D003C97ED4}" dt="2024-11-14T18:48:09.998" v="683" actId="164"/>
          <ac:spMkLst>
            <pc:docMk/>
            <pc:sldMk cId="309911219" sldId="256"/>
            <ac:spMk id="107" creationId="{859F826B-B389-2202-8741-28CA425B15A5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108" creationId="{84CBBC70-A5BA-2E93-3B18-DD9F040A4DE1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109" creationId="{5283A709-513A-8BAA-1599-F7C83812EEFB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110" creationId="{5D99B280-5B80-256F-325B-2DCDEBDB509F}"/>
          </ac:spMkLst>
        </pc:spChg>
        <pc:spChg chg="del mod">
          <ac:chgData name="Ying, Wenxiang" userId="d138f06a-6a01-4e29-85e1-6ed07ce5361e" providerId="ADAL" clId="{D0A8DB48-85FA-4F70-8B2E-E2D003C97ED4}" dt="2024-11-14T19:04:18.952" v="1045" actId="21"/>
          <ac:spMkLst>
            <pc:docMk/>
            <pc:sldMk cId="309911219" sldId="256"/>
            <ac:spMk id="111" creationId="{14E3611C-607D-BEEA-367E-40DD4919E947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3" creationId="{564EAE68-518C-DAE3-6035-BC3AECA67004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4" creationId="{46775332-4B8C-3B9C-30D1-9C5A25D49A1A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5" creationId="{1B48EE6F-7A72-F37B-080F-C022309CAD24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6" creationId="{86E59F0B-A75A-13AB-A04E-884C9F4165C9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7" creationId="{7F1AC490-DA96-32C8-65B9-1F5C9BD4A2E0}"/>
          </ac:spMkLst>
        </pc:spChg>
        <pc:spChg chg="mod">
          <ac:chgData name="Ying, Wenxiang" userId="d138f06a-6a01-4e29-85e1-6ed07ce5361e" providerId="ADAL" clId="{D0A8DB48-85FA-4F70-8B2E-E2D003C97ED4}" dt="2024-11-14T18:59:14.266" v="995"/>
          <ac:spMkLst>
            <pc:docMk/>
            <pc:sldMk cId="309911219" sldId="256"/>
            <ac:spMk id="118" creationId="{61B51AC0-819D-49CA-C137-27292E622BFA}"/>
          </ac:spMkLst>
        </pc:spChg>
        <pc:spChg chg="add mod">
          <ac:chgData name="Ying, Wenxiang" userId="d138f06a-6a01-4e29-85e1-6ed07ce5361e" providerId="ADAL" clId="{D0A8DB48-85FA-4F70-8B2E-E2D003C97ED4}" dt="2024-11-14T19:13:49.736" v="1480" actId="1076"/>
          <ac:spMkLst>
            <pc:docMk/>
            <pc:sldMk cId="309911219" sldId="256"/>
            <ac:spMk id="121" creationId="{4EE201B8-DB89-5A96-CC32-638ACE8D62B4}"/>
          </ac:spMkLst>
        </pc:spChg>
        <pc:spChg chg="mod">
          <ac:chgData name="Ying, Wenxiang" userId="d138f06a-6a01-4e29-85e1-6ed07ce5361e" providerId="ADAL" clId="{D0A8DB48-85FA-4F70-8B2E-E2D003C97ED4}" dt="2024-11-14T19:19:34.292" v="1794" actId="1076"/>
          <ac:spMkLst>
            <pc:docMk/>
            <pc:sldMk cId="309911219" sldId="256"/>
            <ac:spMk id="160" creationId="{3F064787-E5EF-95E5-CBB4-1E37D10D4211}"/>
          </ac:spMkLst>
        </pc:spChg>
        <pc:spChg chg="mod">
          <ac:chgData name="Ying, Wenxiang" userId="d138f06a-6a01-4e29-85e1-6ed07ce5361e" providerId="ADAL" clId="{D0A8DB48-85FA-4F70-8B2E-E2D003C97ED4}" dt="2024-11-14T19:13:49.736" v="1480" actId="1076"/>
          <ac:spMkLst>
            <pc:docMk/>
            <pc:sldMk cId="309911219" sldId="256"/>
            <ac:spMk id="161" creationId="{C07C376F-2145-80C1-5155-2DF3BEEC4275}"/>
          </ac:spMkLst>
        </pc:spChg>
        <pc:spChg chg="mod">
          <ac:chgData name="Ying, Wenxiang" userId="d138f06a-6a01-4e29-85e1-6ed07ce5361e" providerId="ADAL" clId="{D0A8DB48-85FA-4F70-8B2E-E2D003C97ED4}" dt="2024-11-14T19:19:59.249" v="1799" actId="1076"/>
          <ac:spMkLst>
            <pc:docMk/>
            <pc:sldMk cId="309911219" sldId="256"/>
            <ac:spMk id="162" creationId="{0FAD482F-06CC-6921-9ECC-9829AA19E9CA}"/>
          </ac:spMkLst>
        </pc:spChg>
        <pc:grpChg chg="add del mod">
          <ac:chgData name="Ying, Wenxiang" userId="d138f06a-6a01-4e29-85e1-6ed07ce5361e" providerId="ADAL" clId="{D0A8DB48-85FA-4F70-8B2E-E2D003C97ED4}" dt="2024-11-14T19:04:18.952" v="1045" actId="21"/>
          <ac:grpSpMkLst>
            <pc:docMk/>
            <pc:sldMk cId="309911219" sldId="256"/>
            <ac:grpSpMk id="2" creationId="{E3B01A26-C4BC-3307-3A6F-233BD37316BF}"/>
          </ac:grpSpMkLst>
        </pc:grpChg>
        <pc:grpChg chg="add del mod">
          <ac:chgData name="Ying, Wenxiang" userId="d138f06a-6a01-4e29-85e1-6ed07ce5361e" providerId="ADAL" clId="{D0A8DB48-85FA-4F70-8B2E-E2D003C97ED4}" dt="2024-11-14T18:48:35.956" v="693" actId="21"/>
          <ac:grpSpMkLst>
            <pc:docMk/>
            <pc:sldMk cId="309911219" sldId="256"/>
            <ac:grpSpMk id="10" creationId="{07B0F6A3-B454-6E50-961B-163D82B49365}"/>
          </ac:grpSpMkLst>
        </pc:grpChg>
        <pc:grpChg chg="mod">
          <ac:chgData name="Ying, Wenxiang" userId="d138f06a-6a01-4e29-85e1-6ed07ce5361e" providerId="ADAL" clId="{D0A8DB48-85FA-4F70-8B2E-E2D003C97ED4}" dt="2024-11-14T19:13:22.529" v="1419" actId="1038"/>
          <ac:grpSpMkLst>
            <pc:docMk/>
            <pc:sldMk cId="309911219" sldId="256"/>
            <ac:grpSpMk id="45" creationId="{868AB03A-811C-68EE-F9D2-76235F8F533C}"/>
          </ac:grpSpMkLst>
        </pc:grpChg>
        <pc:grpChg chg="add del mod">
          <ac:chgData name="Ying, Wenxiang" userId="d138f06a-6a01-4e29-85e1-6ed07ce5361e" providerId="ADAL" clId="{D0A8DB48-85FA-4F70-8B2E-E2D003C97ED4}" dt="2024-11-14T18:59:22.457" v="1000" actId="478"/>
          <ac:grpSpMkLst>
            <pc:docMk/>
            <pc:sldMk cId="309911219" sldId="256"/>
            <ac:grpSpMk id="49" creationId="{70B8D866-5615-09F0-4944-D8073E59A57C}"/>
          </ac:grpSpMkLst>
        </pc:grpChg>
        <pc:grpChg chg="mod">
          <ac:chgData name="Ying, Wenxiang" userId="d138f06a-6a01-4e29-85e1-6ed07ce5361e" providerId="ADAL" clId="{D0A8DB48-85FA-4F70-8B2E-E2D003C97ED4}" dt="2024-11-14T18:59:14.266" v="995"/>
          <ac:grpSpMkLst>
            <pc:docMk/>
            <pc:sldMk cId="309911219" sldId="256"/>
            <ac:grpSpMk id="51" creationId="{1D1E0D28-2538-F1D6-97C5-9C798F598629}"/>
          </ac:grpSpMkLst>
        </pc:grpChg>
        <pc:grpChg chg="mod">
          <ac:chgData name="Ying, Wenxiang" userId="d138f06a-6a01-4e29-85e1-6ed07ce5361e" providerId="ADAL" clId="{D0A8DB48-85FA-4F70-8B2E-E2D003C97ED4}" dt="2024-11-14T19:13:30.815" v="1455" actId="1038"/>
          <ac:grpSpMkLst>
            <pc:docMk/>
            <pc:sldMk cId="309911219" sldId="256"/>
            <ac:grpSpMk id="75" creationId="{98CF0C32-0D97-7ADC-AB23-11E224CC80F5}"/>
          </ac:grpSpMkLst>
        </pc:grpChg>
        <pc:grpChg chg="mod">
          <ac:chgData name="Ying, Wenxiang" userId="d138f06a-6a01-4e29-85e1-6ed07ce5361e" providerId="ADAL" clId="{D0A8DB48-85FA-4F70-8B2E-E2D003C97ED4}" dt="2024-11-14T18:59:14.266" v="995"/>
          <ac:grpSpMkLst>
            <pc:docMk/>
            <pc:sldMk cId="309911219" sldId="256"/>
            <ac:grpSpMk id="86" creationId="{ABE68C85-2A5F-F7E9-8042-FF87E98D0154}"/>
          </ac:grpSpMkLst>
        </pc:grpChg>
        <pc:grpChg chg="mod">
          <ac:chgData name="Ying, Wenxiang" userId="d138f06a-6a01-4e29-85e1-6ed07ce5361e" providerId="ADAL" clId="{D0A8DB48-85FA-4F70-8B2E-E2D003C97ED4}" dt="2024-11-14T19:13:30.815" v="1455" actId="1038"/>
          <ac:grpSpMkLst>
            <pc:docMk/>
            <pc:sldMk cId="309911219" sldId="256"/>
            <ac:grpSpMk id="102" creationId="{1E8146E1-80A3-61FC-F4DF-F7A3866FA15F}"/>
          </ac:grpSpMkLst>
        </pc:grpChg>
        <pc:grpChg chg="mod">
          <ac:chgData name="Ying, Wenxiang" userId="d138f06a-6a01-4e29-85e1-6ed07ce5361e" providerId="ADAL" clId="{D0A8DB48-85FA-4F70-8B2E-E2D003C97ED4}" dt="2024-11-14T19:13:49.736" v="1480" actId="1076"/>
          <ac:grpSpMkLst>
            <pc:docMk/>
            <pc:sldMk cId="309911219" sldId="256"/>
            <ac:grpSpMk id="144" creationId="{743DA817-BDB7-FECA-1436-A525105ED3AD}"/>
          </ac:grpSpMkLst>
        </pc:grpChg>
        <pc:picChg chg="add del mod">
          <ac:chgData name="Ying, Wenxiang" userId="d138f06a-6a01-4e29-85e1-6ed07ce5361e" providerId="ADAL" clId="{D0A8DB48-85FA-4F70-8B2E-E2D003C97ED4}" dt="2024-11-14T18:48:01.855" v="682" actId="478"/>
          <ac:picMkLst>
            <pc:docMk/>
            <pc:sldMk cId="309911219" sldId="256"/>
            <ac:picMk id="7" creationId="{31EFD10B-6B5F-AEEB-8643-BAFC7225B208}"/>
          </ac:picMkLst>
        </pc:picChg>
        <pc:picChg chg="add mod">
          <ac:chgData name="Ying, Wenxiang" userId="d138f06a-6a01-4e29-85e1-6ed07ce5361e" providerId="ADAL" clId="{D0A8DB48-85FA-4F70-8B2E-E2D003C97ED4}" dt="2024-11-14T19:19:29.652" v="1793" actId="14100"/>
          <ac:picMkLst>
            <pc:docMk/>
            <pc:sldMk cId="309911219" sldId="256"/>
            <ac:picMk id="119" creationId="{17C56215-53BA-8E40-96C0-F5865062D54E}"/>
          </ac:picMkLst>
        </pc:picChg>
        <pc:picChg chg="add mod">
          <ac:chgData name="Ying, Wenxiang" userId="d138f06a-6a01-4e29-85e1-6ed07ce5361e" providerId="ADAL" clId="{D0A8DB48-85FA-4F70-8B2E-E2D003C97ED4}" dt="2024-11-14T19:20:19.603" v="1808" actId="1035"/>
          <ac:picMkLst>
            <pc:docMk/>
            <pc:sldMk cId="309911219" sldId="256"/>
            <ac:picMk id="120" creationId="{09C1A5B5-42FA-1B4E-1A78-8DCDFB4B9A30}"/>
          </ac:picMkLst>
        </pc:picChg>
        <pc:picChg chg="add mod">
          <ac:chgData name="Ying, Wenxiang" userId="d138f06a-6a01-4e29-85e1-6ed07ce5361e" providerId="ADAL" clId="{D0A8DB48-85FA-4F70-8B2E-E2D003C97ED4}" dt="2024-11-14T19:20:11.402" v="1802" actId="1076"/>
          <ac:picMkLst>
            <pc:docMk/>
            <pc:sldMk cId="309911219" sldId="256"/>
            <ac:picMk id="122" creationId="{CDF7DE87-61AF-FC1A-A308-7512B74174A8}"/>
          </ac:picMkLst>
        </pc:picChg>
        <pc:picChg chg="add mod">
          <ac:chgData name="Ying, Wenxiang" userId="d138f06a-6a01-4e29-85e1-6ed07ce5361e" providerId="ADAL" clId="{D0A8DB48-85FA-4F70-8B2E-E2D003C97ED4}" dt="2024-11-14T19:19:50.202" v="1798" actId="1076"/>
          <ac:picMkLst>
            <pc:docMk/>
            <pc:sldMk cId="309911219" sldId="256"/>
            <ac:picMk id="123" creationId="{F94A36B0-8E7C-00A5-20E0-4B39A045889A}"/>
          </ac:picMkLst>
        </pc:picChg>
        <pc:cxnChg chg="add mod">
          <ac:chgData name="Ying, Wenxiang" userId="d138f06a-6a01-4e29-85e1-6ed07ce5361e" providerId="ADAL" clId="{D0A8DB48-85FA-4F70-8B2E-E2D003C97ED4}" dt="2024-11-14T19:13:30.815" v="1455" actId="1038"/>
          <ac:cxnSpMkLst>
            <pc:docMk/>
            <pc:sldMk cId="309911219" sldId="256"/>
            <ac:cxnSpMk id="3" creationId="{0385DE93-872D-1FFE-3FFC-A8F91DBCDD9F}"/>
          </ac:cxnSpMkLst>
        </pc:cxnChg>
        <pc:cxnChg chg="add del mod">
          <ac:chgData name="Ying, Wenxiang" userId="d138f06a-6a01-4e29-85e1-6ed07ce5361e" providerId="ADAL" clId="{D0A8DB48-85FA-4F70-8B2E-E2D003C97ED4}" dt="2024-11-14T18:49:54.161" v="697" actId="478"/>
          <ac:cxnSpMkLst>
            <pc:docMk/>
            <pc:sldMk cId="309911219" sldId="256"/>
            <ac:cxnSpMk id="4" creationId="{D583228F-03F5-7617-6861-504FE935E3BE}"/>
          </ac:cxnSpMkLst>
        </pc:cxnChg>
        <pc:cxnChg chg="add del mod">
          <ac:chgData name="Ying, Wenxiang" userId="d138f06a-6a01-4e29-85e1-6ed07ce5361e" providerId="ADAL" clId="{D0A8DB48-85FA-4F70-8B2E-E2D003C97ED4}" dt="2024-11-14T19:04:18.952" v="1045" actId="21"/>
          <ac:cxnSpMkLst>
            <pc:docMk/>
            <pc:sldMk cId="309911219" sldId="256"/>
            <ac:cxnSpMk id="5" creationId="{18D57FB8-07A8-BEAD-F628-BA35790CABF9}"/>
          </ac:cxnSpMkLst>
        </pc:cxnChg>
        <pc:cxnChg chg="add del mod">
          <ac:chgData name="Ying, Wenxiang" userId="d138f06a-6a01-4e29-85e1-6ed07ce5361e" providerId="ADAL" clId="{D0A8DB48-85FA-4F70-8B2E-E2D003C97ED4}" dt="2024-11-14T19:04:18.952" v="1045" actId="21"/>
          <ac:cxnSpMkLst>
            <pc:docMk/>
            <pc:sldMk cId="309911219" sldId="256"/>
            <ac:cxnSpMk id="6" creationId="{FBBECE53-B2FE-B5F9-B3C4-7481A602CB70}"/>
          </ac:cxnSpMkLst>
        </pc:cxnChg>
        <pc:cxnChg chg="add del mod">
          <ac:chgData name="Ying, Wenxiang" userId="d138f06a-6a01-4e29-85e1-6ed07ce5361e" providerId="ADAL" clId="{D0A8DB48-85FA-4F70-8B2E-E2D003C97ED4}" dt="2024-11-14T19:04:18.952" v="1045" actId="21"/>
          <ac:cxnSpMkLst>
            <pc:docMk/>
            <pc:sldMk cId="309911219" sldId="256"/>
            <ac:cxnSpMk id="8" creationId="{28C325C3-CB7C-D250-A557-972AF2C68C4E}"/>
          </ac:cxnSpMkLst>
        </pc:cxnChg>
        <pc:cxnChg chg="add del mod">
          <ac:chgData name="Ying, Wenxiang" userId="d138f06a-6a01-4e29-85e1-6ed07ce5361e" providerId="ADAL" clId="{D0A8DB48-85FA-4F70-8B2E-E2D003C97ED4}" dt="2024-11-14T18:48:35.956" v="693" actId="21"/>
          <ac:cxnSpMkLst>
            <pc:docMk/>
            <pc:sldMk cId="309911219" sldId="256"/>
            <ac:cxnSpMk id="9" creationId="{6CFE20BB-6DC0-6B32-B40E-37FED9E9E98B}"/>
          </ac:cxnSpMkLst>
        </pc:cxnChg>
        <pc:cxnChg chg="add mod">
          <ac:chgData name="Ying, Wenxiang" userId="d138f06a-6a01-4e29-85e1-6ed07ce5361e" providerId="ADAL" clId="{D0A8DB48-85FA-4F70-8B2E-E2D003C97ED4}" dt="2024-11-15T20:00:25.968" v="1961" actId="1076"/>
          <ac:cxnSpMkLst>
            <pc:docMk/>
            <pc:sldMk cId="309911219" sldId="256"/>
            <ac:cxnSpMk id="10" creationId="{74F9B4F2-C6B8-AB63-97FC-6780F1C29E31}"/>
          </ac:cxnSpMkLst>
        </pc:cxnChg>
        <pc:cxnChg chg="mod">
          <ac:chgData name="Ying, Wenxiang" userId="d138f06a-6a01-4e29-85e1-6ed07ce5361e" providerId="ADAL" clId="{D0A8DB48-85FA-4F70-8B2E-E2D003C97ED4}" dt="2024-11-14T19:13:22.529" v="1419" actId="1038"/>
          <ac:cxnSpMkLst>
            <pc:docMk/>
            <pc:sldMk cId="309911219" sldId="256"/>
            <ac:cxnSpMk id="11" creationId="{7E18E081-EC68-610B-D5E5-6BF4DA57CBDB}"/>
          </ac:cxnSpMkLst>
        </pc:cxnChg>
        <pc:cxnChg chg="add mod">
          <ac:chgData name="Ying, Wenxiang" userId="d138f06a-6a01-4e29-85e1-6ed07ce5361e" providerId="ADAL" clId="{D0A8DB48-85FA-4F70-8B2E-E2D003C97ED4}" dt="2024-11-15T20:00:25.968" v="1961" actId="1076"/>
          <ac:cxnSpMkLst>
            <pc:docMk/>
            <pc:sldMk cId="309911219" sldId="256"/>
            <ac:cxnSpMk id="12" creationId="{0A81045D-38B1-B399-2055-F8961A70424A}"/>
          </ac:cxnSpMkLst>
        </pc:cxnChg>
        <pc:cxnChg chg="add del mod">
          <ac:chgData name="Ying, Wenxiang" userId="d138f06a-6a01-4e29-85e1-6ed07ce5361e" providerId="ADAL" clId="{D0A8DB48-85FA-4F70-8B2E-E2D003C97ED4}" dt="2024-11-14T18:48:35.956" v="693" actId="21"/>
          <ac:cxnSpMkLst>
            <pc:docMk/>
            <pc:sldMk cId="309911219" sldId="256"/>
            <ac:cxnSpMk id="20" creationId="{6824B5A7-BAC6-6155-1192-1DBE6518ECD8}"/>
          </ac:cxnSpMkLst>
        </pc:cxnChg>
        <pc:cxnChg chg="add del mod">
          <ac:chgData name="Ying, Wenxiang" userId="d138f06a-6a01-4e29-85e1-6ed07ce5361e" providerId="ADAL" clId="{D0A8DB48-85FA-4F70-8B2E-E2D003C97ED4}" dt="2024-11-14T18:48:35.956" v="693" actId="21"/>
          <ac:cxnSpMkLst>
            <pc:docMk/>
            <pc:sldMk cId="309911219" sldId="256"/>
            <ac:cxnSpMk id="21" creationId="{6582BB92-56A2-15AB-1348-7900E2D36286}"/>
          </ac:cxnSpMkLst>
        </pc:cxnChg>
        <pc:cxnChg chg="add del mod">
          <ac:chgData name="Ying, Wenxiang" userId="d138f06a-6a01-4e29-85e1-6ed07ce5361e" providerId="ADAL" clId="{D0A8DB48-85FA-4F70-8B2E-E2D003C97ED4}" dt="2024-11-14T18:48:35.956" v="693" actId="21"/>
          <ac:cxnSpMkLst>
            <pc:docMk/>
            <pc:sldMk cId="309911219" sldId="256"/>
            <ac:cxnSpMk id="22" creationId="{DE6E9EE6-BF36-8796-303B-AEF335F5A3D6}"/>
          </ac:cxnSpMkLst>
        </pc:cxnChg>
        <pc:cxnChg chg="add del mod">
          <ac:chgData name="Ying, Wenxiang" userId="d138f06a-6a01-4e29-85e1-6ed07ce5361e" providerId="ADAL" clId="{D0A8DB48-85FA-4F70-8B2E-E2D003C97ED4}" dt="2024-11-14T18:53:30.834" v="730" actId="11529"/>
          <ac:cxnSpMkLst>
            <pc:docMk/>
            <pc:sldMk cId="309911219" sldId="256"/>
            <ac:cxnSpMk id="46" creationId="{8C417D25-5021-DBA3-DE1B-25717F5D38A1}"/>
          </ac:cxnSpMkLst>
        </pc:cxnChg>
        <pc:cxnChg chg="add del mod">
          <ac:chgData name="Ying, Wenxiang" userId="d138f06a-6a01-4e29-85e1-6ed07ce5361e" providerId="ADAL" clId="{D0A8DB48-85FA-4F70-8B2E-E2D003C97ED4}" dt="2024-11-14T19:04:18.952" v="1045" actId="21"/>
          <ac:cxnSpMkLst>
            <pc:docMk/>
            <pc:sldMk cId="309911219" sldId="256"/>
            <ac:cxnSpMk id="48" creationId="{F77EEF1D-73C5-A14C-83D7-AF4C0F001A73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50" creationId="{1D3A4605-23CE-C823-5039-CDAB659F1782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58" creationId="{51BAC0AF-D59D-708C-6FA4-301D88D5488B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59" creationId="{2774D225-22F9-12F4-0EE2-79672E3F386C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60" creationId="{CDCC8A15-4035-B398-67DF-CC8EF449A297}"/>
          </ac:cxnSpMkLst>
        </pc:cxnChg>
        <pc:cxnChg chg="mod">
          <ac:chgData name="Ying, Wenxiang" userId="d138f06a-6a01-4e29-85e1-6ed07ce5361e" providerId="ADAL" clId="{D0A8DB48-85FA-4F70-8B2E-E2D003C97ED4}" dt="2024-11-14T19:13:30.815" v="1455" actId="1038"/>
          <ac:cxnSpMkLst>
            <pc:docMk/>
            <pc:sldMk cId="309911219" sldId="256"/>
            <ac:cxnSpMk id="76" creationId="{2DE12329-0AEE-0EA6-9EE0-6568A6497467}"/>
          </ac:cxnSpMkLst>
        </pc:cxnChg>
        <pc:cxnChg chg="del mod">
          <ac:chgData name="Ying, Wenxiang" userId="d138f06a-6a01-4e29-85e1-6ed07ce5361e" providerId="ADAL" clId="{D0A8DB48-85FA-4F70-8B2E-E2D003C97ED4}" dt="2024-11-14T19:04:18.952" v="1045" actId="21"/>
          <ac:cxnSpMkLst>
            <pc:docMk/>
            <pc:sldMk cId="309911219" sldId="256"/>
            <ac:cxnSpMk id="82" creationId="{798F47D4-25D3-38C5-8EE1-AA6B55963D6A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85" creationId="{7C1F08CE-531C-0202-5526-A29CBB44A33A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104" creationId="{6D876262-435F-945B-53DB-0E2A21CCD725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105" creationId="{DA16097C-25BF-F23C-4F4B-B9E6A12AC12B}"/>
          </ac:cxnSpMkLst>
        </pc:cxnChg>
        <pc:cxnChg chg="mod">
          <ac:chgData name="Ying, Wenxiang" userId="d138f06a-6a01-4e29-85e1-6ed07ce5361e" providerId="ADAL" clId="{D0A8DB48-85FA-4F70-8B2E-E2D003C97ED4}" dt="2024-11-14T18:59:14.266" v="995"/>
          <ac:cxnSpMkLst>
            <pc:docMk/>
            <pc:sldMk cId="309911219" sldId="256"/>
            <ac:cxnSpMk id="112" creationId="{487CA698-75D5-AA81-CE62-456F58CFADCC}"/>
          </ac:cxnSpMkLst>
        </pc:cxnChg>
      </pc:sldChg>
      <pc:sldChg chg="addSp delSp modSp new mod">
        <pc:chgData name="Ying, Wenxiang" userId="d138f06a-6a01-4e29-85e1-6ed07ce5361e" providerId="ADAL" clId="{D0A8DB48-85FA-4F70-8B2E-E2D003C97ED4}" dt="2024-11-14T19:00:49.530" v="1033" actId="1076"/>
        <pc:sldMkLst>
          <pc:docMk/>
          <pc:sldMk cId="2646039397" sldId="257"/>
        </pc:sldMkLst>
        <pc:spChg chg="mod">
          <ac:chgData name="Ying, Wenxiang" userId="d138f06a-6a01-4e29-85e1-6ed07ce5361e" providerId="ADAL" clId="{D0A8DB48-85FA-4F70-8B2E-E2D003C97ED4}" dt="2024-11-14T18:54:51.855" v="737"/>
          <ac:spMkLst>
            <pc:docMk/>
            <pc:sldMk cId="2646039397" sldId="257"/>
            <ac:spMk id="4" creationId="{31E01EFC-1200-D992-8922-83731EE6F3AA}"/>
          </ac:spMkLst>
        </pc:spChg>
        <pc:spChg chg="mod">
          <ac:chgData name="Ying, Wenxiang" userId="d138f06a-6a01-4e29-85e1-6ed07ce5361e" providerId="ADAL" clId="{D0A8DB48-85FA-4F70-8B2E-E2D003C97ED4}" dt="2024-11-14T18:54:51.855" v="737"/>
          <ac:spMkLst>
            <pc:docMk/>
            <pc:sldMk cId="2646039397" sldId="257"/>
            <ac:spMk id="5" creationId="{71CEA50B-51AF-5A33-E47E-EF2B9C315348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6" creationId="{3D87335F-6914-1B26-47BD-2258B07B8502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7" creationId="{1FD5123A-17DE-DD3B-722C-5640A5B54026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8" creationId="{9B7319DF-F911-11ED-90E4-E160F359BABB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11" creationId="{D5785572-7592-6632-7579-AE7A60E01C22}"/>
          </ac:spMkLst>
        </pc:spChg>
        <pc:spChg chg="mod">
          <ac:chgData name="Ying, Wenxiang" userId="d138f06a-6a01-4e29-85e1-6ed07ce5361e" providerId="ADAL" clId="{D0A8DB48-85FA-4F70-8B2E-E2D003C97ED4}" dt="2024-11-14T18:48:38.029" v="695"/>
          <ac:spMkLst>
            <pc:docMk/>
            <pc:sldMk cId="2646039397" sldId="257"/>
            <ac:spMk id="12" creationId="{0C16B244-7560-FABF-B998-FD70837B2FAD}"/>
          </ac:spMkLst>
        </pc:spChg>
        <pc:spChg chg="mod">
          <ac:chgData name="Ying, Wenxiang" userId="d138f06a-6a01-4e29-85e1-6ed07ce5361e" providerId="ADAL" clId="{D0A8DB48-85FA-4F70-8B2E-E2D003C97ED4}" dt="2024-11-14T18:48:38.029" v="695"/>
          <ac:spMkLst>
            <pc:docMk/>
            <pc:sldMk cId="2646039397" sldId="257"/>
            <ac:spMk id="13" creationId="{DB10152D-866F-37B4-4FA1-63432D3A7AC5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4" creationId="{E5A2B3B8-EE72-ABCF-1A1B-8C5F20FADFC3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5" creationId="{70448A5D-E7B9-C68B-DBCA-9970FFC6D1C2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6" creationId="{22B0B43B-3F2F-2221-C9E5-9B54CB830B6D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7" creationId="{2DE41E5B-8572-3290-B933-2836BA1C6A76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8" creationId="{72B9FF21-ABFD-BBA3-0CCD-CD22526F912C}"/>
          </ac:spMkLst>
        </pc:spChg>
        <pc:spChg chg="add del mod">
          <ac:chgData name="Ying, Wenxiang" userId="d138f06a-6a01-4e29-85e1-6ed07ce5361e" providerId="ADAL" clId="{D0A8DB48-85FA-4F70-8B2E-E2D003C97ED4}" dt="2024-11-14T18:54:51.317" v="736" actId="478"/>
          <ac:spMkLst>
            <pc:docMk/>
            <pc:sldMk cId="2646039397" sldId="257"/>
            <ac:spMk id="19" creationId="{560A55DA-DF08-67B6-53C3-430F60082616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23" creationId="{433B000E-8864-4D7F-DB1C-2AB805FE55B8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24" creationId="{4FACBA19-A8DA-2FEA-4C82-37FDC6533064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28" creationId="{C3798A7B-73AD-7966-AD6E-EA3DE47A0048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29" creationId="{3773DF2E-D334-7312-FB12-17E68A30D680}"/>
          </ac:spMkLst>
        </pc:spChg>
        <pc:spChg chg="mod">
          <ac:chgData name="Ying, Wenxiang" userId="d138f06a-6a01-4e29-85e1-6ed07ce5361e" providerId="ADAL" clId="{D0A8DB48-85FA-4F70-8B2E-E2D003C97ED4}" dt="2024-11-14T18:55:34.715" v="742" actId="571"/>
          <ac:spMkLst>
            <pc:docMk/>
            <pc:sldMk cId="2646039397" sldId="257"/>
            <ac:spMk id="33" creationId="{E30657C4-2FAD-459D-E9D4-81703CD90BF5}"/>
          </ac:spMkLst>
        </pc:spChg>
        <pc:spChg chg="mod">
          <ac:chgData name="Ying, Wenxiang" userId="d138f06a-6a01-4e29-85e1-6ed07ce5361e" providerId="ADAL" clId="{D0A8DB48-85FA-4F70-8B2E-E2D003C97ED4}" dt="2024-11-14T18:55:34.715" v="742" actId="571"/>
          <ac:spMkLst>
            <pc:docMk/>
            <pc:sldMk cId="2646039397" sldId="257"/>
            <ac:spMk id="34" creationId="{6E95D958-489E-3861-5E10-016599EA3F2B}"/>
          </ac:spMkLst>
        </pc:spChg>
        <pc:spChg chg="add mod">
          <ac:chgData name="Ying, Wenxiang" userId="d138f06a-6a01-4e29-85e1-6ed07ce5361e" providerId="ADAL" clId="{D0A8DB48-85FA-4F70-8B2E-E2D003C97ED4}" dt="2024-11-14T18:55:34.715" v="742" actId="571"/>
          <ac:spMkLst>
            <pc:docMk/>
            <pc:sldMk cId="2646039397" sldId="257"/>
            <ac:spMk id="35" creationId="{4266D2CE-23BE-DA90-D129-FEBC35BDBB62}"/>
          </ac:spMkLst>
        </pc:spChg>
        <pc:spChg chg="add mod">
          <ac:chgData name="Ying, Wenxiang" userId="d138f06a-6a01-4e29-85e1-6ed07ce5361e" providerId="ADAL" clId="{D0A8DB48-85FA-4F70-8B2E-E2D003C97ED4}" dt="2024-11-14T18:55:34.715" v="742" actId="571"/>
          <ac:spMkLst>
            <pc:docMk/>
            <pc:sldMk cId="2646039397" sldId="257"/>
            <ac:spMk id="36" creationId="{569D6308-F4BA-080C-07DC-FE4946B57AFB}"/>
          </ac:spMkLst>
        </pc:spChg>
        <pc:spChg chg="mod">
          <ac:chgData name="Ying, Wenxiang" userId="d138f06a-6a01-4e29-85e1-6ed07ce5361e" providerId="ADAL" clId="{D0A8DB48-85FA-4F70-8B2E-E2D003C97ED4}" dt="2024-11-14T18:55:36.903" v="743"/>
          <ac:spMkLst>
            <pc:docMk/>
            <pc:sldMk cId="2646039397" sldId="257"/>
            <ac:spMk id="38" creationId="{B0ACD25D-3797-2419-0D58-595E53C4D606}"/>
          </ac:spMkLst>
        </pc:spChg>
        <pc:spChg chg="mod">
          <ac:chgData name="Ying, Wenxiang" userId="d138f06a-6a01-4e29-85e1-6ed07ce5361e" providerId="ADAL" clId="{D0A8DB48-85FA-4F70-8B2E-E2D003C97ED4}" dt="2024-11-14T18:55:36.903" v="743"/>
          <ac:spMkLst>
            <pc:docMk/>
            <pc:sldMk cId="2646039397" sldId="257"/>
            <ac:spMk id="39" creationId="{2E502BF6-5161-845C-01E7-16EAB32154AB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40" creationId="{69A4FDCE-43DF-87CA-117C-7E3B710E6F88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41" creationId="{D579CE04-C24C-7C50-2F13-4F57641C5725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46" creationId="{AC06655B-C2BA-560C-F60E-446515D92FDA}"/>
          </ac:spMkLst>
        </pc:spChg>
        <pc:spChg chg="add mod">
          <ac:chgData name="Ying, Wenxiang" userId="d138f06a-6a01-4e29-85e1-6ed07ce5361e" providerId="ADAL" clId="{D0A8DB48-85FA-4F70-8B2E-E2D003C97ED4}" dt="2024-11-14T18:58:31.510" v="969" actId="1076"/>
          <ac:spMkLst>
            <pc:docMk/>
            <pc:sldMk cId="2646039397" sldId="257"/>
            <ac:spMk id="47" creationId="{EFAE4B16-E5A3-A110-F3B3-B15415E4DCFE}"/>
          </ac:spMkLst>
        </pc:spChg>
        <pc:spChg chg="mod">
          <ac:chgData name="Ying, Wenxiang" userId="d138f06a-6a01-4e29-85e1-6ed07ce5361e" providerId="ADAL" clId="{D0A8DB48-85FA-4F70-8B2E-E2D003C97ED4}" dt="2024-11-14T18:58:32.947" v="970"/>
          <ac:spMkLst>
            <pc:docMk/>
            <pc:sldMk cId="2646039397" sldId="257"/>
            <ac:spMk id="51" creationId="{F9C014F7-6631-6B52-76AF-E146B1B4F27A}"/>
          </ac:spMkLst>
        </pc:spChg>
        <pc:spChg chg="mod">
          <ac:chgData name="Ying, Wenxiang" userId="d138f06a-6a01-4e29-85e1-6ed07ce5361e" providerId="ADAL" clId="{D0A8DB48-85FA-4F70-8B2E-E2D003C97ED4}" dt="2024-11-14T18:58:32.947" v="970"/>
          <ac:spMkLst>
            <pc:docMk/>
            <pc:sldMk cId="2646039397" sldId="257"/>
            <ac:spMk id="52" creationId="{8C857B6C-B611-77A9-553B-E8898F31BEAA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3" creationId="{F86EE70E-A929-2EEE-7250-1928BA4C7930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4" creationId="{6F7F5D72-DE2F-C7EC-C2EC-BFF49B236730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5" creationId="{3792025C-D12D-3561-161F-92CF543E1039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6" creationId="{4CB38B12-CF73-6C97-B53A-FD5C225420A2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7" creationId="{51B0A865-9C0C-77C1-71D3-24492C28FF1E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58" creationId="{EFC9DFCA-0AA5-F66B-D878-5767AEC072DF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62" creationId="{0CAA4092-A88E-95EA-9BA9-B75C60B1F144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63" creationId="{652E2100-A2F1-73E4-5D62-03A5F067DEFD}"/>
          </ac:spMkLst>
        </pc:spChg>
        <pc:spChg chg="mod">
          <ac:chgData name="Ying, Wenxiang" userId="d138f06a-6a01-4e29-85e1-6ed07ce5361e" providerId="ADAL" clId="{D0A8DB48-85FA-4F70-8B2E-E2D003C97ED4}" dt="2024-11-14T18:58:32.947" v="970"/>
          <ac:spMkLst>
            <pc:docMk/>
            <pc:sldMk cId="2646039397" sldId="257"/>
            <ac:spMk id="66" creationId="{5C272AB3-109A-2D04-4BA4-2C0195921E25}"/>
          </ac:spMkLst>
        </pc:spChg>
        <pc:spChg chg="mod">
          <ac:chgData name="Ying, Wenxiang" userId="d138f06a-6a01-4e29-85e1-6ed07ce5361e" providerId="ADAL" clId="{D0A8DB48-85FA-4F70-8B2E-E2D003C97ED4}" dt="2024-11-14T18:58:32.947" v="970"/>
          <ac:spMkLst>
            <pc:docMk/>
            <pc:sldMk cId="2646039397" sldId="257"/>
            <ac:spMk id="67" creationId="{A7787822-B9A3-9394-9A4F-0486476B2922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68" creationId="{8506134F-6E08-3067-FAF9-69EBA5F3023E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69" creationId="{AC36D230-4D19-EBCA-5ADD-222062057999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73" creationId="{224538CF-41D4-6BA5-FDDB-0CC78618ED28}"/>
          </ac:spMkLst>
        </pc:spChg>
        <pc:spChg chg="add mod">
          <ac:chgData name="Ying, Wenxiang" userId="d138f06a-6a01-4e29-85e1-6ed07ce5361e" providerId="ADAL" clId="{D0A8DB48-85FA-4F70-8B2E-E2D003C97ED4}" dt="2024-11-14T18:59:01.397" v="989" actId="164"/>
          <ac:spMkLst>
            <pc:docMk/>
            <pc:sldMk cId="2646039397" sldId="257"/>
            <ac:spMk id="74" creationId="{870BFD68-71BC-E9B4-4200-75130635A18A}"/>
          </ac:spMkLst>
        </pc:spChg>
        <pc:spChg chg="add mod">
          <ac:chgData name="Ying, Wenxiang" userId="d138f06a-6a01-4e29-85e1-6ed07ce5361e" providerId="ADAL" clId="{D0A8DB48-85FA-4F70-8B2E-E2D003C97ED4}" dt="2024-11-14T18:58:49.717" v="985" actId="1076"/>
          <ac:spMkLst>
            <pc:docMk/>
            <pc:sldMk cId="2646039397" sldId="257"/>
            <ac:spMk id="75" creationId="{A2AC28FA-14E7-F776-FDBE-589C4CF5DFB2}"/>
          </ac:spMkLst>
        </pc:spChg>
        <pc:spChg chg="add mod">
          <ac:chgData name="Ying, Wenxiang" userId="d138f06a-6a01-4e29-85e1-6ed07ce5361e" providerId="ADAL" clId="{D0A8DB48-85FA-4F70-8B2E-E2D003C97ED4}" dt="2024-11-14T18:58:54.907" v="988" actId="20577"/>
          <ac:spMkLst>
            <pc:docMk/>
            <pc:sldMk cId="2646039397" sldId="257"/>
            <ac:spMk id="76" creationId="{A0FBB1DB-229B-2E92-8139-601764E48CE4}"/>
          </ac:spMkLst>
        </pc:spChg>
        <pc:spChg chg="add mod">
          <ac:chgData name="Ying, Wenxiang" userId="d138f06a-6a01-4e29-85e1-6ed07ce5361e" providerId="ADAL" clId="{D0A8DB48-85FA-4F70-8B2E-E2D003C97ED4}" dt="2024-11-14T19:00:49.530" v="1033" actId="1076"/>
          <ac:spMkLst>
            <pc:docMk/>
            <pc:sldMk cId="2646039397" sldId="257"/>
            <ac:spMk id="80" creationId="{8641A058-3E5C-FC29-823D-636CAE91262E}"/>
          </ac:spMkLst>
        </pc:spChg>
        <pc:grpChg chg="add mod">
          <ac:chgData name="Ying, Wenxiang" userId="d138f06a-6a01-4e29-85e1-6ed07ce5361e" providerId="ADAL" clId="{D0A8DB48-85FA-4F70-8B2E-E2D003C97ED4}" dt="2024-11-14T18:58:31.510" v="969" actId="1076"/>
          <ac:grpSpMkLst>
            <pc:docMk/>
            <pc:sldMk cId="2646039397" sldId="257"/>
            <ac:grpSpMk id="3" creationId="{6642A967-2E43-5EF0-9937-B4C2104288C2}"/>
          </ac:grpSpMkLst>
        </pc:grpChg>
        <pc:grpChg chg="add del mod">
          <ac:chgData name="Ying, Wenxiang" userId="d138f06a-6a01-4e29-85e1-6ed07ce5361e" providerId="ADAL" clId="{D0A8DB48-85FA-4F70-8B2E-E2D003C97ED4}" dt="2024-11-14T18:54:51.317" v="736" actId="478"/>
          <ac:grpSpMkLst>
            <pc:docMk/>
            <pc:sldMk cId="2646039397" sldId="257"/>
            <ac:grpSpMk id="10" creationId="{07B0F6A3-B454-6E50-961B-163D82B49365}"/>
          </ac:grpSpMkLst>
        </pc:grpChg>
        <pc:grpChg chg="add mod">
          <ac:chgData name="Ying, Wenxiang" userId="d138f06a-6a01-4e29-85e1-6ed07ce5361e" providerId="ADAL" clId="{D0A8DB48-85FA-4F70-8B2E-E2D003C97ED4}" dt="2024-11-14T18:55:34.715" v="742" actId="571"/>
          <ac:grpSpMkLst>
            <pc:docMk/>
            <pc:sldMk cId="2646039397" sldId="257"/>
            <ac:grpSpMk id="32" creationId="{D5CD554B-EC06-8373-6442-9BF2DB1788F5}"/>
          </ac:grpSpMkLst>
        </pc:grpChg>
        <pc:grpChg chg="add mod">
          <ac:chgData name="Ying, Wenxiang" userId="d138f06a-6a01-4e29-85e1-6ed07ce5361e" providerId="ADAL" clId="{D0A8DB48-85FA-4F70-8B2E-E2D003C97ED4}" dt="2024-11-14T18:58:31.510" v="969" actId="1076"/>
          <ac:grpSpMkLst>
            <pc:docMk/>
            <pc:sldMk cId="2646039397" sldId="257"/>
            <ac:grpSpMk id="37" creationId="{97E686CD-6DE0-5A88-E303-10CD6E1EBC8A}"/>
          </ac:grpSpMkLst>
        </pc:grpChg>
        <pc:grpChg chg="add mod">
          <ac:chgData name="Ying, Wenxiang" userId="d138f06a-6a01-4e29-85e1-6ed07ce5361e" providerId="ADAL" clId="{D0A8DB48-85FA-4F70-8B2E-E2D003C97ED4}" dt="2024-11-14T18:59:01.397" v="989" actId="164"/>
          <ac:grpSpMkLst>
            <pc:docMk/>
            <pc:sldMk cId="2646039397" sldId="257"/>
            <ac:grpSpMk id="50" creationId="{0E57FD02-D237-ABEA-6416-31B27287F894}"/>
          </ac:grpSpMkLst>
        </pc:grpChg>
        <pc:grpChg chg="add mod">
          <ac:chgData name="Ying, Wenxiang" userId="d138f06a-6a01-4e29-85e1-6ed07ce5361e" providerId="ADAL" clId="{D0A8DB48-85FA-4F70-8B2E-E2D003C97ED4}" dt="2024-11-14T18:59:01.397" v="989" actId="164"/>
          <ac:grpSpMkLst>
            <pc:docMk/>
            <pc:sldMk cId="2646039397" sldId="257"/>
            <ac:grpSpMk id="65" creationId="{2948F2B6-47F7-3CFC-9F30-EEF2FBE05F46}"/>
          </ac:grpSpMkLst>
        </pc:grpChg>
        <pc:grpChg chg="add mod">
          <ac:chgData name="Ying, Wenxiang" userId="d138f06a-6a01-4e29-85e1-6ed07ce5361e" providerId="ADAL" clId="{D0A8DB48-85FA-4F70-8B2E-E2D003C97ED4}" dt="2024-11-14T18:59:12.697" v="994" actId="1076"/>
          <ac:grpSpMkLst>
            <pc:docMk/>
            <pc:sldMk cId="2646039397" sldId="257"/>
            <ac:grpSpMk id="77" creationId="{D4730254-80B8-A94D-F860-B1FF79281588}"/>
          </ac:grpSpMkLst>
        </pc:grpChg>
        <pc:picChg chg="add mod">
          <ac:chgData name="Ying, Wenxiang" userId="d138f06a-6a01-4e29-85e1-6ed07ce5361e" providerId="ADAL" clId="{D0A8DB48-85FA-4F70-8B2E-E2D003C97ED4}" dt="2024-11-14T19:00:02.790" v="1009" actId="1076"/>
          <ac:picMkLst>
            <pc:docMk/>
            <pc:sldMk cId="2646039397" sldId="257"/>
            <ac:picMk id="79" creationId="{036E3528-238E-01F5-2410-3B188FB3CFAA}"/>
          </ac:picMkLst>
        </pc:pic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2" creationId="{669C067F-E1FF-2470-6A98-2C9747DFEACA}"/>
          </ac:cxnSpMkLst>
        </pc:cxnChg>
        <pc:cxnChg chg="add del mod">
          <ac:chgData name="Ying, Wenxiang" userId="d138f06a-6a01-4e29-85e1-6ed07ce5361e" providerId="ADAL" clId="{D0A8DB48-85FA-4F70-8B2E-E2D003C97ED4}" dt="2024-11-14T18:54:51.317" v="736" actId="478"/>
          <ac:cxnSpMkLst>
            <pc:docMk/>
            <pc:sldMk cId="2646039397" sldId="257"/>
            <ac:cxnSpMk id="9" creationId="{6CFE20BB-6DC0-6B32-B40E-37FED9E9E98B}"/>
          </ac:cxnSpMkLst>
        </pc:cxnChg>
        <pc:cxnChg chg="add del mod">
          <ac:chgData name="Ying, Wenxiang" userId="d138f06a-6a01-4e29-85e1-6ed07ce5361e" providerId="ADAL" clId="{D0A8DB48-85FA-4F70-8B2E-E2D003C97ED4}" dt="2024-11-14T18:54:51.317" v="736" actId="478"/>
          <ac:cxnSpMkLst>
            <pc:docMk/>
            <pc:sldMk cId="2646039397" sldId="257"/>
            <ac:cxnSpMk id="20" creationId="{6824B5A7-BAC6-6155-1192-1DBE6518ECD8}"/>
          </ac:cxnSpMkLst>
        </pc:cxnChg>
        <pc:cxnChg chg="add del mod">
          <ac:chgData name="Ying, Wenxiang" userId="d138f06a-6a01-4e29-85e1-6ed07ce5361e" providerId="ADAL" clId="{D0A8DB48-85FA-4F70-8B2E-E2D003C97ED4}" dt="2024-11-14T18:54:51.317" v="736" actId="478"/>
          <ac:cxnSpMkLst>
            <pc:docMk/>
            <pc:sldMk cId="2646039397" sldId="257"/>
            <ac:cxnSpMk id="21" creationId="{6582BB92-56A2-15AB-1348-7900E2D36286}"/>
          </ac:cxnSpMkLst>
        </pc:cxnChg>
        <pc:cxnChg chg="add del mod">
          <ac:chgData name="Ying, Wenxiang" userId="d138f06a-6a01-4e29-85e1-6ed07ce5361e" providerId="ADAL" clId="{D0A8DB48-85FA-4F70-8B2E-E2D003C97ED4}" dt="2024-11-14T18:54:51.317" v="736" actId="478"/>
          <ac:cxnSpMkLst>
            <pc:docMk/>
            <pc:sldMk cId="2646039397" sldId="257"/>
            <ac:cxnSpMk id="22" creationId="{DE6E9EE6-BF36-8796-303B-AEF335F5A3D6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25" creationId="{0267A2F1-779A-7EF3-74F6-D3594C5B1210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26" creationId="{8297FF0B-4159-58FD-C749-4A07387BEB6F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27" creationId="{387C106A-8521-DD6D-988A-FAC531DF5129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30" creationId="{E769DF3D-B96D-F7EB-BCB9-F958C9FA67C2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42" creationId="{E08F56CB-224B-13F2-8818-722CBD28732A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44" creationId="{C2D627E0-3440-5FA2-57A7-ECC82064C211}"/>
          </ac:cxnSpMkLst>
        </pc:cxnChg>
        <pc:cxnChg chg="add mod">
          <ac:chgData name="Ying, Wenxiang" userId="d138f06a-6a01-4e29-85e1-6ed07ce5361e" providerId="ADAL" clId="{D0A8DB48-85FA-4F70-8B2E-E2D003C97ED4}" dt="2024-11-14T18:58:31.510" v="969" actId="1076"/>
          <ac:cxnSpMkLst>
            <pc:docMk/>
            <pc:sldMk cId="2646039397" sldId="257"/>
            <ac:cxnSpMk id="45" creationId="{94BFF197-211C-04B2-F1AF-3EC9238BB3E1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49" creationId="{181B5630-ACA6-2B5F-C05C-C82640D9D077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59" creationId="{B521115F-101C-2A9C-5A4B-03120E4404EC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60" creationId="{582548F9-9B91-51D9-57AF-947D45BEC9AE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61" creationId="{4A9E3D66-4A62-CB40-28D3-0A951BC44068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64" creationId="{507BB97C-B4D5-FC82-7713-6F4E39B0D93D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70" creationId="{A858806B-260D-33CF-7107-2A91C3CD2DF2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71" creationId="{466DE2F2-7770-7C66-2291-C0C81FD385CF}"/>
          </ac:cxnSpMkLst>
        </pc:cxnChg>
        <pc:cxnChg chg="add mod">
          <ac:chgData name="Ying, Wenxiang" userId="d138f06a-6a01-4e29-85e1-6ed07ce5361e" providerId="ADAL" clId="{D0A8DB48-85FA-4F70-8B2E-E2D003C97ED4}" dt="2024-11-14T18:59:01.397" v="989" actId="164"/>
          <ac:cxnSpMkLst>
            <pc:docMk/>
            <pc:sldMk cId="2646039397" sldId="257"/>
            <ac:cxnSpMk id="72" creationId="{DB19734B-EDA8-D918-530A-91E495611C86}"/>
          </ac:cxnSpMkLst>
        </pc:cxnChg>
      </pc:sldChg>
      <pc:sldChg chg="new del">
        <pc:chgData name="Ying, Wenxiang" userId="d138f06a-6a01-4e29-85e1-6ed07ce5361e" providerId="ADAL" clId="{D0A8DB48-85FA-4F70-8B2E-E2D003C97ED4}" dt="2024-11-14T18:48:32.997" v="691" actId="680"/>
        <pc:sldMkLst>
          <pc:docMk/>
          <pc:sldMk cId="3169338545" sldId="257"/>
        </pc:sldMkLst>
      </pc:sldChg>
      <pc:sldChg chg="addSp modSp new mod">
        <pc:chgData name="Ying, Wenxiang" userId="d138f06a-6a01-4e29-85e1-6ed07ce5361e" providerId="ADAL" clId="{D0A8DB48-85FA-4F70-8B2E-E2D003C97ED4}" dt="2024-11-14T19:11:55.394" v="1349" actId="1076"/>
        <pc:sldMkLst>
          <pc:docMk/>
          <pc:sldMk cId="42297773" sldId="258"/>
        </pc:sldMkLst>
        <pc:spChg chg="add mod">
          <ac:chgData name="Ying, Wenxiang" userId="d138f06a-6a01-4e29-85e1-6ed07ce5361e" providerId="ADAL" clId="{D0A8DB48-85FA-4F70-8B2E-E2D003C97ED4}" dt="2024-11-14T19:00:59.470" v="1036" actId="20577"/>
          <ac:spMkLst>
            <pc:docMk/>
            <pc:sldMk cId="42297773" sldId="258"/>
            <ac:spMk id="2" creationId="{CBF7C49F-EE4B-6160-3F07-70C2890AD7CC}"/>
          </ac:spMkLst>
        </pc:spChg>
        <pc:spChg chg="mod">
          <ac:chgData name="Ying, Wenxiang" userId="d138f06a-6a01-4e29-85e1-6ed07ce5361e" providerId="ADAL" clId="{D0A8DB48-85FA-4F70-8B2E-E2D003C97ED4}" dt="2024-11-14T19:08:19.539" v="1091"/>
          <ac:spMkLst>
            <pc:docMk/>
            <pc:sldMk cId="42297773" sldId="258"/>
            <ac:spMk id="5" creationId="{3BFE8670-8071-9E61-889A-DB9116BE17BA}"/>
          </ac:spMkLst>
        </pc:spChg>
        <pc:spChg chg="mod">
          <ac:chgData name="Ying, Wenxiang" userId="d138f06a-6a01-4e29-85e1-6ed07ce5361e" providerId="ADAL" clId="{D0A8DB48-85FA-4F70-8B2E-E2D003C97ED4}" dt="2024-11-14T19:08:19.539" v="1091"/>
          <ac:spMkLst>
            <pc:docMk/>
            <pc:sldMk cId="42297773" sldId="258"/>
            <ac:spMk id="6" creationId="{0D9FB47C-3129-275A-508A-9994A9FE267C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7" creationId="{034F69C5-89A9-EF3B-3AAF-C40D6E3D0143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8" creationId="{F0C202F6-ED25-9D28-A3D1-DBF9A6E95BCA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9" creationId="{34D1AB03-EDA0-F6F9-E076-D3950601A143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10" creationId="{97933F88-7A17-5AB0-DCD5-F512B215CB8B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11" creationId="{A5089845-A6D8-717D-2C39-BFE78DB17C5D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12" creationId="{3AF43A8B-5B52-EA37-8FED-BF390F07463F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16" creationId="{CC7F4302-4594-C4E7-6761-160DC151F65F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17" creationId="{6045E616-09BC-5A9A-75A8-285951F05931}"/>
          </ac:spMkLst>
        </pc:spChg>
        <pc:spChg chg="mod">
          <ac:chgData name="Ying, Wenxiang" userId="d138f06a-6a01-4e29-85e1-6ed07ce5361e" providerId="ADAL" clId="{D0A8DB48-85FA-4F70-8B2E-E2D003C97ED4}" dt="2024-11-14T19:08:19.539" v="1091"/>
          <ac:spMkLst>
            <pc:docMk/>
            <pc:sldMk cId="42297773" sldId="258"/>
            <ac:spMk id="20" creationId="{6391466A-AE7A-48A9-55BE-BEE85659CCDA}"/>
          </ac:spMkLst>
        </pc:spChg>
        <pc:spChg chg="mod">
          <ac:chgData name="Ying, Wenxiang" userId="d138f06a-6a01-4e29-85e1-6ed07ce5361e" providerId="ADAL" clId="{D0A8DB48-85FA-4F70-8B2E-E2D003C97ED4}" dt="2024-11-14T19:08:19.539" v="1091"/>
          <ac:spMkLst>
            <pc:docMk/>
            <pc:sldMk cId="42297773" sldId="258"/>
            <ac:spMk id="21" creationId="{239C766C-6DF2-A9A9-E34C-0F84D14A3041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22" creationId="{C9666C39-6A38-AC9A-9C0C-B18A07367735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23" creationId="{425E0373-3AB0-E404-5BC7-2C212FD0DADE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27" creationId="{2009EB40-A8A1-BD12-70E5-5B965938659A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28" creationId="{30F9529F-1900-14F0-DC82-88A56D14F80E}"/>
          </ac:spMkLst>
        </pc:spChg>
        <pc:spChg chg="add mod">
          <ac:chgData name="Ying, Wenxiang" userId="d138f06a-6a01-4e29-85e1-6ed07ce5361e" providerId="ADAL" clId="{D0A8DB48-85FA-4F70-8B2E-E2D003C97ED4}" dt="2024-11-14T19:08:25.183" v="1092"/>
          <ac:spMkLst>
            <pc:docMk/>
            <pc:sldMk cId="42297773" sldId="258"/>
            <ac:spMk id="29" creationId="{E191765B-FF14-35AC-04E1-B7149230990A}"/>
          </ac:spMkLst>
        </pc:spChg>
        <pc:spChg chg="add mod">
          <ac:chgData name="Ying, Wenxiang" userId="d138f06a-6a01-4e29-85e1-6ed07ce5361e" providerId="ADAL" clId="{D0A8DB48-85FA-4F70-8B2E-E2D003C97ED4}" dt="2024-11-14T19:08:25.183" v="1092"/>
          <ac:spMkLst>
            <pc:docMk/>
            <pc:sldMk cId="42297773" sldId="258"/>
            <ac:spMk id="30" creationId="{99BA2F77-9EB3-C4F2-4661-81B456931FDD}"/>
          </ac:spMkLst>
        </pc:spChg>
        <pc:spChg chg="add mod">
          <ac:chgData name="Ying, Wenxiang" userId="d138f06a-6a01-4e29-85e1-6ed07ce5361e" providerId="ADAL" clId="{D0A8DB48-85FA-4F70-8B2E-E2D003C97ED4}" dt="2024-11-14T19:11:24.917" v="1341" actId="1076"/>
          <ac:spMkLst>
            <pc:docMk/>
            <pc:sldMk cId="42297773" sldId="258"/>
            <ac:spMk id="34" creationId="{A683524C-9A88-2669-0F92-F1FF46E3A72A}"/>
          </ac:spMkLst>
        </pc:spChg>
        <pc:spChg chg="mod">
          <ac:chgData name="Ying, Wenxiang" userId="d138f06a-6a01-4e29-85e1-6ed07ce5361e" providerId="ADAL" clId="{D0A8DB48-85FA-4F70-8B2E-E2D003C97ED4}" dt="2024-11-14T19:11:25.948" v="1342"/>
          <ac:spMkLst>
            <pc:docMk/>
            <pc:sldMk cId="42297773" sldId="258"/>
            <ac:spMk id="36" creationId="{20655E71-FEBA-6669-F044-69CEF1578632}"/>
          </ac:spMkLst>
        </pc:spChg>
        <pc:spChg chg="mod">
          <ac:chgData name="Ying, Wenxiang" userId="d138f06a-6a01-4e29-85e1-6ed07ce5361e" providerId="ADAL" clId="{D0A8DB48-85FA-4F70-8B2E-E2D003C97ED4}" dt="2024-11-14T19:11:25.948" v="1342"/>
          <ac:spMkLst>
            <pc:docMk/>
            <pc:sldMk cId="42297773" sldId="258"/>
            <ac:spMk id="37" creationId="{E73826E0-6F2C-E642-D7B2-6E529424F0FD}"/>
          </ac:spMkLst>
        </pc:spChg>
        <pc:spChg chg="mod">
          <ac:chgData name="Ying, Wenxiang" userId="d138f06a-6a01-4e29-85e1-6ed07ce5361e" providerId="ADAL" clId="{D0A8DB48-85FA-4F70-8B2E-E2D003C97ED4}" dt="2024-11-14T19:11:25.948" v="1342"/>
          <ac:spMkLst>
            <pc:docMk/>
            <pc:sldMk cId="42297773" sldId="258"/>
            <ac:spMk id="40" creationId="{758955E0-BAC9-3783-CF5B-5452998B5604}"/>
          </ac:spMkLst>
        </pc:spChg>
        <pc:spChg chg="mod">
          <ac:chgData name="Ying, Wenxiang" userId="d138f06a-6a01-4e29-85e1-6ed07ce5361e" providerId="ADAL" clId="{D0A8DB48-85FA-4F70-8B2E-E2D003C97ED4}" dt="2024-11-14T19:11:25.948" v="1342"/>
          <ac:spMkLst>
            <pc:docMk/>
            <pc:sldMk cId="42297773" sldId="258"/>
            <ac:spMk id="41" creationId="{96EFD502-9C76-58BA-1A5D-49DF48210C1F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2" creationId="{5716DCDE-34FF-DAB5-F0D8-81AA6A23ABCF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3" creationId="{141D7306-FF1F-1A80-E255-F57B4A5DE30B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4" creationId="{55404621-FC38-1363-9F05-712BE27DC03A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5" creationId="{E664ADE6-745A-654D-27E1-2B3C35DB039F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6" creationId="{CA346D0C-FD5A-ADB5-2C30-4AE4F4E3678E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47" creationId="{4ED6AC4B-5A76-3983-7C15-81F27791828A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51" creationId="{52B7AED4-B92D-D1F7-2813-758214F505F2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52" creationId="{474A5C53-3248-B2B1-7754-D799A63AF6EC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54" creationId="{70AE8617-249A-DAC2-865A-6FA9DCC64FE5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55" creationId="{31799329-7D30-D548-4A04-97895A71901F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59" creationId="{E112DB25-E091-1D06-0B66-10A7F4B504F7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60" creationId="{A88C5596-25A8-06EB-7363-80A179DA367D}"/>
          </ac:spMkLst>
        </pc:spChg>
        <pc:spChg chg="add mod">
          <ac:chgData name="Ying, Wenxiang" userId="d138f06a-6a01-4e29-85e1-6ed07ce5361e" providerId="ADAL" clId="{D0A8DB48-85FA-4F70-8B2E-E2D003C97ED4}" dt="2024-11-14T19:11:34.003" v="1344" actId="164"/>
          <ac:spMkLst>
            <pc:docMk/>
            <pc:sldMk cId="42297773" sldId="258"/>
            <ac:spMk id="62" creationId="{C5078B7F-C842-33D0-4FFF-D5F08FF41BDE}"/>
          </ac:spMkLst>
        </pc:spChg>
        <pc:grpChg chg="add mod">
          <ac:chgData name="Ying, Wenxiang" userId="d138f06a-6a01-4e29-85e1-6ed07ce5361e" providerId="ADAL" clId="{D0A8DB48-85FA-4F70-8B2E-E2D003C97ED4}" dt="2024-11-14T19:11:24.917" v="1341" actId="1076"/>
          <ac:grpSpMkLst>
            <pc:docMk/>
            <pc:sldMk cId="42297773" sldId="258"/>
            <ac:grpSpMk id="4" creationId="{7AC075BF-BE0C-5CF4-05FE-DD928F99F63A}"/>
          </ac:grpSpMkLst>
        </pc:grpChg>
        <pc:grpChg chg="add mod ord">
          <ac:chgData name="Ying, Wenxiang" userId="d138f06a-6a01-4e29-85e1-6ed07ce5361e" providerId="ADAL" clId="{D0A8DB48-85FA-4F70-8B2E-E2D003C97ED4}" dt="2024-11-14T19:11:24.917" v="1341" actId="1076"/>
          <ac:grpSpMkLst>
            <pc:docMk/>
            <pc:sldMk cId="42297773" sldId="258"/>
            <ac:grpSpMk id="19" creationId="{16D5A35F-31D1-3D25-5A37-C14A158A8EEF}"/>
          </ac:grpSpMkLst>
        </pc:grpChg>
        <pc:grpChg chg="add mod">
          <ac:chgData name="Ying, Wenxiang" userId="d138f06a-6a01-4e29-85e1-6ed07ce5361e" providerId="ADAL" clId="{D0A8DB48-85FA-4F70-8B2E-E2D003C97ED4}" dt="2024-11-14T19:11:34.003" v="1344" actId="164"/>
          <ac:grpSpMkLst>
            <pc:docMk/>
            <pc:sldMk cId="42297773" sldId="258"/>
            <ac:grpSpMk id="35" creationId="{3EF993E2-2E3A-C6F2-2759-3A95634A7A7C}"/>
          </ac:grpSpMkLst>
        </pc:grpChg>
        <pc:grpChg chg="add mod">
          <ac:chgData name="Ying, Wenxiang" userId="d138f06a-6a01-4e29-85e1-6ed07ce5361e" providerId="ADAL" clId="{D0A8DB48-85FA-4F70-8B2E-E2D003C97ED4}" dt="2024-11-14T19:11:34.003" v="1344" actId="164"/>
          <ac:grpSpMkLst>
            <pc:docMk/>
            <pc:sldMk cId="42297773" sldId="258"/>
            <ac:grpSpMk id="39" creationId="{4C55AE69-9ECD-01C2-B5BB-88284FA28EE1}"/>
          </ac:grpSpMkLst>
        </pc:grpChg>
        <pc:grpChg chg="add mod">
          <ac:chgData name="Ying, Wenxiang" userId="d138f06a-6a01-4e29-85e1-6ed07ce5361e" providerId="ADAL" clId="{D0A8DB48-85FA-4F70-8B2E-E2D003C97ED4}" dt="2024-11-14T19:11:34.003" v="1344" actId="164"/>
          <ac:grpSpMkLst>
            <pc:docMk/>
            <pc:sldMk cId="42297773" sldId="258"/>
            <ac:grpSpMk id="63" creationId="{CB386B71-6073-495B-5805-F9AF2C92AC63}"/>
          </ac:grpSpMkLst>
        </pc:grpChg>
        <pc:picChg chg="add mod">
          <ac:chgData name="Ying, Wenxiang" userId="d138f06a-6a01-4e29-85e1-6ed07ce5361e" providerId="ADAL" clId="{D0A8DB48-85FA-4F70-8B2E-E2D003C97ED4}" dt="2024-11-14T19:11:55.394" v="1349" actId="1076"/>
          <ac:picMkLst>
            <pc:docMk/>
            <pc:sldMk cId="42297773" sldId="258"/>
            <ac:picMk id="65" creationId="{B949D5B8-D80A-65D1-6144-D8253EDCD7AD}"/>
          </ac:picMkLst>
        </pc:pic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3" creationId="{CCC09A20-C7A4-042F-6147-E675CA615ACC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13" creationId="{312F91F1-07EC-31F5-3CF7-84240E6A9F93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14" creationId="{A1747D3E-D8FC-FCC8-6FBD-D348BF6E27EB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15" creationId="{8BC43464-8B1A-4B56-8382-72CB450E7831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18" creationId="{F9E94A53-85A0-2BE6-7AAD-5E1A3001D5C2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24" creationId="{BAFD560A-E228-36F5-A96C-280CCAF68581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25" creationId="{347B230D-CB1F-DEFE-4F9E-5013A5B5DB3D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26" creationId="{64B151C7-4BE6-D113-2A9C-24749D28771F}"/>
          </ac:cxnSpMkLst>
        </pc:cxnChg>
        <pc:cxnChg chg="add mod">
          <ac:chgData name="Ying, Wenxiang" userId="d138f06a-6a01-4e29-85e1-6ed07ce5361e" providerId="ADAL" clId="{D0A8DB48-85FA-4F70-8B2E-E2D003C97ED4}" dt="2024-11-14T19:11:24.917" v="1341" actId="1076"/>
          <ac:cxnSpMkLst>
            <pc:docMk/>
            <pc:sldMk cId="42297773" sldId="258"/>
            <ac:cxnSpMk id="33" creationId="{07DAFEDC-77BD-FCE1-9B96-D1F1F779AA3C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38" creationId="{92E7682A-9D88-2EA7-D3C8-99E4F53A982C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48" creationId="{D8FABDD3-5835-B35C-BA7A-DE544813E3A6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49" creationId="{50F7E7E7-A3CC-01EB-2B12-6CB132EFB2ED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50" creationId="{7464195A-A696-44F6-D510-2C83E0F892F4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53" creationId="{7A43E4F7-7554-7BC5-53FD-002D3BA083C6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56" creationId="{82605C5E-1EB0-B37E-F0E0-CD4D42A221C3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57" creationId="{C70E2D6D-3F66-94CA-45AF-15C88FF2C0A1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58" creationId="{694B8BE1-12A4-1D14-B0DD-F954230D92BE}"/>
          </ac:cxnSpMkLst>
        </pc:cxnChg>
        <pc:cxnChg chg="add mod">
          <ac:chgData name="Ying, Wenxiang" userId="d138f06a-6a01-4e29-85e1-6ed07ce5361e" providerId="ADAL" clId="{D0A8DB48-85FA-4F70-8B2E-E2D003C97ED4}" dt="2024-11-14T19:11:34.003" v="1344" actId="164"/>
          <ac:cxnSpMkLst>
            <pc:docMk/>
            <pc:sldMk cId="42297773" sldId="258"/>
            <ac:cxnSpMk id="61" creationId="{217FCF91-BB6F-F707-2FDA-9824B63EB20F}"/>
          </ac:cxnSpMkLst>
        </pc:cxnChg>
      </pc:sldChg>
      <pc:sldChg chg="addSp modSp new mod">
        <pc:chgData name="Ying, Wenxiang" userId="d138f06a-6a01-4e29-85e1-6ed07ce5361e" providerId="ADAL" clId="{D0A8DB48-85FA-4F70-8B2E-E2D003C97ED4}" dt="2024-11-14T19:05:04.312" v="1056" actId="1076"/>
        <pc:sldMkLst>
          <pc:docMk/>
          <pc:sldMk cId="3826577342" sldId="259"/>
        </pc:sldMkLst>
        <pc:spChg chg="add mod">
          <ac:chgData name="Ying, Wenxiang" userId="d138f06a-6a01-4e29-85e1-6ed07ce5361e" providerId="ADAL" clId="{D0A8DB48-85FA-4F70-8B2E-E2D003C97ED4}" dt="2024-11-14T19:04:11.043" v="1044" actId="20577"/>
          <ac:spMkLst>
            <pc:docMk/>
            <pc:sldMk cId="3826577342" sldId="259"/>
            <ac:spMk id="2" creationId="{255F70D9-6698-D4EC-D23F-7C0DCDA6A6DA}"/>
          </ac:spMkLst>
        </pc:spChg>
        <pc:spChg chg="mod">
          <ac:chgData name="Ying, Wenxiang" userId="d138f06a-6a01-4e29-85e1-6ed07ce5361e" providerId="ADAL" clId="{D0A8DB48-85FA-4F70-8B2E-E2D003C97ED4}" dt="2024-11-14T19:04:24.495" v="1048"/>
          <ac:spMkLst>
            <pc:docMk/>
            <pc:sldMk cId="3826577342" sldId="259"/>
            <ac:spMk id="9" creationId="{A288D6C9-11B9-8EC5-B6D3-22650385C4B2}"/>
          </ac:spMkLst>
        </pc:spChg>
        <pc:spChg chg="mod">
          <ac:chgData name="Ying, Wenxiang" userId="d138f06a-6a01-4e29-85e1-6ed07ce5361e" providerId="ADAL" clId="{D0A8DB48-85FA-4F70-8B2E-E2D003C97ED4}" dt="2024-11-14T19:04:24.495" v="1048"/>
          <ac:spMkLst>
            <pc:docMk/>
            <pc:sldMk cId="3826577342" sldId="259"/>
            <ac:spMk id="10" creationId="{1F79CA22-402B-25EE-693C-87E76F6275B6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1" creationId="{96F66123-4E58-95CB-D9B2-D24534C869FD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2" creationId="{DFBE89A0-D9CB-49AD-D43B-22BFA0037A2E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3" creationId="{4AF4AAE1-7675-4391-0050-FD9C84874C1F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4" creationId="{C2FC06B5-2520-AEB8-59C4-DA572F07EA4A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5" creationId="{90BB9D3E-CB37-BE0C-A039-0232878E4BFB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16" creationId="{CA65A699-D1EA-2769-86E7-B8B45EFAC26D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20" creationId="{05CE9230-CBEB-927C-9CAD-3D87A46AACE6}"/>
          </ac:spMkLst>
        </pc:spChg>
        <pc:spChg chg="add mod">
          <ac:chgData name="Ying, Wenxiang" userId="d138f06a-6a01-4e29-85e1-6ed07ce5361e" providerId="ADAL" clId="{D0A8DB48-85FA-4F70-8B2E-E2D003C97ED4}" dt="2024-11-14T19:04:31.636" v="1050" actId="164"/>
          <ac:spMkLst>
            <pc:docMk/>
            <pc:sldMk cId="3826577342" sldId="259"/>
            <ac:spMk id="21" creationId="{102B203F-FADA-A352-FF26-544BBC2FB052}"/>
          </ac:spMkLst>
        </pc:spChg>
        <pc:spChg chg="add mod">
          <ac:chgData name="Ying, Wenxiang" userId="d138f06a-6a01-4e29-85e1-6ed07ce5361e" providerId="ADAL" clId="{D0A8DB48-85FA-4F70-8B2E-E2D003C97ED4}" dt="2024-11-14T19:04:36.592" v="1051"/>
          <ac:spMkLst>
            <pc:docMk/>
            <pc:sldMk cId="3826577342" sldId="259"/>
            <ac:spMk id="24" creationId="{C031781E-E313-A9D9-49C8-F8B2FBF353EE}"/>
          </ac:spMkLst>
        </pc:spChg>
        <pc:spChg chg="add mod">
          <ac:chgData name="Ying, Wenxiang" userId="d138f06a-6a01-4e29-85e1-6ed07ce5361e" providerId="ADAL" clId="{D0A8DB48-85FA-4F70-8B2E-E2D003C97ED4}" dt="2024-11-14T19:04:36.592" v="1051"/>
          <ac:spMkLst>
            <pc:docMk/>
            <pc:sldMk cId="3826577342" sldId="259"/>
            <ac:spMk id="25" creationId="{ED016242-1943-DA2F-DB84-6265C2F77F74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30" creationId="{D881B032-F8C3-2D3B-3C31-5D89F1CD61B6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31" creationId="{37FD2CC2-864B-B458-F170-070A1AB3E57A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83" creationId="{5C5900AE-435C-A198-F71A-8054E61C222F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84" creationId="{6C362DDB-342D-E3DA-90E8-3948192B215A}"/>
          </ac:spMkLst>
        </pc:spChg>
        <pc:spChg chg="mod">
          <ac:chgData name="Ying, Wenxiang" userId="d138f06a-6a01-4e29-85e1-6ed07ce5361e" providerId="ADAL" clId="{D0A8DB48-85FA-4F70-8B2E-E2D003C97ED4}" dt="2024-11-14T19:04:20.232" v="1046"/>
          <ac:spMkLst>
            <pc:docMk/>
            <pc:sldMk cId="3826577342" sldId="259"/>
            <ac:spMk id="106" creationId="{B22D4909-BBAF-4B15-100A-FE562F9B7062}"/>
          </ac:spMkLst>
        </pc:spChg>
        <pc:spChg chg="mod">
          <ac:chgData name="Ying, Wenxiang" userId="d138f06a-6a01-4e29-85e1-6ed07ce5361e" providerId="ADAL" clId="{D0A8DB48-85FA-4F70-8B2E-E2D003C97ED4}" dt="2024-11-14T19:04:20.232" v="1046"/>
          <ac:spMkLst>
            <pc:docMk/>
            <pc:sldMk cId="3826577342" sldId="259"/>
            <ac:spMk id="107" creationId="{859F826B-B389-2202-8741-28CA425B15A5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108" creationId="{84CBBC70-A5BA-2E93-3B18-DD9F040A4DE1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109" creationId="{5283A709-513A-8BAA-1599-F7C83812EEFB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110" creationId="{5D99B280-5B80-256F-325B-2DCDEBDB509F}"/>
          </ac:spMkLst>
        </pc:spChg>
        <pc:spChg chg="add mod">
          <ac:chgData name="Ying, Wenxiang" userId="d138f06a-6a01-4e29-85e1-6ed07ce5361e" providerId="ADAL" clId="{D0A8DB48-85FA-4F70-8B2E-E2D003C97ED4}" dt="2024-11-14T19:04:23.574" v="1047" actId="1076"/>
          <ac:spMkLst>
            <pc:docMk/>
            <pc:sldMk cId="3826577342" sldId="259"/>
            <ac:spMk id="111" creationId="{14E3611C-607D-BEEA-367E-40DD4919E947}"/>
          </ac:spMkLst>
        </pc:spChg>
        <pc:grpChg chg="add mod">
          <ac:chgData name="Ying, Wenxiang" userId="d138f06a-6a01-4e29-85e1-6ed07ce5361e" providerId="ADAL" clId="{D0A8DB48-85FA-4F70-8B2E-E2D003C97ED4}" dt="2024-11-14T19:04:23.574" v="1047" actId="1076"/>
          <ac:grpSpMkLst>
            <pc:docMk/>
            <pc:sldMk cId="3826577342" sldId="259"/>
            <ac:grpSpMk id="3" creationId="{E3B01A26-C4BC-3307-3A6F-233BD37316BF}"/>
          </ac:grpSpMkLst>
        </pc:grpChg>
        <pc:grpChg chg="add mod">
          <ac:chgData name="Ying, Wenxiang" userId="d138f06a-6a01-4e29-85e1-6ed07ce5361e" providerId="ADAL" clId="{D0A8DB48-85FA-4F70-8B2E-E2D003C97ED4}" dt="2024-11-14T19:04:31.636" v="1050" actId="164"/>
          <ac:grpSpMkLst>
            <pc:docMk/>
            <pc:sldMk cId="3826577342" sldId="259"/>
            <ac:grpSpMk id="7" creationId="{1606E340-1F20-0ACC-BF5D-51E10D74E28B}"/>
          </ac:grpSpMkLst>
        </pc:grpChg>
        <pc:grpChg chg="add mod">
          <ac:chgData name="Ying, Wenxiang" userId="d138f06a-6a01-4e29-85e1-6ed07ce5361e" providerId="ADAL" clId="{D0A8DB48-85FA-4F70-8B2E-E2D003C97ED4}" dt="2024-11-14T19:04:31.636" v="1050" actId="164"/>
          <ac:grpSpMkLst>
            <pc:docMk/>
            <pc:sldMk cId="3826577342" sldId="259"/>
            <ac:grpSpMk id="23" creationId="{DD6BDD29-F49B-FB9B-81E6-9A5F8B97C603}"/>
          </ac:grpSpMkLst>
        </pc:grpChg>
        <pc:picChg chg="add mod">
          <ac:chgData name="Ying, Wenxiang" userId="d138f06a-6a01-4e29-85e1-6ed07ce5361e" providerId="ADAL" clId="{D0A8DB48-85FA-4F70-8B2E-E2D003C97ED4}" dt="2024-11-14T19:05:04.312" v="1056" actId="1076"/>
          <ac:picMkLst>
            <pc:docMk/>
            <pc:sldMk cId="3826577342" sldId="259"/>
            <ac:picMk id="27" creationId="{031EEE7D-001C-2C34-0012-608F4A7F530C}"/>
          </ac:picMkLst>
        </pc:picChg>
        <pc:cxnChg chg="add mod">
          <ac:chgData name="Ying, Wenxiang" userId="d138f06a-6a01-4e29-85e1-6ed07ce5361e" providerId="ADAL" clId="{D0A8DB48-85FA-4F70-8B2E-E2D003C97ED4}" dt="2024-11-14T19:04:31.636" v="1050" actId="164"/>
          <ac:cxnSpMkLst>
            <pc:docMk/>
            <pc:sldMk cId="3826577342" sldId="259"/>
            <ac:cxnSpMk id="4" creationId="{2014FB6C-4217-FBB9-64DD-F73368EA4F1A}"/>
          </ac:cxnSpMkLst>
        </pc:cxnChg>
        <pc:cxnChg chg="add mod">
          <ac:chgData name="Ying, Wenxiang" userId="d138f06a-6a01-4e29-85e1-6ed07ce5361e" providerId="ADAL" clId="{D0A8DB48-85FA-4F70-8B2E-E2D003C97ED4}" dt="2024-11-14T19:04:23.574" v="1047" actId="1076"/>
          <ac:cxnSpMkLst>
            <pc:docMk/>
            <pc:sldMk cId="3826577342" sldId="259"/>
            <ac:cxnSpMk id="5" creationId="{18D57FB8-07A8-BEAD-F628-BA35790CABF9}"/>
          </ac:cxnSpMkLst>
        </pc:cxnChg>
        <pc:cxnChg chg="add mod">
          <ac:chgData name="Ying, Wenxiang" userId="d138f06a-6a01-4e29-85e1-6ed07ce5361e" providerId="ADAL" clId="{D0A8DB48-85FA-4F70-8B2E-E2D003C97ED4}" dt="2024-11-14T19:04:23.574" v="1047" actId="1076"/>
          <ac:cxnSpMkLst>
            <pc:docMk/>
            <pc:sldMk cId="3826577342" sldId="259"/>
            <ac:cxnSpMk id="6" creationId="{FBBECE53-B2FE-B5F9-B3C4-7481A602CB70}"/>
          </ac:cxnSpMkLst>
        </pc:cxnChg>
        <pc:cxnChg chg="add mod">
          <ac:chgData name="Ying, Wenxiang" userId="d138f06a-6a01-4e29-85e1-6ed07ce5361e" providerId="ADAL" clId="{D0A8DB48-85FA-4F70-8B2E-E2D003C97ED4}" dt="2024-11-14T19:04:23.574" v="1047" actId="1076"/>
          <ac:cxnSpMkLst>
            <pc:docMk/>
            <pc:sldMk cId="3826577342" sldId="259"/>
            <ac:cxnSpMk id="8" creationId="{28C325C3-CB7C-D250-A557-972AF2C68C4E}"/>
          </ac:cxnSpMkLst>
        </pc:cxnChg>
        <pc:cxnChg chg="add mod">
          <ac:chgData name="Ying, Wenxiang" userId="d138f06a-6a01-4e29-85e1-6ed07ce5361e" providerId="ADAL" clId="{D0A8DB48-85FA-4F70-8B2E-E2D003C97ED4}" dt="2024-11-14T19:04:31.636" v="1050" actId="164"/>
          <ac:cxnSpMkLst>
            <pc:docMk/>
            <pc:sldMk cId="3826577342" sldId="259"/>
            <ac:cxnSpMk id="17" creationId="{8206C5F0-9056-EA5C-ED71-AE4E5BE3AAA4}"/>
          </ac:cxnSpMkLst>
        </pc:cxnChg>
        <pc:cxnChg chg="add mod">
          <ac:chgData name="Ying, Wenxiang" userId="d138f06a-6a01-4e29-85e1-6ed07ce5361e" providerId="ADAL" clId="{D0A8DB48-85FA-4F70-8B2E-E2D003C97ED4}" dt="2024-11-14T19:04:31.636" v="1050" actId="164"/>
          <ac:cxnSpMkLst>
            <pc:docMk/>
            <pc:sldMk cId="3826577342" sldId="259"/>
            <ac:cxnSpMk id="18" creationId="{B26C557A-54F7-BD6E-1492-97C4C15EE452}"/>
          </ac:cxnSpMkLst>
        </pc:cxnChg>
        <pc:cxnChg chg="add mod">
          <ac:chgData name="Ying, Wenxiang" userId="d138f06a-6a01-4e29-85e1-6ed07ce5361e" providerId="ADAL" clId="{D0A8DB48-85FA-4F70-8B2E-E2D003C97ED4}" dt="2024-11-14T19:04:31.636" v="1050" actId="164"/>
          <ac:cxnSpMkLst>
            <pc:docMk/>
            <pc:sldMk cId="3826577342" sldId="259"/>
            <ac:cxnSpMk id="19" creationId="{7EC3E107-7DF3-7ED6-0F14-044E49764A3C}"/>
          </ac:cxnSpMkLst>
        </pc:cxnChg>
        <pc:cxnChg chg="add mod">
          <ac:chgData name="Ying, Wenxiang" userId="d138f06a-6a01-4e29-85e1-6ed07ce5361e" providerId="ADAL" clId="{D0A8DB48-85FA-4F70-8B2E-E2D003C97ED4}" dt="2024-11-14T19:04:31.636" v="1050" actId="164"/>
          <ac:cxnSpMkLst>
            <pc:docMk/>
            <pc:sldMk cId="3826577342" sldId="259"/>
            <ac:cxnSpMk id="22" creationId="{0147DC45-7011-8246-A9A7-6CF80D405637}"/>
          </ac:cxnSpMkLst>
        </pc:cxnChg>
        <pc:cxnChg chg="add mod">
          <ac:chgData name="Ying, Wenxiang" userId="d138f06a-6a01-4e29-85e1-6ed07ce5361e" providerId="ADAL" clId="{D0A8DB48-85FA-4F70-8B2E-E2D003C97ED4}" dt="2024-11-14T19:04:23.574" v="1047" actId="1076"/>
          <ac:cxnSpMkLst>
            <pc:docMk/>
            <pc:sldMk cId="3826577342" sldId="259"/>
            <ac:cxnSpMk id="48" creationId="{F77EEF1D-73C5-A14C-83D7-AF4C0F001A73}"/>
          </ac:cxnSpMkLst>
        </pc:cxnChg>
        <pc:cxnChg chg="add mod">
          <ac:chgData name="Ying, Wenxiang" userId="d138f06a-6a01-4e29-85e1-6ed07ce5361e" providerId="ADAL" clId="{D0A8DB48-85FA-4F70-8B2E-E2D003C97ED4}" dt="2024-11-14T19:04:23.574" v="1047" actId="1076"/>
          <ac:cxnSpMkLst>
            <pc:docMk/>
            <pc:sldMk cId="3826577342" sldId="259"/>
            <ac:cxnSpMk id="82" creationId="{798F47D4-25D3-38C5-8EE1-AA6B55963D6A}"/>
          </ac:cxnSpMkLst>
        </pc:cxnChg>
      </pc:sldChg>
      <pc:sldChg chg="addSp modSp new mod">
        <pc:chgData name="Ying, Wenxiang" userId="d138f06a-6a01-4e29-85e1-6ed07ce5361e" providerId="ADAL" clId="{D0A8DB48-85FA-4F70-8B2E-E2D003C97ED4}" dt="2024-11-14T19:18:59.966" v="1785" actId="1076"/>
        <pc:sldMkLst>
          <pc:docMk/>
          <pc:sldMk cId="1623222213" sldId="260"/>
        </pc:sldMkLst>
        <pc:spChg chg="add mod">
          <ac:chgData name="Ying, Wenxiang" userId="d138f06a-6a01-4e29-85e1-6ed07ce5361e" providerId="ADAL" clId="{D0A8DB48-85FA-4F70-8B2E-E2D003C97ED4}" dt="2024-11-14T19:14:16.898" v="1486" actId="20577"/>
          <ac:spMkLst>
            <pc:docMk/>
            <pc:sldMk cId="1623222213" sldId="260"/>
            <ac:spMk id="2" creationId="{6F829CEA-41C9-8576-D66B-DE651F5C84E6}"/>
          </ac:spMkLst>
        </pc:spChg>
        <pc:spChg chg="mod">
          <ac:chgData name="Ying, Wenxiang" userId="d138f06a-6a01-4e29-85e1-6ed07ce5361e" providerId="ADAL" clId="{D0A8DB48-85FA-4F70-8B2E-E2D003C97ED4}" dt="2024-11-14T19:14:32.396" v="1491"/>
          <ac:spMkLst>
            <pc:docMk/>
            <pc:sldMk cId="1623222213" sldId="260"/>
            <ac:spMk id="5" creationId="{E453AF07-5BFF-CED1-8D6E-384121767E7B}"/>
          </ac:spMkLst>
        </pc:spChg>
        <pc:spChg chg="mod">
          <ac:chgData name="Ying, Wenxiang" userId="d138f06a-6a01-4e29-85e1-6ed07ce5361e" providerId="ADAL" clId="{D0A8DB48-85FA-4F70-8B2E-E2D003C97ED4}" dt="2024-11-14T19:14:32.396" v="1491"/>
          <ac:spMkLst>
            <pc:docMk/>
            <pc:sldMk cId="1623222213" sldId="260"/>
            <ac:spMk id="6" creationId="{600971A7-FDB3-B320-2007-EF050906D2F7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7" creationId="{45C04677-9840-ED11-0D18-0DE6E5B8970C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8" creationId="{353178DC-2A1F-DBC3-6B93-7B75A02B7966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9" creationId="{5DF00CF8-3306-6B5C-4518-1719295149B3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10" creationId="{58B63DF5-3424-23C7-FCDE-C8E9A2397382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11" creationId="{349FF9E0-BCA1-0988-7F37-0CFE82BF8C57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12" creationId="{C3A24837-AC16-20DB-CE4F-862FA7CB0BBF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16" creationId="{02973399-74E4-A28A-EF92-EBF6FE667DDD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17" creationId="{E9612631-46B1-1C21-35CF-ACBD92ADEB8B}"/>
          </ac:spMkLst>
        </pc:spChg>
        <pc:spChg chg="mod">
          <ac:chgData name="Ying, Wenxiang" userId="d138f06a-6a01-4e29-85e1-6ed07ce5361e" providerId="ADAL" clId="{D0A8DB48-85FA-4F70-8B2E-E2D003C97ED4}" dt="2024-11-14T19:14:32.396" v="1491"/>
          <ac:spMkLst>
            <pc:docMk/>
            <pc:sldMk cId="1623222213" sldId="260"/>
            <ac:spMk id="20" creationId="{FBC35DDA-D3B4-8EA1-FF46-DE963EC70D3E}"/>
          </ac:spMkLst>
        </pc:spChg>
        <pc:spChg chg="mod">
          <ac:chgData name="Ying, Wenxiang" userId="d138f06a-6a01-4e29-85e1-6ed07ce5361e" providerId="ADAL" clId="{D0A8DB48-85FA-4F70-8B2E-E2D003C97ED4}" dt="2024-11-14T19:14:32.396" v="1491"/>
          <ac:spMkLst>
            <pc:docMk/>
            <pc:sldMk cId="1623222213" sldId="260"/>
            <ac:spMk id="21" creationId="{8AEAF6A0-AA07-1FF3-0E0C-F7A688522F30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22" creationId="{CD2BD543-ABC0-F660-43DA-5FFD9F9810E9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23" creationId="{0A75390C-8BC9-4569-2441-DE2E9A0114DC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27" creationId="{5D7E24D4-8B12-6CB0-C72E-AF9B26A638DF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28" creationId="{4D4511C2-28EE-F6CC-4AE4-F6CA6DECD8D1}"/>
          </ac:spMkLst>
        </pc:spChg>
        <pc:spChg chg="add mod">
          <ac:chgData name="Ying, Wenxiang" userId="d138f06a-6a01-4e29-85e1-6ed07ce5361e" providerId="ADAL" clId="{D0A8DB48-85FA-4F70-8B2E-E2D003C97ED4}" dt="2024-11-14T19:18:18.183" v="1773" actId="1076"/>
          <ac:spMkLst>
            <pc:docMk/>
            <pc:sldMk cId="1623222213" sldId="260"/>
            <ac:spMk id="34" creationId="{284A57FD-7645-6D7E-A7AB-FEE9E74A5EB6}"/>
          </ac:spMkLst>
        </pc:spChg>
        <pc:spChg chg="mod">
          <ac:chgData name="Ying, Wenxiang" userId="d138f06a-6a01-4e29-85e1-6ed07ce5361e" providerId="ADAL" clId="{D0A8DB48-85FA-4F70-8B2E-E2D003C97ED4}" dt="2024-11-14T19:18:19.312" v="1774"/>
          <ac:spMkLst>
            <pc:docMk/>
            <pc:sldMk cId="1623222213" sldId="260"/>
            <ac:spMk id="38" creationId="{79BC1FFF-02A7-11FF-73BA-ACE168B5707B}"/>
          </ac:spMkLst>
        </pc:spChg>
        <pc:spChg chg="mod">
          <ac:chgData name="Ying, Wenxiang" userId="d138f06a-6a01-4e29-85e1-6ed07ce5361e" providerId="ADAL" clId="{D0A8DB48-85FA-4F70-8B2E-E2D003C97ED4}" dt="2024-11-14T19:18:19.312" v="1774"/>
          <ac:spMkLst>
            <pc:docMk/>
            <pc:sldMk cId="1623222213" sldId="260"/>
            <ac:spMk id="39" creationId="{5448491C-6CC8-CD02-6CB6-C02E7A35BB0C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0" creationId="{164CB1EA-B6D8-1477-AB1E-B39A93C9225E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1" creationId="{B130FFE1-DFED-FA72-E13F-2BE22765617D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2" creationId="{F5EC6B8C-E0F9-95C4-61D9-26231628557E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3" creationId="{D391B9DE-DE84-ABAE-F499-A59B1E315F4A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4" creationId="{5C9221B6-BD78-5B59-0AC6-FB39B6C64A52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5" creationId="{100278C2-579A-94A9-41A5-4F365D5EA465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49" creationId="{BFDC5B6D-2FB7-99D2-24BB-D4C8B52916A5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50" creationId="{E1A02C85-850B-D1CB-D95B-86DBC9581C9B}"/>
          </ac:spMkLst>
        </pc:spChg>
        <pc:spChg chg="mod">
          <ac:chgData name="Ying, Wenxiang" userId="d138f06a-6a01-4e29-85e1-6ed07ce5361e" providerId="ADAL" clId="{D0A8DB48-85FA-4F70-8B2E-E2D003C97ED4}" dt="2024-11-14T19:18:19.312" v="1774"/>
          <ac:spMkLst>
            <pc:docMk/>
            <pc:sldMk cId="1623222213" sldId="260"/>
            <ac:spMk id="53" creationId="{B8E9770D-F22A-AE58-D3E3-616DB23BDEDD}"/>
          </ac:spMkLst>
        </pc:spChg>
        <pc:spChg chg="mod">
          <ac:chgData name="Ying, Wenxiang" userId="d138f06a-6a01-4e29-85e1-6ed07ce5361e" providerId="ADAL" clId="{D0A8DB48-85FA-4F70-8B2E-E2D003C97ED4}" dt="2024-11-14T19:18:19.312" v="1774"/>
          <ac:spMkLst>
            <pc:docMk/>
            <pc:sldMk cId="1623222213" sldId="260"/>
            <ac:spMk id="54" creationId="{E5E30808-5D80-5416-82C7-45398A55C51E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55" creationId="{3E59220C-B06D-B31F-A917-63588143197E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56" creationId="{67F75170-137D-A300-80BA-7081AE703A3B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60" creationId="{1FA48FB1-C90E-B7AC-7577-E8E6FE977C57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61" creationId="{2C7D613D-4C65-CD31-DBB5-746042F1C5DF}"/>
          </ac:spMkLst>
        </pc:spChg>
        <pc:spChg chg="add mod">
          <ac:chgData name="Ying, Wenxiang" userId="d138f06a-6a01-4e29-85e1-6ed07ce5361e" providerId="ADAL" clId="{D0A8DB48-85FA-4F70-8B2E-E2D003C97ED4}" dt="2024-11-14T19:18:25.191" v="1776" actId="164"/>
          <ac:spMkLst>
            <pc:docMk/>
            <pc:sldMk cId="1623222213" sldId="260"/>
            <ac:spMk id="62" creationId="{D4B49673-FF09-3037-8D96-362989FBF188}"/>
          </ac:spMkLst>
        </pc:spChg>
        <pc:spChg chg="add mod">
          <ac:chgData name="Ying, Wenxiang" userId="d138f06a-6a01-4e29-85e1-6ed07ce5361e" providerId="ADAL" clId="{D0A8DB48-85FA-4F70-8B2E-E2D003C97ED4}" dt="2024-11-14T19:18:40.618" v="1780"/>
          <ac:spMkLst>
            <pc:docMk/>
            <pc:sldMk cId="1623222213" sldId="260"/>
            <ac:spMk id="65" creationId="{D9E9D434-DCDD-CB2E-D562-29ED8C50DF85}"/>
          </ac:spMkLst>
        </pc:spChg>
        <pc:spChg chg="add mod">
          <ac:chgData name="Ying, Wenxiang" userId="d138f06a-6a01-4e29-85e1-6ed07ce5361e" providerId="ADAL" clId="{D0A8DB48-85FA-4F70-8B2E-E2D003C97ED4}" dt="2024-11-14T19:18:40.618" v="1780"/>
          <ac:spMkLst>
            <pc:docMk/>
            <pc:sldMk cId="1623222213" sldId="260"/>
            <ac:spMk id="66" creationId="{420FB028-240B-6F8A-C3EC-313FB24BD248}"/>
          </ac:spMkLst>
        </pc:spChg>
        <pc:grpChg chg="add mod">
          <ac:chgData name="Ying, Wenxiang" userId="d138f06a-6a01-4e29-85e1-6ed07ce5361e" providerId="ADAL" clId="{D0A8DB48-85FA-4F70-8B2E-E2D003C97ED4}" dt="2024-11-14T19:18:18.183" v="1773" actId="1076"/>
          <ac:grpSpMkLst>
            <pc:docMk/>
            <pc:sldMk cId="1623222213" sldId="260"/>
            <ac:grpSpMk id="4" creationId="{4F53073E-CAD3-0BAC-5145-E571500C959C}"/>
          </ac:grpSpMkLst>
        </pc:grpChg>
        <pc:grpChg chg="add mod">
          <ac:chgData name="Ying, Wenxiang" userId="d138f06a-6a01-4e29-85e1-6ed07ce5361e" providerId="ADAL" clId="{D0A8DB48-85FA-4F70-8B2E-E2D003C97ED4}" dt="2024-11-14T19:18:18.183" v="1773" actId="1076"/>
          <ac:grpSpMkLst>
            <pc:docMk/>
            <pc:sldMk cId="1623222213" sldId="260"/>
            <ac:grpSpMk id="19" creationId="{32E3BCCE-2A06-7EC4-1CF7-696CA9A50E02}"/>
          </ac:grpSpMkLst>
        </pc:grpChg>
        <pc:grpChg chg="add mod">
          <ac:chgData name="Ying, Wenxiang" userId="d138f06a-6a01-4e29-85e1-6ed07ce5361e" providerId="ADAL" clId="{D0A8DB48-85FA-4F70-8B2E-E2D003C97ED4}" dt="2024-11-14T19:18:25.191" v="1776" actId="164"/>
          <ac:grpSpMkLst>
            <pc:docMk/>
            <pc:sldMk cId="1623222213" sldId="260"/>
            <ac:grpSpMk id="37" creationId="{1B3D3BD0-9A80-D6DB-B800-CD855F3E891F}"/>
          </ac:grpSpMkLst>
        </pc:grpChg>
        <pc:grpChg chg="add mod">
          <ac:chgData name="Ying, Wenxiang" userId="d138f06a-6a01-4e29-85e1-6ed07ce5361e" providerId="ADAL" clId="{D0A8DB48-85FA-4F70-8B2E-E2D003C97ED4}" dt="2024-11-14T19:18:25.191" v="1776" actId="164"/>
          <ac:grpSpMkLst>
            <pc:docMk/>
            <pc:sldMk cId="1623222213" sldId="260"/>
            <ac:grpSpMk id="52" creationId="{FB1533F9-DE06-C766-53C8-640165A14AA3}"/>
          </ac:grpSpMkLst>
        </pc:grpChg>
        <pc:grpChg chg="add mod">
          <ac:chgData name="Ying, Wenxiang" userId="d138f06a-6a01-4e29-85e1-6ed07ce5361e" providerId="ADAL" clId="{D0A8DB48-85FA-4F70-8B2E-E2D003C97ED4}" dt="2024-11-14T19:18:35.723" v="1779" actId="1076"/>
          <ac:grpSpMkLst>
            <pc:docMk/>
            <pc:sldMk cId="1623222213" sldId="260"/>
            <ac:grpSpMk id="64" creationId="{3EEC9607-C0E1-1A38-FE32-C417F4935427}"/>
          </ac:grpSpMkLst>
        </pc:grpChg>
        <pc:picChg chg="add mod">
          <ac:chgData name="Ying, Wenxiang" userId="d138f06a-6a01-4e29-85e1-6ed07ce5361e" providerId="ADAL" clId="{D0A8DB48-85FA-4F70-8B2E-E2D003C97ED4}" dt="2024-11-14T19:18:59.966" v="1785" actId="1076"/>
          <ac:picMkLst>
            <pc:docMk/>
            <pc:sldMk cId="1623222213" sldId="260"/>
            <ac:picMk id="68" creationId="{5ED9A54A-42F7-7B1F-C5FD-BA3625C13232}"/>
          </ac:picMkLst>
        </pc:pic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3" creationId="{793325C1-1E8E-402D-AF99-3FD3DE97A632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13" creationId="{7140C0ED-0FE1-86E8-2FAA-1F32E78A331A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14" creationId="{E354F8E3-6797-5A43-8EB4-63E1BC33D95A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15" creationId="{615CDC2A-694F-CFC5-1EFD-21EE2D3F5DD8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18" creationId="{A739D4B2-1845-C815-D09A-46EC7CA31795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24" creationId="{97042AF8-30C3-375B-4E90-DB9680813E61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25" creationId="{156B5274-122B-790F-F088-39E5B7FC69D9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26" creationId="{D7388F1D-3157-1087-51FE-63C1B20DC191}"/>
          </ac:cxnSpMkLst>
        </pc:cxnChg>
        <pc:cxnChg chg="add mod">
          <ac:chgData name="Ying, Wenxiang" userId="d138f06a-6a01-4e29-85e1-6ed07ce5361e" providerId="ADAL" clId="{D0A8DB48-85FA-4F70-8B2E-E2D003C97ED4}" dt="2024-11-14T19:18:18.183" v="1773" actId="1076"/>
          <ac:cxnSpMkLst>
            <pc:docMk/>
            <pc:sldMk cId="1623222213" sldId="260"/>
            <ac:cxnSpMk id="35" creationId="{4314F34D-1EFE-B5C9-16CF-3B1B7EDC5A88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36" creationId="{38A46E7F-34C1-DF87-6828-6E1095826BE1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46" creationId="{E5C11C2C-7D85-A808-7BD2-100FF2266EB7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47" creationId="{5BB3FC97-7C4B-943F-950D-70F897B26E84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48" creationId="{A38C29F8-66B8-A611-3185-0EE7674B6887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51" creationId="{D280323C-F72B-9613-58DC-6C5D85378FE6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57" creationId="{0F913F60-6A35-1C20-ACAF-41A7ED1A2DC6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58" creationId="{0F7A577F-E2A9-3DD8-C90F-DFE55AAFEA05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59" creationId="{DB08F197-AEE9-BC96-FAB5-2D7CEE147568}"/>
          </ac:cxnSpMkLst>
        </pc:cxnChg>
        <pc:cxnChg chg="add mod">
          <ac:chgData name="Ying, Wenxiang" userId="d138f06a-6a01-4e29-85e1-6ed07ce5361e" providerId="ADAL" clId="{D0A8DB48-85FA-4F70-8B2E-E2D003C97ED4}" dt="2024-11-14T19:18:25.191" v="1776" actId="164"/>
          <ac:cxnSpMkLst>
            <pc:docMk/>
            <pc:sldMk cId="1623222213" sldId="260"/>
            <ac:cxnSpMk id="63" creationId="{2AF8E45D-5E15-B471-0379-D16AD73441A6}"/>
          </ac:cxnSpMkLst>
        </pc:cxnChg>
      </pc:sldChg>
      <pc:sldChg chg="addSp delSp modSp new mod">
        <pc:chgData name="Ying, Wenxiang" userId="d138f06a-6a01-4e29-85e1-6ed07ce5361e" providerId="ADAL" clId="{D0A8DB48-85FA-4F70-8B2E-E2D003C97ED4}" dt="2024-11-14T19:25:58.153" v="1949" actId="1035"/>
        <pc:sldMkLst>
          <pc:docMk/>
          <pc:sldMk cId="3886626867" sldId="261"/>
        </pc:sldMkLst>
        <pc:spChg chg="add mod">
          <ac:chgData name="Ying, Wenxiang" userId="d138f06a-6a01-4e29-85e1-6ed07ce5361e" providerId="ADAL" clId="{D0A8DB48-85FA-4F70-8B2E-E2D003C97ED4}" dt="2024-11-14T19:14:22.075" v="1490" actId="20577"/>
          <ac:spMkLst>
            <pc:docMk/>
            <pc:sldMk cId="3886626867" sldId="261"/>
            <ac:spMk id="2" creationId="{A4A0A517-0E8E-D1F5-CC31-0657D6E8325B}"/>
          </ac:spMkLst>
        </pc:spChg>
        <pc:spChg chg="mod">
          <ac:chgData name="Ying, Wenxiang" userId="d138f06a-6a01-4e29-85e1-6ed07ce5361e" providerId="ADAL" clId="{D0A8DB48-85FA-4F70-8B2E-E2D003C97ED4}" dt="2024-11-14T19:21:13.163" v="1809"/>
          <ac:spMkLst>
            <pc:docMk/>
            <pc:sldMk cId="3886626867" sldId="261"/>
            <ac:spMk id="5" creationId="{882087A8-FFB0-7206-077E-FDBE11C946C4}"/>
          </ac:spMkLst>
        </pc:spChg>
        <pc:spChg chg="mod">
          <ac:chgData name="Ying, Wenxiang" userId="d138f06a-6a01-4e29-85e1-6ed07ce5361e" providerId="ADAL" clId="{D0A8DB48-85FA-4F70-8B2E-E2D003C97ED4}" dt="2024-11-14T19:21:13.163" v="1809"/>
          <ac:spMkLst>
            <pc:docMk/>
            <pc:sldMk cId="3886626867" sldId="261"/>
            <ac:spMk id="6" creationId="{C95DFA87-A698-221F-16B8-B06EAA0BFFB4}"/>
          </ac:spMkLst>
        </pc:spChg>
        <pc:spChg chg="add mod">
          <ac:chgData name="Ying, Wenxiang" userId="d138f06a-6a01-4e29-85e1-6ed07ce5361e" providerId="ADAL" clId="{D0A8DB48-85FA-4F70-8B2E-E2D003C97ED4}" dt="2024-11-14T19:21:20.992" v="1810" actId="1076"/>
          <ac:spMkLst>
            <pc:docMk/>
            <pc:sldMk cId="3886626867" sldId="261"/>
            <ac:spMk id="7" creationId="{EEF46924-81A5-17D5-A1B7-81C9DD3F5138}"/>
          </ac:spMkLst>
        </pc:spChg>
        <pc:spChg chg="add mod">
          <ac:chgData name="Ying, Wenxiang" userId="d138f06a-6a01-4e29-85e1-6ed07ce5361e" providerId="ADAL" clId="{D0A8DB48-85FA-4F70-8B2E-E2D003C97ED4}" dt="2024-11-14T19:21:20.992" v="1810" actId="1076"/>
          <ac:spMkLst>
            <pc:docMk/>
            <pc:sldMk cId="3886626867" sldId="261"/>
            <ac:spMk id="8" creationId="{51C0B631-971A-8942-55FD-71CE749CC0D5}"/>
          </ac:spMkLst>
        </pc:spChg>
        <pc:spChg chg="add mod">
          <ac:chgData name="Ying, Wenxiang" userId="d138f06a-6a01-4e29-85e1-6ed07ce5361e" providerId="ADAL" clId="{D0A8DB48-85FA-4F70-8B2E-E2D003C97ED4}" dt="2024-11-14T19:23:59.653" v="1857" actId="1076"/>
          <ac:spMkLst>
            <pc:docMk/>
            <pc:sldMk cId="3886626867" sldId="261"/>
            <ac:spMk id="9" creationId="{2D47888C-2A99-2A32-A9FD-94EFA7E0E07D}"/>
          </ac:spMkLst>
        </pc:spChg>
        <pc:spChg chg="add mod">
          <ac:chgData name="Ying, Wenxiang" userId="d138f06a-6a01-4e29-85e1-6ed07ce5361e" providerId="ADAL" clId="{D0A8DB48-85FA-4F70-8B2E-E2D003C97ED4}" dt="2024-11-14T19:22:23.407" v="1827" actId="1076"/>
          <ac:spMkLst>
            <pc:docMk/>
            <pc:sldMk cId="3886626867" sldId="261"/>
            <ac:spMk id="10" creationId="{CE36026B-D368-01E1-50B8-0A59871BED3C}"/>
          </ac:spMkLst>
        </pc:spChg>
        <pc:spChg chg="add mod">
          <ac:chgData name="Ying, Wenxiang" userId="d138f06a-6a01-4e29-85e1-6ed07ce5361e" providerId="ADAL" clId="{D0A8DB48-85FA-4F70-8B2E-E2D003C97ED4}" dt="2024-11-14T19:21:20.992" v="1810" actId="1076"/>
          <ac:spMkLst>
            <pc:docMk/>
            <pc:sldMk cId="3886626867" sldId="261"/>
            <ac:spMk id="11" creationId="{2DA3111C-8E39-D07A-6159-459AD74F63A2}"/>
          </ac:spMkLst>
        </pc:spChg>
        <pc:spChg chg="add mod">
          <ac:chgData name="Ying, Wenxiang" userId="d138f06a-6a01-4e29-85e1-6ed07ce5361e" providerId="ADAL" clId="{D0A8DB48-85FA-4F70-8B2E-E2D003C97ED4}" dt="2024-11-14T19:21:20.992" v="1810" actId="1076"/>
          <ac:spMkLst>
            <pc:docMk/>
            <pc:sldMk cId="3886626867" sldId="261"/>
            <ac:spMk id="12" creationId="{6F1CBB73-68A7-4DE3-2E15-F01C8F476AC4}"/>
          </ac:spMkLst>
        </pc:spChg>
        <pc:spChg chg="add mod">
          <ac:chgData name="Ying, Wenxiang" userId="d138f06a-6a01-4e29-85e1-6ed07ce5361e" providerId="ADAL" clId="{D0A8DB48-85FA-4F70-8B2E-E2D003C97ED4}" dt="2024-11-14T19:22:27.497" v="1828" actId="1076"/>
          <ac:spMkLst>
            <pc:docMk/>
            <pc:sldMk cId="3886626867" sldId="261"/>
            <ac:spMk id="16" creationId="{FDD4C343-E58E-9504-FDB7-FB46032F1C2E}"/>
          </ac:spMkLst>
        </pc:spChg>
        <pc:spChg chg="add mod">
          <ac:chgData name="Ying, Wenxiang" userId="d138f06a-6a01-4e29-85e1-6ed07ce5361e" providerId="ADAL" clId="{D0A8DB48-85FA-4F70-8B2E-E2D003C97ED4}" dt="2024-11-14T19:23:49.947" v="1856" actId="1076"/>
          <ac:spMkLst>
            <pc:docMk/>
            <pc:sldMk cId="3886626867" sldId="261"/>
            <ac:spMk id="17" creationId="{4D758D50-E0AB-DDA7-5053-CFE1CF580CB7}"/>
          </ac:spMkLst>
        </pc:spChg>
        <pc:spChg chg="add mod">
          <ac:chgData name="Ying, Wenxiang" userId="d138f06a-6a01-4e29-85e1-6ed07ce5361e" providerId="ADAL" clId="{D0A8DB48-85FA-4F70-8B2E-E2D003C97ED4}" dt="2024-11-14T19:23:37.373" v="1844" actId="1036"/>
          <ac:spMkLst>
            <pc:docMk/>
            <pc:sldMk cId="3886626867" sldId="261"/>
            <ac:spMk id="28" creationId="{B70E73BF-3E7A-9CAC-0F67-87E4D813A7F8}"/>
          </ac:spMkLst>
        </pc:spChg>
        <pc:spChg chg="add mod">
          <ac:chgData name="Ying, Wenxiang" userId="d138f06a-6a01-4e29-85e1-6ed07ce5361e" providerId="ADAL" clId="{D0A8DB48-85FA-4F70-8B2E-E2D003C97ED4}" dt="2024-11-14T19:25:58.153" v="1949" actId="1035"/>
          <ac:spMkLst>
            <pc:docMk/>
            <pc:sldMk cId="3886626867" sldId="261"/>
            <ac:spMk id="29" creationId="{F5C8514D-C9E3-2AD3-3D39-DDD735CAC912}"/>
          </ac:spMkLst>
        </pc:spChg>
        <pc:spChg chg="add mod">
          <ac:chgData name="Ying, Wenxiang" userId="d138f06a-6a01-4e29-85e1-6ed07ce5361e" providerId="ADAL" clId="{D0A8DB48-85FA-4F70-8B2E-E2D003C97ED4}" dt="2024-11-14T19:24:43.657" v="1868" actId="1076"/>
          <ac:spMkLst>
            <pc:docMk/>
            <pc:sldMk cId="3886626867" sldId="261"/>
            <ac:spMk id="30" creationId="{3A5C297D-95F0-8E48-A2AB-D03980B1DF6C}"/>
          </ac:spMkLst>
        </pc:spChg>
        <pc:spChg chg="add mod">
          <ac:chgData name="Ying, Wenxiang" userId="d138f06a-6a01-4e29-85e1-6ed07ce5361e" providerId="ADAL" clId="{D0A8DB48-85FA-4F70-8B2E-E2D003C97ED4}" dt="2024-11-14T19:25:26.424" v="1877" actId="1076"/>
          <ac:spMkLst>
            <pc:docMk/>
            <pc:sldMk cId="3886626867" sldId="261"/>
            <ac:spMk id="31" creationId="{B6602504-F1B9-A944-014B-ECF5EA430928}"/>
          </ac:spMkLst>
        </pc:spChg>
        <pc:grpChg chg="add del mod">
          <ac:chgData name="Ying, Wenxiang" userId="d138f06a-6a01-4e29-85e1-6ed07ce5361e" providerId="ADAL" clId="{D0A8DB48-85FA-4F70-8B2E-E2D003C97ED4}" dt="2024-11-14T19:21:28.574" v="1813" actId="478"/>
          <ac:grpSpMkLst>
            <pc:docMk/>
            <pc:sldMk cId="3886626867" sldId="261"/>
            <ac:grpSpMk id="4" creationId="{AA556450-F502-08F1-5EFC-E37FE9B7C0D2}"/>
          </ac:grpSpMkLst>
        </pc:grpChg>
        <pc:cxnChg chg="add mod">
          <ac:chgData name="Ying, Wenxiang" userId="d138f06a-6a01-4e29-85e1-6ed07ce5361e" providerId="ADAL" clId="{D0A8DB48-85FA-4F70-8B2E-E2D003C97ED4}" dt="2024-11-14T19:21:20.992" v="1810" actId="1076"/>
          <ac:cxnSpMkLst>
            <pc:docMk/>
            <pc:sldMk cId="3886626867" sldId="261"/>
            <ac:cxnSpMk id="3" creationId="{24599931-5BCB-F867-1CC4-AD6DA003B0DE}"/>
          </ac:cxnSpMkLst>
        </pc:cxnChg>
        <pc:cxnChg chg="add mod">
          <ac:chgData name="Ying, Wenxiang" userId="d138f06a-6a01-4e29-85e1-6ed07ce5361e" providerId="ADAL" clId="{D0A8DB48-85FA-4F70-8B2E-E2D003C97ED4}" dt="2024-11-14T19:21:20.992" v="1810" actId="1076"/>
          <ac:cxnSpMkLst>
            <pc:docMk/>
            <pc:sldMk cId="3886626867" sldId="261"/>
            <ac:cxnSpMk id="13" creationId="{184139C4-B404-ED12-2E19-59F8B084669C}"/>
          </ac:cxnSpMkLst>
        </pc:cxnChg>
        <pc:cxnChg chg="add mod">
          <ac:chgData name="Ying, Wenxiang" userId="d138f06a-6a01-4e29-85e1-6ed07ce5361e" providerId="ADAL" clId="{D0A8DB48-85FA-4F70-8B2E-E2D003C97ED4}" dt="2024-11-14T19:21:20.992" v="1810" actId="1076"/>
          <ac:cxnSpMkLst>
            <pc:docMk/>
            <pc:sldMk cId="3886626867" sldId="261"/>
            <ac:cxnSpMk id="14" creationId="{02B48E41-8B5D-805C-4C87-B3EA5DBD5494}"/>
          </ac:cxnSpMkLst>
        </pc:cxnChg>
        <pc:cxnChg chg="add mod">
          <ac:chgData name="Ying, Wenxiang" userId="d138f06a-6a01-4e29-85e1-6ed07ce5361e" providerId="ADAL" clId="{D0A8DB48-85FA-4F70-8B2E-E2D003C97ED4}" dt="2024-11-14T19:21:20.992" v="1810" actId="1076"/>
          <ac:cxnSpMkLst>
            <pc:docMk/>
            <pc:sldMk cId="3886626867" sldId="261"/>
            <ac:cxnSpMk id="15" creationId="{7A22B98B-B057-5D42-3CB4-0B41C9F2A174}"/>
          </ac:cxnSpMkLst>
        </pc:cxnChg>
        <pc:cxnChg chg="add mod">
          <ac:chgData name="Ying, Wenxiang" userId="d138f06a-6a01-4e29-85e1-6ed07ce5361e" providerId="ADAL" clId="{D0A8DB48-85FA-4F70-8B2E-E2D003C97ED4}" dt="2024-11-14T19:21:20.992" v="1810" actId="1076"/>
          <ac:cxnSpMkLst>
            <pc:docMk/>
            <pc:sldMk cId="3886626867" sldId="261"/>
            <ac:cxnSpMk id="18" creationId="{5E87082B-54AE-2922-0AF8-DA7A1418EBED}"/>
          </ac:cxnSpMkLst>
        </pc:cxnChg>
        <pc:cxnChg chg="add mod">
          <ac:chgData name="Ying, Wenxiang" userId="d138f06a-6a01-4e29-85e1-6ed07ce5361e" providerId="ADAL" clId="{D0A8DB48-85FA-4F70-8B2E-E2D003C97ED4}" dt="2024-11-14T19:22:12.052" v="1824" actId="14100"/>
          <ac:cxnSpMkLst>
            <pc:docMk/>
            <pc:sldMk cId="3886626867" sldId="261"/>
            <ac:cxnSpMk id="19" creationId="{A7D57490-355F-6490-BEB7-644DAEA08CCB}"/>
          </ac:cxnSpMkLst>
        </pc:cxnChg>
        <pc:cxnChg chg="add mod">
          <ac:chgData name="Ying, Wenxiang" userId="d138f06a-6a01-4e29-85e1-6ed07ce5361e" providerId="ADAL" clId="{D0A8DB48-85FA-4F70-8B2E-E2D003C97ED4}" dt="2024-11-14T19:23:45.389" v="1855" actId="1037"/>
          <ac:cxnSpMkLst>
            <pc:docMk/>
            <pc:sldMk cId="3886626867" sldId="261"/>
            <ac:cxnSpMk id="22" creationId="{8FBE2097-A64B-2CFB-1D86-213150207411}"/>
          </ac:cxnSpMkLst>
        </pc:cxnChg>
        <pc:cxnChg chg="add mod">
          <ac:chgData name="Ying, Wenxiang" userId="d138f06a-6a01-4e29-85e1-6ed07ce5361e" providerId="ADAL" clId="{D0A8DB48-85FA-4F70-8B2E-E2D003C97ED4}" dt="2024-11-14T19:25:50.402" v="1935" actId="1038"/>
          <ac:cxnSpMkLst>
            <pc:docMk/>
            <pc:sldMk cId="3886626867" sldId="261"/>
            <ac:cxnSpMk id="32" creationId="{12661EE7-BA8C-B99B-19F5-1E21D99BBE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68FD8-6B39-3906-B763-9D13302C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E9867-01AD-26D1-0F7F-859FA465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8E750-7AD6-215B-687D-DAE8BFD0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2E615-8A47-0B78-5A7E-EDD10B6F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67043-241F-E946-9D85-8131A8EE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D970-A4C6-7431-B705-8133A89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C0FB9-9FEE-CDAA-AAC3-048539E7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7B00F-D231-F1F9-2F56-B1203EB5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7FBB1-3BD8-4CA5-5B42-E0AFF179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D88E2-BD3D-067E-8AAA-1C507C95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781E93-0F44-D366-EFBF-882DD7449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DF13C0-0C89-7594-A654-5D13E87C5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01CED-D3C0-5739-8E0F-0E3B7D3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DDDF1-E0FC-AE82-CC62-51EDD9A5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89A2C-44ED-39BF-0FF7-FDD57FB5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5887-AE1A-2388-CD6D-22EF794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FBFDF-8A40-9389-33D8-A5D7A9EC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AFF5D-9B86-F07E-2AF7-964088D0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E3FE-2C35-5A9B-5432-160646E7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C79A9-541D-F17F-D38D-95E2D1A1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6C93B-6E7F-660B-F9C1-38ED05E0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25871-F818-9004-23E9-A3DF87AF1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1E230-36DD-ADCA-7C62-56491A81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F7A55-F3F8-1718-5B2F-CE1683D1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17BD0-8BB8-952C-3FBA-BB9118F6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32CC6-E893-4D7D-4342-4B609E9C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19B16-F169-0588-ADDA-B6A143CF6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EC188D-8BF5-6904-6EE2-89045E45C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06407-66BB-D63A-620F-61A4EF51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AB68B-5F71-25B8-872C-A5C6635B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78BBA-3279-E434-4833-FABFE880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4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3137A-D374-EC67-E677-D5DEDEB9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FB793-3249-0722-DA8C-EAF8F924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4AB32-D4EB-047B-A7C3-112128F2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8411F4-E601-0EA6-4285-D98B6C707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310A9-3B5C-D7D0-4EE1-1274094A2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7BC6DD-47B0-0D95-2C01-0463E126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5E38EC-7BA6-AEFB-25C7-0AE7DE3E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2B7BC-D688-67B5-04F0-090A2D48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04C06-9CFF-F165-7234-CFCF03ED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D054A3-2459-2D3A-3EA6-C4AE8576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37AD4D-AF27-70C7-178A-5B7C12F5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6E6848-2BE4-7E5B-FD65-7794EC15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F16FE-A7DB-6F16-2985-2EA01CD1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B5B9A6-2CCC-D354-5D60-60D2010C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5F95C-41CE-C20F-44C4-459647B2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C9AD-A7A3-9549-07B0-CCBFF7F1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82DF0-D66D-5D4C-C021-1819A43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F22DC-5C63-C977-821D-6FEF933F3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85BAB1-3542-1D55-7CBE-A46FA26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E8C43-C94A-87C8-D775-DC930D9B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1FC03-0E48-D953-C564-FD9A46F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EC536-5CF9-5575-6DCB-DB7A0433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3F87D2-218D-A120-A50F-CE7C02E72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2E8C1-098C-38E4-06C6-3F3E5D72C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7CB23-1EF6-E836-A5F4-7223A951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E1D3B-163D-7A94-8486-295FB445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90875E-548F-4E69-49A2-55DEE787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FFFCD9-CD53-902F-F2BA-E8357E17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DA688-2C17-E4B9-8562-F2D37525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52DD8-E739-66FC-F1CD-E9BE01C7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DD4E6-4EA0-4197-A054-54F968F893C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C0E1B-0AB8-00AB-BA76-01EB2EEAB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D4D9A-7518-BC16-2E09-1F73DA62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ABF64-91A4-4167-AA46-F4D47EC2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image" Target="../media/image4.png"/><Relationship Id="rId68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image" Target="../media/image7.png"/><Relationship Id="rId5" Type="http://schemas.openxmlformats.org/officeDocument/2006/relationships/tags" Target="../tags/tag5.xml"/><Relationship Id="rId61" Type="http://schemas.openxmlformats.org/officeDocument/2006/relationships/image" Target="../media/image2.png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image" Target="../media/image5.png"/><Relationship Id="rId69" Type="http://schemas.openxmlformats.org/officeDocument/2006/relationships/image" Target="../media/image10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image" Target="../media/image1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slideLayout" Target="../slideLayouts/slideLayout7.xml"/><Relationship Id="rId67" Type="http://schemas.openxmlformats.org/officeDocument/2006/relationships/image" Target="../media/image8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image" Target="../media/image3.png"/><Relationship Id="rId70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image" Target="../media/image1.png"/><Relationship Id="rId65" Type="http://schemas.openxmlformats.org/officeDocument/2006/relationships/image" Target="../media/image6.png"/><Relationship Id="rId73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7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12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4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18E081-EC68-610B-D5E5-6BF4DA57CBDB}"/>
              </a:ext>
            </a:extLst>
          </p:cNvPr>
          <p:cNvCxnSpPr/>
          <p:nvPr/>
        </p:nvCxnSpPr>
        <p:spPr>
          <a:xfrm>
            <a:off x="8403296" y="616230"/>
            <a:ext cx="212890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 descr="\documentclass{article}&#10;\usepackage{amsmath}&#10;\usepackage{bm}&#10;\pagestyle{empty}&#10;\begin{document}&#10;&#10;\begin{equation*}&#10;D^{(0)}_q(t - t') =&#10;\end{equation*}&#10;&#10;&#10;\end{document}" title="IguanaTex Vector Display">
            <a:extLst>
              <a:ext uri="{FF2B5EF4-FFF2-40B4-BE49-F238E27FC236}">
                <a16:creationId xmlns:a16="http://schemas.microsoft.com/office/drawing/2014/main" id="{868AB03A-811C-68EE-F9D2-76235F8F533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85191" y="373250"/>
            <a:ext cx="2086962" cy="485959"/>
            <a:chOff x="14319425" y="3416276"/>
            <a:chExt cx="2086962" cy="485959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2FDA86B-DF08-2CB5-0800-3F2FE6991774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4319425" y="3510050"/>
              <a:ext cx="270663" cy="251273"/>
            </a:xfrm>
            <a:custGeom>
              <a:avLst/>
              <a:gdLst>
                <a:gd name="connsiteX0" fmla="*/ 42362 w 270663"/>
                <a:gd name="connsiteY0" fmla="*/ 222653 h 251273"/>
                <a:gd name="connsiteX1" fmla="*/ 10123 w 270663"/>
                <a:gd name="connsiteY1" fmla="*/ 239944 h 251273"/>
                <a:gd name="connsiteX2" fmla="*/ 204 w 270663"/>
                <a:gd name="connsiteY2" fmla="*/ 246934 h 251273"/>
                <a:gd name="connsiteX3" fmla="*/ 10123 w 270663"/>
                <a:gd name="connsiteY3" fmla="*/ 251349 h 251273"/>
                <a:gd name="connsiteX4" fmla="*/ 127387 w 270663"/>
                <a:gd name="connsiteY4" fmla="*/ 251349 h 251273"/>
                <a:gd name="connsiteX5" fmla="*/ 270867 w 270663"/>
                <a:gd name="connsiteY5" fmla="*/ 93153 h 251273"/>
                <a:gd name="connsiteX6" fmla="*/ 187613 w 270663"/>
                <a:gd name="connsiteY6" fmla="*/ 75 h 251273"/>
                <a:gd name="connsiteX7" fmla="*/ 68578 w 270663"/>
                <a:gd name="connsiteY7" fmla="*/ 75 h 251273"/>
                <a:gd name="connsiteX8" fmla="*/ 57950 w 270663"/>
                <a:gd name="connsiteY8" fmla="*/ 7065 h 251273"/>
                <a:gd name="connsiteX9" fmla="*/ 68224 w 270663"/>
                <a:gd name="connsiteY9" fmla="*/ 11480 h 251273"/>
                <a:gd name="connsiteX10" fmla="*/ 83458 w 270663"/>
                <a:gd name="connsiteY10" fmla="*/ 12215 h 251273"/>
                <a:gd name="connsiteX11" fmla="*/ 91252 w 270663"/>
                <a:gd name="connsiteY11" fmla="*/ 18102 h 251273"/>
                <a:gd name="connsiteX12" fmla="*/ 89834 w 270663"/>
                <a:gd name="connsiteY12" fmla="*/ 25092 h 251273"/>
                <a:gd name="connsiteX13" fmla="*/ 42362 w 270663"/>
                <a:gd name="connsiteY13" fmla="*/ 222653 h 251273"/>
                <a:gd name="connsiteX14" fmla="*/ 118885 w 270663"/>
                <a:gd name="connsiteY14" fmla="*/ 25460 h 251273"/>
                <a:gd name="connsiteX15" fmla="*/ 138015 w 270663"/>
                <a:gd name="connsiteY15" fmla="*/ 11480 h 251273"/>
                <a:gd name="connsiteX16" fmla="*/ 175922 w 270663"/>
                <a:gd name="connsiteY16" fmla="*/ 11480 h 251273"/>
                <a:gd name="connsiteX17" fmla="*/ 240046 w 270663"/>
                <a:gd name="connsiteY17" fmla="*/ 79541 h 251273"/>
                <a:gd name="connsiteX18" fmla="*/ 202847 w 270663"/>
                <a:gd name="connsiteY18" fmla="*/ 198371 h 251273"/>
                <a:gd name="connsiteX19" fmla="*/ 121010 w 270663"/>
                <a:gd name="connsiteY19" fmla="*/ 239944 h 251273"/>
                <a:gd name="connsiteX20" fmla="*/ 80978 w 270663"/>
                <a:gd name="connsiteY20" fmla="*/ 239944 h 251273"/>
                <a:gd name="connsiteX21" fmla="*/ 73184 w 270663"/>
                <a:gd name="connsiteY21" fmla="*/ 239576 h 251273"/>
                <a:gd name="connsiteX22" fmla="*/ 68578 w 270663"/>
                <a:gd name="connsiteY22" fmla="*/ 235897 h 251273"/>
                <a:gd name="connsiteX23" fmla="*/ 70350 w 270663"/>
                <a:gd name="connsiteY23" fmla="*/ 227435 h 251273"/>
                <a:gd name="connsiteX24" fmla="*/ 118885 w 270663"/>
                <a:gd name="connsiteY24" fmla="*/ 25460 h 25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0663" h="251273">
                  <a:moveTo>
                    <a:pt x="42362" y="222653"/>
                  </a:moveTo>
                  <a:cubicBezTo>
                    <a:pt x="38819" y="237001"/>
                    <a:pt x="38111" y="239944"/>
                    <a:pt x="10123" y="239944"/>
                  </a:cubicBezTo>
                  <a:cubicBezTo>
                    <a:pt x="4101" y="239944"/>
                    <a:pt x="204" y="239944"/>
                    <a:pt x="204" y="246934"/>
                  </a:cubicBezTo>
                  <a:cubicBezTo>
                    <a:pt x="204" y="251349"/>
                    <a:pt x="3392" y="251349"/>
                    <a:pt x="10123" y="251349"/>
                  </a:cubicBezTo>
                  <a:lnTo>
                    <a:pt x="127387" y="251349"/>
                  </a:lnTo>
                  <a:cubicBezTo>
                    <a:pt x="201076" y="251349"/>
                    <a:pt x="270867" y="173722"/>
                    <a:pt x="270867" y="93153"/>
                  </a:cubicBezTo>
                  <a:cubicBezTo>
                    <a:pt x="270867" y="41279"/>
                    <a:pt x="240754" y="75"/>
                    <a:pt x="187613" y="75"/>
                  </a:cubicBezTo>
                  <a:lnTo>
                    <a:pt x="68578" y="75"/>
                  </a:lnTo>
                  <a:cubicBezTo>
                    <a:pt x="61847" y="75"/>
                    <a:pt x="57950" y="75"/>
                    <a:pt x="57950" y="7065"/>
                  </a:cubicBezTo>
                  <a:cubicBezTo>
                    <a:pt x="57950" y="11480"/>
                    <a:pt x="61138" y="11480"/>
                    <a:pt x="68224" y="11480"/>
                  </a:cubicBezTo>
                  <a:cubicBezTo>
                    <a:pt x="72829" y="11480"/>
                    <a:pt x="79206" y="11847"/>
                    <a:pt x="83458" y="12215"/>
                  </a:cubicBezTo>
                  <a:cubicBezTo>
                    <a:pt x="89126" y="12951"/>
                    <a:pt x="91252" y="14055"/>
                    <a:pt x="91252" y="18102"/>
                  </a:cubicBezTo>
                  <a:cubicBezTo>
                    <a:pt x="91252" y="19573"/>
                    <a:pt x="90897" y="20677"/>
                    <a:pt x="89834" y="25092"/>
                  </a:cubicBezTo>
                  <a:lnTo>
                    <a:pt x="42362" y="222653"/>
                  </a:lnTo>
                  <a:close/>
                  <a:moveTo>
                    <a:pt x="118885" y="25460"/>
                  </a:moveTo>
                  <a:cubicBezTo>
                    <a:pt x="122073" y="12583"/>
                    <a:pt x="122782" y="11480"/>
                    <a:pt x="138015" y="11480"/>
                  </a:cubicBezTo>
                  <a:lnTo>
                    <a:pt x="175922" y="11480"/>
                  </a:lnTo>
                  <a:cubicBezTo>
                    <a:pt x="210641" y="11480"/>
                    <a:pt x="240046" y="30978"/>
                    <a:pt x="240046" y="79541"/>
                  </a:cubicBezTo>
                  <a:cubicBezTo>
                    <a:pt x="240046" y="97567"/>
                    <a:pt x="232960" y="157903"/>
                    <a:pt x="202847" y="198371"/>
                  </a:cubicBezTo>
                  <a:cubicBezTo>
                    <a:pt x="192573" y="211984"/>
                    <a:pt x="164586" y="239944"/>
                    <a:pt x="121010" y="239944"/>
                  </a:cubicBezTo>
                  <a:lnTo>
                    <a:pt x="80978" y="239944"/>
                  </a:lnTo>
                  <a:cubicBezTo>
                    <a:pt x="76018" y="239944"/>
                    <a:pt x="75309" y="239944"/>
                    <a:pt x="73184" y="239576"/>
                  </a:cubicBezTo>
                  <a:cubicBezTo>
                    <a:pt x="69641" y="239208"/>
                    <a:pt x="68578" y="238840"/>
                    <a:pt x="68578" y="235897"/>
                  </a:cubicBezTo>
                  <a:cubicBezTo>
                    <a:pt x="68578" y="234793"/>
                    <a:pt x="68578" y="234057"/>
                    <a:pt x="70350" y="227435"/>
                  </a:cubicBezTo>
                  <a:lnTo>
                    <a:pt x="118885" y="25460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BEE1118-912E-9EFB-86BF-2FDB7939F89C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4636921" y="3416276"/>
              <a:ext cx="64477" cy="257270"/>
            </a:xfrm>
            <a:custGeom>
              <a:avLst/>
              <a:gdLst>
                <a:gd name="connsiteX0" fmla="*/ 59730 w 64477"/>
                <a:gd name="connsiteY0" fmla="*/ 71 h 257270"/>
                <a:gd name="connsiteX1" fmla="*/ 212 w 64477"/>
                <a:gd name="connsiteY1" fmla="*/ 128577 h 257270"/>
                <a:gd name="connsiteX2" fmla="*/ 59730 w 64477"/>
                <a:gd name="connsiteY2" fmla="*/ 257341 h 257270"/>
                <a:gd name="connsiteX3" fmla="*/ 64690 w 64477"/>
                <a:gd name="connsiteY3" fmla="*/ 254251 h 257270"/>
                <a:gd name="connsiteX4" fmla="*/ 62210 w 64477"/>
                <a:gd name="connsiteY4" fmla="*/ 250388 h 257270"/>
                <a:gd name="connsiteX5" fmla="*/ 17076 w 64477"/>
                <a:gd name="connsiteY5" fmla="*/ 128835 h 257270"/>
                <a:gd name="connsiteX6" fmla="*/ 62954 w 64477"/>
                <a:gd name="connsiteY6" fmla="*/ 6251 h 257270"/>
                <a:gd name="connsiteX7" fmla="*/ 64690 w 64477"/>
                <a:gd name="connsiteY7" fmla="*/ 3161 h 257270"/>
                <a:gd name="connsiteX8" fmla="*/ 59730 w 64477"/>
                <a:gd name="connsiteY8" fmla="*/ 71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77" h="257270">
                  <a:moveTo>
                    <a:pt x="59730" y="71"/>
                  </a:moveTo>
                  <a:cubicBezTo>
                    <a:pt x="12612" y="34579"/>
                    <a:pt x="212" y="89175"/>
                    <a:pt x="212" y="128577"/>
                  </a:cubicBezTo>
                  <a:cubicBezTo>
                    <a:pt x="212" y="164889"/>
                    <a:pt x="10628" y="221287"/>
                    <a:pt x="59730" y="257341"/>
                  </a:cubicBezTo>
                  <a:cubicBezTo>
                    <a:pt x="61714" y="257341"/>
                    <a:pt x="64690" y="257341"/>
                    <a:pt x="64690" y="254251"/>
                  </a:cubicBezTo>
                  <a:cubicBezTo>
                    <a:pt x="64690" y="252706"/>
                    <a:pt x="63946" y="252191"/>
                    <a:pt x="62210" y="250388"/>
                  </a:cubicBezTo>
                  <a:cubicBezTo>
                    <a:pt x="29227" y="219485"/>
                    <a:pt x="17076" y="175705"/>
                    <a:pt x="17076" y="128835"/>
                  </a:cubicBezTo>
                  <a:cubicBezTo>
                    <a:pt x="17076" y="59302"/>
                    <a:pt x="42619" y="25308"/>
                    <a:pt x="62954" y="6251"/>
                  </a:cubicBezTo>
                  <a:cubicBezTo>
                    <a:pt x="63946" y="5221"/>
                    <a:pt x="64690" y="4449"/>
                    <a:pt x="64690" y="3161"/>
                  </a:cubicBezTo>
                  <a:cubicBezTo>
                    <a:pt x="64690" y="71"/>
                    <a:pt x="61714" y="71"/>
                    <a:pt x="59730" y="71"/>
                  </a:cubicBez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C717B69-9800-0914-3BDB-AF05638A5633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4732008" y="3438424"/>
              <a:ext cx="115067" cy="176149"/>
            </a:xfrm>
            <a:custGeom>
              <a:avLst/>
              <a:gdLst>
                <a:gd name="connsiteX0" fmla="*/ 115283 w 115067"/>
                <a:gd name="connsiteY0" fmla="*/ 88918 h 176149"/>
                <a:gd name="connsiteX1" fmla="*/ 100651 w 115067"/>
                <a:gd name="connsiteY1" fmla="*/ 22218 h 176149"/>
                <a:gd name="connsiteX2" fmla="*/ 57749 w 115067"/>
                <a:gd name="connsiteY2" fmla="*/ 71 h 176149"/>
                <a:gd name="connsiteX3" fmla="*/ 215 w 115067"/>
                <a:gd name="connsiteY3" fmla="*/ 88918 h 176149"/>
                <a:gd name="connsiteX4" fmla="*/ 57749 w 115067"/>
                <a:gd name="connsiteY4" fmla="*/ 176220 h 176149"/>
                <a:gd name="connsiteX5" fmla="*/ 115283 w 115067"/>
                <a:gd name="connsiteY5" fmla="*/ 88918 h 176149"/>
                <a:gd name="connsiteX6" fmla="*/ 57749 w 115067"/>
                <a:gd name="connsiteY6" fmla="*/ 169009 h 176149"/>
                <a:gd name="connsiteX7" fmla="*/ 26254 w 115067"/>
                <a:gd name="connsiteY7" fmla="*/ 140938 h 176149"/>
                <a:gd name="connsiteX8" fmla="*/ 22783 w 115067"/>
                <a:gd name="connsiteY8" fmla="*/ 85570 h 176149"/>
                <a:gd name="connsiteX9" fmla="*/ 26502 w 115067"/>
                <a:gd name="connsiteY9" fmla="*/ 33034 h 176149"/>
                <a:gd name="connsiteX10" fmla="*/ 57749 w 115067"/>
                <a:gd name="connsiteY10" fmla="*/ 7281 h 176149"/>
                <a:gd name="connsiteX11" fmla="*/ 88500 w 115067"/>
                <a:gd name="connsiteY11" fmla="*/ 30716 h 176149"/>
                <a:gd name="connsiteX12" fmla="*/ 92716 w 115067"/>
                <a:gd name="connsiteY12" fmla="*/ 85570 h 176149"/>
                <a:gd name="connsiteX13" fmla="*/ 89492 w 115067"/>
                <a:gd name="connsiteY13" fmla="*/ 139908 h 176149"/>
                <a:gd name="connsiteX14" fmla="*/ 57749 w 115067"/>
                <a:gd name="connsiteY14" fmla="*/ 169009 h 176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067" h="176149">
                  <a:moveTo>
                    <a:pt x="115283" y="88918"/>
                  </a:moveTo>
                  <a:cubicBezTo>
                    <a:pt x="115283" y="60590"/>
                    <a:pt x="112059" y="40245"/>
                    <a:pt x="100651" y="22218"/>
                  </a:cubicBezTo>
                  <a:cubicBezTo>
                    <a:pt x="92964" y="10372"/>
                    <a:pt x="77588" y="71"/>
                    <a:pt x="57749" y="71"/>
                  </a:cubicBezTo>
                  <a:cubicBezTo>
                    <a:pt x="215" y="71"/>
                    <a:pt x="215" y="70376"/>
                    <a:pt x="215" y="88918"/>
                  </a:cubicBezTo>
                  <a:cubicBezTo>
                    <a:pt x="215" y="107460"/>
                    <a:pt x="215" y="176220"/>
                    <a:pt x="57749" y="176220"/>
                  </a:cubicBezTo>
                  <a:cubicBezTo>
                    <a:pt x="115283" y="176220"/>
                    <a:pt x="115283" y="107460"/>
                    <a:pt x="115283" y="88918"/>
                  </a:cubicBezTo>
                  <a:close/>
                  <a:moveTo>
                    <a:pt x="57749" y="169009"/>
                  </a:moveTo>
                  <a:cubicBezTo>
                    <a:pt x="46342" y="169009"/>
                    <a:pt x="31214" y="162056"/>
                    <a:pt x="26254" y="140938"/>
                  </a:cubicBezTo>
                  <a:cubicBezTo>
                    <a:pt x="22783" y="125744"/>
                    <a:pt x="22783" y="104627"/>
                    <a:pt x="22783" y="85570"/>
                  </a:cubicBezTo>
                  <a:cubicBezTo>
                    <a:pt x="22783" y="66770"/>
                    <a:pt x="22783" y="47198"/>
                    <a:pt x="26502" y="33034"/>
                  </a:cubicBezTo>
                  <a:cubicBezTo>
                    <a:pt x="31710" y="12689"/>
                    <a:pt x="47582" y="7281"/>
                    <a:pt x="57749" y="7281"/>
                  </a:cubicBezTo>
                  <a:cubicBezTo>
                    <a:pt x="71141" y="7281"/>
                    <a:pt x="84036" y="15780"/>
                    <a:pt x="88500" y="30716"/>
                  </a:cubicBezTo>
                  <a:cubicBezTo>
                    <a:pt x="92468" y="44623"/>
                    <a:pt x="92716" y="63165"/>
                    <a:pt x="92716" y="85570"/>
                  </a:cubicBezTo>
                  <a:cubicBezTo>
                    <a:pt x="92716" y="104627"/>
                    <a:pt x="92716" y="123684"/>
                    <a:pt x="89492" y="139908"/>
                  </a:cubicBezTo>
                  <a:cubicBezTo>
                    <a:pt x="84532" y="163343"/>
                    <a:pt x="67669" y="169009"/>
                    <a:pt x="57749" y="169009"/>
                  </a:cubicBez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E581C519-7E42-278A-8E25-D2A7DF46F6DA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4877937" y="3416276"/>
              <a:ext cx="64229" cy="257270"/>
            </a:xfrm>
            <a:custGeom>
              <a:avLst/>
              <a:gdLst>
                <a:gd name="connsiteX0" fmla="*/ 4931 w 64229"/>
                <a:gd name="connsiteY0" fmla="*/ 71 h 257270"/>
                <a:gd name="connsiteX1" fmla="*/ 219 w 64229"/>
                <a:gd name="connsiteY1" fmla="*/ 3161 h 257270"/>
                <a:gd name="connsiteX2" fmla="*/ 2451 w 64229"/>
                <a:gd name="connsiteY2" fmla="*/ 7024 h 257270"/>
                <a:gd name="connsiteX3" fmla="*/ 47586 w 64229"/>
                <a:gd name="connsiteY3" fmla="*/ 128577 h 257270"/>
                <a:gd name="connsiteX4" fmla="*/ 4683 w 64229"/>
                <a:gd name="connsiteY4" fmla="*/ 248328 h 257270"/>
                <a:gd name="connsiteX5" fmla="*/ 219 w 64229"/>
                <a:gd name="connsiteY5" fmla="*/ 254251 h 257270"/>
                <a:gd name="connsiteX6" fmla="*/ 3443 w 64229"/>
                <a:gd name="connsiteY6" fmla="*/ 257341 h 257270"/>
                <a:gd name="connsiteX7" fmla="*/ 46346 w 64229"/>
                <a:gd name="connsiteY7" fmla="*/ 208153 h 257270"/>
                <a:gd name="connsiteX8" fmla="*/ 64449 w 64229"/>
                <a:gd name="connsiteY8" fmla="*/ 128835 h 257270"/>
                <a:gd name="connsiteX9" fmla="*/ 4931 w 64229"/>
                <a:gd name="connsiteY9" fmla="*/ 71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29" h="257270">
                  <a:moveTo>
                    <a:pt x="4931" y="71"/>
                  </a:moveTo>
                  <a:cubicBezTo>
                    <a:pt x="3195" y="71"/>
                    <a:pt x="219" y="71"/>
                    <a:pt x="219" y="3161"/>
                  </a:cubicBezTo>
                  <a:cubicBezTo>
                    <a:pt x="219" y="4449"/>
                    <a:pt x="963" y="5221"/>
                    <a:pt x="2451" y="7024"/>
                  </a:cubicBezTo>
                  <a:cubicBezTo>
                    <a:pt x="23778" y="27369"/>
                    <a:pt x="47586" y="62135"/>
                    <a:pt x="47586" y="128577"/>
                  </a:cubicBezTo>
                  <a:cubicBezTo>
                    <a:pt x="47586" y="182400"/>
                    <a:pt x="31466" y="223090"/>
                    <a:pt x="4683" y="248328"/>
                  </a:cubicBezTo>
                  <a:cubicBezTo>
                    <a:pt x="467" y="252706"/>
                    <a:pt x="219" y="252963"/>
                    <a:pt x="219" y="254251"/>
                  </a:cubicBezTo>
                  <a:cubicBezTo>
                    <a:pt x="219" y="255538"/>
                    <a:pt x="963" y="257341"/>
                    <a:pt x="3443" y="257341"/>
                  </a:cubicBezTo>
                  <a:cubicBezTo>
                    <a:pt x="6419" y="257341"/>
                    <a:pt x="29978" y="240344"/>
                    <a:pt x="46346" y="208153"/>
                  </a:cubicBezTo>
                  <a:cubicBezTo>
                    <a:pt x="57257" y="186778"/>
                    <a:pt x="64449" y="158965"/>
                    <a:pt x="64449" y="128835"/>
                  </a:cubicBezTo>
                  <a:cubicBezTo>
                    <a:pt x="64449" y="92523"/>
                    <a:pt x="54033" y="36125"/>
                    <a:pt x="4931" y="71"/>
                  </a:cubicBez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E2B1754-488A-26C7-B9C3-7F0DC165726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4613689" y="3738705"/>
              <a:ext cx="111595" cy="163530"/>
            </a:xfrm>
            <a:custGeom>
              <a:avLst/>
              <a:gdLst>
                <a:gd name="connsiteX0" fmla="*/ 111312 w 111595"/>
                <a:gd name="connsiteY0" fmla="*/ 7546 h 163530"/>
                <a:gd name="connsiteX1" fmla="*/ 111808 w 111595"/>
                <a:gd name="connsiteY1" fmla="*/ 3683 h 163530"/>
                <a:gd name="connsiteX2" fmla="*/ 108584 w 111595"/>
                <a:gd name="connsiteY2" fmla="*/ 77 h 163530"/>
                <a:gd name="connsiteX3" fmla="*/ 90728 w 111595"/>
                <a:gd name="connsiteY3" fmla="*/ 17074 h 163530"/>
                <a:gd name="connsiteX4" fmla="*/ 64193 w 111595"/>
                <a:gd name="connsiteY4" fmla="*/ 77 h 163530"/>
                <a:gd name="connsiteX5" fmla="*/ 212 w 111595"/>
                <a:gd name="connsiteY5" fmla="*/ 73473 h 163530"/>
                <a:gd name="connsiteX6" fmla="*/ 37659 w 111595"/>
                <a:gd name="connsiteY6" fmla="*/ 116222 h 163530"/>
                <a:gd name="connsiteX7" fmla="*/ 68905 w 111595"/>
                <a:gd name="connsiteY7" fmla="*/ 102058 h 163530"/>
                <a:gd name="connsiteX8" fmla="*/ 59978 w 111595"/>
                <a:gd name="connsiteY8" fmla="*/ 139657 h 163530"/>
                <a:gd name="connsiteX9" fmla="*/ 40882 w 111595"/>
                <a:gd name="connsiteY9" fmla="*/ 154337 h 163530"/>
                <a:gd name="connsiteX10" fmla="*/ 34435 w 111595"/>
                <a:gd name="connsiteY10" fmla="*/ 160002 h 163530"/>
                <a:gd name="connsiteX11" fmla="*/ 38154 w 111595"/>
                <a:gd name="connsiteY11" fmla="*/ 163608 h 163530"/>
                <a:gd name="connsiteX12" fmla="*/ 63945 w 111595"/>
                <a:gd name="connsiteY12" fmla="*/ 162577 h 163530"/>
                <a:gd name="connsiteX13" fmla="*/ 90480 w 111595"/>
                <a:gd name="connsiteY13" fmla="*/ 163608 h 163530"/>
                <a:gd name="connsiteX14" fmla="*/ 95440 w 111595"/>
                <a:gd name="connsiteY14" fmla="*/ 157942 h 163530"/>
                <a:gd name="connsiteX15" fmla="*/ 88992 w 111595"/>
                <a:gd name="connsiteY15" fmla="*/ 154337 h 163530"/>
                <a:gd name="connsiteX16" fmla="*/ 76841 w 111595"/>
                <a:gd name="connsiteY16" fmla="*/ 151246 h 163530"/>
                <a:gd name="connsiteX17" fmla="*/ 78081 w 111595"/>
                <a:gd name="connsiteY17" fmla="*/ 145581 h 163530"/>
                <a:gd name="connsiteX18" fmla="*/ 111312 w 111595"/>
                <a:gd name="connsiteY18" fmla="*/ 7546 h 163530"/>
                <a:gd name="connsiteX19" fmla="*/ 73865 w 111595"/>
                <a:gd name="connsiteY19" fmla="*/ 81199 h 163530"/>
                <a:gd name="connsiteX20" fmla="*/ 69401 w 111595"/>
                <a:gd name="connsiteY20" fmla="*/ 90212 h 163530"/>
                <a:gd name="connsiteX21" fmla="*/ 38402 w 111595"/>
                <a:gd name="connsiteY21" fmla="*/ 109012 h 163530"/>
                <a:gd name="connsiteX22" fmla="*/ 20299 w 111595"/>
                <a:gd name="connsiteY22" fmla="*/ 84031 h 163530"/>
                <a:gd name="connsiteX23" fmla="*/ 33195 w 111595"/>
                <a:gd name="connsiteY23" fmla="*/ 31753 h 163530"/>
                <a:gd name="connsiteX24" fmla="*/ 64193 w 111595"/>
                <a:gd name="connsiteY24" fmla="*/ 7288 h 163530"/>
                <a:gd name="connsiteX25" fmla="*/ 86265 w 111595"/>
                <a:gd name="connsiteY25" fmla="*/ 29693 h 163530"/>
                <a:gd name="connsiteX26" fmla="*/ 85521 w 111595"/>
                <a:gd name="connsiteY26" fmla="*/ 33556 h 163530"/>
                <a:gd name="connsiteX27" fmla="*/ 73865 w 111595"/>
                <a:gd name="connsiteY27" fmla="*/ 81199 h 16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1595" h="163530">
                  <a:moveTo>
                    <a:pt x="111312" y="7546"/>
                  </a:moveTo>
                  <a:cubicBezTo>
                    <a:pt x="111560" y="6515"/>
                    <a:pt x="111808" y="4970"/>
                    <a:pt x="111808" y="3683"/>
                  </a:cubicBezTo>
                  <a:cubicBezTo>
                    <a:pt x="111808" y="2137"/>
                    <a:pt x="110816" y="77"/>
                    <a:pt x="108584" y="77"/>
                  </a:cubicBezTo>
                  <a:cubicBezTo>
                    <a:pt x="106104" y="77"/>
                    <a:pt x="95688" y="8833"/>
                    <a:pt x="90728" y="17074"/>
                  </a:cubicBezTo>
                  <a:cubicBezTo>
                    <a:pt x="88249" y="11923"/>
                    <a:pt x="80065" y="77"/>
                    <a:pt x="64193" y="77"/>
                  </a:cubicBezTo>
                  <a:cubicBezTo>
                    <a:pt x="32451" y="77"/>
                    <a:pt x="212" y="36389"/>
                    <a:pt x="212" y="73473"/>
                  </a:cubicBezTo>
                  <a:cubicBezTo>
                    <a:pt x="212" y="98453"/>
                    <a:pt x="16331" y="116222"/>
                    <a:pt x="37659" y="116222"/>
                  </a:cubicBezTo>
                  <a:cubicBezTo>
                    <a:pt x="51794" y="116222"/>
                    <a:pt x="63450" y="106951"/>
                    <a:pt x="68905" y="102058"/>
                  </a:cubicBezTo>
                  <a:cubicBezTo>
                    <a:pt x="68657" y="102831"/>
                    <a:pt x="60970" y="135279"/>
                    <a:pt x="59978" y="139657"/>
                  </a:cubicBezTo>
                  <a:cubicBezTo>
                    <a:pt x="56506" y="153821"/>
                    <a:pt x="56258" y="154079"/>
                    <a:pt x="40882" y="154337"/>
                  </a:cubicBezTo>
                  <a:cubicBezTo>
                    <a:pt x="37907" y="154337"/>
                    <a:pt x="34435" y="154337"/>
                    <a:pt x="34435" y="160002"/>
                  </a:cubicBezTo>
                  <a:cubicBezTo>
                    <a:pt x="34435" y="161547"/>
                    <a:pt x="35675" y="163608"/>
                    <a:pt x="38154" y="163608"/>
                  </a:cubicBezTo>
                  <a:cubicBezTo>
                    <a:pt x="46338" y="163608"/>
                    <a:pt x="55514" y="162577"/>
                    <a:pt x="63945" y="162577"/>
                  </a:cubicBezTo>
                  <a:cubicBezTo>
                    <a:pt x="72377" y="162577"/>
                    <a:pt x="82793" y="163608"/>
                    <a:pt x="90480" y="163608"/>
                  </a:cubicBezTo>
                  <a:cubicBezTo>
                    <a:pt x="92712" y="163608"/>
                    <a:pt x="95440" y="162835"/>
                    <a:pt x="95440" y="157942"/>
                  </a:cubicBezTo>
                  <a:cubicBezTo>
                    <a:pt x="95440" y="154337"/>
                    <a:pt x="91968" y="154337"/>
                    <a:pt x="88992" y="154337"/>
                  </a:cubicBezTo>
                  <a:cubicBezTo>
                    <a:pt x="83537" y="154337"/>
                    <a:pt x="76841" y="154337"/>
                    <a:pt x="76841" y="151246"/>
                  </a:cubicBezTo>
                  <a:cubicBezTo>
                    <a:pt x="76841" y="150474"/>
                    <a:pt x="76841" y="149959"/>
                    <a:pt x="78081" y="145581"/>
                  </a:cubicBezTo>
                  <a:lnTo>
                    <a:pt x="111312" y="7546"/>
                  </a:lnTo>
                  <a:close/>
                  <a:moveTo>
                    <a:pt x="73865" y="81199"/>
                  </a:moveTo>
                  <a:cubicBezTo>
                    <a:pt x="72625" y="85577"/>
                    <a:pt x="72625" y="86092"/>
                    <a:pt x="69401" y="90212"/>
                  </a:cubicBezTo>
                  <a:cubicBezTo>
                    <a:pt x="59730" y="102058"/>
                    <a:pt x="48074" y="109012"/>
                    <a:pt x="38402" y="109012"/>
                  </a:cubicBezTo>
                  <a:cubicBezTo>
                    <a:pt x="29227" y="109012"/>
                    <a:pt x="20299" y="102316"/>
                    <a:pt x="20299" y="84031"/>
                  </a:cubicBezTo>
                  <a:cubicBezTo>
                    <a:pt x="20299" y="70382"/>
                    <a:pt x="27491" y="42054"/>
                    <a:pt x="33195" y="31753"/>
                  </a:cubicBezTo>
                  <a:cubicBezTo>
                    <a:pt x="44602" y="11151"/>
                    <a:pt x="57250" y="7288"/>
                    <a:pt x="64193" y="7288"/>
                  </a:cubicBezTo>
                  <a:cubicBezTo>
                    <a:pt x="81553" y="7288"/>
                    <a:pt x="86265" y="27118"/>
                    <a:pt x="86265" y="29693"/>
                  </a:cubicBezTo>
                  <a:cubicBezTo>
                    <a:pt x="86265" y="30981"/>
                    <a:pt x="85769" y="32526"/>
                    <a:pt x="85521" y="33556"/>
                  </a:cubicBezTo>
                  <a:lnTo>
                    <a:pt x="73865" y="81199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F531CC2-34A4-E3BB-CCAC-404F0854C6C3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5023827" y="3485401"/>
              <a:ext cx="82190" cy="367897"/>
            </a:xfrm>
            <a:custGeom>
              <a:avLst/>
              <a:gdLst>
                <a:gd name="connsiteX0" fmla="*/ 82414 w 82190"/>
                <a:gd name="connsiteY0" fmla="*/ 364293 h 367897"/>
                <a:gd name="connsiteX1" fmla="*/ 76391 w 82190"/>
                <a:gd name="connsiteY1" fmla="*/ 356199 h 367897"/>
                <a:gd name="connsiteX2" fmla="*/ 20771 w 82190"/>
                <a:gd name="connsiteY2" fmla="*/ 184023 h 367897"/>
                <a:gd name="connsiteX3" fmla="*/ 77809 w 82190"/>
                <a:gd name="connsiteY3" fmla="*/ 10008 h 367897"/>
                <a:gd name="connsiteX4" fmla="*/ 82414 w 82190"/>
                <a:gd name="connsiteY4" fmla="*/ 3754 h 367897"/>
                <a:gd name="connsiteX5" fmla="*/ 78871 w 82190"/>
                <a:gd name="connsiteY5" fmla="*/ 75 h 367897"/>
                <a:gd name="connsiteX6" fmla="*/ 22542 w 82190"/>
                <a:gd name="connsiteY6" fmla="*/ 71815 h 367897"/>
                <a:gd name="connsiteX7" fmla="*/ 223 w 82190"/>
                <a:gd name="connsiteY7" fmla="*/ 184023 h 367897"/>
                <a:gd name="connsiteX8" fmla="*/ 23605 w 82190"/>
                <a:gd name="connsiteY8" fmla="*/ 298807 h 367897"/>
                <a:gd name="connsiteX9" fmla="*/ 78871 w 82190"/>
                <a:gd name="connsiteY9" fmla="*/ 367972 h 367897"/>
                <a:gd name="connsiteX10" fmla="*/ 82414 w 82190"/>
                <a:gd name="connsiteY10" fmla="*/ 364293 h 36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67897">
                  <a:moveTo>
                    <a:pt x="82414" y="364293"/>
                  </a:moveTo>
                  <a:cubicBezTo>
                    <a:pt x="82414" y="363189"/>
                    <a:pt x="82414" y="362454"/>
                    <a:pt x="76391" y="356199"/>
                  </a:cubicBezTo>
                  <a:cubicBezTo>
                    <a:pt x="32107" y="309844"/>
                    <a:pt x="20771" y="240312"/>
                    <a:pt x="20771" y="184023"/>
                  </a:cubicBezTo>
                  <a:cubicBezTo>
                    <a:pt x="20771" y="120009"/>
                    <a:pt x="34233" y="55995"/>
                    <a:pt x="77809" y="10008"/>
                  </a:cubicBezTo>
                  <a:cubicBezTo>
                    <a:pt x="82414" y="5593"/>
                    <a:pt x="82414" y="4857"/>
                    <a:pt x="82414" y="3754"/>
                  </a:cubicBezTo>
                  <a:cubicBezTo>
                    <a:pt x="82414" y="1178"/>
                    <a:pt x="80997" y="75"/>
                    <a:pt x="78871" y="75"/>
                  </a:cubicBezTo>
                  <a:cubicBezTo>
                    <a:pt x="75329" y="75"/>
                    <a:pt x="43444" y="25092"/>
                    <a:pt x="22542" y="71815"/>
                  </a:cubicBezTo>
                  <a:cubicBezTo>
                    <a:pt x="4474" y="112283"/>
                    <a:pt x="223" y="153120"/>
                    <a:pt x="223" y="184023"/>
                  </a:cubicBezTo>
                  <a:cubicBezTo>
                    <a:pt x="223" y="212719"/>
                    <a:pt x="4120" y="257235"/>
                    <a:pt x="23605" y="298807"/>
                  </a:cubicBezTo>
                  <a:cubicBezTo>
                    <a:pt x="44861" y="344059"/>
                    <a:pt x="75329" y="367972"/>
                    <a:pt x="78871" y="367972"/>
                  </a:cubicBezTo>
                  <a:cubicBezTo>
                    <a:pt x="80997" y="367972"/>
                    <a:pt x="82414" y="366868"/>
                    <a:pt x="82414" y="364293"/>
                  </a:cubicBez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680CA85-E336-1FC1-D84B-DA521ED13A78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5134675" y="3531021"/>
              <a:ext cx="108761" cy="234350"/>
            </a:xfrm>
            <a:custGeom>
              <a:avLst/>
              <a:gdLst>
                <a:gd name="connsiteX0" fmla="*/ 65059 w 108761"/>
                <a:gd name="connsiteY0" fmla="*/ 83220 h 234350"/>
                <a:gd name="connsiteX1" fmla="*/ 98360 w 108761"/>
                <a:gd name="connsiteY1" fmla="*/ 83220 h 234350"/>
                <a:gd name="connsiteX2" fmla="*/ 108988 w 108761"/>
                <a:gd name="connsiteY2" fmla="*/ 75862 h 234350"/>
                <a:gd name="connsiteX3" fmla="*/ 99069 w 108761"/>
                <a:gd name="connsiteY3" fmla="*/ 71815 h 234350"/>
                <a:gd name="connsiteX4" fmla="*/ 67893 w 108761"/>
                <a:gd name="connsiteY4" fmla="*/ 71815 h 234350"/>
                <a:gd name="connsiteX5" fmla="*/ 82418 w 108761"/>
                <a:gd name="connsiteY5" fmla="*/ 10008 h 234350"/>
                <a:gd name="connsiteX6" fmla="*/ 72144 w 108761"/>
                <a:gd name="connsiteY6" fmla="*/ 75 h 234350"/>
                <a:gd name="connsiteX7" fmla="*/ 57973 w 108761"/>
                <a:gd name="connsiteY7" fmla="*/ 13319 h 234350"/>
                <a:gd name="connsiteX8" fmla="*/ 44157 w 108761"/>
                <a:gd name="connsiteY8" fmla="*/ 71815 h 234350"/>
                <a:gd name="connsiteX9" fmla="*/ 10855 w 108761"/>
                <a:gd name="connsiteY9" fmla="*/ 71815 h 234350"/>
                <a:gd name="connsiteX10" fmla="*/ 227 w 108761"/>
                <a:gd name="connsiteY10" fmla="*/ 78805 h 234350"/>
                <a:gd name="connsiteX11" fmla="*/ 10146 w 108761"/>
                <a:gd name="connsiteY11" fmla="*/ 83220 h 234350"/>
                <a:gd name="connsiteX12" fmla="*/ 41322 w 108761"/>
                <a:gd name="connsiteY12" fmla="*/ 83220 h 234350"/>
                <a:gd name="connsiteX13" fmla="*/ 14398 w 108761"/>
                <a:gd name="connsiteY13" fmla="*/ 200579 h 234350"/>
                <a:gd name="connsiteX14" fmla="*/ 46991 w 108761"/>
                <a:gd name="connsiteY14" fmla="*/ 234425 h 234350"/>
                <a:gd name="connsiteX15" fmla="*/ 103320 w 108761"/>
                <a:gd name="connsiteY15" fmla="*/ 177769 h 234350"/>
                <a:gd name="connsiteX16" fmla="*/ 99069 w 108761"/>
                <a:gd name="connsiteY16" fmla="*/ 174090 h 234350"/>
                <a:gd name="connsiteX17" fmla="*/ 93755 w 108761"/>
                <a:gd name="connsiteY17" fmla="*/ 179241 h 234350"/>
                <a:gd name="connsiteX18" fmla="*/ 47699 w 108761"/>
                <a:gd name="connsiteY18" fmla="*/ 226332 h 234350"/>
                <a:gd name="connsiteX19" fmla="*/ 36717 w 108761"/>
                <a:gd name="connsiteY19" fmla="*/ 209408 h 234350"/>
                <a:gd name="connsiteX20" fmla="*/ 38842 w 108761"/>
                <a:gd name="connsiteY20" fmla="*/ 191749 h 234350"/>
                <a:gd name="connsiteX21" fmla="*/ 65059 w 108761"/>
                <a:gd name="connsiteY21" fmla="*/ 83220 h 23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34350">
                  <a:moveTo>
                    <a:pt x="65059" y="83220"/>
                  </a:moveTo>
                  <a:lnTo>
                    <a:pt x="98360" y="83220"/>
                  </a:lnTo>
                  <a:cubicBezTo>
                    <a:pt x="105446" y="83220"/>
                    <a:pt x="108988" y="83220"/>
                    <a:pt x="108988" y="75862"/>
                  </a:cubicBezTo>
                  <a:cubicBezTo>
                    <a:pt x="108988" y="71815"/>
                    <a:pt x="105446" y="71815"/>
                    <a:pt x="99069" y="71815"/>
                  </a:cubicBezTo>
                  <a:lnTo>
                    <a:pt x="67893" y="71815"/>
                  </a:lnTo>
                  <a:cubicBezTo>
                    <a:pt x="80647" y="19573"/>
                    <a:pt x="82418" y="12215"/>
                    <a:pt x="82418" y="10008"/>
                  </a:cubicBezTo>
                  <a:cubicBezTo>
                    <a:pt x="82418" y="3754"/>
                    <a:pt x="78167" y="75"/>
                    <a:pt x="72144" y="75"/>
                  </a:cubicBezTo>
                  <a:cubicBezTo>
                    <a:pt x="71081" y="75"/>
                    <a:pt x="61162" y="443"/>
                    <a:pt x="57973" y="13319"/>
                  </a:cubicBezTo>
                  <a:lnTo>
                    <a:pt x="44157" y="71815"/>
                  </a:lnTo>
                  <a:lnTo>
                    <a:pt x="10855" y="71815"/>
                  </a:lnTo>
                  <a:cubicBezTo>
                    <a:pt x="3770" y="71815"/>
                    <a:pt x="227" y="71815"/>
                    <a:pt x="227" y="78805"/>
                  </a:cubicBezTo>
                  <a:cubicBezTo>
                    <a:pt x="227" y="83220"/>
                    <a:pt x="3061" y="83220"/>
                    <a:pt x="10146" y="83220"/>
                  </a:cubicBezTo>
                  <a:lnTo>
                    <a:pt x="41322" y="83220"/>
                  </a:lnTo>
                  <a:cubicBezTo>
                    <a:pt x="15815" y="187702"/>
                    <a:pt x="14398" y="193957"/>
                    <a:pt x="14398" y="200579"/>
                  </a:cubicBezTo>
                  <a:cubicBezTo>
                    <a:pt x="14398" y="220445"/>
                    <a:pt x="27860" y="234425"/>
                    <a:pt x="46991" y="234425"/>
                  </a:cubicBezTo>
                  <a:cubicBezTo>
                    <a:pt x="83126" y="234425"/>
                    <a:pt x="103320" y="180712"/>
                    <a:pt x="103320" y="177769"/>
                  </a:cubicBezTo>
                  <a:cubicBezTo>
                    <a:pt x="103320" y="174090"/>
                    <a:pt x="100486" y="174090"/>
                    <a:pt x="99069" y="174090"/>
                  </a:cubicBezTo>
                  <a:cubicBezTo>
                    <a:pt x="95880" y="174090"/>
                    <a:pt x="95526" y="175194"/>
                    <a:pt x="93755" y="179241"/>
                  </a:cubicBezTo>
                  <a:cubicBezTo>
                    <a:pt x="78521" y="217502"/>
                    <a:pt x="59744" y="226332"/>
                    <a:pt x="47699" y="226332"/>
                  </a:cubicBezTo>
                  <a:cubicBezTo>
                    <a:pt x="40260" y="226332"/>
                    <a:pt x="36717" y="221549"/>
                    <a:pt x="36717" y="209408"/>
                  </a:cubicBezTo>
                  <a:cubicBezTo>
                    <a:pt x="36717" y="200579"/>
                    <a:pt x="37425" y="198003"/>
                    <a:pt x="38842" y="191749"/>
                  </a:cubicBezTo>
                  <a:lnTo>
                    <a:pt x="65059" y="83220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8E8D1F5A-4B73-EEAE-4753-FA4F1ED658CF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5362588" y="3661992"/>
              <a:ext cx="216459" cy="14715"/>
            </a:xfrm>
            <a:custGeom>
              <a:avLst/>
              <a:gdLst>
                <a:gd name="connsiteX0" fmla="*/ 204293 w 216459"/>
                <a:gd name="connsiteY0" fmla="*/ 14791 h 14715"/>
                <a:gd name="connsiteX1" fmla="*/ 216693 w 216459"/>
                <a:gd name="connsiteY1" fmla="*/ 7433 h 14715"/>
                <a:gd name="connsiteX2" fmla="*/ 204293 w 216459"/>
                <a:gd name="connsiteY2" fmla="*/ 75 h 14715"/>
                <a:gd name="connsiteX3" fmla="*/ 12632 w 216459"/>
                <a:gd name="connsiteY3" fmla="*/ 75 h 14715"/>
                <a:gd name="connsiteX4" fmla="*/ 233 w 216459"/>
                <a:gd name="connsiteY4" fmla="*/ 7433 h 14715"/>
                <a:gd name="connsiteX5" fmla="*/ 12632 w 216459"/>
                <a:gd name="connsiteY5" fmla="*/ 14791 h 14715"/>
                <a:gd name="connsiteX6" fmla="*/ 204293 w 216459"/>
                <a:gd name="connsiteY6" fmla="*/ 14791 h 1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459" h="14715">
                  <a:moveTo>
                    <a:pt x="204293" y="14791"/>
                  </a:moveTo>
                  <a:cubicBezTo>
                    <a:pt x="210316" y="14791"/>
                    <a:pt x="216693" y="14791"/>
                    <a:pt x="216693" y="7433"/>
                  </a:cubicBezTo>
                  <a:cubicBezTo>
                    <a:pt x="216693" y="75"/>
                    <a:pt x="210316" y="75"/>
                    <a:pt x="204293" y="75"/>
                  </a:cubicBezTo>
                  <a:lnTo>
                    <a:pt x="12632" y="75"/>
                  </a:lnTo>
                  <a:cubicBezTo>
                    <a:pt x="6610" y="75"/>
                    <a:pt x="233" y="75"/>
                    <a:pt x="233" y="7433"/>
                  </a:cubicBezTo>
                  <a:cubicBezTo>
                    <a:pt x="233" y="14791"/>
                    <a:pt x="6610" y="14791"/>
                    <a:pt x="12632" y="14791"/>
                  </a:cubicBezTo>
                  <a:lnTo>
                    <a:pt x="204293" y="14791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2728DA1-E7D1-4BA1-05C7-9133482A30B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5695602" y="3531021"/>
              <a:ext cx="108761" cy="234350"/>
            </a:xfrm>
            <a:custGeom>
              <a:avLst/>
              <a:gdLst>
                <a:gd name="connsiteX0" fmla="*/ 65074 w 108761"/>
                <a:gd name="connsiteY0" fmla="*/ 83220 h 234350"/>
                <a:gd name="connsiteX1" fmla="*/ 98376 w 108761"/>
                <a:gd name="connsiteY1" fmla="*/ 83220 h 234350"/>
                <a:gd name="connsiteX2" fmla="*/ 109004 w 108761"/>
                <a:gd name="connsiteY2" fmla="*/ 75862 h 234350"/>
                <a:gd name="connsiteX3" fmla="*/ 99084 w 108761"/>
                <a:gd name="connsiteY3" fmla="*/ 71815 h 234350"/>
                <a:gd name="connsiteX4" fmla="*/ 67909 w 108761"/>
                <a:gd name="connsiteY4" fmla="*/ 71815 h 234350"/>
                <a:gd name="connsiteX5" fmla="*/ 82434 w 108761"/>
                <a:gd name="connsiteY5" fmla="*/ 10008 h 234350"/>
                <a:gd name="connsiteX6" fmla="*/ 72160 w 108761"/>
                <a:gd name="connsiteY6" fmla="*/ 75 h 234350"/>
                <a:gd name="connsiteX7" fmla="*/ 57989 w 108761"/>
                <a:gd name="connsiteY7" fmla="*/ 13319 h 234350"/>
                <a:gd name="connsiteX8" fmla="*/ 44172 w 108761"/>
                <a:gd name="connsiteY8" fmla="*/ 71815 h 234350"/>
                <a:gd name="connsiteX9" fmla="*/ 10871 w 108761"/>
                <a:gd name="connsiteY9" fmla="*/ 71815 h 234350"/>
                <a:gd name="connsiteX10" fmla="*/ 243 w 108761"/>
                <a:gd name="connsiteY10" fmla="*/ 78805 h 234350"/>
                <a:gd name="connsiteX11" fmla="*/ 10162 w 108761"/>
                <a:gd name="connsiteY11" fmla="*/ 83220 h 234350"/>
                <a:gd name="connsiteX12" fmla="*/ 41338 w 108761"/>
                <a:gd name="connsiteY12" fmla="*/ 83220 h 234350"/>
                <a:gd name="connsiteX13" fmla="*/ 14414 w 108761"/>
                <a:gd name="connsiteY13" fmla="*/ 200579 h 234350"/>
                <a:gd name="connsiteX14" fmla="*/ 47006 w 108761"/>
                <a:gd name="connsiteY14" fmla="*/ 234425 h 234350"/>
                <a:gd name="connsiteX15" fmla="*/ 103336 w 108761"/>
                <a:gd name="connsiteY15" fmla="*/ 177769 h 234350"/>
                <a:gd name="connsiteX16" fmla="*/ 99084 w 108761"/>
                <a:gd name="connsiteY16" fmla="*/ 174090 h 234350"/>
                <a:gd name="connsiteX17" fmla="*/ 93770 w 108761"/>
                <a:gd name="connsiteY17" fmla="*/ 179241 h 234350"/>
                <a:gd name="connsiteX18" fmla="*/ 47715 w 108761"/>
                <a:gd name="connsiteY18" fmla="*/ 226332 h 234350"/>
                <a:gd name="connsiteX19" fmla="*/ 36733 w 108761"/>
                <a:gd name="connsiteY19" fmla="*/ 209408 h 234350"/>
                <a:gd name="connsiteX20" fmla="*/ 38858 w 108761"/>
                <a:gd name="connsiteY20" fmla="*/ 191749 h 234350"/>
                <a:gd name="connsiteX21" fmla="*/ 65074 w 108761"/>
                <a:gd name="connsiteY21" fmla="*/ 83220 h 23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34350">
                  <a:moveTo>
                    <a:pt x="65074" y="83220"/>
                  </a:moveTo>
                  <a:lnTo>
                    <a:pt x="98376" y="83220"/>
                  </a:lnTo>
                  <a:cubicBezTo>
                    <a:pt x="105461" y="83220"/>
                    <a:pt x="109004" y="83220"/>
                    <a:pt x="109004" y="75862"/>
                  </a:cubicBezTo>
                  <a:cubicBezTo>
                    <a:pt x="109004" y="71815"/>
                    <a:pt x="105461" y="71815"/>
                    <a:pt x="99084" y="71815"/>
                  </a:cubicBezTo>
                  <a:lnTo>
                    <a:pt x="67909" y="71815"/>
                  </a:lnTo>
                  <a:cubicBezTo>
                    <a:pt x="80662" y="19573"/>
                    <a:pt x="82434" y="12215"/>
                    <a:pt x="82434" y="10008"/>
                  </a:cubicBezTo>
                  <a:cubicBezTo>
                    <a:pt x="82434" y="3754"/>
                    <a:pt x="78182" y="75"/>
                    <a:pt x="72160" y="75"/>
                  </a:cubicBezTo>
                  <a:cubicBezTo>
                    <a:pt x="71097" y="75"/>
                    <a:pt x="61177" y="443"/>
                    <a:pt x="57989" y="13319"/>
                  </a:cubicBezTo>
                  <a:lnTo>
                    <a:pt x="44172" y="71815"/>
                  </a:lnTo>
                  <a:lnTo>
                    <a:pt x="10871" y="71815"/>
                  </a:lnTo>
                  <a:cubicBezTo>
                    <a:pt x="3785" y="71815"/>
                    <a:pt x="243" y="71815"/>
                    <a:pt x="243" y="78805"/>
                  </a:cubicBezTo>
                  <a:cubicBezTo>
                    <a:pt x="243" y="83220"/>
                    <a:pt x="3077" y="83220"/>
                    <a:pt x="10162" y="83220"/>
                  </a:cubicBezTo>
                  <a:lnTo>
                    <a:pt x="41338" y="83220"/>
                  </a:lnTo>
                  <a:cubicBezTo>
                    <a:pt x="15831" y="187702"/>
                    <a:pt x="14414" y="193957"/>
                    <a:pt x="14414" y="200579"/>
                  </a:cubicBezTo>
                  <a:cubicBezTo>
                    <a:pt x="14414" y="220445"/>
                    <a:pt x="27876" y="234425"/>
                    <a:pt x="47006" y="234425"/>
                  </a:cubicBezTo>
                  <a:cubicBezTo>
                    <a:pt x="83142" y="234425"/>
                    <a:pt x="103336" y="180712"/>
                    <a:pt x="103336" y="177769"/>
                  </a:cubicBezTo>
                  <a:cubicBezTo>
                    <a:pt x="103336" y="174090"/>
                    <a:pt x="100501" y="174090"/>
                    <a:pt x="99084" y="174090"/>
                  </a:cubicBezTo>
                  <a:cubicBezTo>
                    <a:pt x="95896" y="174090"/>
                    <a:pt x="95542" y="175194"/>
                    <a:pt x="93770" y="179241"/>
                  </a:cubicBezTo>
                  <a:cubicBezTo>
                    <a:pt x="78537" y="217502"/>
                    <a:pt x="59760" y="226332"/>
                    <a:pt x="47715" y="226332"/>
                  </a:cubicBezTo>
                  <a:cubicBezTo>
                    <a:pt x="40275" y="226332"/>
                    <a:pt x="36733" y="221549"/>
                    <a:pt x="36733" y="209408"/>
                  </a:cubicBezTo>
                  <a:cubicBezTo>
                    <a:pt x="36733" y="200579"/>
                    <a:pt x="37441" y="198003"/>
                    <a:pt x="38858" y="191749"/>
                  </a:cubicBezTo>
                  <a:lnTo>
                    <a:pt x="65074" y="83220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1CFCFDD-94D0-9F36-0EF6-0BC50BEE1CAE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5827290" y="3465464"/>
              <a:ext cx="62245" cy="133399"/>
            </a:xfrm>
            <a:custGeom>
              <a:avLst/>
              <a:gdLst>
                <a:gd name="connsiteX0" fmla="*/ 60260 w 62245"/>
                <a:gd name="connsiteY0" fmla="*/ 22476 h 133399"/>
                <a:gd name="connsiteX1" fmla="*/ 62492 w 62245"/>
                <a:gd name="connsiteY1" fmla="*/ 14235 h 133399"/>
                <a:gd name="connsiteX2" fmla="*/ 47860 w 62245"/>
                <a:gd name="connsiteY2" fmla="*/ 71 h 133399"/>
                <a:gd name="connsiteX3" fmla="*/ 34221 w 62245"/>
                <a:gd name="connsiteY3" fmla="*/ 12174 h 133399"/>
                <a:gd name="connsiteX4" fmla="*/ 1486 w 62245"/>
                <a:gd name="connsiteY4" fmla="*/ 123684 h 133399"/>
                <a:gd name="connsiteX5" fmla="*/ 246 w 62245"/>
                <a:gd name="connsiteY5" fmla="*/ 127805 h 133399"/>
                <a:gd name="connsiteX6" fmla="*/ 9918 w 62245"/>
                <a:gd name="connsiteY6" fmla="*/ 133470 h 133399"/>
                <a:gd name="connsiteX7" fmla="*/ 13638 w 62245"/>
                <a:gd name="connsiteY7" fmla="*/ 129092 h 133399"/>
                <a:gd name="connsiteX8" fmla="*/ 60260 w 62245"/>
                <a:gd name="connsiteY8" fmla="*/ 22476 h 13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45" h="133399">
                  <a:moveTo>
                    <a:pt x="60260" y="22476"/>
                  </a:moveTo>
                  <a:cubicBezTo>
                    <a:pt x="62244" y="18098"/>
                    <a:pt x="62492" y="16037"/>
                    <a:pt x="62492" y="14235"/>
                  </a:cubicBezTo>
                  <a:cubicBezTo>
                    <a:pt x="62492" y="6251"/>
                    <a:pt x="55548" y="71"/>
                    <a:pt x="47860" y="71"/>
                  </a:cubicBezTo>
                  <a:cubicBezTo>
                    <a:pt x="38437" y="71"/>
                    <a:pt x="35461" y="8054"/>
                    <a:pt x="34221" y="12174"/>
                  </a:cubicBezTo>
                  <a:lnTo>
                    <a:pt x="1486" y="123684"/>
                  </a:lnTo>
                  <a:cubicBezTo>
                    <a:pt x="1238" y="124199"/>
                    <a:pt x="246" y="127547"/>
                    <a:pt x="246" y="127805"/>
                  </a:cubicBezTo>
                  <a:cubicBezTo>
                    <a:pt x="246" y="130895"/>
                    <a:pt x="7934" y="133470"/>
                    <a:pt x="9918" y="133470"/>
                  </a:cubicBezTo>
                  <a:cubicBezTo>
                    <a:pt x="11654" y="133470"/>
                    <a:pt x="11902" y="132955"/>
                    <a:pt x="13638" y="129092"/>
                  </a:cubicBezTo>
                  <a:lnTo>
                    <a:pt x="60260" y="22476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F4EC70E-4667-40B6-F7A7-2CB6D4C6DA8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5934972" y="3485401"/>
              <a:ext cx="82191" cy="367897"/>
            </a:xfrm>
            <a:custGeom>
              <a:avLst/>
              <a:gdLst>
                <a:gd name="connsiteX0" fmla="*/ 82440 w 82191"/>
                <a:gd name="connsiteY0" fmla="*/ 184023 h 367897"/>
                <a:gd name="connsiteX1" fmla="*/ 59058 w 82191"/>
                <a:gd name="connsiteY1" fmla="*/ 69239 h 367897"/>
                <a:gd name="connsiteX2" fmla="*/ 3792 w 82191"/>
                <a:gd name="connsiteY2" fmla="*/ 75 h 367897"/>
                <a:gd name="connsiteX3" fmla="*/ 249 w 82191"/>
                <a:gd name="connsiteY3" fmla="*/ 3754 h 367897"/>
                <a:gd name="connsiteX4" fmla="*/ 6980 w 82191"/>
                <a:gd name="connsiteY4" fmla="*/ 12215 h 367897"/>
                <a:gd name="connsiteX5" fmla="*/ 61892 w 82191"/>
                <a:gd name="connsiteY5" fmla="*/ 184023 h 367897"/>
                <a:gd name="connsiteX6" fmla="*/ 4855 w 82191"/>
                <a:gd name="connsiteY6" fmla="*/ 358039 h 367897"/>
                <a:gd name="connsiteX7" fmla="*/ 249 w 82191"/>
                <a:gd name="connsiteY7" fmla="*/ 364293 h 367897"/>
                <a:gd name="connsiteX8" fmla="*/ 3792 w 82191"/>
                <a:gd name="connsiteY8" fmla="*/ 367972 h 367897"/>
                <a:gd name="connsiteX9" fmla="*/ 60121 w 82191"/>
                <a:gd name="connsiteY9" fmla="*/ 296232 h 367897"/>
                <a:gd name="connsiteX10" fmla="*/ 82440 w 82191"/>
                <a:gd name="connsiteY10" fmla="*/ 184023 h 36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67897">
                  <a:moveTo>
                    <a:pt x="82440" y="184023"/>
                  </a:moveTo>
                  <a:cubicBezTo>
                    <a:pt x="82440" y="155327"/>
                    <a:pt x="78543" y="110812"/>
                    <a:pt x="59058" y="69239"/>
                  </a:cubicBezTo>
                  <a:cubicBezTo>
                    <a:pt x="37802" y="23988"/>
                    <a:pt x="7334" y="75"/>
                    <a:pt x="3792" y="75"/>
                  </a:cubicBezTo>
                  <a:cubicBezTo>
                    <a:pt x="1666" y="75"/>
                    <a:pt x="249" y="1546"/>
                    <a:pt x="249" y="3754"/>
                  </a:cubicBezTo>
                  <a:cubicBezTo>
                    <a:pt x="249" y="4857"/>
                    <a:pt x="249" y="5593"/>
                    <a:pt x="6980" y="12215"/>
                  </a:cubicBezTo>
                  <a:cubicBezTo>
                    <a:pt x="41699" y="48637"/>
                    <a:pt x="61892" y="107133"/>
                    <a:pt x="61892" y="184023"/>
                  </a:cubicBezTo>
                  <a:cubicBezTo>
                    <a:pt x="61892" y="246934"/>
                    <a:pt x="48784" y="311684"/>
                    <a:pt x="4855" y="358039"/>
                  </a:cubicBezTo>
                  <a:cubicBezTo>
                    <a:pt x="249" y="362454"/>
                    <a:pt x="249" y="363189"/>
                    <a:pt x="249" y="364293"/>
                  </a:cubicBezTo>
                  <a:cubicBezTo>
                    <a:pt x="249" y="366500"/>
                    <a:pt x="1666" y="367972"/>
                    <a:pt x="3792" y="367972"/>
                  </a:cubicBezTo>
                  <a:cubicBezTo>
                    <a:pt x="7334" y="367972"/>
                    <a:pt x="39219" y="342955"/>
                    <a:pt x="60121" y="296232"/>
                  </a:cubicBezTo>
                  <a:cubicBezTo>
                    <a:pt x="78189" y="255763"/>
                    <a:pt x="82440" y="214927"/>
                    <a:pt x="82440" y="184023"/>
                  </a:cubicBez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495BD877-CD76-4D75-3FF4-756E1025F71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6170797" y="3626306"/>
              <a:ext cx="235590" cy="86087"/>
            </a:xfrm>
            <a:custGeom>
              <a:avLst/>
              <a:gdLst>
                <a:gd name="connsiteX0" fmla="*/ 223801 w 235590"/>
                <a:gd name="connsiteY0" fmla="*/ 14791 h 86087"/>
                <a:gd name="connsiteX1" fmla="*/ 235846 w 235590"/>
                <a:gd name="connsiteY1" fmla="*/ 7433 h 86087"/>
                <a:gd name="connsiteX2" fmla="*/ 224155 w 235590"/>
                <a:gd name="connsiteY2" fmla="*/ 75 h 86087"/>
                <a:gd name="connsiteX3" fmla="*/ 11947 w 235590"/>
                <a:gd name="connsiteY3" fmla="*/ 75 h 86087"/>
                <a:gd name="connsiteX4" fmla="*/ 256 w 235590"/>
                <a:gd name="connsiteY4" fmla="*/ 7433 h 86087"/>
                <a:gd name="connsiteX5" fmla="*/ 12301 w 235590"/>
                <a:gd name="connsiteY5" fmla="*/ 14791 h 86087"/>
                <a:gd name="connsiteX6" fmla="*/ 223801 w 235590"/>
                <a:gd name="connsiteY6" fmla="*/ 14791 h 86087"/>
                <a:gd name="connsiteX7" fmla="*/ 224155 w 235590"/>
                <a:gd name="connsiteY7" fmla="*/ 86163 h 86087"/>
                <a:gd name="connsiteX8" fmla="*/ 235846 w 235590"/>
                <a:gd name="connsiteY8" fmla="*/ 78805 h 86087"/>
                <a:gd name="connsiteX9" fmla="*/ 223801 w 235590"/>
                <a:gd name="connsiteY9" fmla="*/ 71447 h 86087"/>
                <a:gd name="connsiteX10" fmla="*/ 12301 w 235590"/>
                <a:gd name="connsiteY10" fmla="*/ 71447 h 86087"/>
                <a:gd name="connsiteX11" fmla="*/ 256 w 235590"/>
                <a:gd name="connsiteY11" fmla="*/ 78805 h 86087"/>
                <a:gd name="connsiteX12" fmla="*/ 11947 w 235590"/>
                <a:gd name="connsiteY12" fmla="*/ 86163 h 86087"/>
                <a:gd name="connsiteX13" fmla="*/ 224155 w 235590"/>
                <a:gd name="connsiteY13" fmla="*/ 86163 h 8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90" h="86087">
                  <a:moveTo>
                    <a:pt x="223801" y="14791"/>
                  </a:moveTo>
                  <a:cubicBezTo>
                    <a:pt x="229115" y="14791"/>
                    <a:pt x="235846" y="14791"/>
                    <a:pt x="235846" y="7433"/>
                  </a:cubicBezTo>
                  <a:cubicBezTo>
                    <a:pt x="235846" y="75"/>
                    <a:pt x="229115" y="75"/>
                    <a:pt x="224155" y="75"/>
                  </a:cubicBezTo>
                  <a:lnTo>
                    <a:pt x="11947" y="75"/>
                  </a:lnTo>
                  <a:cubicBezTo>
                    <a:pt x="6987" y="75"/>
                    <a:pt x="256" y="75"/>
                    <a:pt x="256" y="7433"/>
                  </a:cubicBezTo>
                  <a:cubicBezTo>
                    <a:pt x="256" y="14791"/>
                    <a:pt x="6987" y="14791"/>
                    <a:pt x="12301" y="14791"/>
                  </a:cubicBezTo>
                  <a:lnTo>
                    <a:pt x="223801" y="14791"/>
                  </a:lnTo>
                  <a:close/>
                  <a:moveTo>
                    <a:pt x="224155" y="86163"/>
                  </a:moveTo>
                  <a:cubicBezTo>
                    <a:pt x="229115" y="86163"/>
                    <a:pt x="235846" y="86163"/>
                    <a:pt x="235846" y="78805"/>
                  </a:cubicBezTo>
                  <a:cubicBezTo>
                    <a:pt x="235846" y="71447"/>
                    <a:pt x="229115" y="71447"/>
                    <a:pt x="223801" y="71447"/>
                  </a:cubicBezTo>
                  <a:lnTo>
                    <a:pt x="12301" y="71447"/>
                  </a:lnTo>
                  <a:cubicBezTo>
                    <a:pt x="6987" y="71447"/>
                    <a:pt x="256" y="71447"/>
                    <a:pt x="256" y="78805"/>
                  </a:cubicBezTo>
                  <a:cubicBezTo>
                    <a:pt x="256" y="86163"/>
                    <a:pt x="6987" y="86163"/>
                    <a:pt x="11947" y="86163"/>
                  </a:cubicBezTo>
                  <a:lnTo>
                    <a:pt x="224155" y="86163"/>
                  </a:lnTo>
                  <a:close/>
                </a:path>
              </a:pathLst>
            </a:custGeom>
            <a:solidFill>
              <a:srgbClr val="000000"/>
            </a:solidFill>
            <a:ln w="3576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6716EF-5CF5-7616-59AF-5538621CA284}"/>
                  </a:ext>
                </a:extLst>
              </p:cNvPr>
              <p:cNvSpPr txBox="1"/>
              <p:nvPr/>
            </p:nvSpPr>
            <p:spPr>
              <a:xfrm>
                <a:off x="8346460" y="747873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26716EF-5CF5-7616-59AF-5538621C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460" y="747873"/>
                <a:ext cx="527517" cy="52322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93BC3B-F47E-A5CC-482C-7F1481B25123}"/>
                  </a:ext>
                </a:extLst>
              </p:cNvPr>
              <p:cNvSpPr txBox="1"/>
              <p:nvPr/>
            </p:nvSpPr>
            <p:spPr>
              <a:xfrm>
                <a:off x="10079639" y="747873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93BC3B-F47E-A5CC-482C-7F1481B25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39" y="747873"/>
                <a:ext cx="408253" cy="52322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B8ED86-52E0-B7C7-DB6B-560C6933092B}"/>
                  </a:ext>
                </a:extLst>
              </p:cNvPr>
              <p:cNvSpPr txBox="1"/>
              <p:nvPr/>
            </p:nvSpPr>
            <p:spPr>
              <a:xfrm>
                <a:off x="9202154" y="-38632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5B8ED86-52E0-B7C7-DB6B-560C69330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154" y="-38632"/>
                <a:ext cx="463267" cy="5232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 descr="\documentclass{article}&#10;\usepackage{amsmath}&#10;\usepackage{bm}&#10;\pagestyle{empty}&#10;\begin{document}&#10;&#10;\begin{equation*}&#10;G^{(0)}_{\mu, k}(t - t') = &#10;\end{equation*}&#10;&#10;&#10;\end{document}" title="IguanaTex Vector Display">
            <a:extLst>
              <a:ext uri="{FF2B5EF4-FFF2-40B4-BE49-F238E27FC236}">
                <a16:creationId xmlns:a16="http://schemas.microsoft.com/office/drawing/2014/main" id="{98CF0C32-0D97-7ADC-AB23-11E224CC80F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60515" y="341867"/>
            <a:ext cx="2135536" cy="529955"/>
            <a:chOff x="9882527" y="4827019"/>
            <a:chExt cx="2135536" cy="529955"/>
          </a:xfrm>
        </p:grpSpPr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679BB8F-DB7A-3F83-FCF6-BC3CDB47789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882527" y="4947274"/>
              <a:ext cx="254676" cy="257555"/>
            </a:xfrm>
            <a:custGeom>
              <a:avLst/>
              <a:gdLst>
                <a:gd name="connsiteX0" fmla="*/ 254880 w 254676"/>
                <a:gd name="connsiteY0" fmla="*/ 3617 h 257555"/>
                <a:gd name="connsiteX1" fmla="*/ 250935 w 254676"/>
                <a:gd name="connsiteY1" fmla="*/ 75 h 257555"/>
                <a:gd name="connsiteX2" fmla="*/ 245554 w 254676"/>
                <a:gd name="connsiteY2" fmla="*/ 4326 h 257555"/>
                <a:gd name="connsiteX3" fmla="*/ 220445 w 254676"/>
                <a:gd name="connsiteY3" fmla="*/ 31605 h 257555"/>
                <a:gd name="connsiteX4" fmla="*/ 160901 w 254676"/>
                <a:gd name="connsiteY4" fmla="*/ 75 h 257555"/>
                <a:gd name="connsiteX5" fmla="*/ 203 w 254676"/>
                <a:gd name="connsiteY5" fmla="*/ 160560 h 257555"/>
                <a:gd name="connsiteX6" fmla="*/ 98129 w 254676"/>
                <a:gd name="connsiteY6" fmla="*/ 257630 h 257555"/>
                <a:gd name="connsiteX7" fmla="*/ 142966 w 254676"/>
                <a:gd name="connsiteY7" fmla="*/ 249128 h 257555"/>
                <a:gd name="connsiteX8" fmla="*/ 174173 w 254676"/>
                <a:gd name="connsiteY8" fmla="*/ 227517 h 257555"/>
                <a:gd name="connsiteX9" fmla="*/ 190314 w 254676"/>
                <a:gd name="connsiteY9" fmla="*/ 249482 h 257555"/>
                <a:gd name="connsiteX10" fmla="*/ 192825 w 254676"/>
                <a:gd name="connsiteY10" fmla="*/ 248065 h 257555"/>
                <a:gd name="connsiteX11" fmla="*/ 198923 w 254676"/>
                <a:gd name="connsiteY11" fmla="*/ 226454 h 257555"/>
                <a:gd name="connsiteX12" fmla="*/ 205738 w 254676"/>
                <a:gd name="connsiteY12" fmla="*/ 199175 h 257555"/>
                <a:gd name="connsiteX13" fmla="*/ 210402 w 254676"/>
                <a:gd name="connsiteY13" fmla="*/ 181107 h 257555"/>
                <a:gd name="connsiteX14" fmla="*/ 235152 w 254676"/>
                <a:gd name="connsiteY14" fmla="*/ 164102 h 257555"/>
                <a:gd name="connsiteX15" fmla="*/ 240891 w 254676"/>
                <a:gd name="connsiteY15" fmla="*/ 157017 h 257555"/>
                <a:gd name="connsiteX16" fmla="*/ 236228 w 254676"/>
                <a:gd name="connsiteY16" fmla="*/ 153120 h 257555"/>
                <a:gd name="connsiteX17" fmla="*/ 198564 w 254676"/>
                <a:gd name="connsiteY17" fmla="*/ 154183 h 257555"/>
                <a:gd name="connsiteX18" fmla="*/ 148346 w 254676"/>
                <a:gd name="connsiteY18" fmla="*/ 153120 h 257555"/>
                <a:gd name="connsiteX19" fmla="*/ 140814 w 254676"/>
                <a:gd name="connsiteY19" fmla="*/ 160205 h 257555"/>
                <a:gd name="connsiteX20" fmla="*/ 151575 w 254676"/>
                <a:gd name="connsiteY20" fmla="*/ 164102 h 257555"/>
                <a:gd name="connsiteX21" fmla="*/ 170586 w 254676"/>
                <a:gd name="connsiteY21" fmla="*/ 164811 h 257555"/>
                <a:gd name="connsiteX22" fmla="*/ 181706 w 254676"/>
                <a:gd name="connsiteY22" fmla="*/ 171542 h 257555"/>
                <a:gd name="connsiteX23" fmla="*/ 174173 w 254676"/>
                <a:gd name="connsiteY23" fmla="*/ 203781 h 257555"/>
                <a:gd name="connsiteX24" fmla="*/ 104944 w 254676"/>
                <a:gd name="connsiteY24" fmla="*/ 246648 h 257555"/>
                <a:gd name="connsiteX25" fmla="*/ 32845 w 254676"/>
                <a:gd name="connsiteY25" fmla="*/ 172251 h 257555"/>
                <a:gd name="connsiteX26" fmla="*/ 74096 w 254676"/>
                <a:gd name="connsiteY26" fmla="*/ 56758 h 257555"/>
                <a:gd name="connsiteX27" fmla="*/ 163771 w 254676"/>
                <a:gd name="connsiteY27" fmla="*/ 11057 h 257555"/>
                <a:gd name="connsiteX28" fmla="*/ 221521 w 254676"/>
                <a:gd name="connsiteY28" fmla="*/ 79432 h 257555"/>
                <a:gd name="connsiteX29" fmla="*/ 220445 w 254676"/>
                <a:gd name="connsiteY29" fmla="*/ 97499 h 257555"/>
                <a:gd name="connsiteX30" fmla="*/ 225826 w 254676"/>
                <a:gd name="connsiteY30" fmla="*/ 101042 h 257555"/>
                <a:gd name="connsiteX31" fmla="*/ 232282 w 254676"/>
                <a:gd name="connsiteY31" fmla="*/ 93957 h 257555"/>
                <a:gd name="connsiteX32" fmla="*/ 254880 w 254676"/>
                <a:gd name="connsiteY32" fmla="*/ 3617 h 2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4676" h="257555">
                  <a:moveTo>
                    <a:pt x="254880" y="3617"/>
                  </a:moveTo>
                  <a:cubicBezTo>
                    <a:pt x="254880" y="2555"/>
                    <a:pt x="254163" y="75"/>
                    <a:pt x="250935" y="75"/>
                  </a:cubicBezTo>
                  <a:cubicBezTo>
                    <a:pt x="249859" y="75"/>
                    <a:pt x="249500" y="429"/>
                    <a:pt x="245554" y="4326"/>
                  </a:cubicBezTo>
                  <a:lnTo>
                    <a:pt x="220445" y="31605"/>
                  </a:lnTo>
                  <a:cubicBezTo>
                    <a:pt x="217217" y="26645"/>
                    <a:pt x="200717" y="75"/>
                    <a:pt x="160901" y="75"/>
                  </a:cubicBezTo>
                  <a:cubicBezTo>
                    <a:pt x="80911" y="75"/>
                    <a:pt x="203" y="78369"/>
                    <a:pt x="203" y="160560"/>
                  </a:cubicBezTo>
                  <a:cubicBezTo>
                    <a:pt x="203" y="216889"/>
                    <a:pt x="40019" y="257630"/>
                    <a:pt x="98129" y="257630"/>
                  </a:cubicBezTo>
                  <a:cubicBezTo>
                    <a:pt x="113911" y="257630"/>
                    <a:pt x="130053" y="254442"/>
                    <a:pt x="142966" y="249128"/>
                  </a:cubicBezTo>
                  <a:cubicBezTo>
                    <a:pt x="160901" y="242042"/>
                    <a:pt x="167716" y="234602"/>
                    <a:pt x="174173" y="227517"/>
                  </a:cubicBezTo>
                  <a:cubicBezTo>
                    <a:pt x="177401" y="236374"/>
                    <a:pt x="186727" y="249482"/>
                    <a:pt x="190314" y="249482"/>
                  </a:cubicBezTo>
                  <a:cubicBezTo>
                    <a:pt x="192108" y="249482"/>
                    <a:pt x="192825" y="248419"/>
                    <a:pt x="192825" y="248065"/>
                  </a:cubicBezTo>
                  <a:cubicBezTo>
                    <a:pt x="193543" y="247356"/>
                    <a:pt x="197130" y="233894"/>
                    <a:pt x="198923" y="226454"/>
                  </a:cubicBezTo>
                  <a:lnTo>
                    <a:pt x="205738" y="199175"/>
                  </a:lnTo>
                  <a:cubicBezTo>
                    <a:pt x="207173" y="193153"/>
                    <a:pt x="208967" y="187130"/>
                    <a:pt x="210402" y="181107"/>
                  </a:cubicBezTo>
                  <a:cubicBezTo>
                    <a:pt x="214347" y="165165"/>
                    <a:pt x="214706" y="164457"/>
                    <a:pt x="235152" y="164102"/>
                  </a:cubicBezTo>
                  <a:cubicBezTo>
                    <a:pt x="236945" y="164102"/>
                    <a:pt x="240891" y="163748"/>
                    <a:pt x="240891" y="157017"/>
                  </a:cubicBezTo>
                  <a:cubicBezTo>
                    <a:pt x="240891" y="154537"/>
                    <a:pt x="239098" y="153120"/>
                    <a:pt x="236228" y="153120"/>
                  </a:cubicBezTo>
                  <a:cubicBezTo>
                    <a:pt x="227978" y="153120"/>
                    <a:pt x="206815" y="154183"/>
                    <a:pt x="198564" y="154183"/>
                  </a:cubicBezTo>
                  <a:cubicBezTo>
                    <a:pt x="187445" y="154183"/>
                    <a:pt x="159466" y="153120"/>
                    <a:pt x="148346" y="153120"/>
                  </a:cubicBezTo>
                  <a:cubicBezTo>
                    <a:pt x="145118" y="153120"/>
                    <a:pt x="140814" y="153120"/>
                    <a:pt x="140814" y="160205"/>
                  </a:cubicBezTo>
                  <a:cubicBezTo>
                    <a:pt x="140814" y="164102"/>
                    <a:pt x="143683" y="164102"/>
                    <a:pt x="151575" y="164102"/>
                  </a:cubicBezTo>
                  <a:cubicBezTo>
                    <a:pt x="151933" y="164102"/>
                    <a:pt x="162336" y="164102"/>
                    <a:pt x="170586" y="164811"/>
                  </a:cubicBezTo>
                  <a:cubicBezTo>
                    <a:pt x="179912" y="165874"/>
                    <a:pt x="181706" y="166937"/>
                    <a:pt x="181706" y="171542"/>
                  </a:cubicBezTo>
                  <a:cubicBezTo>
                    <a:pt x="181706" y="174731"/>
                    <a:pt x="177760" y="190673"/>
                    <a:pt x="174173" y="203781"/>
                  </a:cubicBezTo>
                  <a:cubicBezTo>
                    <a:pt x="164129" y="242751"/>
                    <a:pt x="117498" y="246648"/>
                    <a:pt x="104944" y="246648"/>
                  </a:cubicBezTo>
                  <a:cubicBezTo>
                    <a:pt x="70509" y="246648"/>
                    <a:pt x="32845" y="226454"/>
                    <a:pt x="32845" y="172251"/>
                  </a:cubicBezTo>
                  <a:cubicBezTo>
                    <a:pt x="32845" y="161268"/>
                    <a:pt x="36432" y="102813"/>
                    <a:pt x="74096" y="56758"/>
                  </a:cubicBezTo>
                  <a:cubicBezTo>
                    <a:pt x="93465" y="32668"/>
                    <a:pt x="128259" y="11057"/>
                    <a:pt x="163771" y="11057"/>
                  </a:cubicBezTo>
                  <a:cubicBezTo>
                    <a:pt x="200358" y="11057"/>
                    <a:pt x="221521" y="38336"/>
                    <a:pt x="221521" y="79432"/>
                  </a:cubicBezTo>
                  <a:cubicBezTo>
                    <a:pt x="221521" y="93602"/>
                    <a:pt x="220445" y="93957"/>
                    <a:pt x="220445" y="97499"/>
                  </a:cubicBezTo>
                  <a:cubicBezTo>
                    <a:pt x="220445" y="101042"/>
                    <a:pt x="224391" y="101042"/>
                    <a:pt x="225826" y="101042"/>
                  </a:cubicBezTo>
                  <a:cubicBezTo>
                    <a:pt x="230489" y="101042"/>
                    <a:pt x="230489" y="100334"/>
                    <a:pt x="232282" y="93957"/>
                  </a:cubicBezTo>
                  <a:lnTo>
                    <a:pt x="254880" y="3617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3BA7DA27-7F86-789F-83A2-DFD7BF9D1097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0175495" y="4827019"/>
              <a:ext cx="65283" cy="247742"/>
            </a:xfrm>
            <a:custGeom>
              <a:avLst/>
              <a:gdLst>
                <a:gd name="connsiteX0" fmla="*/ 60473 w 65283"/>
                <a:gd name="connsiteY0" fmla="*/ 70 h 247742"/>
                <a:gd name="connsiteX1" fmla="*/ 211 w 65283"/>
                <a:gd name="connsiteY1" fmla="*/ 123817 h 247742"/>
                <a:gd name="connsiteX2" fmla="*/ 60473 w 65283"/>
                <a:gd name="connsiteY2" fmla="*/ 247812 h 247742"/>
                <a:gd name="connsiteX3" fmla="*/ 65495 w 65283"/>
                <a:gd name="connsiteY3" fmla="*/ 244836 h 247742"/>
                <a:gd name="connsiteX4" fmla="*/ 62984 w 65283"/>
                <a:gd name="connsiteY4" fmla="*/ 241116 h 247742"/>
                <a:gd name="connsiteX5" fmla="*/ 17285 w 65283"/>
                <a:gd name="connsiteY5" fmla="*/ 124065 h 247742"/>
                <a:gd name="connsiteX6" fmla="*/ 63737 w 65283"/>
                <a:gd name="connsiteY6" fmla="*/ 6021 h 247742"/>
                <a:gd name="connsiteX7" fmla="*/ 65495 w 65283"/>
                <a:gd name="connsiteY7" fmla="*/ 3045 h 247742"/>
                <a:gd name="connsiteX8" fmla="*/ 60473 w 65283"/>
                <a:gd name="connsiteY8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283" h="247742">
                  <a:moveTo>
                    <a:pt x="60473" y="70"/>
                  </a:moveTo>
                  <a:cubicBezTo>
                    <a:pt x="12766" y="33300"/>
                    <a:pt x="211" y="85874"/>
                    <a:pt x="211" y="123817"/>
                  </a:cubicBezTo>
                  <a:cubicBezTo>
                    <a:pt x="211" y="158783"/>
                    <a:pt x="10757" y="213093"/>
                    <a:pt x="60473" y="247812"/>
                  </a:cubicBezTo>
                  <a:cubicBezTo>
                    <a:pt x="62482" y="247812"/>
                    <a:pt x="65495" y="247812"/>
                    <a:pt x="65495" y="244836"/>
                  </a:cubicBezTo>
                  <a:cubicBezTo>
                    <a:pt x="65495" y="243348"/>
                    <a:pt x="64741" y="242852"/>
                    <a:pt x="62984" y="241116"/>
                  </a:cubicBezTo>
                  <a:cubicBezTo>
                    <a:pt x="29589" y="211357"/>
                    <a:pt x="17285" y="169199"/>
                    <a:pt x="17285" y="124065"/>
                  </a:cubicBezTo>
                  <a:cubicBezTo>
                    <a:pt x="17285" y="57107"/>
                    <a:pt x="43148" y="24373"/>
                    <a:pt x="63737" y="6021"/>
                  </a:cubicBezTo>
                  <a:cubicBezTo>
                    <a:pt x="64741" y="5029"/>
                    <a:pt x="65495" y="4285"/>
                    <a:pt x="65495" y="3045"/>
                  </a:cubicBezTo>
                  <a:cubicBezTo>
                    <a:pt x="65495" y="70"/>
                    <a:pt x="62482" y="70"/>
                    <a:pt x="60473" y="70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DCC5384D-937B-F39E-33B2-F6E91B752F82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0271771" y="4848347"/>
              <a:ext cx="116505" cy="169625"/>
            </a:xfrm>
            <a:custGeom>
              <a:avLst/>
              <a:gdLst>
                <a:gd name="connsiteX0" fmla="*/ 116720 w 116505"/>
                <a:gd name="connsiteY0" fmla="*/ 85626 h 169625"/>
                <a:gd name="connsiteX1" fmla="*/ 101906 w 116505"/>
                <a:gd name="connsiteY1" fmla="*/ 21397 h 169625"/>
                <a:gd name="connsiteX2" fmla="*/ 58467 w 116505"/>
                <a:gd name="connsiteY2" fmla="*/ 70 h 169625"/>
                <a:gd name="connsiteX3" fmla="*/ 214 w 116505"/>
                <a:gd name="connsiteY3" fmla="*/ 85626 h 169625"/>
                <a:gd name="connsiteX4" fmla="*/ 58467 w 116505"/>
                <a:gd name="connsiteY4" fmla="*/ 169695 h 169625"/>
                <a:gd name="connsiteX5" fmla="*/ 116720 w 116505"/>
                <a:gd name="connsiteY5" fmla="*/ 85626 h 169625"/>
                <a:gd name="connsiteX6" fmla="*/ 58467 w 116505"/>
                <a:gd name="connsiteY6" fmla="*/ 162751 h 169625"/>
                <a:gd name="connsiteX7" fmla="*/ 26579 w 116505"/>
                <a:gd name="connsiteY7" fmla="*/ 135720 h 169625"/>
                <a:gd name="connsiteX8" fmla="*/ 23064 w 116505"/>
                <a:gd name="connsiteY8" fmla="*/ 82402 h 169625"/>
                <a:gd name="connsiteX9" fmla="*/ 26830 w 116505"/>
                <a:gd name="connsiteY9" fmla="*/ 31812 h 169625"/>
                <a:gd name="connsiteX10" fmla="*/ 58467 w 116505"/>
                <a:gd name="connsiteY10" fmla="*/ 7013 h 169625"/>
                <a:gd name="connsiteX11" fmla="*/ 89602 w 116505"/>
                <a:gd name="connsiteY11" fmla="*/ 29580 h 169625"/>
                <a:gd name="connsiteX12" fmla="*/ 93871 w 116505"/>
                <a:gd name="connsiteY12" fmla="*/ 82402 h 169625"/>
                <a:gd name="connsiteX13" fmla="*/ 90607 w 116505"/>
                <a:gd name="connsiteY13" fmla="*/ 134728 h 169625"/>
                <a:gd name="connsiteX14" fmla="*/ 58467 w 116505"/>
                <a:gd name="connsiteY14" fmla="*/ 162751 h 16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505" h="169625">
                  <a:moveTo>
                    <a:pt x="116720" y="85626"/>
                  </a:moveTo>
                  <a:cubicBezTo>
                    <a:pt x="116720" y="58347"/>
                    <a:pt x="113456" y="38756"/>
                    <a:pt x="101906" y="21397"/>
                  </a:cubicBezTo>
                  <a:cubicBezTo>
                    <a:pt x="94122" y="9989"/>
                    <a:pt x="78554" y="70"/>
                    <a:pt x="58467" y="70"/>
                  </a:cubicBezTo>
                  <a:cubicBezTo>
                    <a:pt x="214" y="70"/>
                    <a:pt x="214" y="67771"/>
                    <a:pt x="214" y="85626"/>
                  </a:cubicBezTo>
                  <a:cubicBezTo>
                    <a:pt x="214" y="103481"/>
                    <a:pt x="214" y="169695"/>
                    <a:pt x="58467" y="169695"/>
                  </a:cubicBezTo>
                  <a:cubicBezTo>
                    <a:pt x="116720" y="169695"/>
                    <a:pt x="116720" y="103481"/>
                    <a:pt x="116720" y="85626"/>
                  </a:cubicBezTo>
                  <a:close/>
                  <a:moveTo>
                    <a:pt x="58467" y="162751"/>
                  </a:moveTo>
                  <a:cubicBezTo>
                    <a:pt x="46917" y="162751"/>
                    <a:pt x="31601" y="156055"/>
                    <a:pt x="26579" y="135720"/>
                  </a:cubicBezTo>
                  <a:cubicBezTo>
                    <a:pt x="23064" y="121089"/>
                    <a:pt x="23064" y="100753"/>
                    <a:pt x="23064" y="82402"/>
                  </a:cubicBezTo>
                  <a:cubicBezTo>
                    <a:pt x="23064" y="64299"/>
                    <a:pt x="23064" y="45452"/>
                    <a:pt x="26830" y="31812"/>
                  </a:cubicBezTo>
                  <a:cubicBezTo>
                    <a:pt x="32103" y="12221"/>
                    <a:pt x="48173" y="7013"/>
                    <a:pt x="58467" y="7013"/>
                  </a:cubicBezTo>
                  <a:cubicBezTo>
                    <a:pt x="72026" y="7013"/>
                    <a:pt x="85083" y="15197"/>
                    <a:pt x="89602" y="29580"/>
                  </a:cubicBezTo>
                  <a:cubicBezTo>
                    <a:pt x="93620" y="42972"/>
                    <a:pt x="93871" y="60827"/>
                    <a:pt x="93871" y="82402"/>
                  </a:cubicBezTo>
                  <a:cubicBezTo>
                    <a:pt x="93871" y="100753"/>
                    <a:pt x="93871" y="119105"/>
                    <a:pt x="90607" y="134728"/>
                  </a:cubicBezTo>
                  <a:cubicBezTo>
                    <a:pt x="85585" y="157295"/>
                    <a:pt x="68511" y="162751"/>
                    <a:pt x="58467" y="162751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8855FBF7-B978-B1B7-9D46-52D6782BEE9E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0419524" y="4827019"/>
              <a:ext cx="65032" cy="247742"/>
            </a:xfrm>
            <a:custGeom>
              <a:avLst/>
              <a:gdLst>
                <a:gd name="connsiteX0" fmla="*/ 4989 w 65032"/>
                <a:gd name="connsiteY0" fmla="*/ 70 h 247742"/>
                <a:gd name="connsiteX1" fmla="*/ 218 w 65032"/>
                <a:gd name="connsiteY1" fmla="*/ 3045 h 247742"/>
                <a:gd name="connsiteX2" fmla="*/ 2478 w 65032"/>
                <a:gd name="connsiteY2" fmla="*/ 6765 h 247742"/>
                <a:gd name="connsiteX3" fmla="*/ 48177 w 65032"/>
                <a:gd name="connsiteY3" fmla="*/ 123817 h 247742"/>
                <a:gd name="connsiteX4" fmla="*/ 4738 w 65032"/>
                <a:gd name="connsiteY4" fmla="*/ 239132 h 247742"/>
                <a:gd name="connsiteX5" fmla="*/ 218 w 65032"/>
                <a:gd name="connsiteY5" fmla="*/ 244836 h 247742"/>
                <a:gd name="connsiteX6" fmla="*/ 3483 w 65032"/>
                <a:gd name="connsiteY6" fmla="*/ 247812 h 247742"/>
                <a:gd name="connsiteX7" fmla="*/ 46921 w 65032"/>
                <a:gd name="connsiteY7" fmla="*/ 200445 h 247742"/>
                <a:gd name="connsiteX8" fmla="*/ 65251 w 65032"/>
                <a:gd name="connsiteY8" fmla="*/ 124065 h 247742"/>
                <a:gd name="connsiteX9" fmla="*/ 4989 w 65032"/>
                <a:gd name="connsiteY9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032" h="247742">
                  <a:moveTo>
                    <a:pt x="4989" y="70"/>
                  </a:moveTo>
                  <a:cubicBezTo>
                    <a:pt x="3231" y="70"/>
                    <a:pt x="218" y="70"/>
                    <a:pt x="218" y="3045"/>
                  </a:cubicBezTo>
                  <a:cubicBezTo>
                    <a:pt x="218" y="4285"/>
                    <a:pt x="972" y="5029"/>
                    <a:pt x="2478" y="6765"/>
                  </a:cubicBezTo>
                  <a:cubicBezTo>
                    <a:pt x="24072" y="26356"/>
                    <a:pt x="48177" y="59835"/>
                    <a:pt x="48177" y="123817"/>
                  </a:cubicBezTo>
                  <a:cubicBezTo>
                    <a:pt x="48177" y="175646"/>
                    <a:pt x="31856" y="214829"/>
                    <a:pt x="4738" y="239132"/>
                  </a:cubicBezTo>
                  <a:cubicBezTo>
                    <a:pt x="469" y="243348"/>
                    <a:pt x="218" y="243596"/>
                    <a:pt x="218" y="244836"/>
                  </a:cubicBezTo>
                  <a:cubicBezTo>
                    <a:pt x="218" y="246076"/>
                    <a:pt x="972" y="247812"/>
                    <a:pt x="3483" y="247812"/>
                  </a:cubicBezTo>
                  <a:cubicBezTo>
                    <a:pt x="6496" y="247812"/>
                    <a:pt x="30349" y="231444"/>
                    <a:pt x="46921" y="200445"/>
                  </a:cubicBezTo>
                  <a:cubicBezTo>
                    <a:pt x="57969" y="179862"/>
                    <a:pt x="65251" y="153079"/>
                    <a:pt x="65251" y="124065"/>
                  </a:cubicBezTo>
                  <a:cubicBezTo>
                    <a:pt x="65251" y="89098"/>
                    <a:pt x="54705" y="34788"/>
                    <a:pt x="4989" y="70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D222942-D7F9-350C-4A70-1C23E81078F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0159174" y="5194541"/>
              <a:ext cx="149649" cy="162433"/>
            </a:xfrm>
            <a:custGeom>
              <a:avLst/>
              <a:gdLst>
                <a:gd name="connsiteX0" fmla="*/ 1216 w 149649"/>
                <a:gd name="connsiteY0" fmla="*/ 149368 h 162433"/>
                <a:gd name="connsiteX1" fmla="*/ 211 w 149649"/>
                <a:gd name="connsiteY1" fmla="*/ 154576 h 162433"/>
                <a:gd name="connsiteX2" fmla="*/ 8748 w 149649"/>
                <a:gd name="connsiteY2" fmla="*/ 162511 h 162433"/>
                <a:gd name="connsiteX3" fmla="*/ 20801 w 149649"/>
                <a:gd name="connsiteY3" fmla="*/ 150112 h 162433"/>
                <a:gd name="connsiteX4" fmla="*/ 32351 w 149649"/>
                <a:gd name="connsiteY4" fmla="*/ 104730 h 162433"/>
                <a:gd name="connsiteX5" fmla="*/ 59217 w 149649"/>
                <a:gd name="connsiteY5" fmla="*/ 111921 h 162433"/>
                <a:gd name="connsiteX6" fmla="*/ 95374 w 149649"/>
                <a:gd name="connsiteY6" fmla="*/ 94066 h 162433"/>
                <a:gd name="connsiteX7" fmla="*/ 121237 w 149649"/>
                <a:gd name="connsiteY7" fmla="*/ 111921 h 162433"/>
                <a:gd name="connsiteX8" fmla="*/ 141073 w 149649"/>
                <a:gd name="connsiteY8" fmla="*/ 98778 h 162433"/>
                <a:gd name="connsiteX9" fmla="*/ 149861 w 149649"/>
                <a:gd name="connsiteY9" fmla="*/ 73979 h 162433"/>
                <a:gd name="connsiteX10" fmla="*/ 145843 w 149649"/>
                <a:gd name="connsiteY10" fmla="*/ 70755 h 162433"/>
                <a:gd name="connsiteX11" fmla="*/ 140319 w 149649"/>
                <a:gd name="connsiteY11" fmla="*/ 78443 h 162433"/>
                <a:gd name="connsiteX12" fmla="*/ 121990 w 149649"/>
                <a:gd name="connsiteY12" fmla="*/ 104978 h 162433"/>
                <a:gd name="connsiteX13" fmla="*/ 113704 w 149649"/>
                <a:gd name="connsiteY13" fmla="*/ 92826 h 162433"/>
                <a:gd name="connsiteX14" fmla="*/ 117470 w 149649"/>
                <a:gd name="connsiteY14" fmla="*/ 73235 h 162433"/>
                <a:gd name="connsiteX15" fmla="*/ 122994 w 149649"/>
                <a:gd name="connsiteY15" fmla="*/ 50916 h 162433"/>
                <a:gd name="connsiteX16" fmla="*/ 128769 w 149649"/>
                <a:gd name="connsiteY16" fmla="*/ 28845 h 162433"/>
                <a:gd name="connsiteX17" fmla="*/ 133038 w 149649"/>
                <a:gd name="connsiteY17" fmla="*/ 10493 h 162433"/>
                <a:gd name="connsiteX18" fmla="*/ 124752 w 149649"/>
                <a:gd name="connsiteY18" fmla="*/ 2558 h 162433"/>
                <a:gd name="connsiteX19" fmla="*/ 114457 w 149649"/>
                <a:gd name="connsiteY19" fmla="*/ 8509 h 162433"/>
                <a:gd name="connsiteX20" fmla="*/ 110440 w 149649"/>
                <a:gd name="connsiteY20" fmla="*/ 22893 h 162433"/>
                <a:gd name="connsiteX21" fmla="*/ 105167 w 149649"/>
                <a:gd name="connsiteY21" fmla="*/ 43476 h 162433"/>
                <a:gd name="connsiteX22" fmla="*/ 97383 w 149649"/>
                <a:gd name="connsiteY22" fmla="*/ 74475 h 162433"/>
                <a:gd name="connsiteX23" fmla="*/ 93366 w 149649"/>
                <a:gd name="connsiteY23" fmla="*/ 84394 h 162433"/>
                <a:gd name="connsiteX24" fmla="*/ 60222 w 149649"/>
                <a:gd name="connsiteY24" fmla="*/ 104978 h 162433"/>
                <a:gd name="connsiteX25" fmla="*/ 39632 w 149649"/>
                <a:gd name="connsiteY25" fmla="*/ 82906 h 162433"/>
                <a:gd name="connsiteX26" fmla="*/ 43901 w 149649"/>
                <a:gd name="connsiteY26" fmla="*/ 59843 h 162433"/>
                <a:gd name="connsiteX27" fmla="*/ 49425 w 149649"/>
                <a:gd name="connsiteY27" fmla="*/ 37524 h 162433"/>
                <a:gd name="connsiteX28" fmla="*/ 52940 w 149649"/>
                <a:gd name="connsiteY28" fmla="*/ 23637 h 162433"/>
                <a:gd name="connsiteX29" fmla="*/ 56707 w 149649"/>
                <a:gd name="connsiteY29" fmla="*/ 8013 h 162433"/>
                <a:gd name="connsiteX30" fmla="*/ 48169 w 149649"/>
                <a:gd name="connsiteY30" fmla="*/ 78 h 162433"/>
                <a:gd name="connsiteX31" fmla="*/ 36117 w 149649"/>
                <a:gd name="connsiteY31" fmla="*/ 11733 h 162433"/>
                <a:gd name="connsiteX32" fmla="*/ 1216 w 149649"/>
                <a:gd name="connsiteY32" fmla="*/ 149368 h 16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9649" h="162433">
                  <a:moveTo>
                    <a:pt x="1216" y="149368"/>
                  </a:moveTo>
                  <a:cubicBezTo>
                    <a:pt x="211" y="153088"/>
                    <a:pt x="211" y="154328"/>
                    <a:pt x="211" y="154576"/>
                  </a:cubicBezTo>
                  <a:cubicBezTo>
                    <a:pt x="211" y="160031"/>
                    <a:pt x="4731" y="162511"/>
                    <a:pt x="8748" y="162511"/>
                  </a:cubicBezTo>
                  <a:cubicBezTo>
                    <a:pt x="17788" y="162511"/>
                    <a:pt x="19796" y="154328"/>
                    <a:pt x="20801" y="150112"/>
                  </a:cubicBezTo>
                  <a:cubicBezTo>
                    <a:pt x="21303" y="148872"/>
                    <a:pt x="26325" y="129033"/>
                    <a:pt x="32351" y="104730"/>
                  </a:cubicBezTo>
                  <a:cubicBezTo>
                    <a:pt x="40135" y="109937"/>
                    <a:pt x="50178" y="111921"/>
                    <a:pt x="59217" y="111921"/>
                  </a:cubicBezTo>
                  <a:cubicBezTo>
                    <a:pt x="80811" y="111921"/>
                    <a:pt x="94872" y="94562"/>
                    <a:pt x="95374" y="94066"/>
                  </a:cubicBezTo>
                  <a:cubicBezTo>
                    <a:pt x="100145" y="111177"/>
                    <a:pt x="117470" y="111921"/>
                    <a:pt x="121237" y="111921"/>
                  </a:cubicBezTo>
                  <a:cubicBezTo>
                    <a:pt x="130276" y="111921"/>
                    <a:pt x="136553" y="106465"/>
                    <a:pt x="141073" y="98778"/>
                  </a:cubicBezTo>
                  <a:cubicBezTo>
                    <a:pt x="146597" y="89106"/>
                    <a:pt x="149861" y="74971"/>
                    <a:pt x="149861" y="73979"/>
                  </a:cubicBezTo>
                  <a:cubicBezTo>
                    <a:pt x="149861" y="70755"/>
                    <a:pt x="146597" y="70755"/>
                    <a:pt x="145843" y="70755"/>
                  </a:cubicBezTo>
                  <a:cubicBezTo>
                    <a:pt x="142328" y="70755"/>
                    <a:pt x="142077" y="71747"/>
                    <a:pt x="140319" y="78443"/>
                  </a:cubicBezTo>
                  <a:cubicBezTo>
                    <a:pt x="137306" y="90346"/>
                    <a:pt x="132536" y="104978"/>
                    <a:pt x="121990" y="104978"/>
                  </a:cubicBezTo>
                  <a:cubicBezTo>
                    <a:pt x="115462" y="104978"/>
                    <a:pt x="113704" y="99522"/>
                    <a:pt x="113704" y="92826"/>
                  </a:cubicBezTo>
                  <a:cubicBezTo>
                    <a:pt x="113704" y="88610"/>
                    <a:pt x="115713" y="79683"/>
                    <a:pt x="117470" y="73235"/>
                  </a:cubicBezTo>
                  <a:cubicBezTo>
                    <a:pt x="119228" y="66539"/>
                    <a:pt x="121739" y="56371"/>
                    <a:pt x="122994" y="50916"/>
                  </a:cubicBezTo>
                  <a:lnTo>
                    <a:pt x="128769" y="28845"/>
                  </a:lnTo>
                  <a:cubicBezTo>
                    <a:pt x="130276" y="22645"/>
                    <a:pt x="133038" y="11733"/>
                    <a:pt x="133038" y="10493"/>
                  </a:cubicBezTo>
                  <a:cubicBezTo>
                    <a:pt x="133038" y="5534"/>
                    <a:pt x="129020" y="2558"/>
                    <a:pt x="124752" y="2558"/>
                  </a:cubicBezTo>
                  <a:cubicBezTo>
                    <a:pt x="121990" y="2558"/>
                    <a:pt x="117219" y="3798"/>
                    <a:pt x="114457" y="8509"/>
                  </a:cubicBezTo>
                  <a:cubicBezTo>
                    <a:pt x="113704" y="9997"/>
                    <a:pt x="111695" y="17933"/>
                    <a:pt x="110440" y="22893"/>
                  </a:cubicBezTo>
                  <a:lnTo>
                    <a:pt x="105167" y="43476"/>
                  </a:lnTo>
                  <a:lnTo>
                    <a:pt x="97383" y="74475"/>
                  </a:lnTo>
                  <a:cubicBezTo>
                    <a:pt x="95625" y="80675"/>
                    <a:pt x="95625" y="81170"/>
                    <a:pt x="93366" y="84394"/>
                  </a:cubicBezTo>
                  <a:cubicBezTo>
                    <a:pt x="85582" y="95306"/>
                    <a:pt x="74534" y="104978"/>
                    <a:pt x="60222" y="104978"/>
                  </a:cubicBezTo>
                  <a:cubicBezTo>
                    <a:pt x="39632" y="104978"/>
                    <a:pt x="39632" y="87370"/>
                    <a:pt x="39632" y="82906"/>
                  </a:cubicBezTo>
                  <a:cubicBezTo>
                    <a:pt x="39632" y="76459"/>
                    <a:pt x="40386" y="73235"/>
                    <a:pt x="43901" y="59843"/>
                  </a:cubicBezTo>
                  <a:cubicBezTo>
                    <a:pt x="46412" y="48932"/>
                    <a:pt x="46914" y="47196"/>
                    <a:pt x="49425" y="37524"/>
                  </a:cubicBezTo>
                  <a:lnTo>
                    <a:pt x="52940" y="23637"/>
                  </a:lnTo>
                  <a:cubicBezTo>
                    <a:pt x="54196" y="18429"/>
                    <a:pt x="56707" y="9005"/>
                    <a:pt x="56707" y="8013"/>
                  </a:cubicBezTo>
                  <a:cubicBezTo>
                    <a:pt x="56707" y="3550"/>
                    <a:pt x="53191" y="78"/>
                    <a:pt x="48169" y="78"/>
                  </a:cubicBezTo>
                  <a:cubicBezTo>
                    <a:pt x="39130" y="78"/>
                    <a:pt x="36870" y="8757"/>
                    <a:pt x="36117" y="11733"/>
                  </a:cubicBezTo>
                  <a:lnTo>
                    <a:pt x="1216" y="149368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4EF0A9EC-A539-66F0-397C-DC0B6278391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10349153" y="5275386"/>
              <a:ext cx="31888" cy="76380"/>
            </a:xfrm>
            <a:custGeom>
              <a:avLst/>
              <a:gdLst>
                <a:gd name="connsiteX0" fmla="*/ 25074 w 31888"/>
                <a:gd name="connsiteY0" fmla="*/ 24629 h 76380"/>
                <a:gd name="connsiteX1" fmla="*/ 5489 w 31888"/>
                <a:gd name="connsiteY1" fmla="*/ 70011 h 76380"/>
                <a:gd name="connsiteX2" fmla="*/ 3731 w 31888"/>
                <a:gd name="connsiteY2" fmla="*/ 72987 h 76380"/>
                <a:gd name="connsiteX3" fmla="*/ 7247 w 31888"/>
                <a:gd name="connsiteY3" fmla="*/ 76459 h 76380"/>
                <a:gd name="connsiteX4" fmla="*/ 32105 w 31888"/>
                <a:gd name="connsiteY4" fmla="*/ 27109 h 76380"/>
                <a:gd name="connsiteX5" fmla="*/ 14528 w 31888"/>
                <a:gd name="connsiteY5" fmla="*/ 78 h 76380"/>
                <a:gd name="connsiteX6" fmla="*/ 216 w 31888"/>
                <a:gd name="connsiteY6" fmla="*/ 14213 h 76380"/>
                <a:gd name="connsiteX7" fmla="*/ 14779 w 31888"/>
                <a:gd name="connsiteY7" fmla="*/ 28597 h 76380"/>
                <a:gd name="connsiteX8" fmla="*/ 25074 w 31888"/>
                <a:gd name="connsiteY8" fmla="*/ 24629 h 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88" h="76380">
                  <a:moveTo>
                    <a:pt x="25074" y="24629"/>
                  </a:moveTo>
                  <a:cubicBezTo>
                    <a:pt x="25074" y="38268"/>
                    <a:pt x="22563" y="54140"/>
                    <a:pt x="5489" y="70011"/>
                  </a:cubicBezTo>
                  <a:cubicBezTo>
                    <a:pt x="4485" y="71003"/>
                    <a:pt x="3731" y="71747"/>
                    <a:pt x="3731" y="72987"/>
                  </a:cubicBezTo>
                  <a:cubicBezTo>
                    <a:pt x="3731" y="74723"/>
                    <a:pt x="5740" y="76459"/>
                    <a:pt x="7247" y="76459"/>
                  </a:cubicBezTo>
                  <a:cubicBezTo>
                    <a:pt x="10762" y="76459"/>
                    <a:pt x="32105" y="56619"/>
                    <a:pt x="32105" y="27109"/>
                  </a:cubicBezTo>
                  <a:cubicBezTo>
                    <a:pt x="32105" y="11733"/>
                    <a:pt x="26078" y="78"/>
                    <a:pt x="14528" y="78"/>
                  </a:cubicBezTo>
                  <a:cubicBezTo>
                    <a:pt x="6242" y="78"/>
                    <a:pt x="216" y="6526"/>
                    <a:pt x="216" y="14213"/>
                  </a:cubicBezTo>
                  <a:cubicBezTo>
                    <a:pt x="216" y="22149"/>
                    <a:pt x="5991" y="28597"/>
                    <a:pt x="14779" y="28597"/>
                  </a:cubicBezTo>
                  <a:cubicBezTo>
                    <a:pt x="20806" y="28597"/>
                    <a:pt x="24823" y="24629"/>
                    <a:pt x="25074" y="24629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B70659B9-C4F6-325D-D7B9-176C9CB6DC42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0425055" y="5131800"/>
              <a:ext cx="123536" cy="174584"/>
            </a:xfrm>
            <a:custGeom>
              <a:avLst/>
              <a:gdLst>
                <a:gd name="connsiteX0" fmla="*/ 59978 w 123536"/>
                <a:gd name="connsiteY0" fmla="*/ 7517 h 174584"/>
                <a:gd name="connsiteX1" fmla="*/ 60982 w 123536"/>
                <a:gd name="connsiteY1" fmla="*/ 3550 h 174584"/>
                <a:gd name="connsiteX2" fmla="*/ 56965 w 123536"/>
                <a:gd name="connsiteY2" fmla="*/ 78 h 174584"/>
                <a:gd name="connsiteX3" fmla="*/ 24825 w 123536"/>
                <a:gd name="connsiteY3" fmla="*/ 2558 h 174584"/>
                <a:gd name="connsiteX4" fmla="*/ 19301 w 123536"/>
                <a:gd name="connsiteY4" fmla="*/ 8261 h 174584"/>
                <a:gd name="connsiteX5" fmla="*/ 25830 w 123536"/>
                <a:gd name="connsiteY5" fmla="*/ 11733 h 174584"/>
                <a:gd name="connsiteX6" fmla="*/ 37882 w 123536"/>
                <a:gd name="connsiteY6" fmla="*/ 15453 h 174584"/>
                <a:gd name="connsiteX7" fmla="*/ 36878 w 123536"/>
                <a:gd name="connsiteY7" fmla="*/ 20909 h 174584"/>
                <a:gd name="connsiteX8" fmla="*/ 1474 w 123536"/>
                <a:gd name="connsiteY8" fmla="*/ 161271 h 174584"/>
                <a:gd name="connsiteX9" fmla="*/ 218 w 123536"/>
                <a:gd name="connsiteY9" fmla="*/ 166727 h 174584"/>
                <a:gd name="connsiteX10" fmla="*/ 8756 w 123536"/>
                <a:gd name="connsiteY10" fmla="*/ 174663 h 174584"/>
                <a:gd name="connsiteX11" fmla="*/ 20306 w 123536"/>
                <a:gd name="connsiteY11" fmla="*/ 164247 h 174584"/>
                <a:gd name="connsiteX12" fmla="*/ 32609 w 123536"/>
                <a:gd name="connsiteY12" fmla="*/ 116137 h 174584"/>
                <a:gd name="connsiteX13" fmla="*/ 64749 w 123536"/>
                <a:gd name="connsiteY13" fmla="*/ 136472 h 174584"/>
                <a:gd name="connsiteX14" fmla="*/ 64246 w 123536"/>
                <a:gd name="connsiteY14" fmla="*/ 141432 h 174584"/>
                <a:gd name="connsiteX15" fmla="*/ 63242 w 123536"/>
                <a:gd name="connsiteY15" fmla="*/ 149120 h 174584"/>
                <a:gd name="connsiteX16" fmla="*/ 89858 w 123536"/>
                <a:gd name="connsiteY16" fmla="*/ 174663 h 174584"/>
                <a:gd name="connsiteX17" fmla="*/ 121746 w 123536"/>
                <a:gd name="connsiteY17" fmla="*/ 136720 h 174584"/>
                <a:gd name="connsiteX18" fmla="*/ 117729 w 123536"/>
                <a:gd name="connsiteY18" fmla="*/ 133496 h 174584"/>
                <a:gd name="connsiteX19" fmla="*/ 112707 w 123536"/>
                <a:gd name="connsiteY19" fmla="*/ 139448 h 174584"/>
                <a:gd name="connsiteX20" fmla="*/ 90611 w 123536"/>
                <a:gd name="connsiteY20" fmla="*/ 167719 h 174584"/>
                <a:gd name="connsiteX21" fmla="*/ 81823 w 123536"/>
                <a:gd name="connsiteY21" fmla="*/ 154824 h 174584"/>
                <a:gd name="connsiteX22" fmla="*/ 83329 w 123536"/>
                <a:gd name="connsiteY22" fmla="*/ 143664 h 174584"/>
                <a:gd name="connsiteX23" fmla="*/ 84585 w 123536"/>
                <a:gd name="connsiteY23" fmla="*/ 135976 h 174584"/>
                <a:gd name="connsiteX24" fmla="*/ 43908 w 123536"/>
                <a:gd name="connsiteY24" fmla="*/ 109689 h 174584"/>
                <a:gd name="connsiteX25" fmla="*/ 64749 w 123536"/>
                <a:gd name="connsiteY25" fmla="*/ 93322 h 174584"/>
                <a:gd name="connsiteX26" fmla="*/ 104170 w 123536"/>
                <a:gd name="connsiteY26" fmla="*/ 69763 h 174584"/>
                <a:gd name="connsiteX27" fmla="*/ 112456 w 123536"/>
                <a:gd name="connsiteY27" fmla="*/ 72987 h 174584"/>
                <a:gd name="connsiteX28" fmla="*/ 99399 w 123536"/>
                <a:gd name="connsiteY28" fmla="*/ 86874 h 174584"/>
                <a:gd name="connsiteX29" fmla="*/ 109443 w 123536"/>
                <a:gd name="connsiteY29" fmla="*/ 96050 h 174584"/>
                <a:gd name="connsiteX30" fmla="*/ 123755 w 123536"/>
                <a:gd name="connsiteY30" fmla="*/ 80179 h 174584"/>
                <a:gd name="connsiteX31" fmla="*/ 104421 w 123536"/>
                <a:gd name="connsiteY31" fmla="*/ 62819 h 174584"/>
                <a:gd name="connsiteX32" fmla="*/ 64246 w 123536"/>
                <a:gd name="connsiteY32" fmla="*/ 84642 h 174584"/>
                <a:gd name="connsiteX33" fmla="*/ 35120 w 123536"/>
                <a:gd name="connsiteY33" fmla="*/ 106465 h 174584"/>
                <a:gd name="connsiteX34" fmla="*/ 59978 w 123536"/>
                <a:gd name="connsiteY34" fmla="*/ 7517 h 17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536" h="174584">
                  <a:moveTo>
                    <a:pt x="59978" y="7517"/>
                  </a:moveTo>
                  <a:cubicBezTo>
                    <a:pt x="60229" y="7021"/>
                    <a:pt x="60982" y="3798"/>
                    <a:pt x="60982" y="3550"/>
                  </a:cubicBezTo>
                  <a:cubicBezTo>
                    <a:pt x="60982" y="2310"/>
                    <a:pt x="59978" y="78"/>
                    <a:pt x="56965" y="78"/>
                  </a:cubicBezTo>
                  <a:cubicBezTo>
                    <a:pt x="51943" y="78"/>
                    <a:pt x="31103" y="2062"/>
                    <a:pt x="24825" y="2558"/>
                  </a:cubicBezTo>
                  <a:cubicBezTo>
                    <a:pt x="22817" y="2806"/>
                    <a:pt x="19301" y="3054"/>
                    <a:pt x="19301" y="8261"/>
                  </a:cubicBezTo>
                  <a:cubicBezTo>
                    <a:pt x="19301" y="11733"/>
                    <a:pt x="22817" y="11733"/>
                    <a:pt x="25830" y="11733"/>
                  </a:cubicBezTo>
                  <a:cubicBezTo>
                    <a:pt x="37882" y="11733"/>
                    <a:pt x="37882" y="13469"/>
                    <a:pt x="37882" y="15453"/>
                  </a:cubicBezTo>
                  <a:cubicBezTo>
                    <a:pt x="37882" y="17189"/>
                    <a:pt x="37380" y="18677"/>
                    <a:pt x="36878" y="20909"/>
                  </a:cubicBezTo>
                  <a:lnTo>
                    <a:pt x="1474" y="161271"/>
                  </a:lnTo>
                  <a:cubicBezTo>
                    <a:pt x="218" y="165735"/>
                    <a:pt x="218" y="166231"/>
                    <a:pt x="218" y="166727"/>
                  </a:cubicBezTo>
                  <a:cubicBezTo>
                    <a:pt x="218" y="170447"/>
                    <a:pt x="3232" y="174663"/>
                    <a:pt x="8756" y="174663"/>
                  </a:cubicBezTo>
                  <a:cubicBezTo>
                    <a:pt x="15535" y="174663"/>
                    <a:pt x="18799" y="169703"/>
                    <a:pt x="20306" y="164247"/>
                  </a:cubicBezTo>
                  <a:cubicBezTo>
                    <a:pt x="20808" y="163255"/>
                    <a:pt x="31605" y="119609"/>
                    <a:pt x="32609" y="116137"/>
                  </a:cubicBezTo>
                  <a:cubicBezTo>
                    <a:pt x="50436" y="117873"/>
                    <a:pt x="64749" y="123577"/>
                    <a:pt x="64749" y="136472"/>
                  </a:cubicBezTo>
                  <a:cubicBezTo>
                    <a:pt x="64749" y="137712"/>
                    <a:pt x="64749" y="138952"/>
                    <a:pt x="64246" y="141432"/>
                  </a:cubicBezTo>
                  <a:cubicBezTo>
                    <a:pt x="63242" y="145152"/>
                    <a:pt x="63242" y="146392"/>
                    <a:pt x="63242" y="149120"/>
                  </a:cubicBezTo>
                  <a:cubicBezTo>
                    <a:pt x="63242" y="166727"/>
                    <a:pt x="77805" y="174663"/>
                    <a:pt x="89858" y="174663"/>
                  </a:cubicBezTo>
                  <a:cubicBezTo>
                    <a:pt x="114213" y="174663"/>
                    <a:pt x="121746" y="136968"/>
                    <a:pt x="121746" y="136720"/>
                  </a:cubicBezTo>
                  <a:cubicBezTo>
                    <a:pt x="121746" y="133496"/>
                    <a:pt x="118482" y="133496"/>
                    <a:pt x="117729" y="133496"/>
                  </a:cubicBezTo>
                  <a:cubicBezTo>
                    <a:pt x="114213" y="133496"/>
                    <a:pt x="113962" y="134736"/>
                    <a:pt x="112707" y="139448"/>
                  </a:cubicBezTo>
                  <a:cubicBezTo>
                    <a:pt x="109694" y="150112"/>
                    <a:pt x="102914" y="167719"/>
                    <a:pt x="90611" y="167719"/>
                  </a:cubicBezTo>
                  <a:cubicBezTo>
                    <a:pt x="83831" y="167719"/>
                    <a:pt x="81823" y="161519"/>
                    <a:pt x="81823" y="154824"/>
                  </a:cubicBezTo>
                  <a:cubicBezTo>
                    <a:pt x="81823" y="150608"/>
                    <a:pt x="81823" y="150112"/>
                    <a:pt x="83329" y="143664"/>
                  </a:cubicBezTo>
                  <a:cubicBezTo>
                    <a:pt x="83580" y="142920"/>
                    <a:pt x="84585" y="138704"/>
                    <a:pt x="84585" y="135976"/>
                  </a:cubicBezTo>
                  <a:cubicBezTo>
                    <a:pt x="84585" y="113905"/>
                    <a:pt x="54454" y="110433"/>
                    <a:pt x="43908" y="109689"/>
                  </a:cubicBezTo>
                  <a:cubicBezTo>
                    <a:pt x="51190" y="105226"/>
                    <a:pt x="60480" y="97042"/>
                    <a:pt x="64749" y="93322"/>
                  </a:cubicBezTo>
                  <a:cubicBezTo>
                    <a:pt x="77554" y="81418"/>
                    <a:pt x="90109" y="69763"/>
                    <a:pt x="104170" y="69763"/>
                  </a:cubicBezTo>
                  <a:cubicBezTo>
                    <a:pt x="107183" y="69763"/>
                    <a:pt x="110447" y="70507"/>
                    <a:pt x="112456" y="72987"/>
                  </a:cubicBezTo>
                  <a:cubicBezTo>
                    <a:pt x="101659" y="74723"/>
                    <a:pt x="99399" y="83154"/>
                    <a:pt x="99399" y="86874"/>
                  </a:cubicBezTo>
                  <a:cubicBezTo>
                    <a:pt x="99399" y="92330"/>
                    <a:pt x="103668" y="96050"/>
                    <a:pt x="109443" y="96050"/>
                  </a:cubicBezTo>
                  <a:cubicBezTo>
                    <a:pt x="116222" y="96050"/>
                    <a:pt x="123755" y="90594"/>
                    <a:pt x="123755" y="80179"/>
                  </a:cubicBezTo>
                  <a:cubicBezTo>
                    <a:pt x="123755" y="71995"/>
                    <a:pt x="117729" y="62819"/>
                    <a:pt x="104421" y="62819"/>
                  </a:cubicBezTo>
                  <a:cubicBezTo>
                    <a:pt x="90109" y="62819"/>
                    <a:pt x="77052" y="72987"/>
                    <a:pt x="64246" y="84642"/>
                  </a:cubicBezTo>
                  <a:cubicBezTo>
                    <a:pt x="53701" y="94562"/>
                    <a:pt x="45415" y="102250"/>
                    <a:pt x="35120" y="106465"/>
                  </a:cubicBezTo>
                  <a:lnTo>
                    <a:pt x="59978" y="7517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9B038AF6-6BB7-9698-A4B1-8E25018479B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618220" y="4931332"/>
              <a:ext cx="83218" cy="354271"/>
            </a:xfrm>
            <a:custGeom>
              <a:avLst/>
              <a:gdLst>
                <a:gd name="connsiteX0" fmla="*/ 83442 w 83218"/>
                <a:gd name="connsiteY0" fmla="*/ 350804 h 354271"/>
                <a:gd name="connsiteX1" fmla="*/ 77344 w 83218"/>
                <a:gd name="connsiteY1" fmla="*/ 343010 h 354271"/>
                <a:gd name="connsiteX2" fmla="*/ 21028 w 83218"/>
                <a:gd name="connsiteY2" fmla="*/ 177210 h 354271"/>
                <a:gd name="connsiteX3" fmla="*/ 78779 w 83218"/>
                <a:gd name="connsiteY3" fmla="*/ 9640 h 354271"/>
                <a:gd name="connsiteX4" fmla="*/ 83442 w 83218"/>
                <a:gd name="connsiteY4" fmla="*/ 3617 h 354271"/>
                <a:gd name="connsiteX5" fmla="*/ 79855 w 83218"/>
                <a:gd name="connsiteY5" fmla="*/ 75 h 354271"/>
                <a:gd name="connsiteX6" fmla="*/ 22821 w 83218"/>
                <a:gd name="connsiteY6" fmla="*/ 69158 h 354271"/>
                <a:gd name="connsiteX7" fmla="*/ 223 w 83218"/>
                <a:gd name="connsiteY7" fmla="*/ 177210 h 354271"/>
                <a:gd name="connsiteX8" fmla="*/ 23898 w 83218"/>
                <a:gd name="connsiteY8" fmla="*/ 287743 h 354271"/>
                <a:gd name="connsiteX9" fmla="*/ 79855 w 83218"/>
                <a:gd name="connsiteY9" fmla="*/ 354346 h 354271"/>
                <a:gd name="connsiteX10" fmla="*/ 83442 w 83218"/>
                <a:gd name="connsiteY10" fmla="*/ 350804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218" h="354271">
                  <a:moveTo>
                    <a:pt x="83442" y="350804"/>
                  </a:moveTo>
                  <a:cubicBezTo>
                    <a:pt x="83442" y="349741"/>
                    <a:pt x="83442" y="349032"/>
                    <a:pt x="77344" y="343010"/>
                  </a:cubicBezTo>
                  <a:cubicBezTo>
                    <a:pt x="32506" y="298371"/>
                    <a:pt x="21028" y="231414"/>
                    <a:pt x="21028" y="177210"/>
                  </a:cubicBezTo>
                  <a:cubicBezTo>
                    <a:pt x="21028" y="115567"/>
                    <a:pt x="34659" y="53924"/>
                    <a:pt x="78779" y="9640"/>
                  </a:cubicBezTo>
                  <a:cubicBezTo>
                    <a:pt x="83442" y="5389"/>
                    <a:pt x="83442" y="4680"/>
                    <a:pt x="83442" y="3617"/>
                  </a:cubicBezTo>
                  <a:cubicBezTo>
                    <a:pt x="83442" y="1138"/>
                    <a:pt x="82007" y="75"/>
                    <a:pt x="79855" y="75"/>
                  </a:cubicBezTo>
                  <a:cubicBezTo>
                    <a:pt x="76268" y="75"/>
                    <a:pt x="43985" y="24165"/>
                    <a:pt x="22821" y="69158"/>
                  </a:cubicBezTo>
                  <a:cubicBezTo>
                    <a:pt x="4528" y="108128"/>
                    <a:pt x="223" y="147452"/>
                    <a:pt x="223" y="177210"/>
                  </a:cubicBezTo>
                  <a:cubicBezTo>
                    <a:pt x="223" y="204844"/>
                    <a:pt x="4169" y="247710"/>
                    <a:pt x="23898" y="287743"/>
                  </a:cubicBezTo>
                  <a:cubicBezTo>
                    <a:pt x="45420" y="331319"/>
                    <a:pt x="76268" y="354346"/>
                    <a:pt x="79855" y="354346"/>
                  </a:cubicBezTo>
                  <a:cubicBezTo>
                    <a:pt x="82007" y="354346"/>
                    <a:pt x="83442" y="353283"/>
                    <a:pt x="83442" y="350804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4D3ADF44-B47F-23CB-112A-771D18814BE1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730454" y="4975262"/>
              <a:ext cx="110120" cy="225670"/>
            </a:xfrm>
            <a:custGeom>
              <a:avLst/>
              <a:gdLst>
                <a:gd name="connsiteX0" fmla="*/ 65869 w 110120"/>
                <a:gd name="connsiteY0" fmla="*/ 80140 h 225670"/>
                <a:gd name="connsiteX1" fmla="*/ 99587 w 110120"/>
                <a:gd name="connsiteY1" fmla="*/ 80140 h 225670"/>
                <a:gd name="connsiteX2" fmla="*/ 110348 w 110120"/>
                <a:gd name="connsiteY2" fmla="*/ 73055 h 225670"/>
                <a:gd name="connsiteX3" fmla="*/ 100305 w 110120"/>
                <a:gd name="connsiteY3" fmla="*/ 69158 h 225670"/>
                <a:gd name="connsiteX4" fmla="*/ 68739 w 110120"/>
                <a:gd name="connsiteY4" fmla="*/ 69158 h 225670"/>
                <a:gd name="connsiteX5" fmla="*/ 83446 w 110120"/>
                <a:gd name="connsiteY5" fmla="*/ 9640 h 225670"/>
                <a:gd name="connsiteX6" fmla="*/ 73043 w 110120"/>
                <a:gd name="connsiteY6" fmla="*/ 75 h 225670"/>
                <a:gd name="connsiteX7" fmla="*/ 58695 w 110120"/>
                <a:gd name="connsiteY7" fmla="*/ 12828 h 225670"/>
                <a:gd name="connsiteX8" fmla="*/ 44706 w 110120"/>
                <a:gd name="connsiteY8" fmla="*/ 69158 h 225670"/>
                <a:gd name="connsiteX9" fmla="*/ 10988 w 110120"/>
                <a:gd name="connsiteY9" fmla="*/ 69158 h 225670"/>
                <a:gd name="connsiteX10" fmla="*/ 227 w 110120"/>
                <a:gd name="connsiteY10" fmla="*/ 75889 h 225670"/>
                <a:gd name="connsiteX11" fmla="*/ 10271 w 110120"/>
                <a:gd name="connsiteY11" fmla="*/ 80140 h 225670"/>
                <a:gd name="connsiteX12" fmla="*/ 41836 w 110120"/>
                <a:gd name="connsiteY12" fmla="*/ 80140 h 225670"/>
                <a:gd name="connsiteX13" fmla="*/ 14575 w 110120"/>
                <a:gd name="connsiteY13" fmla="*/ 193153 h 225670"/>
                <a:gd name="connsiteX14" fmla="*/ 47576 w 110120"/>
                <a:gd name="connsiteY14" fmla="*/ 225746 h 225670"/>
                <a:gd name="connsiteX15" fmla="*/ 104609 w 110120"/>
                <a:gd name="connsiteY15" fmla="*/ 171188 h 225670"/>
                <a:gd name="connsiteX16" fmla="*/ 100305 w 110120"/>
                <a:gd name="connsiteY16" fmla="*/ 167645 h 225670"/>
                <a:gd name="connsiteX17" fmla="*/ 94924 w 110120"/>
                <a:gd name="connsiteY17" fmla="*/ 172605 h 225670"/>
                <a:gd name="connsiteX18" fmla="*/ 48293 w 110120"/>
                <a:gd name="connsiteY18" fmla="*/ 217952 h 225670"/>
                <a:gd name="connsiteX19" fmla="*/ 37173 w 110120"/>
                <a:gd name="connsiteY19" fmla="*/ 201655 h 225670"/>
                <a:gd name="connsiteX20" fmla="*/ 39326 w 110120"/>
                <a:gd name="connsiteY20" fmla="*/ 184650 h 225670"/>
                <a:gd name="connsiteX21" fmla="*/ 65869 w 110120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120" h="225670">
                  <a:moveTo>
                    <a:pt x="65869" y="80140"/>
                  </a:moveTo>
                  <a:lnTo>
                    <a:pt x="99587" y="80140"/>
                  </a:lnTo>
                  <a:cubicBezTo>
                    <a:pt x="106761" y="80140"/>
                    <a:pt x="110348" y="80140"/>
                    <a:pt x="110348" y="73055"/>
                  </a:cubicBezTo>
                  <a:cubicBezTo>
                    <a:pt x="110348" y="69158"/>
                    <a:pt x="106761" y="69158"/>
                    <a:pt x="100305" y="69158"/>
                  </a:cubicBezTo>
                  <a:lnTo>
                    <a:pt x="68739" y="69158"/>
                  </a:lnTo>
                  <a:cubicBezTo>
                    <a:pt x="81652" y="18851"/>
                    <a:pt x="83446" y="11766"/>
                    <a:pt x="83446" y="9640"/>
                  </a:cubicBezTo>
                  <a:cubicBezTo>
                    <a:pt x="83446" y="3617"/>
                    <a:pt x="79141" y="75"/>
                    <a:pt x="73043" y="75"/>
                  </a:cubicBezTo>
                  <a:cubicBezTo>
                    <a:pt x="71967" y="75"/>
                    <a:pt x="61924" y="429"/>
                    <a:pt x="58695" y="12828"/>
                  </a:cubicBezTo>
                  <a:lnTo>
                    <a:pt x="44706" y="69158"/>
                  </a:lnTo>
                  <a:lnTo>
                    <a:pt x="10988" y="69158"/>
                  </a:lnTo>
                  <a:cubicBezTo>
                    <a:pt x="3814" y="69158"/>
                    <a:pt x="227" y="69158"/>
                    <a:pt x="227" y="75889"/>
                  </a:cubicBezTo>
                  <a:cubicBezTo>
                    <a:pt x="227" y="80140"/>
                    <a:pt x="3097" y="80140"/>
                    <a:pt x="10271" y="80140"/>
                  </a:cubicBezTo>
                  <a:lnTo>
                    <a:pt x="41836" y="80140"/>
                  </a:lnTo>
                  <a:cubicBezTo>
                    <a:pt x="16010" y="180753"/>
                    <a:pt x="14575" y="186776"/>
                    <a:pt x="14575" y="193153"/>
                  </a:cubicBezTo>
                  <a:cubicBezTo>
                    <a:pt x="14575" y="212283"/>
                    <a:pt x="28206" y="225746"/>
                    <a:pt x="47576" y="225746"/>
                  </a:cubicBezTo>
                  <a:cubicBezTo>
                    <a:pt x="84163" y="225746"/>
                    <a:pt x="104609" y="174022"/>
                    <a:pt x="104609" y="171188"/>
                  </a:cubicBezTo>
                  <a:cubicBezTo>
                    <a:pt x="104609" y="167645"/>
                    <a:pt x="101739" y="167645"/>
                    <a:pt x="100305" y="167645"/>
                  </a:cubicBezTo>
                  <a:cubicBezTo>
                    <a:pt x="97076" y="167645"/>
                    <a:pt x="96718" y="168708"/>
                    <a:pt x="94924" y="172605"/>
                  </a:cubicBezTo>
                  <a:cubicBezTo>
                    <a:pt x="79500" y="209449"/>
                    <a:pt x="60489" y="217952"/>
                    <a:pt x="48293" y="217952"/>
                  </a:cubicBezTo>
                  <a:cubicBezTo>
                    <a:pt x="40760" y="217952"/>
                    <a:pt x="37173" y="213346"/>
                    <a:pt x="37173" y="201655"/>
                  </a:cubicBezTo>
                  <a:cubicBezTo>
                    <a:pt x="37173" y="193153"/>
                    <a:pt x="37891" y="190673"/>
                    <a:pt x="39326" y="184650"/>
                  </a:cubicBezTo>
                  <a:lnTo>
                    <a:pt x="65869" y="80140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0B414CF-DCE1-ABA3-43D5-C451B8235751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961216" y="5101382"/>
              <a:ext cx="219165" cy="14170"/>
            </a:xfrm>
            <a:custGeom>
              <a:avLst/>
              <a:gdLst>
                <a:gd name="connsiteX0" fmla="*/ 206844 w 219165"/>
                <a:gd name="connsiteY0" fmla="*/ 14246 h 14170"/>
                <a:gd name="connsiteX1" fmla="*/ 219399 w 219165"/>
                <a:gd name="connsiteY1" fmla="*/ 7160 h 14170"/>
                <a:gd name="connsiteX2" fmla="*/ 206844 w 219165"/>
                <a:gd name="connsiteY2" fmla="*/ 75 h 14170"/>
                <a:gd name="connsiteX3" fmla="*/ 12788 w 219165"/>
                <a:gd name="connsiteY3" fmla="*/ 75 h 14170"/>
                <a:gd name="connsiteX4" fmla="*/ 233 w 219165"/>
                <a:gd name="connsiteY4" fmla="*/ 7160 h 14170"/>
                <a:gd name="connsiteX5" fmla="*/ 12788 w 219165"/>
                <a:gd name="connsiteY5" fmla="*/ 14246 h 14170"/>
                <a:gd name="connsiteX6" fmla="*/ 206844 w 219165"/>
                <a:gd name="connsiteY6" fmla="*/ 14246 h 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165" h="14170">
                  <a:moveTo>
                    <a:pt x="206844" y="14246"/>
                  </a:moveTo>
                  <a:cubicBezTo>
                    <a:pt x="212942" y="14246"/>
                    <a:pt x="219399" y="14246"/>
                    <a:pt x="219399" y="7160"/>
                  </a:cubicBezTo>
                  <a:cubicBezTo>
                    <a:pt x="219399" y="75"/>
                    <a:pt x="212942" y="75"/>
                    <a:pt x="206844" y="75"/>
                  </a:cubicBezTo>
                  <a:lnTo>
                    <a:pt x="12788" y="75"/>
                  </a:lnTo>
                  <a:cubicBezTo>
                    <a:pt x="6690" y="75"/>
                    <a:pt x="233" y="75"/>
                    <a:pt x="233" y="7160"/>
                  </a:cubicBezTo>
                  <a:cubicBezTo>
                    <a:pt x="233" y="14246"/>
                    <a:pt x="6690" y="14246"/>
                    <a:pt x="12788" y="14246"/>
                  </a:cubicBezTo>
                  <a:lnTo>
                    <a:pt x="206844" y="14246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6224E429-1E9D-F74A-B454-0BB1FE67E6BE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1298393" y="4975262"/>
              <a:ext cx="110120" cy="225670"/>
            </a:xfrm>
            <a:custGeom>
              <a:avLst/>
              <a:gdLst>
                <a:gd name="connsiteX0" fmla="*/ 65885 w 110120"/>
                <a:gd name="connsiteY0" fmla="*/ 80140 h 225670"/>
                <a:gd name="connsiteX1" fmla="*/ 99603 w 110120"/>
                <a:gd name="connsiteY1" fmla="*/ 80140 h 225670"/>
                <a:gd name="connsiteX2" fmla="*/ 110364 w 110120"/>
                <a:gd name="connsiteY2" fmla="*/ 73055 h 225670"/>
                <a:gd name="connsiteX3" fmla="*/ 100320 w 110120"/>
                <a:gd name="connsiteY3" fmla="*/ 69158 h 225670"/>
                <a:gd name="connsiteX4" fmla="*/ 68755 w 110120"/>
                <a:gd name="connsiteY4" fmla="*/ 69158 h 225670"/>
                <a:gd name="connsiteX5" fmla="*/ 83461 w 110120"/>
                <a:gd name="connsiteY5" fmla="*/ 9640 h 225670"/>
                <a:gd name="connsiteX6" fmla="*/ 73059 w 110120"/>
                <a:gd name="connsiteY6" fmla="*/ 75 h 225670"/>
                <a:gd name="connsiteX7" fmla="*/ 58711 w 110120"/>
                <a:gd name="connsiteY7" fmla="*/ 12828 h 225670"/>
                <a:gd name="connsiteX8" fmla="*/ 44722 w 110120"/>
                <a:gd name="connsiteY8" fmla="*/ 69158 h 225670"/>
                <a:gd name="connsiteX9" fmla="*/ 11004 w 110120"/>
                <a:gd name="connsiteY9" fmla="*/ 69158 h 225670"/>
                <a:gd name="connsiteX10" fmla="*/ 243 w 110120"/>
                <a:gd name="connsiteY10" fmla="*/ 75889 h 225670"/>
                <a:gd name="connsiteX11" fmla="*/ 10287 w 110120"/>
                <a:gd name="connsiteY11" fmla="*/ 80140 h 225670"/>
                <a:gd name="connsiteX12" fmla="*/ 41852 w 110120"/>
                <a:gd name="connsiteY12" fmla="*/ 80140 h 225670"/>
                <a:gd name="connsiteX13" fmla="*/ 14591 w 110120"/>
                <a:gd name="connsiteY13" fmla="*/ 193153 h 225670"/>
                <a:gd name="connsiteX14" fmla="*/ 47591 w 110120"/>
                <a:gd name="connsiteY14" fmla="*/ 225746 h 225670"/>
                <a:gd name="connsiteX15" fmla="*/ 104625 w 110120"/>
                <a:gd name="connsiteY15" fmla="*/ 171188 h 225670"/>
                <a:gd name="connsiteX16" fmla="*/ 100320 w 110120"/>
                <a:gd name="connsiteY16" fmla="*/ 167645 h 225670"/>
                <a:gd name="connsiteX17" fmla="*/ 94940 w 110120"/>
                <a:gd name="connsiteY17" fmla="*/ 172605 h 225670"/>
                <a:gd name="connsiteX18" fmla="*/ 48309 w 110120"/>
                <a:gd name="connsiteY18" fmla="*/ 217952 h 225670"/>
                <a:gd name="connsiteX19" fmla="*/ 37189 w 110120"/>
                <a:gd name="connsiteY19" fmla="*/ 201655 h 225670"/>
                <a:gd name="connsiteX20" fmla="*/ 39341 w 110120"/>
                <a:gd name="connsiteY20" fmla="*/ 184650 h 225670"/>
                <a:gd name="connsiteX21" fmla="*/ 65885 w 110120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120" h="225670">
                  <a:moveTo>
                    <a:pt x="65885" y="80140"/>
                  </a:moveTo>
                  <a:lnTo>
                    <a:pt x="99603" y="80140"/>
                  </a:lnTo>
                  <a:cubicBezTo>
                    <a:pt x="106777" y="80140"/>
                    <a:pt x="110364" y="80140"/>
                    <a:pt x="110364" y="73055"/>
                  </a:cubicBezTo>
                  <a:cubicBezTo>
                    <a:pt x="110364" y="69158"/>
                    <a:pt x="106777" y="69158"/>
                    <a:pt x="100320" y="69158"/>
                  </a:cubicBezTo>
                  <a:lnTo>
                    <a:pt x="68755" y="69158"/>
                  </a:lnTo>
                  <a:cubicBezTo>
                    <a:pt x="81668" y="18851"/>
                    <a:pt x="83461" y="11766"/>
                    <a:pt x="83461" y="9640"/>
                  </a:cubicBezTo>
                  <a:cubicBezTo>
                    <a:pt x="83461" y="3617"/>
                    <a:pt x="79157" y="75"/>
                    <a:pt x="73059" y="75"/>
                  </a:cubicBezTo>
                  <a:cubicBezTo>
                    <a:pt x="71983" y="75"/>
                    <a:pt x="61939" y="429"/>
                    <a:pt x="58711" y="12828"/>
                  </a:cubicBezTo>
                  <a:lnTo>
                    <a:pt x="44722" y="69158"/>
                  </a:lnTo>
                  <a:lnTo>
                    <a:pt x="11004" y="69158"/>
                  </a:lnTo>
                  <a:cubicBezTo>
                    <a:pt x="3830" y="69158"/>
                    <a:pt x="243" y="69158"/>
                    <a:pt x="243" y="75889"/>
                  </a:cubicBezTo>
                  <a:cubicBezTo>
                    <a:pt x="243" y="80140"/>
                    <a:pt x="3113" y="80140"/>
                    <a:pt x="10287" y="80140"/>
                  </a:cubicBezTo>
                  <a:lnTo>
                    <a:pt x="41852" y="80140"/>
                  </a:lnTo>
                  <a:cubicBezTo>
                    <a:pt x="16026" y="180753"/>
                    <a:pt x="14591" y="186776"/>
                    <a:pt x="14591" y="193153"/>
                  </a:cubicBezTo>
                  <a:cubicBezTo>
                    <a:pt x="14591" y="212283"/>
                    <a:pt x="28222" y="225746"/>
                    <a:pt x="47591" y="225746"/>
                  </a:cubicBezTo>
                  <a:cubicBezTo>
                    <a:pt x="84179" y="225746"/>
                    <a:pt x="104625" y="174022"/>
                    <a:pt x="104625" y="171188"/>
                  </a:cubicBezTo>
                  <a:cubicBezTo>
                    <a:pt x="104625" y="167645"/>
                    <a:pt x="101755" y="167645"/>
                    <a:pt x="100320" y="167645"/>
                  </a:cubicBezTo>
                  <a:cubicBezTo>
                    <a:pt x="97092" y="167645"/>
                    <a:pt x="96733" y="168708"/>
                    <a:pt x="94940" y="172605"/>
                  </a:cubicBezTo>
                  <a:cubicBezTo>
                    <a:pt x="79516" y="209449"/>
                    <a:pt x="60505" y="217952"/>
                    <a:pt x="48309" y="217952"/>
                  </a:cubicBezTo>
                  <a:cubicBezTo>
                    <a:pt x="40776" y="217952"/>
                    <a:pt x="37189" y="213346"/>
                    <a:pt x="37189" y="201655"/>
                  </a:cubicBezTo>
                  <a:cubicBezTo>
                    <a:pt x="37189" y="193153"/>
                    <a:pt x="37907" y="190673"/>
                    <a:pt x="39341" y="184650"/>
                  </a:cubicBezTo>
                  <a:lnTo>
                    <a:pt x="65885" y="80140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4D7C1C9-E361-6C4B-2619-7D550CD24895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1431726" y="4912133"/>
              <a:ext cx="63023" cy="128458"/>
            </a:xfrm>
            <a:custGeom>
              <a:avLst/>
              <a:gdLst>
                <a:gd name="connsiteX0" fmla="*/ 61010 w 63023"/>
                <a:gd name="connsiteY0" fmla="*/ 21646 h 128458"/>
                <a:gd name="connsiteX1" fmla="*/ 63270 w 63023"/>
                <a:gd name="connsiteY1" fmla="*/ 13710 h 128458"/>
                <a:gd name="connsiteX2" fmla="*/ 48456 w 63023"/>
                <a:gd name="connsiteY2" fmla="*/ 71 h 128458"/>
                <a:gd name="connsiteX3" fmla="*/ 34646 w 63023"/>
                <a:gd name="connsiteY3" fmla="*/ 11726 h 128458"/>
                <a:gd name="connsiteX4" fmla="*/ 1502 w 63023"/>
                <a:gd name="connsiteY4" fmla="*/ 119106 h 128458"/>
                <a:gd name="connsiteX5" fmla="*/ 247 w 63023"/>
                <a:gd name="connsiteY5" fmla="*/ 123074 h 128458"/>
                <a:gd name="connsiteX6" fmla="*/ 10039 w 63023"/>
                <a:gd name="connsiteY6" fmla="*/ 128529 h 128458"/>
                <a:gd name="connsiteX7" fmla="*/ 13805 w 63023"/>
                <a:gd name="connsiteY7" fmla="*/ 124314 h 128458"/>
                <a:gd name="connsiteX8" fmla="*/ 61010 w 63023"/>
                <a:gd name="connsiteY8" fmla="*/ 21646 h 1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" h="128458">
                  <a:moveTo>
                    <a:pt x="61010" y="21646"/>
                  </a:moveTo>
                  <a:cubicBezTo>
                    <a:pt x="63019" y="17430"/>
                    <a:pt x="63270" y="15446"/>
                    <a:pt x="63270" y="13710"/>
                  </a:cubicBezTo>
                  <a:cubicBezTo>
                    <a:pt x="63270" y="6022"/>
                    <a:pt x="56240" y="71"/>
                    <a:pt x="48456" y="71"/>
                  </a:cubicBezTo>
                  <a:cubicBezTo>
                    <a:pt x="38914" y="71"/>
                    <a:pt x="35901" y="7758"/>
                    <a:pt x="34646" y="11726"/>
                  </a:cubicBezTo>
                  <a:lnTo>
                    <a:pt x="1502" y="119106"/>
                  </a:lnTo>
                  <a:cubicBezTo>
                    <a:pt x="1251" y="119602"/>
                    <a:pt x="247" y="122826"/>
                    <a:pt x="247" y="123074"/>
                  </a:cubicBezTo>
                  <a:cubicBezTo>
                    <a:pt x="247" y="126050"/>
                    <a:pt x="8030" y="128529"/>
                    <a:pt x="10039" y="128529"/>
                  </a:cubicBezTo>
                  <a:cubicBezTo>
                    <a:pt x="11797" y="128529"/>
                    <a:pt x="12048" y="128033"/>
                    <a:pt x="13805" y="124314"/>
                  </a:cubicBezTo>
                  <a:lnTo>
                    <a:pt x="61010" y="21646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2CA2451C-E602-8397-C4D8-9F1FF98F98DD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1540755" y="4931332"/>
              <a:ext cx="83218" cy="354271"/>
            </a:xfrm>
            <a:custGeom>
              <a:avLst/>
              <a:gdLst>
                <a:gd name="connsiteX0" fmla="*/ 83468 w 83218"/>
                <a:gd name="connsiteY0" fmla="*/ 177210 h 354271"/>
                <a:gd name="connsiteX1" fmla="*/ 59794 w 83218"/>
                <a:gd name="connsiteY1" fmla="*/ 66678 h 354271"/>
                <a:gd name="connsiteX2" fmla="*/ 3836 w 83218"/>
                <a:gd name="connsiteY2" fmla="*/ 75 h 354271"/>
                <a:gd name="connsiteX3" fmla="*/ 249 w 83218"/>
                <a:gd name="connsiteY3" fmla="*/ 3617 h 354271"/>
                <a:gd name="connsiteX4" fmla="*/ 7065 w 83218"/>
                <a:gd name="connsiteY4" fmla="*/ 11766 h 354271"/>
                <a:gd name="connsiteX5" fmla="*/ 62663 w 83218"/>
                <a:gd name="connsiteY5" fmla="*/ 177210 h 354271"/>
                <a:gd name="connsiteX6" fmla="*/ 4913 w 83218"/>
                <a:gd name="connsiteY6" fmla="*/ 344781 h 354271"/>
                <a:gd name="connsiteX7" fmla="*/ 249 w 83218"/>
                <a:gd name="connsiteY7" fmla="*/ 350804 h 354271"/>
                <a:gd name="connsiteX8" fmla="*/ 3836 w 83218"/>
                <a:gd name="connsiteY8" fmla="*/ 354346 h 354271"/>
                <a:gd name="connsiteX9" fmla="*/ 60870 w 83218"/>
                <a:gd name="connsiteY9" fmla="*/ 285263 h 354271"/>
                <a:gd name="connsiteX10" fmla="*/ 83468 w 83218"/>
                <a:gd name="connsiteY10" fmla="*/ 177210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218" h="354271">
                  <a:moveTo>
                    <a:pt x="83468" y="177210"/>
                  </a:moveTo>
                  <a:cubicBezTo>
                    <a:pt x="83468" y="149577"/>
                    <a:pt x="79522" y="106710"/>
                    <a:pt x="59794" y="66678"/>
                  </a:cubicBezTo>
                  <a:cubicBezTo>
                    <a:pt x="38272" y="23102"/>
                    <a:pt x="7423" y="75"/>
                    <a:pt x="3836" y="75"/>
                  </a:cubicBezTo>
                  <a:cubicBezTo>
                    <a:pt x="1684" y="75"/>
                    <a:pt x="249" y="1492"/>
                    <a:pt x="249" y="3617"/>
                  </a:cubicBezTo>
                  <a:cubicBezTo>
                    <a:pt x="249" y="4680"/>
                    <a:pt x="249" y="5389"/>
                    <a:pt x="7065" y="11766"/>
                  </a:cubicBezTo>
                  <a:cubicBezTo>
                    <a:pt x="42217" y="46839"/>
                    <a:pt x="62663" y="103168"/>
                    <a:pt x="62663" y="177210"/>
                  </a:cubicBezTo>
                  <a:cubicBezTo>
                    <a:pt x="62663" y="237791"/>
                    <a:pt x="49391" y="300143"/>
                    <a:pt x="4913" y="344781"/>
                  </a:cubicBezTo>
                  <a:cubicBezTo>
                    <a:pt x="249" y="349032"/>
                    <a:pt x="249" y="349741"/>
                    <a:pt x="249" y="350804"/>
                  </a:cubicBezTo>
                  <a:cubicBezTo>
                    <a:pt x="249" y="352929"/>
                    <a:pt x="1684" y="354346"/>
                    <a:pt x="3836" y="354346"/>
                  </a:cubicBezTo>
                  <a:cubicBezTo>
                    <a:pt x="7423" y="354346"/>
                    <a:pt x="39706" y="330256"/>
                    <a:pt x="60870" y="285263"/>
                  </a:cubicBezTo>
                  <a:cubicBezTo>
                    <a:pt x="79163" y="246293"/>
                    <a:pt x="83468" y="206969"/>
                    <a:pt x="83468" y="177210"/>
                  </a:cubicBez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856EE31-471E-51CB-9DEA-299F048F865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1779528" y="5067018"/>
              <a:ext cx="238535" cy="82899"/>
            </a:xfrm>
            <a:custGeom>
              <a:avLst/>
              <a:gdLst>
                <a:gd name="connsiteX0" fmla="*/ 226596 w 238535"/>
                <a:gd name="connsiteY0" fmla="*/ 14246 h 82899"/>
                <a:gd name="connsiteX1" fmla="*/ 238792 w 238535"/>
                <a:gd name="connsiteY1" fmla="*/ 7160 h 82899"/>
                <a:gd name="connsiteX2" fmla="*/ 226954 w 238535"/>
                <a:gd name="connsiteY2" fmla="*/ 75 h 82899"/>
                <a:gd name="connsiteX3" fmla="*/ 12093 w 238535"/>
                <a:gd name="connsiteY3" fmla="*/ 75 h 82899"/>
                <a:gd name="connsiteX4" fmla="*/ 256 w 238535"/>
                <a:gd name="connsiteY4" fmla="*/ 7160 h 82899"/>
                <a:gd name="connsiteX5" fmla="*/ 12452 w 238535"/>
                <a:gd name="connsiteY5" fmla="*/ 14246 h 82899"/>
                <a:gd name="connsiteX6" fmla="*/ 226596 w 238535"/>
                <a:gd name="connsiteY6" fmla="*/ 14246 h 82899"/>
                <a:gd name="connsiteX7" fmla="*/ 226954 w 238535"/>
                <a:gd name="connsiteY7" fmla="*/ 82974 h 82899"/>
                <a:gd name="connsiteX8" fmla="*/ 238792 w 238535"/>
                <a:gd name="connsiteY8" fmla="*/ 75889 h 82899"/>
                <a:gd name="connsiteX9" fmla="*/ 226596 w 238535"/>
                <a:gd name="connsiteY9" fmla="*/ 68803 h 82899"/>
                <a:gd name="connsiteX10" fmla="*/ 12452 w 238535"/>
                <a:gd name="connsiteY10" fmla="*/ 68803 h 82899"/>
                <a:gd name="connsiteX11" fmla="*/ 256 w 238535"/>
                <a:gd name="connsiteY11" fmla="*/ 75889 h 82899"/>
                <a:gd name="connsiteX12" fmla="*/ 12093 w 238535"/>
                <a:gd name="connsiteY12" fmla="*/ 82974 h 82899"/>
                <a:gd name="connsiteX13" fmla="*/ 226954 w 238535"/>
                <a:gd name="connsiteY13" fmla="*/ 82974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535" h="82899">
                  <a:moveTo>
                    <a:pt x="226596" y="14246"/>
                  </a:moveTo>
                  <a:cubicBezTo>
                    <a:pt x="231976" y="14246"/>
                    <a:pt x="238792" y="14246"/>
                    <a:pt x="238792" y="7160"/>
                  </a:cubicBezTo>
                  <a:cubicBezTo>
                    <a:pt x="238792" y="75"/>
                    <a:pt x="231976" y="75"/>
                    <a:pt x="226954" y="75"/>
                  </a:cubicBezTo>
                  <a:lnTo>
                    <a:pt x="12093" y="75"/>
                  </a:lnTo>
                  <a:cubicBezTo>
                    <a:pt x="7071" y="75"/>
                    <a:pt x="256" y="75"/>
                    <a:pt x="256" y="7160"/>
                  </a:cubicBezTo>
                  <a:cubicBezTo>
                    <a:pt x="256" y="14246"/>
                    <a:pt x="7071" y="14246"/>
                    <a:pt x="12452" y="14246"/>
                  </a:cubicBezTo>
                  <a:lnTo>
                    <a:pt x="226596" y="14246"/>
                  </a:lnTo>
                  <a:close/>
                  <a:moveTo>
                    <a:pt x="226954" y="82974"/>
                  </a:moveTo>
                  <a:cubicBezTo>
                    <a:pt x="231976" y="82974"/>
                    <a:pt x="238792" y="82974"/>
                    <a:pt x="238792" y="75889"/>
                  </a:cubicBezTo>
                  <a:cubicBezTo>
                    <a:pt x="238792" y="68803"/>
                    <a:pt x="231976" y="68803"/>
                    <a:pt x="226596" y="68803"/>
                  </a:cubicBezTo>
                  <a:lnTo>
                    <a:pt x="12452" y="68803"/>
                  </a:lnTo>
                  <a:cubicBezTo>
                    <a:pt x="7071" y="68803"/>
                    <a:pt x="256" y="68803"/>
                    <a:pt x="256" y="75889"/>
                  </a:cubicBezTo>
                  <a:cubicBezTo>
                    <a:pt x="256" y="82974"/>
                    <a:pt x="7071" y="82974"/>
                    <a:pt x="12093" y="82974"/>
                  </a:cubicBezTo>
                  <a:lnTo>
                    <a:pt x="226954" y="82974"/>
                  </a:lnTo>
                  <a:close/>
                </a:path>
              </a:pathLst>
            </a:custGeom>
            <a:solidFill>
              <a:srgbClr val="000000"/>
            </a:solidFill>
            <a:ln w="358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2DE12329-0AEE-0EA6-9EE0-6568A6497467}"/>
              </a:ext>
            </a:extLst>
          </p:cNvPr>
          <p:cNvCxnSpPr>
            <a:cxnSpLocks/>
          </p:cNvCxnSpPr>
          <p:nvPr/>
        </p:nvCxnSpPr>
        <p:spPr>
          <a:xfrm>
            <a:off x="2650333" y="624652"/>
            <a:ext cx="199905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7240BBD-EBA2-B587-407C-CC466C87BF50}"/>
                  </a:ext>
                </a:extLst>
              </p:cNvPr>
              <p:cNvSpPr txBox="1"/>
              <p:nvPr/>
            </p:nvSpPr>
            <p:spPr>
              <a:xfrm>
                <a:off x="2593497" y="756295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7240BBD-EBA2-B587-407C-CC466C87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97" y="756295"/>
                <a:ext cx="527517" cy="5232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DDD44F-AE98-28F5-58B6-8B17C7B1B571}"/>
                  </a:ext>
                </a:extLst>
              </p:cNvPr>
              <p:cNvSpPr txBox="1"/>
              <p:nvPr/>
            </p:nvSpPr>
            <p:spPr>
              <a:xfrm>
                <a:off x="4326676" y="756295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DDD44F-AE98-28F5-58B6-8B17C7B1B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676" y="756295"/>
                <a:ext cx="408253" cy="52322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D252F9D-ABAE-ACCF-5816-DCC4EC395ADE}"/>
                  </a:ext>
                </a:extLst>
              </p:cNvPr>
              <p:cNvSpPr txBox="1"/>
              <p:nvPr/>
            </p:nvSpPr>
            <p:spPr>
              <a:xfrm>
                <a:off x="3311873" y="-10115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D252F9D-ABAE-ACCF-5816-DCC4EC39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73" y="-10115"/>
                <a:ext cx="808042" cy="52322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组合 101" descr="\documentclass{article}&#10;\usepackage{amsmath}&#10;\usepackage{bm}&#10;\pagestyle{empty}&#10;\begin{document}&#10;&#10;\begin{equation*}&#10;\Sigma^{(1)}_{\mu, k}(t - t') =&#10;\end{equation*}&#10;&#10;&#10;\end{document}" title="IguanaTex Vector Display">
            <a:extLst>
              <a:ext uri="{FF2B5EF4-FFF2-40B4-BE49-F238E27FC236}">
                <a16:creationId xmlns:a16="http://schemas.microsoft.com/office/drawing/2014/main" id="{1E8146E1-80A3-61FC-F4DF-F7A3866FA15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65494" y="1930231"/>
            <a:ext cx="2084362" cy="529955"/>
            <a:chOff x="9805347" y="4827019"/>
            <a:chExt cx="2084362" cy="529955"/>
          </a:xfrm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E0A91F96-4749-8C1D-8655-5C4F171013D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805347" y="4955068"/>
              <a:ext cx="215751" cy="241967"/>
            </a:xfrm>
            <a:custGeom>
              <a:avLst/>
              <a:gdLst>
                <a:gd name="connsiteX0" fmla="*/ 112154 w 215751"/>
                <a:gd name="connsiteY0" fmla="*/ 126550 h 241967"/>
                <a:gd name="connsiteX1" fmla="*/ 115342 w 215751"/>
                <a:gd name="connsiteY1" fmla="*/ 120881 h 241967"/>
                <a:gd name="connsiteX2" fmla="*/ 112862 w 215751"/>
                <a:gd name="connsiteY2" fmla="*/ 115921 h 241967"/>
                <a:gd name="connsiteX3" fmla="*/ 40236 w 215751"/>
                <a:gd name="connsiteY3" fmla="*/ 11057 h 241967"/>
                <a:gd name="connsiteX4" fmla="*/ 122073 w 215751"/>
                <a:gd name="connsiteY4" fmla="*/ 11057 h 241967"/>
                <a:gd name="connsiteX5" fmla="*/ 207098 w 215751"/>
                <a:gd name="connsiteY5" fmla="*/ 79786 h 241967"/>
                <a:gd name="connsiteX6" fmla="*/ 215955 w 215751"/>
                <a:gd name="connsiteY6" fmla="*/ 79786 h 241967"/>
                <a:gd name="connsiteX7" fmla="*/ 206035 w 215751"/>
                <a:gd name="connsiteY7" fmla="*/ 75 h 241967"/>
                <a:gd name="connsiteX8" fmla="*/ 9415 w 215751"/>
                <a:gd name="connsiteY8" fmla="*/ 75 h 241967"/>
                <a:gd name="connsiteX9" fmla="*/ 204 w 215751"/>
                <a:gd name="connsiteY9" fmla="*/ 8223 h 241967"/>
                <a:gd name="connsiteX10" fmla="*/ 88417 w 215751"/>
                <a:gd name="connsiteY10" fmla="*/ 136469 h 241967"/>
                <a:gd name="connsiteX11" fmla="*/ 4101 w 215751"/>
                <a:gd name="connsiteY11" fmla="*/ 232477 h 241967"/>
                <a:gd name="connsiteX12" fmla="*/ 558 w 215751"/>
                <a:gd name="connsiteY12" fmla="*/ 238145 h 241967"/>
                <a:gd name="connsiteX13" fmla="*/ 9415 w 215751"/>
                <a:gd name="connsiteY13" fmla="*/ 242042 h 241967"/>
                <a:gd name="connsiteX14" fmla="*/ 206035 w 215751"/>
                <a:gd name="connsiteY14" fmla="*/ 242042 h 241967"/>
                <a:gd name="connsiteX15" fmla="*/ 215955 w 215751"/>
                <a:gd name="connsiteY15" fmla="*/ 158434 h 241967"/>
                <a:gd name="connsiteX16" fmla="*/ 207098 w 215751"/>
                <a:gd name="connsiteY16" fmla="*/ 158434 h 241967"/>
                <a:gd name="connsiteX17" fmla="*/ 121010 w 215751"/>
                <a:gd name="connsiteY17" fmla="*/ 227163 h 241967"/>
                <a:gd name="connsiteX18" fmla="*/ 23231 w 215751"/>
                <a:gd name="connsiteY18" fmla="*/ 227163 h 241967"/>
                <a:gd name="connsiteX19" fmla="*/ 112154 w 215751"/>
                <a:gd name="connsiteY19" fmla="*/ 126550 h 24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751" h="241967">
                  <a:moveTo>
                    <a:pt x="112154" y="126550"/>
                  </a:moveTo>
                  <a:cubicBezTo>
                    <a:pt x="115342" y="123007"/>
                    <a:pt x="115342" y="121590"/>
                    <a:pt x="115342" y="120881"/>
                  </a:cubicBezTo>
                  <a:cubicBezTo>
                    <a:pt x="115342" y="119110"/>
                    <a:pt x="113925" y="117339"/>
                    <a:pt x="112862" y="115921"/>
                  </a:cubicBezTo>
                  <a:lnTo>
                    <a:pt x="40236" y="11057"/>
                  </a:lnTo>
                  <a:lnTo>
                    <a:pt x="122073" y="11057"/>
                  </a:lnTo>
                  <a:cubicBezTo>
                    <a:pt x="181945" y="11057"/>
                    <a:pt x="199659" y="23811"/>
                    <a:pt x="207098" y="79786"/>
                  </a:cubicBezTo>
                  <a:lnTo>
                    <a:pt x="215955" y="79786"/>
                  </a:lnTo>
                  <a:lnTo>
                    <a:pt x="206035" y="75"/>
                  </a:lnTo>
                  <a:lnTo>
                    <a:pt x="9415" y="75"/>
                  </a:lnTo>
                  <a:cubicBezTo>
                    <a:pt x="912" y="75"/>
                    <a:pt x="204" y="75"/>
                    <a:pt x="204" y="8223"/>
                  </a:cubicBezTo>
                  <a:lnTo>
                    <a:pt x="88417" y="136469"/>
                  </a:lnTo>
                  <a:lnTo>
                    <a:pt x="4101" y="232477"/>
                  </a:lnTo>
                  <a:cubicBezTo>
                    <a:pt x="558" y="236374"/>
                    <a:pt x="558" y="237082"/>
                    <a:pt x="558" y="238145"/>
                  </a:cubicBezTo>
                  <a:cubicBezTo>
                    <a:pt x="558" y="242042"/>
                    <a:pt x="4101" y="242042"/>
                    <a:pt x="9415" y="242042"/>
                  </a:cubicBezTo>
                  <a:lnTo>
                    <a:pt x="206035" y="242042"/>
                  </a:lnTo>
                  <a:lnTo>
                    <a:pt x="215955" y="158434"/>
                  </a:lnTo>
                  <a:lnTo>
                    <a:pt x="207098" y="158434"/>
                  </a:lnTo>
                  <a:cubicBezTo>
                    <a:pt x="200721" y="217597"/>
                    <a:pt x="176631" y="227163"/>
                    <a:pt x="121010" y="227163"/>
                  </a:cubicBezTo>
                  <a:lnTo>
                    <a:pt x="23231" y="227163"/>
                  </a:lnTo>
                  <a:lnTo>
                    <a:pt x="112154" y="12655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E0D1AAE-F7C5-4DEE-72B8-4EFEEB1B2E7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069890" y="4827019"/>
              <a:ext cx="64477" cy="247742"/>
            </a:xfrm>
            <a:custGeom>
              <a:avLst/>
              <a:gdLst>
                <a:gd name="connsiteX0" fmla="*/ 59729 w 64477"/>
                <a:gd name="connsiteY0" fmla="*/ 70 h 247742"/>
                <a:gd name="connsiteX1" fmla="*/ 211 w 64477"/>
                <a:gd name="connsiteY1" fmla="*/ 123817 h 247742"/>
                <a:gd name="connsiteX2" fmla="*/ 59729 w 64477"/>
                <a:gd name="connsiteY2" fmla="*/ 247812 h 247742"/>
                <a:gd name="connsiteX3" fmla="*/ 64688 w 64477"/>
                <a:gd name="connsiteY3" fmla="*/ 244836 h 247742"/>
                <a:gd name="connsiteX4" fmla="*/ 62208 w 64477"/>
                <a:gd name="connsiteY4" fmla="*/ 241116 h 247742"/>
                <a:gd name="connsiteX5" fmla="*/ 17074 w 64477"/>
                <a:gd name="connsiteY5" fmla="*/ 124065 h 247742"/>
                <a:gd name="connsiteX6" fmla="*/ 62952 w 64477"/>
                <a:gd name="connsiteY6" fmla="*/ 6021 h 247742"/>
                <a:gd name="connsiteX7" fmla="*/ 64688 w 64477"/>
                <a:gd name="connsiteY7" fmla="*/ 3045 h 247742"/>
                <a:gd name="connsiteX8" fmla="*/ 59729 w 64477"/>
                <a:gd name="connsiteY8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77" h="247742">
                  <a:moveTo>
                    <a:pt x="59729" y="70"/>
                  </a:moveTo>
                  <a:cubicBezTo>
                    <a:pt x="12610" y="33300"/>
                    <a:pt x="211" y="85874"/>
                    <a:pt x="211" y="123817"/>
                  </a:cubicBezTo>
                  <a:cubicBezTo>
                    <a:pt x="211" y="158783"/>
                    <a:pt x="10627" y="213093"/>
                    <a:pt x="59729" y="247812"/>
                  </a:cubicBezTo>
                  <a:cubicBezTo>
                    <a:pt x="61712" y="247812"/>
                    <a:pt x="64688" y="247812"/>
                    <a:pt x="64688" y="244836"/>
                  </a:cubicBezTo>
                  <a:cubicBezTo>
                    <a:pt x="64688" y="243348"/>
                    <a:pt x="63944" y="242852"/>
                    <a:pt x="62208" y="241116"/>
                  </a:cubicBezTo>
                  <a:cubicBezTo>
                    <a:pt x="29226" y="211357"/>
                    <a:pt x="17074" y="169199"/>
                    <a:pt x="17074" y="124065"/>
                  </a:cubicBezTo>
                  <a:cubicBezTo>
                    <a:pt x="17074" y="57107"/>
                    <a:pt x="42617" y="24373"/>
                    <a:pt x="62952" y="6021"/>
                  </a:cubicBezTo>
                  <a:cubicBezTo>
                    <a:pt x="63944" y="5029"/>
                    <a:pt x="64688" y="4285"/>
                    <a:pt x="64688" y="3045"/>
                  </a:cubicBezTo>
                  <a:cubicBezTo>
                    <a:pt x="64688" y="70"/>
                    <a:pt x="61712" y="70"/>
                    <a:pt x="59729" y="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9C474F4-9991-D011-066F-11BD16DC0D52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0179112" y="4848347"/>
              <a:ext cx="90268" cy="164665"/>
            </a:xfrm>
            <a:custGeom>
              <a:avLst/>
              <a:gdLst>
                <a:gd name="connsiteX0" fmla="*/ 56260 w 90268"/>
                <a:gd name="connsiteY0" fmla="*/ 7013 h 164665"/>
                <a:gd name="connsiteX1" fmla="*/ 48820 w 90268"/>
                <a:gd name="connsiteY1" fmla="*/ 70 h 164665"/>
                <a:gd name="connsiteX2" fmla="*/ 214 w 90268"/>
                <a:gd name="connsiteY2" fmla="*/ 15941 h 164665"/>
                <a:gd name="connsiteX3" fmla="*/ 214 w 90268"/>
                <a:gd name="connsiteY3" fmla="*/ 24869 h 164665"/>
                <a:gd name="connsiteX4" fmla="*/ 36173 w 90268"/>
                <a:gd name="connsiteY4" fmla="*/ 17925 h 164665"/>
                <a:gd name="connsiteX5" fmla="*/ 36173 w 90268"/>
                <a:gd name="connsiteY5" fmla="*/ 144400 h 164665"/>
                <a:gd name="connsiteX6" fmla="*/ 11374 w 90268"/>
                <a:gd name="connsiteY6" fmla="*/ 155807 h 164665"/>
                <a:gd name="connsiteX7" fmla="*/ 1950 w 90268"/>
                <a:gd name="connsiteY7" fmla="*/ 155807 h 164665"/>
                <a:gd name="connsiteX8" fmla="*/ 1950 w 90268"/>
                <a:gd name="connsiteY8" fmla="*/ 164735 h 164665"/>
                <a:gd name="connsiteX9" fmla="*/ 46092 w 90268"/>
                <a:gd name="connsiteY9" fmla="*/ 163743 h 164665"/>
                <a:gd name="connsiteX10" fmla="*/ 90482 w 90268"/>
                <a:gd name="connsiteY10" fmla="*/ 164735 h 164665"/>
                <a:gd name="connsiteX11" fmla="*/ 90482 w 90268"/>
                <a:gd name="connsiteY11" fmla="*/ 155807 h 164665"/>
                <a:gd name="connsiteX12" fmla="*/ 81059 w 90268"/>
                <a:gd name="connsiteY12" fmla="*/ 155807 h 164665"/>
                <a:gd name="connsiteX13" fmla="*/ 56260 w 90268"/>
                <a:gd name="connsiteY13" fmla="*/ 144400 h 164665"/>
                <a:gd name="connsiteX14" fmla="*/ 56260 w 90268"/>
                <a:gd name="connsiteY14" fmla="*/ 7013 h 16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268" h="164665">
                  <a:moveTo>
                    <a:pt x="56260" y="7013"/>
                  </a:moveTo>
                  <a:cubicBezTo>
                    <a:pt x="56260" y="318"/>
                    <a:pt x="55764" y="70"/>
                    <a:pt x="48820" y="70"/>
                  </a:cubicBezTo>
                  <a:cubicBezTo>
                    <a:pt x="32949" y="15693"/>
                    <a:pt x="10382" y="15941"/>
                    <a:pt x="214" y="15941"/>
                  </a:cubicBezTo>
                  <a:lnTo>
                    <a:pt x="214" y="24869"/>
                  </a:lnTo>
                  <a:cubicBezTo>
                    <a:pt x="6166" y="24869"/>
                    <a:pt x="22533" y="24869"/>
                    <a:pt x="36173" y="17925"/>
                  </a:cubicBezTo>
                  <a:lnTo>
                    <a:pt x="36173" y="144400"/>
                  </a:lnTo>
                  <a:cubicBezTo>
                    <a:pt x="36173" y="152583"/>
                    <a:pt x="36173" y="155807"/>
                    <a:pt x="11374" y="155807"/>
                  </a:cubicBezTo>
                  <a:lnTo>
                    <a:pt x="1950" y="155807"/>
                  </a:lnTo>
                  <a:lnTo>
                    <a:pt x="1950" y="164735"/>
                  </a:lnTo>
                  <a:cubicBezTo>
                    <a:pt x="6414" y="164487"/>
                    <a:pt x="36917" y="163743"/>
                    <a:pt x="46092" y="163743"/>
                  </a:cubicBezTo>
                  <a:cubicBezTo>
                    <a:pt x="53780" y="163743"/>
                    <a:pt x="85027" y="164487"/>
                    <a:pt x="90482" y="164735"/>
                  </a:cubicBezTo>
                  <a:lnTo>
                    <a:pt x="90482" y="155807"/>
                  </a:lnTo>
                  <a:lnTo>
                    <a:pt x="81059" y="155807"/>
                  </a:lnTo>
                  <a:cubicBezTo>
                    <a:pt x="56260" y="155807"/>
                    <a:pt x="56260" y="152583"/>
                    <a:pt x="56260" y="144400"/>
                  </a:cubicBezTo>
                  <a:lnTo>
                    <a:pt x="56260" y="7013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4F96DE32-FE41-854D-D2E1-BE96029A8A7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0310906" y="4827019"/>
              <a:ext cx="64229" cy="247742"/>
            </a:xfrm>
            <a:custGeom>
              <a:avLst/>
              <a:gdLst>
                <a:gd name="connsiteX0" fmla="*/ 4930 w 64229"/>
                <a:gd name="connsiteY0" fmla="*/ 70 h 247742"/>
                <a:gd name="connsiteX1" fmla="*/ 218 w 64229"/>
                <a:gd name="connsiteY1" fmla="*/ 3045 h 247742"/>
                <a:gd name="connsiteX2" fmla="*/ 2450 w 64229"/>
                <a:gd name="connsiteY2" fmla="*/ 6765 h 247742"/>
                <a:gd name="connsiteX3" fmla="*/ 47584 w 64229"/>
                <a:gd name="connsiteY3" fmla="*/ 123817 h 247742"/>
                <a:gd name="connsiteX4" fmla="*/ 4682 w 64229"/>
                <a:gd name="connsiteY4" fmla="*/ 239132 h 247742"/>
                <a:gd name="connsiteX5" fmla="*/ 218 w 64229"/>
                <a:gd name="connsiteY5" fmla="*/ 244836 h 247742"/>
                <a:gd name="connsiteX6" fmla="*/ 3442 w 64229"/>
                <a:gd name="connsiteY6" fmla="*/ 247812 h 247742"/>
                <a:gd name="connsiteX7" fmla="*/ 46344 w 64229"/>
                <a:gd name="connsiteY7" fmla="*/ 200445 h 247742"/>
                <a:gd name="connsiteX8" fmla="*/ 64447 w 64229"/>
                <a:gd name="connsiteY8" fmla="*/ 124065 h 247742"/>
                <a:gd name="connsiteX9" fmla="*/ 4930 w 64229"/>
                <a:gd name="connsiteY9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29" h="247742">
                  <a:moveTo>
                    <a:pt x="4930" y="70"/>
                  </a:moveTo>
                  <a:cubicBezTo>
                    <a:pt x="3194" y="70"/>
                    <a:pt x="218" y="70"/>
                    <a:pt x="218" y="3045"/>
                  </a:cubicBezTo>
                  <a:cubicBezTo>
                    <a:pt x="218" y="4285"/>
                    <a:pt x="962" y="5029"/>
                    <a:pt x="2450" y="6765"/>
                  </a:cubicBezTo>
                  <a:cubicBezTo>
                    <a:pt x="23777" y="26356"/>
                    <a:pt x="47584" y="59835"/>
                    <a:pt x="47584" y="123817"/>
                  </a:cubicBezTo>
                  <a:cubicBezTo>
                    <a:pt x="47584" y="175646"/>
                    <a:pt x="31465" y="214829"/>
                    <a:pt x="4682" y="239132"/>
                  </a:cubicBezTo>
                  <a:cubicBezTo>
                    <a:pt x="466" y="243348"/>
                    <a:pt x="218" y="243596"/>
                    <a:pt x="218" y="244836"/>
                  </a:cubicBezTo>
                  <a:cubicBezTo>
                    <a:pt x="218" y="246076"/>
                    <a:pt x="962" y="247812"/>
                    <a:pt x="3442" y="247812"/>
                  </a:cubicBezTo>
                  <a:cubicBezTo>
                    <a:pt x="6418" y="247812"/>
                    <a:pt x="29977" y="231444"/>
                    <a:pt x="46344" y="200445"/>
                  </a:cubicBezTo>
                  <a:cubicBezTo>
                    <a:pt x="57256" y="179862"/>
                    <a:pt x="64447" y="153079"/>
                    <a:pt x="64447" y="124065"/>
                  </a:cubicBezTo>
                  <a:cubicBezTo>
                    <a:pt x="64447" y="89098"/>
                    <a:pt x="54032" y="34788"/>
                    <a:pt x="4930" y="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BEF41774-2B31-EAA8-5D60-BFDD1BE35D61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053770" y="5194541"/>
              <a:ext cx="147802" cy="162433"/>
            </a:xfrm>
            <a:custGeom>
              <a:avLst/>
              <a:gdLst>
                <a:gd name="connsiteX0" fmla="*/ 1203 w 147802"/>
                <a:gd name="connsiteY0" fmla="*/ 149368 h 162433"/>
                <a:gd name="connsiteX1" fmla="*/ 211 w 147802"/>
                <a:gd name="connsiteY1" fmla="*/ 154576 h 162433"/>
                <a:gd name="connsiteX2" fmla="*/ 8643 w 147802"/>
                <a:gd name="connsiteY2" fmla="*/ 162511 h 162433"/>
                <a:gd name="connsiteX3" fmla="*/ 20546 w 147802"/>
                <a:gd name="connsiteY3" fmla="*/ 150112 h 162433"/>
                <a:gd name="connsiteX4" fmla="*/ 31954 w 147802"/>
                <a:gd name="connsiteY4" fmla="*/ 104730 h 162433"/>
                <a:gd name="connsiteX5" fmla="*/ 58489 w 147802"/>
                <a:gd name="connsiteY5" fmla="*/ 111921 h 162433"/>
                <a:gd name="connsiteX6" fmla="*/ 94199 w 147802"/>
                <a:gd name="connsiteY6" fmla="*/ 94066 h 162433"/>
                <a:gd name="connsiteX7" fmla="*/ 119742 w 147802"/>
                <a:gd name="connsiteY7" fmla="*/ 111921 h 162433"/>
                <a:gd name="connsiteX8" fmla="*/ 139333 w 147802"/>
                <a:gd name="connsiteY8" fmla="*/ 98778 h 162433"/>
                <a:gd name="connsiteX9" fmla="*/ 148013 w 147802"/>
                <a:gd name="connsiteY9" fmla="*/ 73979 h 162433"/>
                <a:gd name="connsiteX10" fmla="*/ 144045 w 147802"/>
                <a:gd name="connsiteY10" fmla="*/ 70755 h 162433"/>
                <a:gd name="connsiteX11" fmla="*/ 138589 w 147802"/>
                <a:gd name="connsiteY11" fmla="*/ 78443 h 162433"/>
                <a:gd name="connsiteX12" fmla="*/ 120486 w 147802"/>
                <a:gd name="connsiteY12" fmla="*/ 104978 h 162433"/>
                <a:gd name="connsiteX13" fmla="*/ 112302 w 147802"/>
                <a:gd name="connsiteY13" fmla="*/ 92826 h 162433"/>
                <a:gd name="connsiteX14" fmla="*/ 116022 w 147802"/>
                <a:gd name="connsiteY14" fmla="*/ 73235 h 162433"/>
                <a:gd name="connsiteX15" fmla="*/ 121478 w 147802"/>
                <a:gd name="connsiteY15" fmla="*/ 50916 h 162433"/>
                <a:gd name="connsiteX16" fmla="*/ 127182 w 147802"/>
                <a:gd name="connsiteY16" fmla="*/ 28845 h 162433"/>
                <a:gd name="connsiteX17" fmla="*/ 131398 w 147802"/>
                <a:gd name="connsiteY17" fmla="*/ 10493 h 162433"/>
                <a:gd name="connsiteX18" fmla="*/ 123214 w 147802"/>
                <a:gd name="connsiteY18" fmla="*/ 2558 h 162433"/>
                <a:gd name="connsiteX19" fmla="*/ 113046 w 147802"/>
                <a:gd name="connsiteY19" fmla="*/ 8509 h 162433"/>
                <a:gd name="connsiteX20" fmla="*/ 109079 w 147802"/>
                <a:gd name="connsiteY20" fmla="*/ 22893 h 162433"/>
                <a:gd name="connsiteX21" fmla="*/ 103871 w 147802"/>
                <a:gd name="connsiteY21" fmla="*/ 43476 h 162433"/>
                <a:gd name="connsiteX22" fmla="*/ 96183 w 147802"/>
                <a:gd name="connsiteY22" fmla="*/ 74475 h 162433"/>
                <a:gd name="connsiteX23" fmla="*/ 92215 w 147802"/>
                <a:gd name="connsiteY23" fmla="*/ 84394 h 162433"/>
                <a:gd name="connsiteX24" fmla="*/ 59481 w 147802"/>
                <a:gd name="connsiteY24" fmla="*/ 104978 h 162433"/>
                <a:gd name="connsiteX25" fmla="*/ 39145 w 147802"/>
                <a:gd name="connsiteY25" fmla="*/ 82906 h 162433"/>
                <a:gd name="connsiteX26" fmla="*/ 43361 w 147802"/>
                <a:gd name="connsiteY26" fmla="*/ 59843 h 162433"/>
                <a:gd name="connsiteX27" fmla="*/ 48817 w 147802"/>
                <a:gd name="connsiteY27" fmla="*/ 37524 h 162433"/>
                <a:gd name="connsiteX28" fmla="*/ 52289 w 147802"/>
                <a:gd name="connsiteY28" fmla="*/ 23637 h 162433"/>
                <a:gd name="connsiteX29" fmla="*/ 56009 w 147802"/>
                <a:gd name="connsiteY29" fmla="*/ 8013 h 162433"/>
                <a:gd name="connsiteX30" fmla="*/ 47577 w 147802"/>
                <a:gd name="connsiteY30" fmla="*/ 78 h 162433"/>
                <a:gd name="connsiteX31" fmla="*/ 35674 w 147802"/>
                <a:gd name="connsiteY31" fmla="*/ 11733 h 162433"/>
                <a:gd name="connsiteX32" fmla="*/ 1203 w 147802"/>
                <a:gd name="connsiteY32" fmla="*/ 149368 h 16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802" h="162433">
                  <a:moveTo>
                    <a:pt x="1203" y="149368"/>
                  </a:moveTo>
                  <a:cubicBezTo>
                    <a:pt x="211" y="153088"/>
                    <a:pt x="211" y="154328"/>
                    <a:pt x="211" y="154576"/>
                  </a:cubicBezTo>
                  <a:cubicBezTo>
                    <a:pt x="211" y="160031"/>
                    <a:pt x="4675" y="162511"/>
                    <a:pt x="8643" y="162511"/>
                  </a:cubicBezTo>
                  <a:cubicBezTo>
                    <a:pt x="17570" y="162511"/>
                    <a:pt x="19554" y="154328"/>
                    <a:pt x="20546" y="150112"/>
                  </a:cubicBezTo>
                  <a:cubicBezTo>
                    <a:pt x="21042" y="148872"/>
                    <a:pt x="26002" y="129033"/>
                    <a:pt x="31954" y="104730"/>
                  </a:cubicBezTo>
                  <a:cubicBezTo>
                    <a:pt x="39641" y="109937"/>
                    <a:pt x="49561" y="111921"/>
                    <a:pt x="58489" y="111921"/>
                  </a:cubicBezTo>
                  <a:cubicBezTo>
                    <a:pt x="79816" y="111921"/>
                    <a:pt x="93703" y="94562"/>
                    <a:pt x="94199" y="94066"/>
                  </a:cubicBezTo>
                  <a:cubicBezTo>
                    <a:pt x="98911" y="111177"/>
                    <a:pt x="116022" y="111921"/>
                    <a:pt x="119742" y="111921"/>
                  </a:cubicBezTo>
                  <a:cubicBezTo>
                    <a:pt x="128670" y="111921"/>
                    <a:pt x="134870" y="106465"/>
                    <a:pt x="139333" y="98778"/>
                  </a:cubicBezTo>
                  <a:cubicBezTo>
                    <a:pt x="144789" y="89106"/>
                    <a:pt x="148013" y="74971"/>
                    <a:pt x="148013" y="73979"/>
                  </a:cubicBezTo>
                  <a:cubicBezTo>
                    <a:pt x="148013" y="70755"/>
                    <a:pt x="144789" y="70755"/>
                    <a:pt x="144045" y="70755"/>
                  </a:cubicBezTo>
                  <a:cubicBezTo>
                    <a:pt x="140573" y="70755"/>
                    <a:pt x="140325" y="71747"/>
                    <a:pt x="138589" y="78443"/>
                  </a:cubicBezTo>
                  <a:cubicBezTo>
                    <a:pt x="135614" y="90346"/>
                    <a:pt x="130902" y="104978"/>
                    <a:pt x="120486" y="104978"/>
                  </a:cubicBezTo>
                  <a:cubicBezTo>
                    <a:pt x="114038" y="104978"/>
                    <a:pt x="112302" y="99522"/>
                    <a:pt x="112302" y="92826"/>
                  </a:cubicBezTo>
                  <a:cubicBezTo>
                    <a:pt x="112302" y="88610"/>
                    <a:pt x="114286" y="79683"/>
                    <a:pt x="116022" y="73235"/>
                  </a:cubicBezTo>
                  <a:cubicBezTo>
                    <a:pt x="117758" y="66539"/>
                    <a:pt x="120238" y="56371"/>
                    <a:pt x="121478" y="50916"/>
                  </a:cubicBezTo>
                  <a:lnTo>
                    <a:pt x="127182" y="28845"/>
                  </a:lnTo>
                  <a:cubicBezTo>
                    <a:pt x="128670" y="22645"/>
                    <a:pt x="131398" y="11733"/>
                    <a:pt x="131398" y="10493"/>
                  </a:cubicBezTo>
                  <a:cubicBezTo>
                    <a:pt x="131398" y="5534"/>
                    <a:pt x="127430" y="2558"/>
                    <a:pt x="123214" y="2558"/>
                  </a:cubicBezTo>
                  <a:cubicBezTo>
                    <a:pt x="120486" y="2558"/>
                    <a:pt x="115774" y="3798"/>
                    <a:pt x="113046" y="8509"/>
                  </a:cubicBezTo>
                  <a:cubicBezTo>
                    <a:pt x="112302" y="9997"/>
                    <a:pt x="110319" y="17933"/>
                    <a:pt x="109079" y="22893"/>
                  </a:cubicBezTo>
                  <a:lnTo>
                    <a:pt x="103871" y="43476"/>
                  </a:lnTo>
                  <a:lnTo>
                    <a:pt x="96183" y="74475"/>
                  </a:lnTo>
                  <a:cubicBezTo>
                    <a:pt x="94447" y="80675"/>
                    <a:pt x="94447" y="81170"/>
                    <a:pt x="92215" y="84394"/>
                  </a:cubicBezTo>
                  <a:cubicBezTo>
                    <a:pt x="84528" y="95306"/>
                    <a:pt x="73616" y="104978"/>
                    <a:pt x="59481" y="104978"/>
                  </a:cubicBezTo>
                  <a:cubicBezTo>
                    <a:pt x="39145" y="104978"/>
                    <a:pt x="39145" y="87370"/>
                    <a:pt x="39145" y="82906"/>
                  </a:cubicBezTo>
                  <a:cubicBezTo>
                    <a:pt x="39145" y="76459"/>
                    <a:pt x="39889" y="73235"/>
                    <a:pt x="43361" y="59843"/>
                  </a:cubicBezTo>
                  <a:cubicBezTo>
                    <a:pt x="45841" y="48932"/>
                    <a:pt x="46337" y="47196"/>
                    <a:pt x="48817" y="37524"/>
                  </a:cubicBezTo>
                  <a:lnTo>
                    <a:pt x="52289" y="23637"/>
                  </a:lnTo>
                  <a:cubicBezTo>
                    <a:pt x="53529" y="18429"/>
                    <a:pt x="56009" y="9005"/>
                    <a:pt x="56009" y="8013"/>
                  </a:cubicBezTo>
                  <a:cubicBezTo>
                    <a:pt x="56009" y="3550"/>
                    <a:pt x="52537" y="78"/>
                    <a:pt x="47577" y="78"/>
                  </a:cubicBezTo>
                  <a:cubicBezTo>
                    <a:pt x="38649" y="78"/>
                    <a:pt x="36418" y="8757"/>
                    <a:pt x="35674" y="11733"/>
                  </a:cubicBezTo>
                  <a:lnTo>
                    <a:pt x="1203" y="149368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EFF9ACA-54D9-F520-CE64-DB433449AD6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241404" y="5275386"/>
              <a:ext cx="31494" cy="76380"/>
            </a:xfrm>
            <a:custGeom>
              <a:avLst/>
              <a:gdLst>
                <a:gd name="connsiteX0" fmla="*/ 24767 w 31494"/>
                <a:gd name="connsiteY0" fmla="*/ 24629 h 76380"/>
                <a:gd name="connsiteX1" fmla="*/ 5424 w 31494"/>
                <a:gd name="connsiteY1" fmla="*/ 70011 h 76380"/>
                <a:gd name="connsiteX2" fmla="*/ 3688 w 31494"/>
                <a:gd name="connsiteY2" fmla="*/ 72987 h 76380"/>
                <a:gd name="connsiteX3" fmla="*/ 7160 w 31494"/>
                <a:gd name="connsiteY3" fmla="*/ 76459 h 76380"/>
                <a:gd name="connsiteX4" fmla="*/ 31711 w 31494"/>
                <a:gd name="connsiteY4" fmla="*/ 27109 h 76380"/>
                <a:gd name="connsiteX5" fmla="*/ 14351 w 31494"/>
                <a:gd name="connsiteY5" fmla="*/ 78 h 76380"/>
                <a:gd name="connsiteX6" fmla="*/ 216 w 31494"/>
                <a:gd name="connsiteY6" fmla="*/ 14213 h 76380"/>
                <a:gd name="connsiteX7" fmla="*/ 14599 w 31494"/>
                <a:gd name="connsiteY7" fmla="*/ 28597 h 76380"/>
                <a:gd name="connsiteX8" fmla="*/ 24767 w 31494"/>
                <a:gd name="connsiteY8" fmla="*/ 24629 h 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94" h="76380">
                  <a:moveTo>
                    <a:pt x="24767" y="24629"/>
                  </a:moveTo>
                  <a:cubicBezTo>
                    <a:pt x="24767" y="38268"/>
                    <a:pt x="22287" y="54140"/>
                    <a:pt x="5424" y="70011"/>
                  </a:cubicBezTo>
                  <a:cubicBezTo>
                    <a:pt x="4432" y="71003"/>
                    <a:pt x="3688" y="71747"/>
                    <a:pt x="3688" y="72987"/>
                  </a:cubicBezTo>
                  <a:cubicBezTo>
                    <a:pt x="3688" y="74723"/>
                    <a:pt x="5672" y="76459"/>
                    <a:pt x="7160" y="76459"/>
                  </a:cubicBezTo>
                  <a:cubicBezTo>
                    <a:pt x="10631" y="76459"/>
                    <a:pt x="31711" y="56619"/>
                    <a:pt x="31711" y="27109"/>
                  </a:cubicBezTo>
                  <a:cubicBezTo>
                    <a:pt x="31711" y="11733"/>
                    <a:pt x="25759" y="78"/>
                    <a:pt x="14351" y="78"/>
                  </a:cubicBezTo>
                  <a:cubicBezTo>
                    <a:pt x="6168" y="78"/>
                    <a:pt x="216" y="6526"/>
                    <a:pt x="216" y="14213"/>
                  </a:cubicBezTo>
                  <a:cubicBezTo>
                    <a:pt x="216" y="22149"/>
                    <a:pt x="5920" y="28597"/>
                    <a:pt x="14599" y="28597"/>
                  </a:cubicBezTo>
                  <a:cubicBezTo>
                    <a:pt x="20551" y="28597"/>
                    <a:pt x="24519" y="24629"/>
                    <a:pt x="24767" y="24629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58C2E885-2C03-91D0-0A13-994F58DCB76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316368" y="5131800"/>
              <a:ext cx="122011" cy="174584"/>
            </a:xfrm>
            <a:custGeom>
              <a:avLst/>
              <a:gdLst>
                <a:gd name="connsiteX0" fmla="*/ 59240 w 122011"/>
                <a:gd name="connsiteY0" fmla="*/ 7517 h 174584"/>
                <a:gd name="connsiteX1" fmla="*/ 60232 w 122011"/>
                <a:gd name="connsiteY1" fmla="*/ 3550 h 174584"/>
                <a:gd name="connsiteX2" fmla="*/ 56264 w 122011"/>
                <a:gd name="connsiteY2" fmla="*/ 78 h 174584"/>
                <a:gd name="connsiteX3" fmla="*/ 24521 w 122011"/>
                <a:gd name="connsiteY3" fmla="*/ 2558 h 174584"/>
                <a:gd name="connsiteX4" fmla="*/ 19065 w 122011"/>
                <a:gd name="connsiteY4" fmla="*/ 8261 h 174584"/>
                <a:gd name="connsiteX5" fmla="*/ 25513 w 122011"/>
                <a:gd name="connsiteY5" fmla="*/ 11733 h 174584"/>
                <a:gd name="connsiteX6" fmla="*/ 37417 w 122011"/>
                <a:gd name="connsiteY6" fmla="*/ 15453 h 174584"/>
                <a:gd name="connsiteX7" fmla="*/ 36425 w 122011"/>
                <a:gd name="connsiteY7" fmla="*/ 20909 h 174584"/>
                <a:gd name="connsiteX8" fmla="*/ 1458 w 122011"/>
                <a:gd name="connsiteY8" fmla="*/ 161271 h 174584"/>
                <a:gd name="connsiteX9" fmla="*/ 218 w 122011"/>
                <a:gd name="connsiteY9" fmla="*/ 166727 h 174584"/>
                <a:gd name="connsiteX10" fmla="*/ 8650 w 122011"/>
                <a:gd name="connsiteY10" fmla="*/ 174663 h 174584"/>
                <a:gd name="connsiteX11" fmla="*/ 20057 w 122011"/>
                <a:gd name="connsiteY11" fmla="*/ 164247 h 174584"/>
                <a:gd name="connsiteX12" fmla="*/ 32209 w 122011"/>
                <a:gd name="connsiteY12" fmla="*/ 116137 h 174584"/>
                <a:gd name="connsiteX13" fmla="*/ 63952 w 122011"/>
                <a:gd name="connsiteY13" fmla="*/ 136472 h 174584"/>
                <a:gd name="connsiteX14" fmla="*/ 63456 w 122011"/>
                <a:gd name="connsiteY14" fmla="*/ 141432 h 174584"/>
                <a:gd name="connsiteX15" fmla="*/ 62464 w 122011"/>
                <a:gd name="connsiteY15" fmla="*/ 149120 h 174584"/>
                <a:gd name="connsiteX16" fmla="*/ 88751 w 122011"/>
                <a:gd name="connsiteY16" fmla="*/ 174663 h 174584"/>
                <a:gd name="connsiteX17" fmla="*/ 120245 w 122011"/>
                <a:gd name="connsiteY17" fmla="*/ 136720 h 174584"/>
                <a:gd name="connsiteX18" fmla="*/ 116278 w 122011"/>
                <a:gd name="connsiteY18" fmla="*/ 133496 h 174584"/>
                <a:gd name="connsiteX19" fmla="*/ 111318 w 122011"/>
                <a:gd name="connsiteY19" fmla="*/ 139448 h 174584"/>
                <a:gd name="connsiteX20" fmla="*/ 89495 w 122011"/>
                <a:gd name="connsiteY20" fmla="*/ 167719 h 174584"/>
                <a:gd name="connsiteX21" fmla="*/ 80815 w 122011"/>
                <a:gd name="connsiteY21" fmla="*/ 154824 h 174584"/>
                <a:gd name="connsiteX22" fmla="*/ 82303 w 122011"/>
                <a:gd name="connsiteY22" fmla="*/ 143664 h 174584"/>
                <a:gd name="connsiteX23" fmla="*/ 83543 w 122011"/>
                <a:gd name="connsiteY23" fmla="*/ 135976 h 174584"/>
                <a:gd name="connsiteX24" fmla="*/ 43368 w 122011"/>
                <a:gd name="connsiteY24" fmla="*/ 109689 h 174584"/>
                <a:gd name="connsiteX25" fmla="*/ 63952 w 122011"/>
                <a:gd name="connsiteY25" fmla="*/ 93322 h 174584"/>
                <a:gd name="connsiteX26" fmla="*/ 102886 w 122011"/>
                <a:gd name="connsiteY26" fmla="*/ 69763 h 174584"/>
                <a:gd name="connsiteX27" fmla="*/ 111070 w 122011"/>
                <a:gd name="connsiteY27" fmla="*/ 72987 h 174584"/>
                <a:gd name="connsiteX28" fmla="*/ 98174 w 122011"/>
                <a:gd name="connsiteY28" fmla="*/ 86874 h 174584"/>
                <a:gd name="connsiteX29" fmla="*/ 108094 w 122011"/>
                <a:gd name="connsiteY29" fmla="*/ 96050 h 174584"/>
                <a:gd name="connsiteX30" fmla="*/ 122229 w 122011"/>
                <a:gd name="connsiteY30" fmla="*/ 80179 h 174584"/>
                <a:gd name="connsiteX31" fmla="*/ 103134 w 122011"/>
                <a:gd name="connsiteY31" fmla="*/ 62819 h 174584"/>
                <a:gd name="connsiteX32" fmla="*/ 63456 w 122011"/>
                <a:gd name="connsiteY32" fmla="*/ 84642 h 174584"/>
                <a:gd name="connsiteX33" fmla="*/ 34689 w 122011"/>
                <a:gd name="connsiteY33" fmla="*/ 106465 h 174584"/>
                <a:gd name="connsiteX34" fmla="*/ 59240 w 122011"/>
                <a:gd name="connsiteY34" fmla="*/ 7517 h 17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011" h="174584">
                  <a:moveTo>
                    <a:pt x="59240" y="7517"/>
                  </a:moveTo>
                  <a:cubicBezTo>
                    <a:pt x="59488" y="7021"/>
                    <a:pt x="60232" y="3798"/>
                    <a:pt x="60232" y="3550"/>
                  </a:cubicBezTo>
                  <a:cubicBezTo>
                    <a:pt x="60232" y="2310"/>
                    <a:pt x="59240" y="78"/>
                    <a:pt x="56264" y="78"/>
                  </a:cubicBezTo>
                  <a:cubicBezTo>
                    <a:pt x="51304" y="78"/>
                    <a:pt x="30721" y="2062"/>
                    <a:pt x="24521" y="2558"/>
                  </a:cubicBezTo>
                  <a:cubicBezTo>
                    <a:pt x="22537" y="2806"/>
                    <a:pt x="19065" y="3054"/>
                    <a:pt x="19065" y="8261"/>
                  </a:cubicBezTo>
                  <a:cubicBezTo>
                    <a:pt x="19065" y="11733"/>
                    <a:pt x="22537" y="11733"/>
                    <a:pt x="25513" y="11733"/>
                  </a:cubicBezTo>
                  <a:cubicBezTo>
                    <a:pt x="37417" y="11733"/>
                    <a:pt x="37417" y="13469"/>
                    <a:pt x="37417" y="15453"/>
                  </a:cubicBezTo>
                  <a:cubicBezTo>
                    <a:pt x="37417" y="17189"/>
                    <a:pt x="36921" y="18677"/>
                    <a:pt x="36425" y="20909"/>
                  </a:cubicBezTo>
                  <a:lnTo>
                    <a:pt x="1458" y="161271"/>
                  </a:lnTo>
                  <a:cubicBezTo>
                    <a:pt x="218" y="165735"/>
                    <a:pt x="218" y="166231"/>
                    <a:pt x="218" y="166727"/>
                  </a:cubicBezTo>
                  <a:cubicBezTo>
                    <a:pt x="218" y="170447"/>
                    <a:pt x="3194" y="174663"/>
                    <a:pt x="8650" y="174663"/>
                  </a:cubicBezTo>
                  <a:cubicBezTo>
                    <a:pt x="15346" y="174663"/>
                    <a:pt x="18569" y="169703"/>
                    <a:pt x="20057" y="164247"/>
                  </a:cubicBezTo>
                  <a:cubicBezTo>
                    <a:pt x="20553" y="163255"/>
                    <a:pt x="31217" y="119609"/>
                    <a:pt x="32209" y="116137"/>
                  </a:cubicBezTo>
                  <a:cubicBezTo>
                    <a:pt x="49816" y="117873"/>
                    <a:pt x="63952" y="123577"/>
                    <a:pt x="63952" y="136472"/>
                  </a:cubicBezTo>
                  <a:cubicBezTo>
                    <a:pt x="63952" y="137712"/>
                    <a:pt x="63952" y="138952"/>
                    <a:pt x="63456" y="141432"/>
                  </a:cubicBezTo>
                  <a:cubicBezTo>
                    <a:pt x="62464" y="145152"/>
                    <a:pt x="62464" y="146392"/>
                    <a:pt x="62464" y="149120"/>
                  </a:cubicBezTo>
                  <a:cubicBezTo>
                    <a:pt x="62464" y="166727"/>
                    <a:pt x="76847" y="174663"/>
                    <a:pt x="88751" y="174663"/>
                  </a:cubicBezTo>
                  <a:cubicBezTo>
                    <a:pt x="112806" y="174663"/>
                    <a:pt x="120245" y="136968"/>
                    <a:pt x="120245" y="136720"/>
                  </a:cubicBezTo>
                  <a:cubicBezTo>
                    <a:pt x="120245" y="133496"/>
                    <a:pt x="117021" y="133496"/>
                    <a:pt x="116278" y="133496"/>
                  </a:cubicBezTo>
                  <a:cubicBezTo>
                    <a:pt x="112806" y="133496"/>
                    <a:pt x="112558" y="134736"/>
                    <a:pt x="111318" y="139448"/>
                  </a:cubicBezTo>
                  <a:cubicBezTo>
                    <a:pt x="108342" y="150112"/>
                    <a:pt x="101646" y="167719"/>
                    <a:pt x="89495" y="167719"/>
                  </a:cubicBezTo>
                  <a:cubicBezTo>
                    <a:pt x="82799" y="167719"/>
                    <a:pt x="80815" y="161519"/>
                    <a:pt x="80815" y="154824"/>
                  </a:cubicBezTo>
                  <a:cubicBezTo>
                    <a:pt x="80815" y="150608"/>
                    <a:pt x="80815" y="150112"/>
                    <a:pt x="82303" y="143664"/>
                  </a:cubicBezTo>
                  <a:cubicBezTo>
                    <a:pt x="82551" y="142920"/>
                    <a:pt x="83543" y="138704"/>
                    <a:pt x="83543" y="135976"/>
                  </a:cubicBezTo>
                  <a:cubicBezTo>
                    <a:pt x="83543" y="113905"/>
                    <a:pt x="53784" y="110433"/>
                    <a:pt x="43368" y="109689"/>
                  </a:cubicBezTo>
                  <a:cubicBezTo>
                    <a:pt x="50560" y="105226"/>
                    <a:pt x="59736" y="97042"/>
                    <a:pt x="63952" y="93322"/>
                  </a:cubicBezTo>
                  <a:cubicBezTo>
                    <a:pt x="76599" y="81418"/>
                    <a:pt x="88999" y="69763"/>
                    <a:pt x="102886" y="69763"/>
                  </a:cubicBezTo>
                  <a:cubicBezTo>
                    <a:pt x="105862" y="69763"/>
                    <a:pt x="109086" y="70507"/>
                    <a:pt x="111070" y="72987"/>
                  </a:cubicBezTo>
                  <a:cubicBezTo>
                    <a:pt x="100406" y="74723"/>
                    <a:pt x="98174" y="83154"/>
                    <a:pt x="98174" y="86874"/>
                  </a:cubicBezTo>
                  <a:cubicBezTo>
                    <a:pt x="98174" y="92330"/>
                    <a:pt x="102390" y="96050"/>
                    <a:pt x="108094" y="96050"/>
                  </a:cubicBezTo>
                  <a:cubicBezTo>
                    <a:pt x="114790" y="96050"/>
                    <a:pt x="122229" y="90594"/>
                    <a:pt x="122229" y="80179"/>
                  </a:cubicBezTo>
                  <a:cubicBezTo>
                    <a:pt x="122229" y="71995"/>
                    <a:pt x="116278" y="62819"/>
                    <a:pt x="103134" y="62819"/>
                  </a:cubicBezTo>
                  <a:cubicBezTo>
                    <a:pt x="88999" y="62819"/>
                    <a:pt x="76103" y="72987"/>
                    <a:pt x="63456" y="84642"/>
                  </a:cubicBezTo>
                  <a:cubicBezTo>
                    <a:pt x="53040" y="94562"/>
                    <a:pt x="44856" y="102250"/>
                    <a:pt x="34689" y="106465"/>
                  </a:cubicBezTo>
                  <a:lnTo>
                    <a:pt x="59240" y="7517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2020AB9E-CE6B-F2E8-7E89-C7243BD8E857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507149" y="4931332"/>
              <a:ext cx="82190" cy="354271"/>
            </a:xfrm>
            <a:custGeom>
              <a:avLst/>
              <a:gdLst>
                <a:gd name="connsiteX0" fmla="*/ 82414 w 82190"/>
                <a:gd name="connsiteY0" fmla="*/ 350804 h 354271"/>
                <a:gd name="connsiteX1" fmla="*/ 76391 w 82190"/>
                <a:gd name="connsiteY1" fmla="*/ 343010 h 354271"/>
                <a:gd name="connsiteX2" fmla="*/ 20771 w 82190"/>
                <a:gd name="connsiteY2" fmla="*/ 177210 h 354271"/>
                <a:gd name="connsiteX3" fmla="*/ 77809 w 82190"/>
                <a:gd name="connsiteY3" fmla="*/ 9640 h 354271"/>
                <a:gd name="connsiteX4" fmla="*/ 82414 w 82190"/>
                <a:gd name="connsiteY4" fmla="*/ 3617 h 354271"/>
                <a:gd name="connsiteX5" fmla="*/ 78871 w 82190"/>
                <a:gd name="connsiteY5" fmla="*/ 75 h 354271"/>
                <a:gd name="connsiteX6" fmla="*/ 22542 w 82190"/>
                <a:gd name="connsiteY6" fmla="*/ 69158 h 354271"/>
                <a:gd name="connsiteX7" fmla="*/ 223 w 82190"/>
                <a:gd name="connsiteY7" fmla="*/ 177210 h 354271"/>
                <a:gd name="connsiteX8" fmla="*/ 23605 w 82190"/>
                <a:gd name="connsiteY8" fmla="*/ 287743 h 354271"/>
                <a:gd name="connsiteX9" fmla="*/ 78871 w 82190"/>
                <a:gd name="connsiteY9" fmla="*/ 354346 h 354271"/>
                <a:gd name="connsiteX10" fmla="*/ 82414 w 82190"/>
                <a:gd name="connsiteY10" fmla="*/ 350804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54271">
                  <a:moveTo>
                    <a:pt x="82414" y="350804"/>
                  </a:moveTo>
                  <a:cubicBezTo>
                    <a:pt x="82414" y="349741"/>
                    <a:pt x="82414" y="349032"/>
                    <a:pt x="76391" y="343010"/>
                  </a:cubicBezTo>
                  <a:cubicBezTo>
                    <a:pt x="32108" y="298371"/>
                    <a:pt x="20771" y="231414"/>
                    <a:pt x="20771" y="177210"/>
                  </a:cubicBezTo>
                  <a:cubicBezTo>
                    <a:pt x="20771" y="115567"/>
                    <a:pt x="34233" y="53924"/>
                    <a:pt x="77809" y="9640"/>
                  </a:cubicBezTo>
                  <a:cubicBezTo>
                    <a:pt x="82414" y="5389"/>
                    <a:pt x="82414" y="4680"/>
                    <a:pt x="82414" y="3617"/>
                  </a:cubicBezTo>
                  <a:cubicBezTo>
                    <a:pt x="82414" y="1138"/>
                    <a:pt x="80997" y="75"/>
                    <a:pt x="78871" y="75"/>
                  </a:cubicBezTo>
                  <a:cubicBezTo>
                    <a:pt x="75329" y="75"/>
                    <a:pt x="43444" y="24165"/>
                    <a:pt x="22542" y="69158"/>
                  </a:cubicBezTo>
                  <a:cubicBezTo>
                    <a:pt x="4474" y="108128"/>
                    <a:pt x="223" y="147452"/>
                    <a:pt x="223" y="177210"/>
                  </a:cubicBezTo>
                  <a:cubicBezTo>
                    <a:pt x="223" y="204844"/>
                    <a:pt x="4120" y="247710"/>
                    <a:pt x="23605" y="287743"/>
                  </a:cubicBezTo>
                  <a:cubicBezTo>
                    <a:pt x="44861" y="331319"/>
                    <a:pt x="75329" y="354346"/>
                    <a:pt x="78871" y="354346"/>
                  </a:cubicBezTo>
                  <a:cubicBezTo>
                    <a:pt x="80997" y="354346"/>
                    <a:pt x="82414" y="353283"/>
                    <a:pt x="82414" y="350804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74255ED2-D758-FB46-EEB9-F2EB6954A1D4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0617997" y="4975262"/>
              <a:ext cx="108761" cy="225670"/>
            </a:xfrm>
            <a:custGeom>
              <a:avLst/>
              <a:gdLst>
                <a:gd name="connsiteX0" fmla="*/ 65059 w 108761"/>
                <a:gd name="connsiteY0" fmla="*/ 80140 h 225670"/>
                <a:gd name="connsiteX1" fmla="*/ 98360 w 108761"/>
                <a:gd name="connsiteY1" fmla="*/ 80140 h 225670"/>
                <a:gd name="connsiteX2" fmla="*/ 108988 w 108761"/>
                <a:gd name="connsiteY2" fmla="*/ 73055 h 225670"/>
                <a:gd name="connsiteX3" fmla="*/ 99069 w 108761"/>
                <a:gd name="connsiteY3" fmla="*/ 69158 h 225670"/>
                <a:gd name="connsiteX4" fmla="*/ 67893 w 108761"/>
                <a:gd name="connsiteY4" fmla="*/ 69158 h 225670"/>
                <a:gd name="connsiteX5" fmla="*/ 82418 w 108761"/>
                <a:gd name="connsiteY5" fmla="*/ 9640 h 225670"/>
                <a:gd name="connsiteX6" fmla="*/ 72144 w 108761"/>
                <a:gd name="connsiteY6" fmla="*/ 75 h 225670"/>
                <a:gd name="connsiteX7" fmla="*/ 57973 w 108761"/>
                <a:gd name="connsiteY7" fmla="*/ 12828 h 225670"/>
                <a:gd name="connsiteX8" fmla="*/ 44157 w 108761"/>
                <a:gd name="connsiteY8" fmla="*/ 69158 h 225670"/>
                <a:gd name="connsiteX9" fmla="*/ 10855 w 108761"/>
                <a:gd name="connsiteY9" fmla="*/ 69158 h 225670"/>
                <a:gd name="connsiteX10" fmla="*/ 227 w 108761"/>
                <a:gd name="connsiteY10" fmla="*/ 75889 h 225670"/>
                <a:gd name="connsiteX11" fmla="*/ 10147 w 108761"/>
                <a:gd name="connsiteY11" fmla="*/ 80140 h 225670"/>
                <a:gd name="connsiteX12" fmla="*/ 41322 w 108761"/>
                <a:gd name="connsiteY12" fmla="*/ 80140 h 225670"/>
                <a:gd name="connsiteX13" fmla="*/ 14398 w 108761"/>
                <a:gd name="connsiteY13" fmla="*/ 193153 h 225670"/>
                <a:gd name="connsiteX14" fmla="*/ 46991 w 108761"/>
                <a:gd name="connsiteY14" fmla="*/ 225746 h 225670"/>
                <a:gd name="connsiteX15" fmla="*/ 103320 w 108761"/>
                <a:gd name="connsiteY15" fmla="*/ 171188 h 225670"/>
                <a:gd name="connsiteX16" fmla="*/ 99069 w 108761"/>
                <a:gd name="connsiteY16" fmla="*/ 167645 h 225670"/>
                <a:gd name="connsiteX17" fmla="*/ 93755 w 108761"/>
                <a:gd name="connsiteY17" fmla="*/ 172605 h 225670"/>
                <a:gd name="connsiteX18" fmla="*/ 47699 w 108761"/>
                <a:gd name="connsiteY18" fmla="*/ 217952 h 225670"/>
                <a:gd name="connsiteX19" fmla="*/ 36717 w 108761"/>
                <a:gd name="connsiteY19" fmla="*/ 201655 h 225670"/>
                <a:gd name="connsiteX20" fmla="*/ 38843 w 108761"/>
                <a:gd name="connsiteY20" fmla="*/ 184650 h 225670"/>
                <a:gd name="connsiteX21" fmla="*/ 65059 w 108761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5670">
                  <a:moveTo>
                    <a:pt x="65059" y="80140"/>
                  </a:moveTo>
                  <a:lnTo>
                    <a:pt x="98360" y="80140"/>
                  </a:lnTo>
                  <a:cubicBezTo>
                    <a:pt x="105446" y="80140"/>
                    <a:pt x="108988" y="80140"/>
                    <a:pt x="108988" y="73055"/>
                  </a:cubicBezTo>
                  <a:cubicBezTo>
                    <a:pt x="108988" y="69158"/>
                    <a:pt x="105446" y="69158"/>
                    <a:pt x="99069" y="69158"/>
                  </a:cubicBezTo>
                  <a:lnTo>
                    <a:pt x="67893" y="69158"/>
                  </a:lnTo>
                  <a:cubicBezTo>
                    <a:pt x="80647" y="18851"/>
                    <a:pt x="82418" y="11766"/>
                    <a:pt x="82418" y="9640"/>
                  </a:cubicBezTo>
                  <a:cubicBezTo>
                    <a:pt x="82418" y="3617"/>
                    <a:pt x="78167" y="75"/>
                    <a:pt x="72144" y="75"/>
                  </a:cubicBezTo>
                  <a:cubicBezTo>
                    <a:pt x="71081" y="75"/>
                    <a:pt x="61162" y="429"/>
                    <a:pt x="57973" y="12828"/>
                  </a:cubicBezTo>
                  <a:lnTo>
                    <a:pt x="44157" y="69158"/>
                  </a:lnTo>
                  <a:lnTo>
                    <a:pt x="10855" y="69158"/>
                  </a:lnTo>
                  <a:cubicBezTo>
                    <a:pt x="3770" y="69158"/>
                    <a:pt x="227" y="69158"/>
                    <a:pt x="227" y="75889"/>
                  </a:cubicBezTo>
                  <a:cubicBezTo>
                    <a:pt x="227" y="80140"/>
                    <a:pt x="3061" y="80140"/>
                    <a:pt x="10147" y="80140"/>
                  </a:cubicBezTo>
                  <a:lnTo>
                    <a:pt x="41322" y="80140"/>
                  </a:lnTo>
                  <a:cubicBezTo>
                    <a:pt x="15815" y="180753"/>
                    <a:pt x="14398" y="186776"/>
                    <a:pt x="14398" y="193153"/>
                  </a:cubicBezTo>
                  <a:cubicBezTo>
                    <a:pt x="14398" y="212283"/>
                    <a:pt x="27860" y="225746"/>
                    <a:pt x="46991" y="225746"/>
                  </a:cubicBezTo>
                  <a:cubicBezTo>
                    <a:pt x="83126" y="225746"/>
                    <a:pt x="103320" y="174022"/>
                    <a:pt x="103320" y="171188"/>
                  </a:cubicBezTo>
                  <a:cubicBezTo>
                    <a:pt x="103320" y="167645"/>
                    <a:pt x="100486" y="167645"/>
                    <a:pt x="99069" y="167645"/>
                  </a:cubicBezTo>
                  <a:cubicBezTo>
                    <a:pt x="95880" y="167645"/>
                    <a:pt x="95526" y="168708"/>
                    <a:pt x="93755" y="172605"/>
                  </a:cubicBezTo>
                  <a:cubicBezTo>
                    <a:pt x="78521" y="209449"/>
                    <a:pt x="59745" y="217952"/>
                    <a:pt x="47699" y="217952"/>
                  </a:cubicBezTo>
                  <a:cubicBezTo>
                    <a:pt x="40260" y="217952"/>
                    <a:pt x="36717" y="213346"/>
                    <a:pt x="36717" y="201655"/>
                  </a:cubicBezTo>
                  <a:cubicBezTo>
                    <a:pt x="36717" y="193153"/>
                    <a:pt x="37425" y="190673"/>
                    <a:pt x="38843" y="184650"/>
                  </a:cubicBezTo>
                  <a:lnTo>
                    <a:pt x="65059" y="8014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D9BAAD22-0C68-E4A4-3D80-063FEE8922FD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0845910" y="5101382"/>
              <a:ext cx="216459" cy="14170"/>
            </a:xfrm>
            <a:custGeom>
              <a:avLst/>
              <a:gdLst>
                <a:gd name="connsiteX0" fmla="*/ 204293 w 216459"/>
                <a:gd name="connsiteY0" fmla="*/ 14246 h 14170"/>
                <a:gd name="connsiteX1" fmla="*/ 216693 w 216459"/>
                <a:gd name="connsiteY1" fmla="*/ 7160 h 14170"/>
                <a:gd name="connsiteX2" fmla="*/ 204293 w 216459"/>
                <a:gd name="connsiteY2" fmla="*/ 75 h 14170"/>
                <a:gd name="connsiteX3" fmla="*/ 12632 w 216459"/>
                <a:gd name="connsiteY3" fmla="*/ 75 h 14170"/>
                <a:gd name="connsiteX4" fmla="*/ 233 w 216459"/>
                <a:gd name="connsiteY4" fmla="*/ 7160 h 14170"/>
                <a:gd name="connsiteX5" fmla="*/ 12632 w 216459"/>
                <a:gd name="connsiteY5" fmla="*/ 14246 h 14170"/>
                <a:gd name="connsiteX6" fmla="*/ 204293 w 216459"/>
                <a:gd name="connsiteY6" fmla="*/ 14246 h 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459" h="14170">
                  <a:moveTo>
                    <a:pt x="204293" y="14246"/>
                  </a:moveTo>
                  <a:cubicBezTo>
                    <a:pt x="210316" y="14246"/>
                    <a:pt x="216693" y="14246"/>
                    <a:pt x="216693" y="7160"/>
                  </a:cubicBezTo>
                  <a:cubicBezTo>
                    <a:pt x="216693" y="75"/>
                    <a:pt x="210316" y="75"/>
                    <a:pt x="204293" y="75"/>
                  </a:cubicBezTo>
                  <a:lnTo>
                    <a:pt x="12632" y="75"/>
                  </a:lnTo>
                  <a:cubicBezTo>
                    <a:pt x="6610" y="75"/>
                    <a:pt x="233" y="75"/>
                    <a:pt x="233" y="7160"/>
                  </a:cubicBezTo>
                  <a:cubicBezTo>
                    <a:pt x="233" y="14246"/>
                    <a:pt x="6610" y="14246"/>
                    <a:pt x="12632" y="14246"/>
                  </a:cubicBezTo>
                  <a:lnTo>
                    <a:pt x="204293" y="1424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26E42BA9-9245-E2FF-C8F8-63CC686413E5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1178925" y="4975262"/>
              <a:ext cx="108761" cy="225670"/>
            </a:xfrm>
            <a:custGeom>
              <a:avLst/>
              <a:gdLst>
                <a:gd name="connsiteX0" fmla="*/ 65074 w 108761"/>
                <a:gd name="connsiteY0" fmla="*/ 80140 h 225670"/>
                <a:gd name="connsiteX1" fmla="*/ 98376 w 108761"/>
                <a:gd name="connsiteY1" fmla="*/ 80140 h 225670"/>
                <a:gd name="connsiteX2" fmla="*/ 109004 w 108761"/>
                <a:gd name="connsiteY2" fmla="*/ 73055 h 225670"/>
                <a:gd name="connsiteX3" fmla="*/ 99084 w 108761"/>
                <a:gd name="connsiteY3" fmla="*/ 69158 h 225670"/>
                <a:gd name="connsiteX4" fmla="*/ 67909 w 108761"/>
                <a:gd name="connsiteY4" fmla="*/ 69158 h 225670"/>
                <a:gd name="connsiteX5" fmla="*/ 82434 w 108761"/>
                <a:gd name="connsiteY5" fmla="*/ 9640 h 225670"/>
                <a:gd name="connsiteX6" fmla="*/ 72160 w 108761"/>
                <a:gd name="connsiteY6" fmla="*/ 75 h 225670"/>
                <a:gd name="connsiteX7" fmla="*/ 57989 w 108761"/>
                <a:gd name="connsiteY7" fmla="*/ 12828 h 225670"/>
                <a:gd name="connsiteX8" fmla="*/ 44172 w 108761"/>
                <a:gd name="connsiteY8" fmla="*/ 69158 h 225670"/>
                <a:gd name="connsiteX9" fmla="*/ 10871 w 108761"/>
                <a:gd name="connsiteY9" fmla="*/ 69158 h 225670"/>
                <a:gd name="connsiteX10" fmla="*/ 243 w 108761"/>
                <a:gd name="connsiteY10" fmla="*/ 75889 h 225670"/>
                <a:gd name="connsiteX11" fmla="*/ 10162 w 108761"/>
                <a:gd name="connsiteY11" fmla="*/ 80140 h 225670"/>
                <a:gd name="connsiteX12" fmla="*/ 41338 w 108761"/>
                <a:gd name="connsiteY12" fmla="*/ 80140 h 225670"/>
                <a:gd name="connsiteX13" fmla="*/ 14414 w 108761"/>
                <a:gd name="connsiteY13" fmla="*/ 193153 h 225670"/>
                <a:gd name="connsiteX14" fmla="*/ 47007 w 108761"/>
                <a:gd name="connsiteY14" fmla="*/ 225746 h 225670"/>
                <a:gd name="connsiteX15" fmla="*/ 103336 w 108761"/>
                <a:gd name="connsiteY15" fmla="*/ 171188 h 225670"/>
                <a:gd name="connsiteX16" fmla="*/ 99084 w 108761"/>
                <a:gd name="connsiteY16" fmla="*/ 167645 h 225670"/>
                <a:gd name="connsiteX17" fmla="*/ 93770 w 108761"/>
                <a:gd name="connsiteY17" fmla="*/ 172605 h 225670"/>
                <a:gd name="connsiteX18" fmla="*/ 47715 w 108761"/>
                <a:gd name="connsiteY18" fmla="*/ 217952 h 225670"/>
                <a:gd name="connsiteX19" fmla="*/ 36733 w 108761"/>
                <a:gd name="connsiteY19" fmla="*/ 201655 h 225670"/>
                <a:gd name="connsiteX20" fmla="*/ 38858 w 108761"/>
                <a:gd name="connsiteY20" fmla="*/ 184650 h 225670"/>
                <a:gd name="connsiteX21" fmla="*/ 65074 w 108761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5670">
                  <a:moveTo>
                    <a:pt x="65074" y="80140"/>
                  </a:moveTo>
                  <a:lnTo>
                    <a:pt x="98376" y="80140"/>
                  </a:lnTo>
                  <a:cubicBezTo>
                    <a:pt x="105461" y="80140"/>
                    <a:pt x="109004" y="80140"/>
                    <a:pt x="109004" y="73055"/>
                  </a:cubicBezTo>
                  <a:cubicBezTo>
                    <a:pt x="109004" y="69158"/>
                    <a:pt x="105461" y="69158"/>
                    <a:pt x="99084" y="69158"/>
                  </a:cubicBezTo>
                  <a:lnTo>
                    <a:pt x="67909" y="69158"/>
                  </a:lnTo>
                  <a:cubicBezTo>
                    <a:pt x="80662" y="18851"/>
                    <a:pt x="82434" y="11766"/>
                    <a:pt x="82434" y="9640"/>
                  </a:cubicBezTo>
                  <a:cubicBezTo>
                    <a:pt x="82434" y="3617"/>
                    <a:pt x="78182" y="75"/>
                    <a:pt x="72160" y="75"/>
                  </a:cubicBezTo>
                  <a:cubicBezTo>
                    <a:pt x="71097" y="75"/>
                    <a:pt x="61177" y="429"/>
                    <a:pt x="57989" y="12828"/>
                  </a:cubicBezTo>
                  <a:lnTo>
                    <a:pt x="44172" y="69158"/>
                  </a:lnTo>
                  <a:lnTo>
                    <a:pt x="10871" y="69158"/>
                  </a:lnTo>
                  <a:cubicBezTo>
                    <a:pt x="3785" y="69158"/>
                    <a:pt x="243" y="69158"/>
                    <a:pt x="243" y="75889"/>
                  </a:cubicBezTo>
                  <a:cubicBezTo>
                    <a:pt x="243" y="80140"/>
                    <a:pt x="3077" y="80140"/>
                    <a:pt x="10162" y="80140"/>
                  </a:cubicBezTo>
                  <a:lnTo>
                    <a:pt x="41338" y="80140"/>
                  </a:lnTo>
                  <a:cubicBezTo>
                    <a:pt x="15831" y="180753"/>
                    <a:pt x="14414" y="186776"/>
                    <a:pt x="14414" y="193153"/>
                  </a:cubicBezTo>
                  <a:cubicBezTo>
                    <a:pt x="14414" y="212283"/>
                    <a:pt x="27876" y="225746"/>
                    <a:pt x="47007" y="225746"/>
                  </a:cubicBezTo>
                  <a:cubicBezTo>
                    <a:pt x="83142" y="225746"/>
                    <a:pt x="103336" y="174022"/>
                    <a:pt x="103336" y="171188"/>
                  </a:cubicBezTo>
                  <a:cubicBezTo>
                    <a:pt x="103336" y="167645"/>
                    <a:pt x="100502" y="167645"/>
                    <a:pt x="99084" y="167645"/>
                  </a:cubicBezTo>
                  <a:cubicBezTo>
                    <a:pt x="95896" y="167645"/>
                    <a:pt x="95542" y="168708"/>
                    <a:pt x="93770" y="172605"/>
                  </a:cubicBezTo>
                  <a:cubicBezTo>
                    <a:pt x="78537" y="209449"/>
                    <a:pt x="59760" y="217952"/>
                    <a:pt x="47715" y="217952"/>
                  </a:cubicBezTo>
                  <a:cubicBezTo>
                    <a:pt x="40275" y="217952"/>
                    <a:pt x="36733" y="213346"/>
                    <a:pt x="36733" y="201655"/>
                  </a:cubicBezTo>
                  <a:cubicBezTo>
                    <a:pt x="36733" y="193153"/>
                    <a:pt x="37441" y="190673"/>
                    <a:pt x="38858" y="184650"/>
                  </a:cubicBezTo>
                  <a:lnTo>
                    <a:pt x="65074" y="8014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9928D60-2B6D-C9AD-F462-A337EBD645E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1310612" y="4912133"/>
              <a:ext cx="62245" cy="128458"/>
            </a:xfrm>
            <a:custGeom>
              <a:avLst/>
              <a:gdLst>
                <a:gd name="connsiteX0" fmla="*/ 60260 w 62245"/>
                <a:gd name="connsiteY0" fmla="*/ 21646 h 128458"/>
                <a:gd name="connsiteX1" fmla="*/ 62492 w 62245"/>
                <a:gd name="connsiteY1" fmla="*/ 13710 h 128458"/>
                <a:gd name="connsiteX2" fmla="*/ 47860 w 62245"/>
                <a:gd name="connsiteY2" fmla="*/ 71 h 128458"/>
                <a:gd name="connsiteX3" fmla="*/ 34221 w 62245"/>
                <a:gd name="connsiteY3" fmla="*/ 11726 h 128458"/>
                <a:gd name="connsiteX4" fmla="*/ 1486 w 62245"/>
                <a:gd name="connsiteY4" fmla="*/ 119106 h 128458"/>
                <a:gd name="connsiteX5" fmla="*/ 246 w 62245"/>
                <a:gd name="connsiteY5" fmla="*/ 123074 h 128458"/>
                <a:gd name="connsiteX6" fmla="*/ 9918 w 62245"/>
                <a:gd name="connsiteY6" fmla="*/ 128529 h 128458"/>
                <a:gd name="connsiteX7" fmla="*/ 13638 w 62245"/>
                <a:gd name="connsiteY7" fmla="*/ 124314 h 128458"/>
                <a:gd name="connsiteX8" fmla="*/ 60260 w 62245"/>
                <a:gd name="connsiteY8" fmla="*/ 21646 h 1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45" h="128458">
                  <a:moveTo>
                    <a:pt x="60260" y="21646"/>
                  </a:moveTo>
                  <a:cubicBezTo>
                    <a:pt x="62244" y="17430"/>
                    <a:pt x="62492" y="15446"/>
                    <a:pt x="62492" y="13710"/>
                  </a:cubicBezTo>
                  <a:cubicBezTo>
                    <a:pt x="62492" y="6022"/>
                    <a:pt x="55548" y="71"/>
                    <a:pt x="47860" y="71"/>
                  </a:cubicBezTo>
                  <a:cubicBezTo>
                    <a:pt x="38437" y="71"/>
                    <a:pt x="35461" y="7758"/>
                    <a:pt x="34221" y="11726"/>
                  </a:cubicBezTo>
                  <a:lnTo>
                    <a:pt x="1486" y="119106"/>
                  </a:lnTo>
                  <a:cubicBezTo>
                    <a:pt x="1238" y="119602"/>
                    <a:pt x="246" y="122826"/>
                    <a:pt x="246" y="123074"/>
                  </a:cubicBezTo>
                  <a:cubicBezTo>
                    <a:pt x="246" y="126050"/>
                    <a:pt x="7934" y="128529"/>
                    <a:pt x="9918" y="128529"/>
                  </a:cubicBezTo>
                  <a:cubicBezTo>
                    <a:pt x="11654" y="128529"/>
                    <a:pt x="11902" y="128033"/>
                    <a:pt x="13638" y="124314"/>
                  </a:cubicBezTo>
                  <a:lnTo>
                    <a:pt x="60260" y="2164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10065346-8182-E0D6-8999-086BFEE5A9D5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1418295" y="4931332"/>
              <a:ext cx="82191" cy="354271"/>
            </a:xfrm>
            <a:custGeom>
              <a:avLst/>
              <a:gdLst>
                <a:gd name="connsiteX0" fmla="*/ 82440 w 82191"/>
                <a:gd name="connsiteY0" fmla="*/ 177210 h 354271"/>
                <a:gd name="connsiteX1" fmla="*/ 59058 w 82191"/>
                <a:gd name="connsiteY1" fmla="*/ 66678 h 354271"/>
                <a:gd name="connsiteX2" fmla="*/ 3792 w 82191"/>
                <a:gd name="connsiteY2" fmla="*/ 75 h 354271"/>
                <a:gd name="connsiteX3" fmla="*/ 249 w 82191"/>
                <a:gd name="connsiteY3" fmla="*/ 3617 h 354271"/>
                <a:gd name="connsiteX4" fmla="*/ 6980 w 82191"/>
                <a:gd name="connsiteY4" fmla="*/ 11766 h 354271"/>
                <a:gd name="connsiteX5" fmla="*/ 61892 w 82191"/>
                <a:gd name="connsiteY5" fmla="*/ 177210 h 354271"/>
                <a:gd name="connsiteX6" fmla="*/ 4855 w 82191"/>
                <a:gd name="connsiteY6" fmla="*/ 344781 h 354271"/>
                <a:gd name="connsiteX7" fmla="*/ 249 w 82191"/>
                <a:gd name="connsiteY7" fmla="*/ 350804 h 354271"/>
                <a:gd name="connsiteX8" fmla="*/ 3792 w 82191"/>
                <a:gd name="connsiteY8" fmla="*/ 354346 h 354271"/>
                <a:gd name="connsiteX9" fmla="*/ 60121 w 82191"/>
                <a:gd name="connsiteY9" fmla="*/ 285263 h 354271"/>
                <a:gd name="connsiteX10" fmla="*/ 82440 w 82191"/>
                <a:gd name="connsiteY10" fmla="*/ 177210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54271">
                  <a:moveTo>
                    <a:pt x="82440" y="177210"/>
                  </a:moveTo>
                  <a:cubicBezTo>
                    <a:pt x="82440" y="149577"/>
                    <a:pt x="78543" y="106710"/>
                    <a:pt x="59058" y="66678"/>
                  </a:cubicBezTo>
                  <a:cubicBezTo>
                    <a:pt x="37802" y="23102"/>
                    <a:pt x="7335" y="75"/>
                    <a:pt x="3792" y="75"/>
                  </a:cubicBezTo>
                  <a:cubicBezTo>
                    <a:pt x="1666" y="75"/>
                    <a:pt x="249" y="1492"/>
                    <a:pt x="249" y="3617"/>
                  </a:cubicBezTo>
                  <a:cubicBezTo>
                    <a:pt x="249" y="4680"/>
                    <a:pt x="249" y="5389"/>
                    <a:pt x="6980" y="11766"/>
                  </a:cubicBezTo>
                  <a:cubicBezTo>
                    <a:pt x="41699" y="46839"/>
                    <a:pt x="61892" y="103168"/>
                    <a:pt x="61892" y="177210"/>
                  </a:cubicBezTo>
                  <a:cubicBezTo>
                    <a:pt x="61892" y="237791"/>
                    <a:pt x="48784" y="300143"/>
                    <a:pt x="4855" y="344781"/>
                  </a:cubicBezTo>
                  <a:cubicBezTo>
                    <a:pt x="249" y="349032"/>
                    <a:pt x="249" y="349741"/>
                    <a:pt x="249" y="350804"/>
                  </a:cubicBezTo>
                  <a:cubicBezTo>
                    <a:pt x="249" y="352929"/>
                    <a:pt x="1666" y="354346"/>
                    <a:pt x="3792" y="354346"/>
                  </a:cubicBezTo>
                  <a:cubicBezTo>
                    <a:pt x="7335" y="354346"/>
                    <a:pt x="39219" y="330256"/>
                    <a:pt x="60121" y="285263"/>
                  </a:cubicBezTo>
                  <a:cubicBezTo>
                    <a:pt x="78189" y="246293"/>
                    <a:pt x="82440" y="206969"/>
                    <a:pt x="82440" y="17721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64474FE-01FA-D01F-22FF-BA662D05D662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1654119" y="5067018"/>
              <a:ext cx="235590" cy="82899"/>
            </a:xfrm>
            <a:custGeom>
              <a:avLst/>
              <a:gdLst>
                <a:gd name="connsiteX0" fmla="*/ 223801 w 235590"/>
                <a:gd name="connsiteY0" fmla="*/ 14246 h 82899"/>
                <a:gd name="connsiteX1" fmla="*/ 235846 w 235590"/>
                <a:gd name="connsiteY1" fmla="*/ 7160 h 82899"/>
                <a:gd name="connsiteX2" fmla="*/ 224155 w 235590"/>
                <a:gd name="connsiteY2" fmla="*/ 75 h 82899"/>
                <a:gd name="connsiteX3" fmla="*/ 11947 w 235590"/>
                <a:gd name="connsiteY3" fmla="*/ 75 h 82899"/>
                <a:gd name="connsiteX4" fmla="*/ 256 w 235590"/>
                <a:gd name="connsiteY4" fmla="*/ 7160 h 82899"/>
                <a:gd name="connsiteX5" fmla="*/ 12301 w 235590"/>
                <a:gd name="connsiteY5" fmla="*/ 14246 h 82899"/>
                <a:gd name="connsiteX6" fmla="*/ 223801 w 235590"/>
                <a:gd name="connsiteY6" fmla="*/ 14246 h 82899"/>
                <a:gd name="connsiteX7" fmla="*/ 224155 w 235590"/>
                <a:gd name="connsiteY7" fmla="*/ 82974 h 82899"/>
                <a:gd name="connsiteX8" fmla="*/ 235846 w 235590"/>
                <a:gd name="connsiteY8" fmla="*/ 75889 h 82899"/>
                <a:gd name="connsiteX9" fmla="*/ 223801 w 235590"/>
                <a:gd name="connsiteY9" fmla="*/ 68803 h 82899"/>
                <a:gd name="connsiteX10" fmla="*/ 12301 w 235590"/>
                <a:gd name="connsiteY10" fmla="*/ 68803 h 82899"/>
                <a:gd name="connsiteX11" fmla="*/ 256 w 235590"/>
                <a:gd name="connsiteY11" fmla="*/ 75889 h 82899"/>
                <a:gd name="connsiteX12" fmla="*/ 11947 w 235590"/>
                <a:gd name="connsiteY12" fmla="*/ 82974 h 82899"/>
                <a:gd name="connsiteX13" fmla="*/ 224155 w 235590"/>
                <a:gd name="connsiteY13" fmla="*/ 82974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90" h="82899">
                  <a:moveTo>
                    <a:pt x="223801" y="14246"/>
                  </a:moveTo>
                  <a:cubicBezTo>
                    <a:pt x="229115" y="14246"/>
                    <a:pt x="235846" y="14246"/>
                    <a:pt x="235846" y="7160"/>
                  </a:cubicBezTo>
                  <a:cubicBezTo>
                    <a:pt x="235846" y="75"/>
                    <a:pt x="229115" y="75"/>
                    <a:pt x="224155" y="75"/>
                  </a:cubicBezTo>
                  <a:lnTo>
                    <a:pt x="11947" y="75"/>
                  </a:lnTo>
                  <a:cubicBezTo>
                    <a:pt x="6987" y="75"/>
                    <a:pt x="256" y="75"/>
                    <a:pt x="256" y="7160"/>
                  </a:cubicBezTo>
                  <a:cubicBezTo>
                    <a:pt x="256" y="14246"/>
                    <a:pt x="6987" y="14246"/>
                    <a:pt x="12301" y="14246"/>
                  </a:cubicBezTo>
                  <a:lnTo>
                    <a:pt x="223801" y="14246"/>
                  </a:lnTo>
                  <a:close/>
                  <a:moveTo>
                    <a:pt x="224155" y="82974"/>
                  </a:moveTo>
                  <a:cubicBezTo>
                    <a:pt x="229115" y="82974"/>
                    <a:pt x="235846" y="82974"/>
                    <a:pt x="235846" y="75889"/>
                  </a:cubicBezTo>
                  <a:cubicBezTo>
                    <a:pt x="235846" y="68803"/>
                    <a:pt x="229115" y="68803"/>
                    <a:pt x="223801" y="68803"/>
                  </a:cubicBezTo>
                  <a:lnTo>
                    <a:pt x="12301" y="68803"/>
                  </a:lnTo>
                  <a:cubicBezTo>
                    <a:pt x="6987" y="68803"/>
                    <a:pt x="256" y="68803"/>
                    <a:pt x="256" y="75889"/>
                  </a:cubicBezTo>
                  <a:cubicBezTo>
                    <a:pt x="256" y="82974"/>
                    <a:pt x="6987" y="82974"/>
                    <a:pt x="11947" y="82974"/>
                  </a:cubicBezTo>
                  <a:lnTo>
                    <a:pt x="224155" y="82974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" name="组合 143" descr="\documentclass{article}&#10;\usepackage{amsmath}&#10;\usepackage{bm}&#10;\pagestyle{empty}&#10;\begin{document}&#10;&#10;\begin{equation*}&#10;\Sigma^{(2)}_{\mu, k}(t - t') =&#10;\end{equation*}&#10;&#10;&#10;\end{document}" title="IguanaTex Vector Display">
            <a:extLst>
              <a:ext uri="{FF2B5EF4-FFF2-40B4-BE49-F238E27FC236}">
                <a16:creationId xmlns:a16="http://schemas.microsoft.com/office/drawing/2014/main" id="{743DA817-BDB7-FECA-1436-A525105ED3A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69187" y="4859105"/>
            <a:ext cx="2084362" cy="529955"/>
            <a:chOff x="7855459" y="7685865"/>
            <a:chExt cx="2084362" cy="529955"/>
          </a:xfrm>
        </p:grpSpPr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3E1E2A18-9CE6-C3F3-0478-9F710CEB95C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855459" y="7813914"/>
              <a:ext cx="215751" cy="241967"/>
            </a:xfrm>
            <a:custGeom>
              <a:avLst/>
              <a:gdLst>
                <a:gd name="connsiteX0" fmla="*/ 112154 w 215751"/>
                <a:gd name="connsiteY0" fmla="*/ 126550 h 241967"/>
                <a:gd name="connsiteX1" fmla="*/ 115342 w 215751"/>
                <a:gd name="connsiteY1" fmla="*/ 120881 h 241967"/>
                <a:gd name="connsiteX2" fmla="*/ 112862 w 215751"/>
                <a:gd name="connsiteY2" fmla="*/ 115921 h 241967"/>
                <a:gd name="connsiteX3" fmla="*/ 40236 w 215751"/>
                <a:gd name="connsiteY3" fmla="*/ 11057 h 241967"/>
                <a:gd name="connsiteX4" fmla="*/ 122073 w 215751"/>
                <a:gd name="connsiteY4" fmla="*/ 11057 h 241967"/>
                <a:gd name="connsiteX5" fmla="*/ 207098 w 215751"/>
                <a:gd name="connsiteY5" fmla="*/ 79786 h 241967"/>
                <a:gd name="connsiteX6" fmla="*/ 215955 w 215751"/>
                <a:gd name="connsiteY6" fmla="*/ 79786 h 241967"/>
                <a:gd name="connsiteX7" fmla="*/ 206035 w 215751"/>
                <a:gd name="connsiteY7" fmla="*/ 75 h 241967"/>
                <a:gd name="connsiteX8" fmla="*/ 9415 w 215751"/>
                <a:gd name="connsiteY8" fmla="*/ 75 h 241967"/>
                <a:gd name="connsiteX9" fmla="*/ 204 w 215751"/>
                <a:gd name="connsiteY9" fmla="*/ 8223 h 241967"/>
                <a:gd name="connsiteX10" fmla="*/ 88417 w 215751"/>
                <a:gd name="connsiteY10" fmla="*/ 136469 h 241967"/>
                <a:gd name="connsiteX11" fmla="*/ 4101 w 215751"/>
                <a:gd name="connsiteY11" fmla="*/ 232477 h 241967"/>
                <a:gd name="connsiteX12" fmla="*/ 558 w 215751"/>
                <a:gd name="connsiteY12" fmla="*/ 238145 h 241967"/>
                <a:gd name="connsiteX13" fmla="*/ 9415 w 215751"/>
                <a:gd name="connsiteY13" fmla="*/ 242042 h 241967"/>
                <a:gd name="connsiteX14" fmla="*/ 206035 w 215751"/>
                <a:gd name="connsiteY14" fmla="*/ 242042 h 241967"/>
                <a:gd name="connsiteX15" fmla="*/ 215955 w 215751"/>
                <a:gd name="connsiteY15" fmla="*/ 158434 h 241967"/>
                <a:gd name="connsiteX16" fmla="*/ 207098 w 215751"/>
                <a:gd name="connsiteY16" fmla="*/ 158434 h 241967"/>
                <a:gd name="connsiteX17" fmla="*/ 121010 w 215751"/>
                <a:gd name="connsiteY17" fmla="*/ 227163 h 241967"/>
                <a:gd name="connsiteX18" fmla="*/ 23231 w 215751"/>
                <a:gd name="connsiteY18" fmla="*/ 227163 h 241967"/>
                <a:gd name="connsiteX19" fmla="*/ 112154 w 215751"/>
                <a:gd name="connsiteY19" fmla="*/ 126550 h 24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5751" h="241967">
                  <a:moveTo>
                    <a:pt x="112154" y="126550"/>
                  </a:moveTo>
                  <a:cubicBezTo>
                    <a:pt x="115342" y="123007"/>
                    <a:pt x="115342" y="121590"/>
                    <a:pt x="115342" y="120881"/>
                  </a:cubicBezTo>
                  <a:cubicBezTo>
                    <a:pt x="115342" y="119110"/>
                    <a:pt x="113925" y="117339"/>
                    <a:pt x="112862" y="115921"/>
                  </a:cubicBezTo>
                  <a:lnTo>
                    <a:pt x="40236" y="11057"/>
                  </a:lnTo>
                  <a:lnTo>
                    <a:pt x="122073" y="11057"/>
                  </a:lnTo>
                  <a:cubicBezTo>
                    <a:pt x="181945" y="11057"/>
                    <a:pt x="199659" y="23811"/>
                    <a:pt x="207098" y="79786"/>
                  </a:cubicBezTo>
                  <a:lnTo>
                    <a:pt x="215955" y="79786"/>
                  </a:lnTo>
                  <a:lnTo>
                    <a:pt x="206035" y="75"/>
                  </a:lnTo>
                  <a:lnTo>
                    <a:pt x="9415" y="75"/>
                  </a:lnTo>
                  <a:cubicBezTo>
                    <a:pt x="912" y="75"/>
                    <a:pt x="204" y="75"/>
                    <a:pt x="204" y="8223"/>
                  </a:cubicBezTo>
                  <a:lnTo>
                    <a:pt x="88417" y="136469"/>
                  </a:lnTo>
                  <a:lnTo>
                    <a:pt x="4101" y="232477"/>
                  </a:lnTo>
                  <a:cubicBezTo>
                    <a:pt x="558" y="236374"/>
                    <a:pt x="558" y="237082"/>
                    <a:pt x="558" y="238145"/>
                  </a:cubicBezTo>
                  <a:cubicBezTo>
                    <a:pt x="558" y="242042"/>
                    <a:pt x="4101" y="242042"/>
                    <a:pt x="9415" y="242042"/>
                  </a:cubicBezTo>
                  <a:lnTo>
                    <a:pt x="206035" y="242042"/>
                  </a:lnTo>
                  <a:lnTo>
                    <a:pt x="215955" y="158434"/>
                  </a:lnTo>
                  <a:lnTo>
                    <a:pt x="207098" y="158434"/>
                  </a:lnTo>
                  <a:cubicBezTo>
                    <a:pt x="200721" y="217597"/>
                    <a:pt x="176631" y="227163"/>
                    <a:pt x="121010" y="227163"/>
                  </a:cubicBezTo>
                  <a:lnTo>
                    <a:pt x="23231" y="227163"/>
                  </a:lnTo>
                  <a:lnTo>
                    <a:pt x="112154" y="12655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DC1FE5C-1C74-852F-115E-6A28054C5C7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120002" y="7685865"/>
              <a:ext cx="64477" cy="247742"/>
            </a:xfrm>
            <a:custGeom>
              <a:avLst/>
              <a:gdLst>
                <a:gd name="connsiteX0" fmla="*/ 59729 w 64477"/>
                <a:gd name="connsiteY0" fmla="*/ 70 h 247742"/>
                <a:gd name="connsiteX1" fmla="*/ 211 w 64477"/>
                <a:gd name="connsiteY1" fmla="*/ 123817 h 247742"/>
                <a:gd name="connsiteX2" fmla="*/ 59729 w 64477"/>
                <a:gd name="connsiteY2" fmla="*/ 247812 h 247742"/>
                <a:gd name="connsiteX3" fmla="*/ 64688 w 64477"/>
                <a:gd name="connsiteY3" fmla="*/ 244836 h 247742"/>
                <a:gd name="connsiteX4" fmla="*/ 62208 w 64477"/>
                <a:gd name="connsiteY4" fmla="*/ 241116 h 247742"/>
                <a:gd name="connsiteX5" fmla="*/ 17074 w 64477"/>
                <a:gd name="connsiteY5" fmla="*/ 124065 h 247742"/>
                <a:gd name="connsiteX6" fmla="*/ 62952 w 64477"/>
                <a:gd name="connsiteY6" fmla="*/ 6021 h 247742"/>
                <a:gd name="connsiteX7" fmla="*/ 64688 w 64477"/>
                <a:gd name="connsiteY7" fmla="*/ 3045 h 247742"/>
                <a:gd name="connsiteX8" fmla="*/ 59729 w 64477"/>
                <a:gd name="connsiteY8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77" h="247742">
                  <a:moveTo>
                    <a:pt x="59729" y="70"/>
                  </a:moveTo>
                  <a:cubicBezTo>
                    <a:pt x="12610" y="33300"/>
                    <a:pt x="211" y="85874"/>
                    <a:pt x="211" y="123817"/>
                  </a:cubicBezTo>
                  <a:cubicBezTo>
                    <a:pt x="211" y="158783"/>
                    <a:pt x="10627" y="213093"/>
                    <a:pt x="59729" y="247812"/>
                  </a:cubicBezTo>
                  <a:cubicBezTo>
                    <a:pt x="61712" y="247812"/>
                    <a:pt x="64688" y="247812"/>
                    <a:pt x="64688" y="244836"/>
                  </a:cubicBezTo>
                  <a:cubicBezTo>
                    <a:pt x="64688" y="243348"/>
                    <a:pt x="63944" y="242852"/>
                    <a:pt x="62208" y="241116"/>
                  </a:cubicBezTo>
                  <a:cubicBezTo>
                    <a:pt x="29226" y="211357"/>
                    <a:pt x="17074" y="169199"/>
                    <a:pt x="17074" y="124065"/>
                  </a:cubicBezTo>
                  <a:cubicBezTo>
                    <a:pt x="17074" y="57107"/>
                    <a:pt x="42617" y="24373"/>
                    <a:pt x="62952" y="6021"/>
                  </a:cubicBezTo>
                  <a:cubicBezTo>
                    <a:pt x="63944" y="5029"/>
                    <a:pt x="64688" y="4285"/>
                    <a:pt x="64688" y="3045"/>
                  </a:cubicBezTo>
                  <a:cubicBezTo>
                    <a:pt x="64688" y="70"/>
                    <a:pt x="61712" y="70"/>
                    <a:pt x="59729" y="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8354184B-B104-7691-5197-BC143C9CC1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217817" y="7707193"/>
              <a:ext cx="109611" cy="164665"/>
            </a:xfrm>
            <a:custGeom>
              <a:avLst/>
              <a:gdLst>
                <a:gd name="connsiteX0" fmla="*/ 109826 w 109611"/>
                <a:gd name="connsiteY0" fmla="*/ 119601 h 164665"/>
                <a:gd name="connsiteX1" fmla="*/ 101394 w 109611"/>
                <a:gd name="connsiteY1" fmla="*/ 119601 h 164665"/>
                <a:gd name="connsiteX2" fmla="*/ 94946 w 109611"/>
                <a:gd name="connsiteY2" fmla="*/ 142168 h 164665"/>
                <a:gd name="connsiteX3" fmla="*/ 70395 w 109611"/>
                <a:gd name="connsiteY3" fmla="*/ 143656 h 164665"/>
                <a:gd name="connsiteX4" fmla="*/ 24765 w 109611"/>
                <a:gd name="connsiteY4" fmla="*/ 143656 h 164665"/>
                <a:gd name="connsiteX5" fmla="*/ 74363 w 109611"/>
                <a:gd name="connsiteY5" fmla="*/ 101993 h 164665"/>
                <a:gd name="connsiteX6" fmla="*/ 109826 w 109611"/>
                <a:gd name="connsiteY6" fmla="*/ 48428 h 164665"/>
                <a:gd name="connsiteX7" fmla="*/ 51796 w 109611"/>
                <a:gd name="connsiteY7" fmla="*/ 70 h 164665"/>
                <a:gd name="connsiteX8" fmla="*/ 214 w 109611"/>
                <a:gd name="connsiteY8" fmla="*/ 44460 h 164665"/>
                <a:gd name="connsiteX9" fmla="*/ 13358 w 109611"/>
                <a:gd name="connsiteY9" fmla="*/ 58347 h 164665"/>
                <a:gd name="connsiteX10" fmla="*/ 26501 w 109611"/>
                <a:gd name="connsiteY10" fmla="*/ 45204 h 164665"/>
                <a:gd name="connsiteX11" fmla="*/ 11870 w 109611"/>
                <a:gd name="connsiteY11" fmla="*/ 32060 h 164665"/>
                <a:gd name="connsiteX12" fmla="*/ 48076 w 109611"/>
                <a:gd name="connsiteY12" fmla="*/ 8997 h 164665"/>
                <a:gd name="connsiteX13" fmla="*/ 85771 w 109611"/>
                <a:gd name="connsiteY13" fmla="*/ 48428 h 164665"/>
                <a:gd name="connsiteX14" fmla="*/ 62460 w 109611"/>
                <a:gd name="connsiteY14" fmla="*/ 96042 h 164665"/>
                <a:gd name="connsiteX15" fmla="*/ 2694 w 109611"/>
                <a:gd name="connsiteY15" fmla="*/ 155063 h 164665"/>
                <a:gd name="connsiteX16" fmla="*/ 214 w 109611"/>
                <a:gd name="connsiteY16" fmla="*/ 164735 h 164665"/>
                <a:gd name="connsiteX17" fmla="*/ 102386 w 109611"/>
                <a:gd name="connsiteY17" fmla="*/ 164735 h 164665"/>
                <a:gd name="connsiteX18" fmla="*/ 109826 w 109611"/>
                <a:gd name="connsiteY18" fmla="*/ 119601 h 16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611" h="164665">
                  <a:moveTo>
                    <a:pt x="109826" y="119601"/>
                  </a:moveTo>
                  <a:lnTo>
                    <a:pt x="101394" y="119601"/>
                  </a:lnTo>
                  <a:cubicBezTo>
                    <a:pt x="100650" y="125057"/>
                    <a:pt x="98170" y="139688"/>
                    <a:pt x="94946" y="142168"/>
                  </a:cubicBezTo>
                  <a:cubicBezTo>
                    <a:pt x="92962" y="143656"/>
                    <a:pt x="73867" y="143656"/>
                    <a:pt x="70395" y="143656"/>
                  </a:cubicBezTo>
                  <a:lnTo>
                    <a:pt x="24765" y="143656"/>
                  </a:lnTo>
                  <a:cubicBezTo>
                    <a:pt x="50804" y="120593"/>
                    <a:pt x="59484" y="113649"/>
                    <a:pt x="74363" y="101993"/>
                  </a:cubicBezTo>
                  <a:cubicBezTo>
                    <a:pt x="92714" y="87362"/>
                    <a:pt x="109826" y="71987"/>
                    <a:pt x="109826" y="48428"/>
                  </a:cubicBezTo>
                  <a:cubicBezTo>
                    <a:pt x="109826" y="18421"/>
                    <a:pt x="83539" y="70"/>
                    <a:pt x="51796" y="70"/>
                  </a:cubicBezTo>
                  <a:cubicBezTo>
                    <a:pt x="21045" y="70"/>
                    <a:pt x="214" y="21645"/>
                    <a:pt x="214" y="44460"/>
                  </a:cubicBezTo>
                  <a:cubicBezTo>
                    <a:pt x="214" y="57107"/>
                    <a:pt x="10878" y="58347"/>
                    <a:pt x="13358" y="58347"/>
                  </a:cubicBezTo>
                  <a:cubicBezTo>
                    <a:pt x="19309" y="58347"/>
                    <a:pt x="26501" y="54131"/>
                    <a:pt x="26501" y="45204"/>
                  </a:cubicBezTo>
                  <a:cubicBezTo>
                    <a:pt x="26501" y="40740"/>
                    <a:pt x="24765" y="32060"/>
                    <a:pt x="11870" y="32060"/>
                  </a:cubicBezTo>
                  <a:cubicBezTo>
                    <a:pt x="19557" y="14453"/>
                    <a:pt x="36421" y="8997"/>
                    <a:pt x="48076" y="8997"/>
                  </a:cubicBezTo>
                  <a:cubicBezTo>
                    <a:pt x="72875" y="8997"/>
                    <a:pt x="85771" y="28340"/>
                    <a:pt x="85771" y="48428"/>
                  </a:cubicBezTo>
                  <a:cubicBezTo>
                    <a:pt x="85771" y="70003"/>
                    <a:pt x="70395" y="87114"/>
                    <a:pt x="62460" y="96042"/>
                  </a:cubicBezTo>
                  <a:lnTo>
                    <a:pt x="2694" y="155063"/>
                  </a:lnTo>
                  <a:cubicBezTo>
                    <a:pt x="214" y="157295"/>
                    <a:pt x="214" y="157791"/>
                    <a:pt x="214" y="164735"/>
                  </a:cubicBezTo>
                  <a:lnTo>
                    <a:pt x="102386" y="164735"/>
                  </a:lnTo>
                  <a:lnTo>
                    <a:pt x="109826" y="119601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4ECF1814-E4E2-BBBF-5370-3BC4D98E806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361018" y="7685865"/>
              <a:ext cx="64229" cy="247742"/>
            </a:xfrm>
            <a:custGeom>
              <a:avLst/>
              <a:gdLst>
                <a:gd name="connsiteX0" fmla="*/ 4930 w 64229"/>
                <a:gd name="connsiteY0" fmla="*/ 70 h 247742"/>
                <a:gd name="connsiteX1" fmla="*/ 218 w 64229"/>
                <a:gd name="connsiteY1" fmla="*/ 3045 h 247742"/>
                <a:gd name="connsiteX2" fmla="*/ 2450 w 64229"/>
                <a:gd name="connsiteY2" fmla="*/ 6765 h 247742"/>
                <a:gd name="connsiteX3" fmla="*/ 47584 w 64229"/>
                <a:gd name="connsiteY3" fmla="*/ 123817 h 247742"/>
                <a:gd name="connsiteX4" fmla="*/ 4682 w 64229"/>
                <a:gd name="connsiteY4" fmla="*/ 239132 h 247742"/>
                <a:gd name="connsiteX5" fmla="*/ 218 w 64229"/>
                <a:gd name="connsiteY5" fmla="*/ 244836 h 247742"/>
                <a:gd name="connsiteX6" fmla="*/ 3442 w 64229"/>
                <a:gd name="connsiteY6" fmla="*/ 247812 h 247742"/>
                <a:gd name="connsiteX7" fmla="*/ 46344 w 64229"/>
                <a:gd name="connsiteY7" fmla="*/ 200445 h 247742"/>
                <a:gd name="connsiteX8" fmla="*/ 64447 w 64229"/>
                <a:gd name="connsiteY8" fmla="*/ 124065 h 247742"/>
                <a:gd name="connsiteX9" fmla="*/ 4930 w 64229"/>
                <a:gd name="connsiteY9" fmla="*/ 70 h 2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229" h="247742">
                  <a:moveTo>
                    <a:pt x="4930" y="70"/>
                  </a:moveTo>
                  <a:cubicBezTo>
                    <a:pt x="3194" y="70"/>
                    <a:pt x="218" y="70"/>
                    <a:pt x="218" y="3045"/>
                  </a:cubicBezTo>
                  <a:cubicBezTo>
                    <a:pt x="218" y="4285"/>
                    <a:pt x="962" y="5029"/>
                    <a:pt x="2450" y="6765"/>
                  </a:cubicBezTo>
                  <a:cubicBezTo>
                    <a:pt x="23777" y="26356"/>
                    <a:pt x="47584" y="59835"/>
                    <a:pt x="47584" y="123817"/>
                  </a:cubicBezTo>
                  <a:cubicBezTo>
                    <a:pt x="47584" y="175646"/>
                    <a:pt x="31465" y="214829"/>
                    <a:pt x="4682" y="239132"/>
                  </a:cubicBezTo>
                  <a:cubicBezTo>
                    <a:pt x="466" y="243348"/>
                    <a:pt x="218" y="243596"/>
                    <a:pt x="218" y="244836"/>
                  </a:cubicBezTo>
                  <a:cubicBezTo>
                    <a:pt x="218" y="246076"/>
                    <a:pt x="962" y="247812"/>
                    <a:pt x="3442" y="247812"/>
                  </a:cubicBezTo>
                  <a:cubicBezTo>
                    <a:pt x="6418" y="247812"/>
                    <a:pt x="29977" y="231444"/>
                    <a:pt x="46344" y="200445"/>
                  </a:cubicBezTo>
                  <a:cubicBezTo>
                    <a:pt x="57256" y="179862"/>
                    <a:pt x="64447" y="153079"/>
                    <a:pt x="64447" y="124065"/>
                  </a:cubicBezTo>
                  <a:cubicBezTo>
                    <a:pt x="64447" y="89098"/>
                    <a:pt x="54032" y="34788"/>
                    <a:pt x="4930" y="7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BC2E7467-033F-4C68-06A4-28973FFC70C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103882" y="8053387"/>
              <a:ext cx="147802" cy="162433"/>
            </a:xfrm>
            <a:custGeom>
              <a:avLst/>
              <a:gdLst>
                <a:gd name="connsiteX0" fmla="*/ 1203 w 147802"/>
                <a:gd name="connsiteY0" fmla="*/ 149368 h 162433"/>
                <a:gd name="connsiteX1" fmla="*/ 211 w 147802"/>
                <a:gd name="connsiteY1" fmla="*/ 154576 h 162433"/>
                <a:gd name="connsiteX2" fmla="*/ 8643 w 147802"/>
                <a:gd name="connsiteY2" fmla="*/ 162511 h 162433"/>
                <a:gd name="connsiteX3" fmla="*/ 20546 w 147802"/>
                <a:gd name="connsiteY3" fmla="*/ 150112 h 162433"/>
                <a:gd name="connsiteX4" fmla="*/ 31954 w 147802"/>
                <a:gd name="connsiteY4" fmla="*/ 104730 h 162433"/>
                <a:gd name="connsiteX5" fmla="*/ 58489 w 147802"/>
                <a:gd name="connsiteY5" fmla="*/ 111921 h 162433"/>
                <a:gd name="connsiteX6" fmla="*/ 94199 w 147802"/>
                <a:gd name="connsiteY6" fmla="*/ 94066 h 162433"/>
                <a:gd name="connsiteX7" fmla="*/ 119742 w 147802"/>
                <a:gd name="connsiteY7" fmla="*/ 111921 h 162433"/>
                <a:gd name="connsiteX8" fmla="*/ 139333 w 147802"/>
                <a:gd name="connsiteY8" fmla="*/ 98778 h 162433"/>
                <a:gd name="connsiteX9" fmla="*/ 148013 w 147802"/>
                <a:gd name="connsiteY9" fmla="*/ 73979 h 162433"/>
                <a:gd name="connsiteX10" fmla="*/ 144045 w 147802"/>
                <a:gd name="connsiteY10" fmla="*/ 70755 h 162433"/>
                <a:gd name="connsiteX11" fmla="*/ 138589 w 147802"/>
                <a:gd name="connsiteY11" fmla="*/ 78443 h 162433"/>
                <a:gd name="connsiteX12" fmla="*/ 120486 w 147802"/>
                <a:gd name="connsiteY12" fmla="*/ 104978 h 162433"/>
                <a:gd name="connsiteX13" fmla="*/ 112302 w 147802"/>
                <a:gd name="connsiteY13" fmla="*/ 92826 h 162433"/>
                <a:gd name="connsiteX14" fmla="*/ 116022 w 147802"/>
                <a:gd name="connsiteY14" fmla="*/ 73235 h 162433"/>
                <a:gd name="connsiteX15" fmla="*/ 121478 w 147802"/>
                <a:gd name="connsiteY15" fmla="*/ 50916 h 162433"/>
                <a:gd name="connsiteX16" fmla="*/ 127182 w 147802"/>
                <a:gd name="connsiteY16" fmla="*/ 28845 h 162433"/>
                <a:gd name="connsiteX17" fmla="*/ 131398 w 147802"/>
                <a:gd name="connsiteY17" fmla="*/ 10493 h 162433"/>
                <a:gd name="connsiteX18" fmla="*/ 123214 w 147802"/>
                <a:gd name="connsiteY18" fmla="*/ 2558 h 162433"/>
                <a:gd name="connsiteX19" fmla="*/ 113046 w 147802"/>
                <a:gd name="connsiteY19" fmla="*/ 8509 h 162433"/>
                <a:gd name="connsiteX20" fmla="*/ 109079 w 147802"/>
                <a:gd name="connsiteY20" fmla="*/ 22893 h 162433"/>
                <a:gd name="connsiteX21" fmla="*/ 103871 w 147802"/>
                <a:gd name="connsiteY21" fmla="*/ 43476 h 162433"/>
                <a:gd name="connsiteX22" fmla="*/ 96183 w 147802"/>
                <a:gd name="connsiteY22" fmla="*/ 74475 h 162433"/>
                <a:gd name="connsiteX23" fmla="*/ 92215 w 147802"/>
                <a:gd name="connsiteY23" fmla="*/ 84394 h 162433"/>
                <a:gd name="connsiteX24" fmla="*/ 59481 w 147802"/>
                <a:gd name="connsiteY24" fmla="*/ 104978 h 162433"/>
                <a:gd name="connsiteX25" fmla="*/ 39145 w 147802"/>
                <a:gd name="connsiteY25" fmla="*/ 82906 h 162433"/>
                <a:gd name="connsiteX26" fmla="*/ 43361 w 147802"/>
                <a:gd name="connsiteY26" fmla="*/ 59843 h 162433"/>
                <a:gd name="connsiteX27" fmla="*/ 48817 w 147802"/>
                <a:gd name="connsiteY27" fmla="*/ 37524 h 162433"/>
                <a:gd name="connsiteX28" fmla="*/ 52289 w 147802"/>
                <a:gd name="connsiteY28" fmla="*/ 23637 h 162433"/>
                <a:gd name="connsiteX29" fmla="*/ 56009 w 147802"/>
                <a:gd name="connsiteY29" fmla="*/ 8013 h 162433"/>
                <a:gd name="connsiteX30" fmla="*/ 47577 w 147802"/>
                <a:gd name="connsiteY30" fmla="*/ 78 h 162433"/>
                <a:gd name="connsiteX31" fmla="*/ 35674 w 147802"/>
                <a:gd name="connsiteY31" fmla="*/ 11733 h 162433"/>
                <a:gd name="connsiteX32" fmla="*/ 1203 w 147802"/>
                <a:gd name="connsiteY32" fmla="*/ 149368 h 162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7802" h="162433">
                  <a:moveTo>
                    <a:pt x="1203" y="149368"/>
                  </a:moveTo>
                  <a:cubicBezTo>
                    <a:pt x="211" y="153088"/>
                    <a:pt x="211" y="154328"/>
                    <a:pt x="211" y="154576"/>
                  </a:cubicBezTo>
                  <a:cubicBezTo>
                    <a:pt x="211" y="160031"/>
                    <a:pt x="4675" y="162511"/>
                    <a:pt x="8643" y="162511"/>
                  </a:cubicBezTo>
                  <a:cubicBezTo>
                    <a:pt x="17570" y="162511"/>
                    <a:pt x="19554" y="154328"/>
                    <a:pt x="20546" y="150112"/>
                  </a:cubicBezTo>
                  <a:cubicBezTo>
                    <a:pt x="21042" y="148872"/>
                    <a:pt x="26002" y="129033"/>
                    <a:pt x="31954" y="104730"/>
                  </a:cubicBezTo>
                  <a:cubicBezTo>
                    <a:pt x="39641" y="109937"/>
                    <a:pt x="49561" y="111921"/>
                    <a:pt x="58489" y="111921"/>
                  </a:cubicBezTo>
                  <a:cubicBezTo>
                    <a:pt x="79816" y="111921"/>
                    <a:pt x="93703" y="94562"/>
                    <a:pt x="94199" y="94066"/>
                  </a:cubicBezTo>
                  <a:cubicBezTo>
                    <a:pt x="98911" y="111177"/>
                    <a:pt x="116022" y="111921"/>
                    <a:pt x="119742" y="111921"/>
                  </a:cubicBezTo>
                  <a:cubicBezTo>
                    <a:pt x="128670" y="111921"/>
                    <a:pt x="134870" y="106465"/>
                    <a:pt x="139333" y="98778"/>
                  </a:cubicBezTo>
                  <a:cubicBezTo>
                    <a:pt x="144789" y="89106"/>
                    <a:pt x="148013" y="74971"/>
                    <a:pt x="148013" y="73979"/>
                  </a:cubicBezTo>
                  <a:cubicBezTo>
                    <a:pt x="148013" y="70755"/>
                    <a:pt x="144789" y="70755"/>
                    <a:pt x="144045" y="70755"/>
                  </a:cubicBezTo>
                  <a:cubicBezTo>
                    <a:pt x="140573" y="70755"/>
                    <a:pt x="140325" y="71747"/>
                    <a:pt x="138589" y="78443"/>
                  </a:cubicBezTo>
                  <a:cubicBezTo>
                    <a:pt x="135614" y="90346"/>
                    <a:pt x="130902" y="104978"/>
                    <a:pt x="120486" y="104978"/>
                  </a:cubicBezTo>
                  <a:cubicBezTo>
                    <a:pt x="114038" y="104978"/>
                    <a:pt x="112302" y="99522"/>
                    <a:pt x="112302" y="92826"/>
                  </a:cubicBezTo>
                  <a:cubicBezTo>
                    <a:pt x="112302" y="88610"/>
                    <a:pt x="114286" y="79683"/>
                    <a:pt x="116022" y="73235"/>
                  </a:cubicBezTo>
                  <a:cubicBezTo>
                    <a:pt x="117758" y="66539"/>
                    <a:pt x="120238" y="56371"/>
                    <a:pt x="121478" y="50916"/>
                  </a:cubicBezTo>
                  <a:lnTo>
                    <a:pt x="127182" y="28845"/>
                  </a:lnTo>
                  <a:cubicBezTo>
                    <a:pt x="128670" y="22645"/>
                    <a:pt x="131398" y="11733"/>
                    <a:pt x="131398" y="10493"/>
                  </a:cubicBezTo>
                  <a:cubicBezTo>
                    <a:pt x="131398" y="5534"/>
                    <a:pt x="127430" y="2558"/>
                    <a:pt x="123214" y="2558"/>
                  </a:cubicBezTo>
                  <a:cubicBezTo>
                    <a:pt x="120486" y="2558"/>
                    <a:pt x="115774" y="3798"/>
                    <a:pt x="113046" y="8509"/>
                  </a:cubicBezTo>
                  <a:cubicBezTo>
                    <a:pt x="112302" y="9997"/>
                    <a:pt x="110319" y="17933"/>
                    <a:pt x="109079" y="22893"/>
                  </a:cubicBezTo>
                  <a:lnTo>
                    <a:pt x="103871" y="43476"/>
                  </a:lnTo>
                  <a:lnTo>
                    <a:pt x="96183" y="74475"/>
                  </a:lnTo>
                  <a:cubicBezTo>
                    <a:pt x="94447" y="80675"/>
                    <a:pt x="94447" y="81170"/>
                    <a:pt x="92215" y="84394"/>
                  </a:cubicBezTo>
                  <a:cubicBezTo>
                    <a:pt x="84528" y="95306"/>
                    <a:pt x="73616" y="104978"/>
                    <a:pt x="59481" y="104978"/>
                  </a:cubicBezTo>
                  <a:cubicBezTo>
                    <a:pt x="39145" y="104978"/>
                    <a:pt x="39145" y="87370"/>
                    <a:pt x="39145" y="82906"/>
                  </a:cubicBezTo>
                  <a:cubicBezTo>
                    <a:pt x="39145" y="76459"/>
                    <a:pt x="39889" y="73235"/>
                    <a:pt x="43361" y="59843"/>
                  </a:cubicBezTo>
                  <a:cubicBezTo>
                    <a:pt x="45841" y="48932"/>
                    <a:pt x="46337" y="47196"/>
                    <a:pt x="48817" y="37524"/>
                  </a:cubicBezTo>
                  <a:lnTo>
                    <a:pt x="52289" y="23637"/>
                  </a:lnTo>
                  <a:cubicBezTo>
                    <a:pt x="53529" y="18429"/>
                    <a:pt x="56009" y="9005"/>
                    <a:pt x="56009" y="8013"/>
                  </a:cubicBezTo>
                  <a:cubicBezTo>
                    <a:pt x="56009" y="3550"/>
                    <a:pt x="52537" y="78"/>
                    <a:pt x="47577" y="78"/>
                  </a:cubicBezTo>
                  <a:cubicBezTo>
                    <a:pt x="38649" y="78"/>
                    <a:pt x="36418" y="8757"/>
                    <a:pt x="35674" y="11733"/>
                  </a:cubicBezTo>
                  <a:lnTo>
                    <a:pt x="1203" y="149368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6ED500B7-29D4-A010-2F70-706CC21F547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8291516" y="8134232"/>
              <a:ext cx="31494" cy="76380"/>
            </a:xfrm>
            <a:custGeom>
              <a:avLst/>
              <a:gdLst>
                <a:gd name="connsiteX0" fmla="*/ 24767 w 31494"/>
                <a:gd name="connsiteY0" fmla="*/ 24629 h 76380"/>
                <a:gd name="connsiteX1" fmla="*/ 5424 w 31494"/>
                <a:gd name="connsiteY1" fmla="*/ 70011 h 76380"/>
                <a:gd name="connsiteX2" fmla="*/ 3688 w 31494"/>
                <a:gd name="connsiteY2" fmla="*/ 72987 h 76380"/>
                <a:gd name="connsiteX3" fmla="*/ 7160 w 31494"/>
                <a:gd name="connsiteY3" fmla="*/ 76459 h 76380"/>
                <a:gd name="connsiteX4" fmla="*/ 31711 w 31494"/>
                <a:gd name="connsiteY4" fmla="*/ 27109 h 76380"/>
                <a:gd name="connsiteX5" fmla="*/ 14351 w 31494"/>
                <a:gd name="connsiteY5" fmla="*/ 78 h 76380"/>
                <a:gd name="connsiteX6" fmla="*/ 216 w 31494"/>
                <a:gd name="connsiteY6" fmla="*/ 14213 h 76380"/>
                <a:gd name="connsiteX7" fmla="*/ 14599 w 31494"/>
                <a:gd name="connsiteY7" fmla="*/ 28597 h 76380"/>
                <a:gd name="connsiteX8" fmla="*/ 24767 w 31494"/>
                <a:gd name="connsiteY8" fmla="*/ 24629 h 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94" h="76380">
                  <a:moveTo>
                    <a:pt x="24767" y="24629"/>
                  </a:moveTo>
                  <a:cubicBezTo>
                    <a:pt x="24767" y="38268"/>
                    <a:pt x="22287" y="54140"/>
                    <a:pt x="5424" y="70011"/>
                  </a:cubicBezTo>
                  <a:cubicBezTo>
                    <a:pt x="4432" y="71003"/>
                    <a:pt x="3688" y="71747"/>
                    <a:pt x="3688" y="72987"/>
                  </a:cubicBezTo>
                  <a:cubicBezTo>
                    <a:pt x="3688" y="74723"/>
                    <a:pt x="5672" y="76459"/>
                    <a:pt x="7160" y="76459"/>
                  </a:cubicBezTo>
                  <a:cubicBezTo>
                    <a:pt x="10631" y="76459"/>
                    <a:pt x="31711" y="56619"/>
                    <a:pt x="31711" y="27109"/>
                  </a:cubicBezTo>
                  <a:cubicBezTo>
                    <a:pt x="31711" y="11733"/>
                    <a:pt x="25759" y="78"/>
                    <a:pt x="14351" y="78"/>
                  </a:cubicBezTo>
                  <a:cubicBezTo>
                    <a:pt x="6168" y="78"/>
                    <a:pt x="216" y="6526"/>
                    <a:pt x="216" y="14213"/>
                  </a:cubicBezTo>
                  <a:cubicBezTo>
                    <a:pt x="216" y="22149"/>
                    <a:pt x="5920" y="28597"/>
                    <a:pt x="14599" y="28597"/>
                  </a:cubicBezTo>
                  <a:cubicBezTo>
                    <a:pt x="20551" y="28597"/>
                    <a:pt x="24519" y="24629"/>
                    <a:pt x="24767" y="24629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B27AB09B-B4C9-1C4B-7124-2CFB5090171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8366480" y="7990646"/>
              <a:ext cx="122011" cy="174584"/>
            </a:xfrm>
            <a:custGeom>
              <a:avLst/>
              <a:gdLst>
                <a:gd name="connsiteX0" fmla="*/ 59240 w 122011"/>
                <a:gd name="connsiteY0" fmla="*/ 7517 h 174584"/>
                <a:gd name="connsiteX1" fmla="*/ 60232 w 122011"/>
                <a:gd name="connsiteY1" fmla="*/ 3550 h 174584"/>
                <a:gd name="connsiteX2" fmla="*/ 56264 w 122011"/>
                <a:gd name="connsiteY2" fmla="*/ 78 h 174584"/>
                <a:gd name="connsiteX3" fmla="*/ 24521 w 122011"/>
                <a:gd name="connsiteY3" fmla="*/ 2558 h 174584"/>
                <a:gd name="connsiteX4" fmla="*/ 19065 w 122011"/>
                <a:gd name="connsiteY4" fmla="*/ 8261 h 174584"/>
                <a:gd name="connsiteX5" fmla="*/ 25513 w 122011"/>
                <a:gd name="connsiteY5" fmla="*/ 11733 h 174584"/>
                <a:gd name="connsiteX6" fmla="*/ 37417 w 122011"/>
                <a:gd name="connsiteY6" fmla="*/ 15453 h 174584"/>
                <a:gd name="connsiteX7" fmla="*/ 36425 w 122011"/>
                <a:gd name="connsiteY7" fmla="*/ 20909 h 174584"/>
                <a:gd name="connsiteX8" fmla="*/ 1458 w 122011"/>
                <a:gd name="connsiteY8" fmla="*/ 161271 h 174584"/>
                <a:gd name="connsiteX9" fmla="*/ 218 w 122011"/>
                <a:gd name="connsiteY9" fmla="*/ 166727 h 174584"/>
                <a:gd name="connsiteX10" fmla="*/ 8650 w 122011"/>
                <a:gd name="connsiteY10" fmla="*/ 174663 h 174584"/>
                <a:gd name="connsiteX11" fmla="*/ 20057 w 122011"/>
                <a:gd name="connsiteY11" fmla="*/ 164247 h 174584"/>
                <a:gd name="connsiteX12" fmla="*/ 32209 w 122011"/>
                <a:gd name="connsiteY12" fmla="*/ 116137 h 174584"/>
                <a:gd name="connsiteX13" fmla="*/ 63952 w 122011"/>
                <a:gd name="connsiteY13" fmla="*/ 136472 h 174584"/>
                <a:gd name="connsiteX14" fmla="*/ 63456 w 122011"/>
                <a:gd name="connsiteY14" fmla="*/ 141432 h 174584"/>
                <a:gd name="connsiteX15" fmla="*/ 62464 w 122011"/>
                <a:gd name="connsiteY15" fmla="*/ 149120 h 174584"/>
                <a:gd name="connsiteX16" fmla="*/ 88751 w 122011"/>
                <a:gd name="connsiteY16" fmla="*/ 174663 h 174584"/>
                <a:gd name="connsiteX17" fmla="*/ 120245 w 122011"/>
                <a:gd name="connsiteY17" fmla="*/ 136720 h 174584"/>
                <a:gd name="connsiteX18" fmla="*/ 116278 w 122011"/>
                <a:gd name="connsiteY18" fmla="*/ 133496 h 174584"/>
                <a:gd name="connsiteX19" fmla="*/ 111318 w 122011"/>
                <a:gd name="connsiteY19" fmla="*/ 139448 h 174584"/>
                <a:gd name="connsiteX20" fmla="*/ 89495 w 122011"/>
                <a:gd name="connsiteY20" fmla="*/ 167719 h 174584"/>
                <a:gd name="connsiteX21" fmla="*/ 80815 w 122011"/>
                <a:gd name="connsiteY21" fmla="*/ 154824 h 174584"/>
                <a:gd name="connsiteX22" fmla="*/ 82303 w 122011"/>
                <a:gd name="connsiteY22" fmla="*/ 143664 h 174584"/>
                <a:gd name="connsiteX23" fmla="*/ 83543 w 122011"/>
                <a:gd name="connsiteY23" fmla="*/ 135976 h 174584"/>
                <a:gd name="connsiteX24" fmla="*/ 43368 w 122011"/>
                <a:gd name="connsiteY24" fmla="*/ 109689 h 174584"/>
                <a:gd name="connsiteX25" fmla="*/ 63952 w 122011"/>
                <a:gd name="connsiteY25" fmla="*/ 93322 h 174584"/>
                <a:gd name="connsiteX26" fmla="*/ 102886 w 122011"/>
                <a:gd name="connsiteY26" fmla="*/ 69763 h 174584"/>
                <a:gd name="connsiteX27" fmla="*/ 111070 w 122011"/>
                <a:gd name="connsiteY27" fmla="*/ 72987 h 174584"/>
                <a:gd name="connsiteX28" fmla="*/ 98174 w 122011"/>
                <a:gd name="connsiteY28" fmla="*/ 86874 h 174584"/>
                <a:gd name="connsiteX29" fmla="*/ 108094 w 122011"/>
                <a:gd name="connsiteY29" fmla="*/ 96050 h 174584"/>
                <a:gd name="connsiteX30" fmla="*/ 122229 w 122011"/>
                <a:gd name="connsiteY30" fmla="*/ 80179 h 174584"/>
                <a:gd name="connsiteX31" fmla="*/ 103134 w 122011"/>
                <a:gd name="connsiteY31" fmla="*/ 62819 h 174584"/>
                <a:gd name="connsiteX32" fmla="*/ 63456 w 122011"/>
                <a:gd name="connsiteY32" fmla="*/ 84642 h 174584"/>
                <a:gd name="connsiteX33" fmla="*/ 34689 w 122011"/>
                <a:gd name="connsiteY33" fmla="*/ 106465 h 174584"/>
                <a:gd name="connsiteX34" fmla="*/ 59240 w 122011"/>
                <a:gd name="connsiteY34" fmla="*/ 7517 h 17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011" h="174584">
                  <a:moveTo>
                    <a:pt x="59240" y="7517"/>
                  </a:moveTo>
                  <a:cubicBezTo>
                    <a:pt x="59488" y="7021"/>
                    <a:pt x="60232" y="3798"/>
                    <a:pt x="60232" y="3550"/>
                  </a:cubicBezTo>
                  <a:cubicBezTo>
                    <a:pt x="60232" y="2310"/>
                    <a:pt x="59240" y="78"/>
                    <a:pt x="56264" y="78"/>
                  </a:cubicBezTo>
                  <a:cubicBezTo>
                    <a:pt x="51304" y="78"/>
                    <a:pt x="30721" y="2062"/>
                    <a:pt x="24521" y="2558"/>
                  </a:cubicBezTo>
                  <a:cubicBezTo>
                    <a:pt x="22537" y="2806"/>
                    <a:pt x="19065" y="3054"/>
                    <a:pt x="19065" y="8261"/>
                  </a:cubicBezTo>
                  <a:cubicBezTo>
                    <a:pt x="19065" y="11733"/>
                    <a:pt x="22537" y="11733"/>
                    <a:pt x="25513" y="11733"/>
                  </a:cubicBezTo>
                  <a:cubicBezTo>
                    <a:pt x="37417" y="11733"/>
                    <a:pt x="37417" y="13469"/>
                    <a:pt x="37417" y="15453"/>
                  </a:cubicBezTo>
                  <a:cubicBezTo>
                    <a:pt x="37417" y="17189"/>
                    <a:pt x="36921" y="18677"/>
                    <a:pt x="36425" y="20909"/>
                  </a:cubicBezTo>
                  <a:lnTo>
                    <a:pt x="1458" y="161271"/>
                  </a:lnTo>
                  <a:cubicBezTo>
                    <a:pt x="218" y="165735"/>
                    <a:pt x="218" y="166231"/>
                    <a:pt x="218" y="166727"/>
                  </a:cubicBezTo>
                  <a:cubicBezTo>
                    <a:pt x="218" y="170447"/>
                    <a:pt x="3194" y="174663"/>
                    <a:pt x="8650" y="174663"/>
                  </a:cubicBezTo>
                  <a:cubicBezTo>
                    <a:pt x="15346" y="174663"/>
                    <a:pt x="18569" y="169703"/>
                    <a:pt x="20057" y="164247"/>
                  </a:cubicBezTo>
                  <a:cubicBezTo>
                    <a:pt x="20553" y="163255"/>
                    <a:pt x="31217" y="119609"/>
                    <a:pt x="32209" y="116137"/>
                  </a:cubicBezTo>
                  <a:cubicBezTo>
                    <a:pt x="49816" y="117873"/>
                    <a:pt x="63952" y="123577"/>
                    <a:pt x="63952" y="136472"/>
                  </a:cubicBezTo>
                  <a:cubicBezTo>
                    <a:pt x="63952" y="137712"/>
                    <a:pt x="63952" y="138952"/>
                    <a:pt x="63456" y="141432"/>
                  </a:cubicBezTo>
                  <a:cubicBezTo>
                    <a:pt x="62464" y="145152"/>
                    <a:pt x="62464" y="146392"/>
                    <a:pt x="62464" y="149120"/>
                  </a:cubicBezTo>
                  <a:cubicBezTo>
                    <a:pt x="62464" y="166727"/>
                    <a:pt x="76847" y="174663"/>
                    <a:pt x="88751" y="174663"/>
                  </a:cubicBezTo>
                  <a:cubicBezTo>
                    <a:pt x="112806" y="174663"/>
                    <a:pt x="120245" y="136968"/>
                    <a:pt x="120245" y="136720"/>
                  </a:cubicBezTo>
                  <a:cubicBezTo>
                    <a:pt x="120245" y="133496"/>
                    <a:pt x="117021" y="133496"/>
                    <a:pt x="116278" y="133496"/>
                  </a:cubicBezTo>
                  <a:cubicBezTo>
                    <a:pt x="112806" y="133496"/>
                    <a:pt x="112558" y="134736"/>
                    <a:pt x="111318" y="139448"/>
                  </a:cubicBezTo>
                  <a:cubicBezTo>
                    <a:pt x="108342" y="150112"/>
                    <a:pt x="101646" y="167719"/>
                    <a:pt x="89495" y="167719"/>
                  </a:cubicBezTo>
                  <a:cubicBezTo>
                    <a:pt x="82799" y="167719"/>
                    <a:pt x="80815" y="161519"/>
                    <a:pt x="80815" y="154824"/>
                  </a:cubicBezTo>
                  <a:cubicBezTo>
                    <a:pt x="80815" y="150608"/>
                    <a:pt x="80815" y="150112"/>
                    <a:pt x="82303" y="143664"/>
                  </a:cubicBezTo>
                  <a:cubicBezTo>
                    <a:pt x="82551" y="142920"/>
                    <a:pt x="83543" y="138704"/>
                    <a:pt x="83543" y="135976"/>
                  </a:cubicBezTo>
                  <a:cubicBezTo>
                    <a:pt x="83543" y="113905"/>
                    <a:pt x="53784" y="110433"/>
                    <a:pt x="43368" y="109689"/>
                  </a:cubicBezTo>
                  <a:cubicBezTo>
                    <a:pt x="50560" y="105226"/>
                    <a:pt x="59736" y="97042"/>
                    <a:pt x="63952" y="93322"/>
                  </a:cubicBezTo>
                  <a:cubicBezTo>
                    <a:pt x="76599" y="81418"/>
                    <a:pt x="88999" y="69763"/>
                    <a:pt x="102886" y="69763"/>
                  </a:cubicBezTo>
                  <a:cubicBezTo>
                    <a:pt x="105862" y="69763"/>
                    <a:pt x="109086" y="70507"/>
                    <a:pt x="111070" y="72987"/>
                  </a:cubicBezTo>
                  <a:cubicBezTo>
                    <a:pt x="100406" y="74723"/>
                    <a:pt x="98174" y="83154"/>
                    <a:pt x="98174" y="86874"/>
                  </a:cubicBezTo>
                  <a:cubicBezTo>
                    <a:pt x="98174" y="92330"/>
                    <a:pt x="102390" y="96050"/>
                    <a:pt x="108094" y="96050"/>
                  </a:cubicBezTo>
                  <a:cubicBezTo>
                    <a:pt x="114790" y="96050"/>
                    <a:pt x="122229" y="90594"/>
                    <a:pt x="122229" y="80179"/>
                  </a:cubicBezTo>
                  <a:cubicBezTo>
                    <a:pt x="122229" y="71995"/>
                    <a:pt x="116278" y="62819"/>
                    <a:pt x="103134" y="62819"/>
                  </a:cubicBezTo>
                  <a:cubicBezTo>
                    <a:pt x="88999" y="62819"/>
                    <a:pt x="76103" y="72987"/>
                    <a:pt x="63456" y="84642"/>
                  </a:cubicBezTo>
                  <a:cubicBezTo>
                    <a:pt x="53040" y="94562"/>
                    <a:pt x="44856" y="102250"/>
                    <a:pt x="34689" y="106465"/>
                  </a:cubicBezTo>
                  <a:lnTo>
                    <a:pt x="59240" y="7517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087A0160-EDD1-83DE-C5EE-2CBAF313082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557261" y="7790178"/>
              <a:ext cx="82190" cy="354271"/>
            </a:xfrm>
            <a:custGeom>
              <a:avLst/>
              <a:gdLst>
                <a:gd name="connsiteX0" fmla="*/ 82414 w 82190"/>
                <a:gd name="connsiteY0" fmla="*/ 350804 h 354271"/>
                <a:gd name="connsiteX1" fmla="*/ 76391 w 82190"/>
                <a:gd name="connsiteY1" fmla="*/ 343010 h 354271"/>
                <a:gd name="connsiteX2" fmla="*/ 20771 w 82190"/>
                <a:gd name="connsiteY2" fmla="*/ 177210 h 354271"/>
                <a:gd name="connsiteX3" fmla="*/ 77809 w 82190"/>
                <a:gd name="connsiteY3" fmla="*/ 9640 h 354271"/>
                <a:gd name="connsiteX4" fmla="*/ 82414 w 82190"/>
                <a:gd name="connsiteY4" fmla="*/ 3617 h 354271"/>
                <a:gd name="connsiteX5" fmla="*/ 78871 w 82190"/>
                <a:gd name="connsiteY5" fmla="*/ 75 h 354271"/>
                <a:gd name="connsiteX6" fmla="*/ 22542 w 82190"/>
                <a:gd name="connsiteY6" fmla="*/ 69158 h 354271"/>
                <a:gd name="connsiteX7" fmla="*/ 223 w 82190"/>
                <a:gd name="connsiteY7" fmla="*/ 177210 h 354271"/>
                <a:gd name="connsiteX8" fmla="*/ 23605 w 82190"/>
                <a:gd name="connsiteY8" fmla="*/ 287743 h 354271"/>
                <a:gd name="connsiteX9" fmla="*/ 78871 w 82190"/>
                <a:gd name="connsiteY9" fmla="*/ 354346 h 354271"/>
                <a:gd name="connsiteX10" fmla="*/ 82414 w 82190"/>
                <a:gd name="connsiteY10" fmla="*/ 350804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0" h="354271">
                  <a:moveTo>
                    <a:pt x="82414" y="350804"/>
                  </a:moveTo>
                  <a:cubicBezTo>
                    <a:pt x="82414" y="349741"/>
                    <a:pt x="82414" y="349032"/>
                    <a:pt x="76391" y="343010"/>
                  </a:cubicBezTo>
                  <a:cubicBezTo>
                    <a:pt x="32108" y="298371"/>
                    <a:pt x="20771" y="231414"/>
                    <a:pt x="20771" y="177210"/>
                  </a:cubicBezTo>
                  <a:cubicBezTo>
                    <a:pt x="20771" y="115567"/>
                    <a:pt x="34233" y="53924"/>
                    <a:pt x="77809" y="9640"/>
                  </a:cubicBezTo>
                  <a:cubicBezTo>
                    <a:pt x="82414" y="5389"/>
                    <a:pt x="82414" y="4680"/>
                    <a:pt x="82414" y="3617"/>
                  </a:cubicBezTo>
                  <a:cubicBezTo>
                    <a:pt x="82414" y="1138"/>
                    <a:pt x="80997" y="75"/>
                    <a:pt x="78871" y="75"/>
                  </a:cubicBezTo>
                  <a:cubicBezTo>
                    <a:pt x="75329" y="75"/>
                    <a:pt x="43444" y="24165"/>
                    <a:pt x="22542" y="69158"/>
                  </a:cubicBezTo>
                  <a:cubicBezTo>
                    <a:pt x="4474" y="108128"/>
                    <a:pt x="223" y="147452"/>
                    <a:pt x="223" y="177210"/>
                  </a:cubicBezTo>
                  <a:cubicBezTo>
                    <a:pt x="223" y="204844"/>
                    <a:pt x="4120" y="247710"/>
                    <a:pt x="23605" y="287743"/>
                  </a:cubicBezTo>
                  <a:cubicBezTo>
                    <a:pt x="44861" y="331319"/>
                    <a:pt x="75329" y="354346"/>
                    <a:pt x="78871" y="354346"/>
                  </a:cubicBezTo>
                  <a:cubicBezTo>
                    <a:pt x="80997" y="354346"/>
                    <a:pt x="82414" y="353283"/>
                    <a:pt x="82414" y="350804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840A7EEA-172A-F647-3D86-995AADC8C1A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668109" y="7834108"/>
              <a:ext cx="108761" cy="225670"/>
            </a:xfrm>
            <a:custGeom>
              <a:avLst/>
              <a:gdLst>
                <a:gd name="connsiteX0" fmla="*/ 65059 w 108761"/>
                <a:gd name="connsiteY0" fmla="*/ 80140 h 225670"/>
                <a:gd name="connsiteX1" fmla="*/ 98360 w 108761"/>
                <a:gd name="connsiteY1" fmla="*/ 80140 h 225670"/>
                <a:gd name="connsiteX2" fmla="*/ 108988 w 108761"/>
                <a:gd name="connsiteY2" fmla="*/ 73055 h 225670"/>
                <a:gd name="connsiteX3" fmla="*/ 99069 w 108761"/>
                <a:gd name="connsiteY3" fmla="*/ 69158 h 225670"/>
                <a:gd name="connsiteX4" fmla="*/ 67893 w 108761"/>
                <a:gd name="connsiteY4" fmla="*/ 69158 h 225670"/>
                <a:gd name="connsiteX5" fmla="*/ 82418 w 108761"/>
                <a:gd name="connsiteY5" fmla="*/ 9640 h 225670"/>
                <a:gd name="connsiteX6" fmla="*/ 72144 w 108761"/>
                <a:gd name="connsiteY6" fmla="*/ 75 h 225670"/>
                <a:gd name="connsiteX7" fmla="*/ 57973 w 108761"/>
                <a:gd name="connsiteY7" fmla="*/ 12828 h 225670"/>
                <a:gd name="connsiteX8" fmla="*/ 44157 w 108761"/>
                <a:gd name="connsiteY8" fmla="*/ 69158 h 225670"/>
                <a:gd name="connsiteX9" fmla="*/ 10855 w 108761"/>
                <a:gd name="connsiteY9" fmla="*/ 69158 h 225670"/>
                <a:gd name="connsiteX10" fmla="*/ 227 w 108761"/>
                <a:gd name="connsiteY10" fmla="*/ 75889 h 225670"/>
                <a:gd name="connsiteX11" fmla="*/ 10147 w 108761"/>
                <a:gd name="connsiteY11" fmla="*/ 80140 h 225670"/>
                <a:gd name="connsiteX12" fmla="*/ 41322 w 108761"/>
                <a:gd name="connsiteY12" fmla="*/ 80140 h 225670"/>
                <a:gd name="connsiteX13" fmla="*/ 14398 w 108761"/>
                <a:gd name="connsiteY13" fmla="*/ 193153 h 225670"/>
                <a:gd name="connsiteX14" fmla="*/ 46991 w 108761"/>
                <a:gd name="connsiteY14" fmla="*/ 225746 h 225670"/>
                <a:gd name="connsiteX15" fmla="*/ 103320 w 108761"/>
                <a:gd name="connsiteY15" fmla="*/ 171188 h 225670"/>
                <a:gd name="connsiteX16" fmla="*/ 99069 w 108761"/>
                <a:gd name="connsiteY16" fmla="*/ 167645 h 225670"/>
                <a:gd name="connsiteX17" fmla="*/ 93755 w 108761"/>
                <a:gd name="connsiteY17" fmla="*/ 172605 h 225670"/>
                <a:gd name="connsiteX18" fmla="*/ 47699 w 108761"/>
                <a:gd name="connsiteY18" fmla="*/ 217952 h 225670"/>
                <a:gd name="connsiteX19" fmla="*/ 36717 w 108761"/>
                <a:gd name="connsiteY19" fmla="*/ 201655 h 225670"/>
                <a:gd name="connsiteX20" fmla="*/ 38843 w 108761"/>
                <a:gd name="connsiteY20" fmla="*/ 184650 h 225670"/>
                <a:gd name="connsiteX21" fmla="*/ 65059 w 108761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5670">
                  <a:moveTo>
                    <a:pt x="65059" y="80140"/>
                  </a:moveTo>
                  <a:lnTo>
                    <a:pt x="98360" y="80140"/>
                  </a:lnTo>
                  <a:cubicBezTo>
                    <a:pt x="105446" y="80140"/>
                    <a:pt x="108988" y="80140"/>
                    <a:pt x="108988" y="73055"/>
                  </a:cubicBezTo>
                  <a:cubicBezTo>
                    <a:pt x="108988" y="69158"/>
                    <a:pt x="105446" y="69158"/>
                    <a:pt x="99069" y="69158"/>
                  </a:cubicBezTo>
                  <a:lnTo>
                    <a:pt x="67893" y="69158"/>
                  </a:lnTo>
                  <a:cubicBezTo>
                    <a:pt x="80647" y="18851"/>
                    <a:pt x="82418" y="11766"/>
                    <a:pt x="82418" y="9640"/>
                  </a:cubicBezTo>
                  <a:cubicBezTo>
                    <a:pt x="82418" y="3617"/>
                    <a:pt x="78167" y="75"/>
                    <a:pt x="72144" y="75"/>
                  </a:cubicBezTo>
                  <a:cubicBezTo>
                    <a:pt x="71081" y="75"/>
                    <a:pt x="61162" y="429"/>
                    <a:pt x="57973" y="12828"/>
                  </a:cubicBezTo>
                  <a:lnTo>
                    <a:pt x="44157" y="69158"/>
                  </a:lnTo>
                  <a:lnTo>
                    <a:pt x="10855" y="69158"/>
                  </a:lnTo>
                  <a:cubicBezTo>
                    <a:pt x="3770" y="69158"/>
                    <a:pt x="227" y="69158"/>
                    <a:pt x="227" y="75889"/>
                  </a:cubicBezTo>
                  <a:cubicBezTo>
                    <a:pt x="227" y="80140"/>
                    <a:pt x="3061" y="80140"/>
                    <a:pt x="10147" y="80140"/>
                  </a:cubicBezTo>
                  <a:lnTo>
                    <a:pt x="41322" y="80140"/>
                  </a:lnTo>
                  <a:cubicBezTo>
                    <a:pt x="15815" y="180753"/>
                    <a:pt x="14398" y="186776"/>
                    <a:pt x="14398" y="193153"/>
                  </a:cubicBezTo>
                  <a:cubicBezTo>
                    <a:pt x="14398" y="212283"/>
                    <a:pt x="27860" y="225746"/>
                    <a:pt x="46991" y="225746"/>
                  </a:cubicBezTo>
                  <a:cubicBezTo>
                    <a:pt x="83126" y="225746"/>
                    <a:pt x="103320" y="174022"/>
                    <a:pt x="103320" y="171188"/>
                  </a:cubicBezTo>
                  <a:cubicBezTo>
                    <a:pt x="103320" y="167645"/>
                    <a:pt x="100486" y="167645"/>
                    <a:pt x="99069" y="167645"/>
                  </a:cubicBezTo>
                  <a:cubicBezTo>
                    <a:pt x="95880" y="167645"/>
                    <a:pt x="95526" y="168708"/>
                    <a:pt x="93755" y="172605"/>
                  </a:cubicBezTo>
                  <a:cubicBezTo>
                    <a:pt x="78521" y="209449"/>
                    <a:pt x="59745" y="217952"/>
                    <a:pt x="47699" y="217952"/>
                  </a:cubicBezTo>
                  <a:cubicBezTo>
                    <a:pt x="40260" y="217952"/>
                    <a:pt x="36717" y="213346"/>
                    <a:pt x="36717" y="201655"/>
                  </a:cubicBezTo>
                  <a:cubicBezTo>
                    <a:pt x="36717" y="193153"/>
                    <a:pt x="37425" y="190673"/>
                    <a:pt x="38843" y="184650"/>
                  </a:cubicBezTo>
                  <a:lnTo>
                    <a:pt x="65059" y="8014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74E5859-A35A-2F80-E6F9-AD7A701DCE8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896022" y="7960228"/>
              <a:ext cx="216459" cy="14170"/>
            </a:xfrm>
            <a:custGeom>
              <a:avLst/>
              <a:gdLst>
                <a:gd name="connsiteX0" fmla="*/ 204293 w 216459"/>
                <a:gd name="connsiteY0" fmla="*/ 14246 h 14170"/>
                <a:gd name="connsiteX1" fmla="*/ 216693 w 216459"/>
                <a:gd name="connsiteY1" fmla="*/ 7160 h 14170"/>
                <a:gd name="connsiteX2" fmla="*/ 204293 w 216459"/>
                <a:gd name="connsiteY2" fmla="*/ 75 h 14170"/>
                <a:gd name="connsiteX3" fmla="*/ 12632 w 216459"/>
                <a:gd name="connsiteY3" fmla="*/ 75 h 14170"/>
                <a:gd name="connsiteX4" fmla="*/ 233 w 216459"/>
                <a:gd name="connsiteY4" fmla="*/ 7160 h 14170"/>
                <a:gd name="connsiteX5" fmla="*/ 12632 w 216459"/>
                <a:gd name="connsiteY5" fmla="*/ 14246 h 14170"/>
                <a:gd name="connsiteX6" fmla="*/ 204293 w 216459"/>
                <a:gd name="connsiteY6" fmla="*/ 14246 h 1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459" h="14170">
                  <a:moveTo>
                    <a:pt x="204293" y="14246"/>
                  </a:moveTo>
                  <a:cubicBezTo>
                    <a:pt x="210316" y="14246"/>
                    <a:pt x="216693" y="14246"/>
                    <a:pt x="216693" y="7160"/>
                  </a:cubicBezTo>
                  <a:cubicBezTo>
                    <a:pt x="216693" y="75"/>
                    <a:pt x="210316" y="75"/>
                    <a:pt x="204293" y="75"/>
                  </a:cubicBezTo>
                  <a:lnTo>
                    <a:pt x="12632" y="75"/>
                  </a:lnTo>
                  <a:cubicBezTo>
                    <a:pt x="6610" y="75"/>
                    <a:pt x="233" y="75"/>
                    <a:pt x="233" y="7160"/>
                  </a:cubicBezTo>
                  <a:cubicBezTo>
                    <a:pt x="233" y="14246"/>
                    <a:pt x="6610" y="14246"/>
                    <a:pt x="12632" y="14246"/>
                  </a:cubicBezTo>
                  <a:lnTo>
                    <a:pt x="204293" y="1424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527A6E4C-1D0D-6274-687B-DB8F66CE317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9229037" y="7834108"/>
              <a:ext cx="108761" cy="225670"/>
            </a:xfrm>
            <a:custGeom>
              <a:avLst/>
              <a:gdLst>
                <a:gd name="connsiteX0" fmla="*/ 65074 w 108761"/>
                <a:gd name="connsiteY0" fmla="*/ 80140 h 225670"/>
                <a:gd name="connsiteX1" fmla="*/ 98376 w 108761"/>
                <a:gd name="connsiteY1" fmla="*/ 80140 h 225670"/>
                <a:gd name="connsiteX2" fmla="*/ 109004 w 108761"/>
                <a:gd name="connsiteY2" fmla="*/ 73055 h 225670"/>
                <a:gd name="connsiteX3" fmla="*/ 99084 w 108761"/>
                <a:gd name="connsiteY3" fmla="*/ 69158 h 225670"/>
                <a:gd name="connsiteX4" fmla="*/ 67909 w 108761"/>
                <a:gd name="connsiteY4" fmla="*/ 69158 h 225670"/>
                <a:gd name="connsiteX5" fmla="*/ 82434 w 108761"/>
                <a:gd name="connsiteY5" fmla="*/ 9640 h 225670"/>
                <a:gd name="connsiteX6" fmla="*/ 72160 w 108761"/>
                <a:gd name="connsiteY6" fmla="*/ 75 h 225670"/>
                <a:gd name="connsiteX7" fmla="*/ 57989 w 108761"/>
                <a:gd name="connsiteY7" fmla="*/ 12828 h 225670"/>
                <a:gd name="connsiteX8" fmla="*/ 44172 w 108761"/>
                <a:gd name="connsiteY8" fmla="*/ 69158 h 225670"/>
                <a:gd name="connsiteX9" fmla="*/ 10871 w 108761"/>
                <a:gd name="connsiteY9" fmla="*/ 69158 h 225670"/>
                <a:gd name="connsiteX10" fmla="*/ 243 w 108761"/>
                <a:gd name="connsiteY10" fmla="*/ 75889 h 225670"/>
                <a:gd name="connsiteX11" fmla="*/ 10162 w 108761"/>
                <a:gd name="connsiteY11" fmla="*/ 80140 h 225670"/>
                <a:gd name="connsiteX12" fmla="*/ 41338 w 108761"/>
                <a:gd name="connsiteY12" fmla="*/ 80140 h 225670"/>
                <a:gd name="connsiteX13" fmla="*/ 14414 w 108761"/>
                <a:gd name="connsiteY13" fmla="*/ 193153 h 225670"/>
                <a:gd name="connsiteX14" fmla="*/ 47007 w 108761"/>
                <a:gd name="connsiteY14" fmla="*/ 225746 h 225670"/>
                <a:gd name="connsiteX15" fmla="*/ 103336 w 108761"/>
                <a:gd name="connsiteY15" fmla="*/ 171188 h 225670"/>
                <a:gd name="connsiteX16" fmla="*/ 99084 w 108761"/>
                <a:gd name="connsiteY16" fmla="*/ 167645 h 225670"/>
                <a:gd name="connsiteX17" fmla="*/ 93770 w 108761"/>
                <a:gd name="connsiteY17" fmla="*/ 172605 h 225670"/>
                <a:gd name="connsiteX18" fmla="*/ 47715 w 108761"/>
                <a:gd name="connsiteY18" fmla="*/ 217952 h 225670"/>
                <a:gd name="connsiteX19" fmla="*/ 36733 w 108761"/>
                <a:gd name="connsiteY19" fmla="*/ 201655 h 225670"/>
                <a:gd name="connsiteX20" fmla="*/ 38858 w 108761"/>
                <a:gd name="connsiteY20" fmla="*/ 184650 h 225670"/>
                <a:gd name="connsiteX21" fmla="*/ 65074 w 108761"/>
                <a:gd name="connsiteY21" fmla="*/ 80140 h 2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761" h="225670">
                  <a:moveTo>
                    <a:pt x="65074" y="80140"/>
                  </a:moveTo>
                  <a:lnTo>
                    <a:pt x="98376" y="80140"/>
                  </a:lnTo>
                  <a:cubicBezTo>
                    <a:pt x="105461" y="80140"/>
                    <a:pt x="109004" y="80140"/>
                    <a:pt x="109004" y="73055"/>
                  </a:cubicBezTo>
                  <a:cubicBezTo>
                    <a:pt x="109004" y="69158"/>
                    <a:pt x="105461" y="69158"/>
                    <a:pt x="99084" y="69158"/>
                  </a:cubicBezTo>
                  <a:lnTo>
                    <a:pt x="67909" y="69158"/>
                  </a:lnTo>
                  <a:cubicBezTo>
                    <a:pt x="80662" y="18851"/>
                    <a:pt x="82434" y="11766"/>
                    <a:pt x="82434" y="9640"/>
                  </a:cubicBezTo>
                  <a:cubicBezTo>
                    <a:pt x="82434" y="3617"/>
                    <a:pt x="78182" y="75"/>
                    <a:pt x="72160" y="75"/>
                  </a:cubicBezTo>
                  <a:cubicBezTo>
                    <a:pt x="71097" y="75"/>
                    <a:pt x="61177" y="429"/>
                    <a:pt x="57989" y="12828"/>
                  </a:cubicBezTo>
                  <a:lnTo>
                    <a:pt x="44172" y="69158"/>
                  </a:lnTo>
                  <a:lnTo>
                    <a:pt x="10871" y="69158"/>
                  </a:lnTo>
                  <a:cubicBezTo>
                    <a:pt x="3785" y="69158"/>
                    <a:pt x="243" y="69158"/>
                    <a:pt x="243" y="75889"/>
                  </a:cubicBezTo>
                  <a:cubicBezTo>
                    <a:pt x="243" y="80140"/>
                    <a:pt x="3077" y="80140"/>
                    <a:pt x="10162" y="80140"/>
                  </a:cubicBezTo>
                  <a:lnTo>
                    <a:pt x="41338" y="80140"/>
                  </a:lnTo>
                  <a:cubicBezTo>
                    <a:pt x="15831" y="180753"/>
                    <a:pt x="14414" y="186776"/>
                    <a:pt x="14414" y="193153"/>
                  </a:cubicBezTo>
                  <a:cubicBezTo>
                    <a:pt x="14414" y="212283"/>
                    <a:pt x="27876" y="225746"/>
                    <a:pt x="47007" y="225746"/>
                  </a:cubicBezTo>
                  <a:cubicBezTo>
                    <a:pt x="83142" y="225746"/>
                    <a:pt x="103336" y="174022"/>
                    <a:pt x="103336" y="171188"/>
                  </a:cubicBezTo>
                  <a:cubicBezTo>
                    <a:pt x="103336" y="167645"/>
                    <a:pt x="100502" y="167645"/>
                    <a:pt x="99084" y="167645"/>
                  </a:cubicBezTo>
                  <a:cubicBezTo>
                    <a:pt x="95896" y="167645"/>
                    <a:pt x="95542" y="168708"/>
                    <a:pt x="93770" y="172605"/>
                  </a:cubicBezTo>
                  <a:cubicBezTo>
                    <a:pt x="78537" y="209449"/>
                    <a:pt x="59760" y="217952"/>
                    <a:pt x="47715" y="217952"/>
                  </a:cubicBezTo>
                  <a:cubicBezTo>
                    <a:pt x="40275" y="217952"/>
                    <a:pt x="36733" y="213346"/>
                    <a:pt x="36733" y="201655"/>
                  </a:cubicBezTo>
                  <a:cubicBezTo>
                    <a:pt x="36733" y="193153"/>
                    <a:pt x="37441" y="190673"/>
                    <a:pt x="38858" y="184650"/>
                  </a:cubicBezTo>
                  <a:lnTo>
                    <a:pt x="65074" y="80140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6375667F-4527-65B2-A7BD-38C6970DAC9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360724" y="7770979"/>
              <a:ext cx="62245" cy="128458"/>
            </a:xfrm>
            <a:custGeom>
              <a:avLst/>
              <a:gdLst>
                <a:gd name="connsiteX0" fmla="*/ 60260 w 62245"/>
                <a:gd name="connsiteY0" fmla="*/ 21646 h 128458"/>
                <a:gd name="connsiteX1" fmla="*/ 62492 w 62245"/>
                <a:gd name="connsiteY1" fmla="*/ 13710 h 128458"/>
                <a:gd name="connsiteX2" fmla="*/ 47860 w 62245"/>
                <a:gd name="connsiteY2" fmla="*/ 71 h 128458"/>
                <a:gd name="connsiteX3" fmla="*/ 34221 w 62245"/>
                <a:gd name="connsiteY3" fmla="*/ 11726 h 128458"/>
                <a:gd name="connsiteX4" fmla="*/ 1486 w 62245"/>
                <a:gd name="connsiteY4" fmla="*/ 119106 h 128458"/>
                <a:gd name="connsiteX5" fmla="*/ 246 w 62245"/>
                <a:gd name="connsiteY5" fmla="*/ 123074 h 128458"/>
                <a:gd name="connsiteX6" fmla="*/ 9918 w 62245"/>
                <a:gd name="connsiteY6" fmla="*/ 128529 h 128458"/>
                <a:gd name="connsiteX7" fmla="*/ 13638 w 62245"/>
                <a:gd name="connsiteY7" fmla="*/ 124314 h 128458"/>
                <a:gd name="connsiteX8" fmla="*/ 60260 w 62245"/>
                <a:gd name="connsiteY8" fmla="*/ 21646 h 12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45" h="128458">
                  <a:moveTo>
                    <a:pt x="60260" y="21646"/>
                  </a:moveTo>
                  <a:cubicBezTo>
                    <a:pt x="62244" y="17430"/>
                    <a:pt x="62492" y="15446"/>
                    <a:pt x="62492" y="13710"/>
                  </a:cubicBezTo>
                  <a:cubicBezTo>
                    <a:pt x="62492" y="6022"/>
                    <a:pt x="55548" y="71"/>
                    <a:pt x="47860" y="71"/>
                  </a:cubicBezTo>
                  <a:cubicBezTo>
                    <a:pt x="38437" y="71"/>
                    <a:pt x="35461" y="7758"/>
                    <a:pt x="34221" y="11726"/>
                  </a:cubicBezTo>
                  <a:lnTo>
                    <a:pt x="1486" y="119106"/>
                  </a:lnTo>
                  <a:cubicBezTo>
                    <a:pt x="1238" y="119602"/>
                    <a:pt x="246" y="122826"/>
                    <a:pt x="246" y="123074"/>
                  </a:cubicBezTo>
                  <a:cubicBezTo>
                    <a:pt x="246" y="126050"/>
                    <a:pt x="7934" y="128529"/>
                    <a:pt x="9918" y="128529"/>
                  </a:cubicBezTo>
                  <a:cubicBezTo>
                    <a:pt x="11654" y="128529"/>
                    <a:pt x="11902" y="128033"/>
                    <a:pt x="13638" y="124314"/>
                  </a:cubicBezTo>
                  <a:lnTo>
                    <a:pt x="60260" y="21646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AE63146-995F-3B7D-A3BA-5C3237AAC6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9468407" y="7790178"/>
              <a:ext cx="82191" cy="354271"/>
            </a:xfrm>
            <a:custGeom>
              <a:avLst/>
              <a:gdLst>
                <a:gd name="connsiteX0" fmla="*/ 82440 w 82191"/>
                <a:gd name="connsiteY0" fmla="*/ 177210 h 354271"/>
                <a:gd name="connsiteX1" fmla="*/ 59058 w 82191"/>
                <a:gd name="connsiteY1" fmla="*/ 66678 h 354271"/>
                <a:gd name="connsiteX2" fmla="*/ 3792 w 82191"/>
                <a:gd name="connsiteY2" fmla="*/ 75 h 354271"/>
                <a:gd name="connsiteX3" fmla="*/ 249 w 82191"/>
                <a:gd name="connsiteY3" fmla="*/ 3617 h 354271"/>
                <a:gd name="connsiteX4" fmla="*/ 6980 w 82191"/>
                <a:gd name="connsiteY4" fmla="*/ 11766 h 354271"/>
                <a:gd name="connsiteX5" fmla="*/ 61892 w 82191"/>
                <a:gd name="connsiteY5" fmla="*/ 177210 h 354271"/>
                <a:gd name="connsiteX6" fmla="*/ 4855 w 82191"/>
                <a:gd name="connsiteY6" fmla="*/ 344781 h 354271"/>
                <a:gd name="connsiteX7" fmla="*/ 249 w 82191"/>
                <a:gd name="connsiteY7" fmla="*/ 350804 h 354271"/>
                <a:gd name="connsiteX8" fmla="*/ 3792 w 82191"/>
                <a:gd name="connsiteY8" fmla="*/ 354346 h 354271"/>
                <a:gd name="connsiteX9" fmla="*/ 60121 w 82191"/>
                <a:gd name="connsiteY9" fmla="*/ 285263 h 354271"/>
                <a:gd name="connsiteX10" fmla="*/ 82440 w 82191"/>
                <a:gd name="connsiteY10" fmla="*/ 177210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191" h="354271">
                  <a:moveTo>
                    <a:pt x="82440" y="177210"/>
                  </a:moveTo>
                  <a:cubicBezTo>
                    <a:pt x="82440" y="149577"/>
                    <a:pt x="78543" y="106710"/>
                    <a:pt x="59058" y="66678"/>
                  </a:cubicBezTo>
                  <a:cubicBezTo>
                    <a:pt x="37802" y="23102"/>
                    <a:pt x="7335" y="75"/>
                    <a:pt x="3792" y="75"/>
                  </a:cubicBezTo>
                  <a:cubicBezTo>
                    <a:pt x="1666" y="75"/>
                    <a:pt x="249" y="1492"/>
                    <a:pt x="249" y="3617"/>
                  </a:cubicBezTo>
                  <a:cubicBezTo>
                    <a:pt x="249" y="4680"/>
                    <a:pt x="249" y="5389"/>
                    <a:pt x="6980" y="11766"/>
                  </a:cubicBezTo>
                  <a:cubicBezTo>
                    <a:pt x="41699" y="46839"/>
                    <a:pt x="61892" y="103168"/>
                    <a:pt x="61892" y="177210"/>
                  </a:cubicBezTo>
                  <a:cubicBezTo>
                    <a:pt x="61892" y="237791"/>
                    <a:pt x="48784" y="300143"/>
                    <a:pt x="4855" y="344781"/>
                  </a:cubicBezTo>
                  <a:cubicBezTo>
                    <a:pt x="249" y="349032"/>
                    <a:pt x="249" y="349741"/>
                    <a:pt x="249" y="350804"/>
                  </a:cubicBezTo>
                  <a:cubicBezTo>
                    <a:pt x="249" y="352929"/>
                    <a:pt x="1666" y="354346"/>
                    <a:pt x="3792" y="354346"/>
                  </a:cubicBezTo>
                  <a:cubicBezTo>
                    <a:pt x="7335" y="354346"/>
                    <a:pt x="39219" y="330256"/>
                    <a:pt x="60121" y="285263"/>
                  </a:cubicBezTo>
                  <a:cubicBezTo>
                    <a:pt x="78189" y="246293"/>
                    <a:pt x="82440" y="206969"/>
                    <a:pt x="82440" y="177210"/>
                  </a:cubicBez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45F851FB-3F79-15B4-C78D-2A85BFF527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704231" y="7925864"/>
              <a:ext cx="235590" cy="82899"/>
            </a:xfrm>
            <a:custGeom>
              <a:avLst/>
              <a:gdLst>
                <a:gd name="connsiteX0" fmla="*/ 223801 w 235590"/>
                <a:gd name="connsiteY0" fmla="*/ 14246 h 82899"/>
                <a:gd name="connsiteX1" fmla="*/ 235846 w 235590"/>
                <a:gd name="connsiteY1" fmla="*/ 7160 h 82899"/>
                <a:gd name="connsiteX2" fmla="*/ 224155 w 235590"/>
                <a:gd name="connsiteY2" fmla="*/ 75 h 82899"/>
                <a:gd name="connsiteX3" fmla="*/ 11947 w 235590"/>
                <a:gd name="connsiteY3" fmla="*/ 75 h 82899"/>
                <a:gd name="connsiteX4" fmla="*/ 256 w 235590"/>
                <a:gd name="connsiteY4" fmla="*/ 7160 h 82899"/>
                <a:gd name="connsiteX5" fmla="*/ 12301 w 235590"/>
                <a:gd name="connsiteY5" fmla="*/ 14246 h 82899"/>
                <a:gd name="connsiteX6" fmla="*/ 223801 w 235590"/>
                <a:gd name="connsiteY6" fmla="*/ 14246 h 82899"/>
                <a:gd name="connsiteX7" fmla="*/ 224155 w 235590"/>
                <a:gd name="connsiteY7" fmla="*/ 82974 h 82899"/>
                <a:gd name="connsiteX8" fmla="*/ 235846 w 235590"/>
                <a:gd name="connsiteY8" fmla="*/ 75889 h 82899"/>
                <a:gd name="connsiteX9" fmla="*/ 223801 w 235590"/>
                <a:gd name="connsiteY9" fmla="*/ 68803 h 82899"/>
                <a:gd name="connsiteX10" fmla="*/ 12301 w 235590"/>
                <a:gd name="connsiteY10" fmla="*/ 68803 h 82899"/>
                <a:gd name="connsiteX11" fmla="*/ 256 w 235590"/>
                <a:gd name="connsiteY11" fmla="*/ 75889 h 82899"/>
                <a:gd name="connsiteX12" fmla="*/ 11947 w 235590"/>
                <a:gd name="connsiteY12" fmla="*/ 82974 h 82899"/>
                <a:gd name="connsiteX13" fmla="*/ 224155 w 235590"/>
                <a:gd name="connsiteY13" fmla="*/ 82974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90" h="82899">
                  <a:moveTo>
                    <a:pt x="223801" y="14246"/>
                  </a:moveTo>
                  <a:cubicBezTo>
                    <a:pt x="229115" y="14246"/>
                    <a:pt x="235846" y="14246"/>
                    <a:pt x="235846" y="7160"/>
                  </a:cubicBezTo>
                  <a:cubicBezTo>
                    <a:pt x="235846" y="75"/>
                    <a:pt x="229115" y="75"/>
                    <a:pt x="224155" y="75"/>
                  </a:cubicBezTo>
                  <a:lnTo>
                    <a:pt x="11947" y="75"/>
                  </a:lnTo>
                  <a:cubicBezTo>
                    <a:pt x="6987" y="75"/>
                    <a:pt x="256" y="75"/>
                    <a:pt x="256" y="7160"/>
                  </a:cubicBezTo>
                  <a:cubicBezTo>
                    <a:pt x="256" y="14246"/>
                    <a:pt x="6987" y="14246"/>
                    <a:pt x="12301" y="14246"/>
                  </a:cubicBezTo>
                  <a:lnTo>
                    <a:pt x="223801" y="14246"/>
                  </a:lnTo>
                  <a:close/>
                  <a:moveTo>
                    <a:pt x="224155" y="82974"/>
                  </a:moveTo>
                  <a:cubicBezTo>
                    <a:pt x="229115" y="82974"/>
                    <a:pt x="235846" y="82974"/>
                    <a:pt x="235846" y="75889"/>
                  </a:cubicBezTo>
                  <a:cubicBezTo>
                    <a:pt x="235846" y="68803"/>
                    <a:pt x="229115" y="68803"/>
                    <a:pt x="223801" y="68803"/>
                  </a:cubicBezTo>
                  <a:lnTo>
                    <a:pt x="12301" y="68803"/>
                  </a:lnTo>
                  <a:cubicBezTo>
                    <a:pt x="6987" y="68803"/>
                    <a:pt x="256" y="68803"/>
                    <a:pt x="256" y="75889"/>
                  </a:cubicBezTo>
                  <a:cubicBezTo>
                    <a:pt x="256" y="82974"/>
                    <a:pt x="6987" y="82974"/>
                    <a:pt x="11947" y="82974"/>
                  </a:cubicBezTo>
                  <a:lnTo>
                    <a:pt x="224155" y="82974"/>
                  </a:lnTo>
                  <a:close/>
                </a:path>
              </a:pathLst>
            </a:custGeom>
            <a:solidFill>
              <a:srgbClr val="000000"/>
            </a:solidFill>
            <a:ln w="355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3F064787-E5EF-95E5-CBB4-1E37D10D4211}"/>
                  </a:ext>
                </a:extLst>
              </p:cNvPr>
              <p:cNvSpPr txBox="1"/>
              <p:nvPr/>
            </p:nvSpPr>
            <p:spPr>
              <a:xfrm>
                <a:off x="6920603" y="3884127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3F064787-E5EF-95E5-CBB4-1E37D10D4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03" y="3884127"/>
                <a:ext cx="526105" cy="52322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C07C376F-2145-80C1-5155-2DF3BEEC4275}"/>
                  </a:ext>
                </a:extLst>
              </p:cNvPr>
              <p:cNvSpPr txBox="1"/>
              <p:nvPr/>
            </p:nvSpPr>
            <p:spPr>
              <a:xfrm>
                <a:off x="3327723" y="5734385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C07C376F-2145-80C1-5155-2DF3BEEC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23" y="5734385"/>
                <a:ext cx="526105" cy="523220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0FAD482F-06CC-6921-9ECC-9829AA19E9CA}"/>
                  </a:ext>
                </a:extLst>
              </p:cNvPr>
              <p:cNvSpPr txBox="1"/>
              <p:nvPr/>
            </p:nvSpPr>
            <p:spPr>
              <a:xfrm>
                <a:off x="7343468" y="5734385"/>
                <a:ext cx="526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0FAD482F-06CC-6921-9ECC-9829AA19E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68" y="5734385"/>
                <a:ext cx="526105" cy="52322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385DE93-872D-1FFE-3FFC-A8F91DBCDD9F}"/>
              </a:ext>
            </a:extLst>
          </p:cNvPr>
          <p:cNvCxnSpPr/>
          <p:nvPr/>
        </p:nvCxnSpPr>
        <p:spPr>
          <a:xfrm>
            <a:off x="3715894" y="633792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左大括号 120">
            <a:extLst>
              <a:ext uri="{FF2B5EF4-FFF2-40B4-BE49-F238E27FC236}">
                <a16:creationId xmlns:a16="http://schemas.microsoft.com/office/drawing/2014/main" id="{4EE201B8-DB89-5A96-CC32-638ACE8D62B4}"/>
              </a:ext>
            </a:extLst>
          </p:cNvPr>
          <p:cNvSpPr/>
          <p:nvPr/>
        </p:nvSpPr>
        <p:spPr>
          <a:xfrm>
            <a:off x="2531152" y="4145737"/>
            <a:ext cx="437693" cy="195669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0374834B-C93B-EC74-E937-7F2490B558AC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89" y="1375821"/>
            <a:ext cx="2594667" cy="1683424"/>
          </a:xfrm>
          <a:prstGeom prst="rect">
            <a:avLst/>
          </a:prstGeom>
        </p:spPr>
      </p:pic>
      <p:pic>
        <p:nvPicPr>
          <p:cNvPr id="4" name="图片 3" descr="手机屏幕的截图&#10;&#10;中度可信度描述已自动生成">
            <a:extLst>
              <a:ext uri="{FF2B5EF4-FFF2-40B4-BE49-F238E27FC236}">
                <a16:creationId xmlns:a16="http://schemas.microsoft.com/office/drawing/2014/main" id="{33ECC8E4-D9E4-B4D9-7C98-65BF7F6A379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53" y="3251138"/>
            <a:ext cx="3049524" cy="1656427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4D240F1-9F7D-00A6-3BD1-1958F7AA74F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355" y="2966770"/>
            <a:ext cx="2527622" cy="187589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36E07614-FAD5-0D84-ACFD-33BA5F65D14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75" y="5117028"/>
            <a:ext cx="2122439" cy="1720928"/>
          </a:xfrm>
          <a:prstGeom prst="rect">
            <a:avLst/>
          </a:prstGeom>
        </p:spPr>
      </p:pic>
      <p:pic>
        <p:nvPicPr>
          <p:cNvPr id="7" name="图片 6" descr="黑暗里有灯光&#10;&#10;中度可信度描述已自动生成">
            <a:extLst>
              <a:ext uri="{FF2B5EF4-FFF2-40B4-BE49-F238E27FC236}">
                <a16:creationId xmlns:a16="http://schemas.microsoft.com/office/drawing/2014/main" id="{964E0FF3-971C-D93F-B2FC-97E6CEC63ECC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17" y="5028658"/>
            <a:ext cx="2028500" cy="175364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4F9B4F2-C6B8-AB63-97FC-6780F1C29E31}"/>
              </a:ext>
            </a:extLst>
          </p:cNvPr>
          <p:cNvCxnSpPr/>
          <p:nvPr/>
        </p:nvCxnSpPr>
        <p:spPr>
          <a:xfrm flipV="1">
            <a:off x="3314670" y="3209554"/>
            <a:ext cx="3727358" cy="1869822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81045D-38B1-B399-2055-F8961A70424A}"/>
              </a:ext>
            </a:extLst>
          </p:cNvPr>
          <p:cNvCxnSpPr>
            <a:cxnSpLocks/>
          </p:cNvCxnSpPr>
          <p:nvPr/>
        </p:nvCxnSpPr>
        <p:spPr>
          <a:xfrm>
            <a:off x="3314670" y="3229282"/>
            <a:ext cx="3727358" cy="1869822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5F70D9-6698-D4EC-D23F-7C0DCDA6A6DA}"/>
              </a:ext>
            </a:extLst>
          </p:cNvPr>
          <p:cNvSpPr txBox="1"/>
          <p:nvPr/>
        </p:nvSpPr>
        <p:spPr>
          <a:xfrm>
            <a:off x="332701" y="236907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Diagram 0.</a:t>
            </a:r>
            <a:endParaRPr lang="en-US" sz="2800" b="1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98F47D4-25D3-38C5-8EE1-AA6B55963D6A}"/>
              </a:ext>
            </a:extLst>
          </p:cNvPr>
          <p:cNvCxnSpPr>
            <a:cxnSpLocks/>
          </p:cNvCxnSpPr>
          <p:nvPr/>
        </p:nvCxnSpPr>
        <p:spPr>
          <a:xfrm>
            <a:off x="7277872" y="1424827"/>
            <a:ext cx="328434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3B01A26-C4BC-3307-3A6F-233BD37316BF}"/>
              </a:ext>
            </a:extLst>
          </p:cNvPr>
          <p:cNvGrpSpPr/>
          <p:nvPr/>
        </p:nvGrpSpPr>
        <p:grpSpPr>
          <a:xfrm>
            <a:off x="8254737" y="844127"/>
            <a:ext cx="1367589" cy="1384585"/>
            <a:chOff x="6362699" y="2532215"/>
            <a:chExt cx="2097802" cy="2123873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B22D4909-BBAF-4B15-100A-FE562F9B7062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59F826B-B389-2202-8741-28CA425B15A5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4CBBC70-A5BA-2E93-3B18-DD9F040A4DE1}"/>
                  </a:ext>
                </a:extLst>
              </p:cNvPr>
              <p:cNvSpPr txBox="1"/>
              <p:nvPr/>
            </p:nvSpPr>
            <p:spPr>
              <a:xfrm>
                <a:off x="6978621" y="840265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84CBBC70-A5BA-2E93-3B18-DD9F040A4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1" y="840265"/>
                <a:ext cx="808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83A709-513A-8BAA-1599-F7C83812EEFB}"/>
                  </a:ext>
                </a:extLst>
              </p:cNvPr>
              <p:cNvSpPr txBox="1"/>
              <p:nvPr/>
            </p:nvSpPr>
            <p:spPr>
              <a:xfrm>
                <a:off x="10102077" y="826398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83A709-513A-8BAA-1599-F7C83812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077" y="826398"/>
                <a:ext cx="8080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99B280-5B80-256F-325B-2DCDEBDB509F}"/>
                  </a:ext>
                </a:extLst>
              </p:cNvPr>
              <p:cNvSpPr txBox="1"/>
              <p:nvPr/>
            </p:nvSpPr>
            <p:spPr>
              <a:xfrm>
                <a:off x="8533578" y="2262959"/>
                <a:ext cx="1426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D99B280-5B80-256F-325B-2DCDEBDB5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578" y="2262959"/>
                <a:ext cx="14266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E3611C-607D-BEEA-367E-40DD4919E947}"/>
                  </a:ext>
                </a:extLst>
              </p:cNvPr>
              <p:cNvSpPr txBox="1"/>
              <p:nvPr/>
            </p:nvSpPr>
            <p:spPr>
              <a:xfrm>
                <a:off x="8688410" y="236907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E3611C-607D-BEEA-367E-40DD4919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410" y="236907"/>
                <a:ext cx="4632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C5900AE-435C-A198-F71A-8054E61C222F}"/>
                  </a:ext>
                </a:extLst>
              </p:cNvPr>
              <p:cNvSpPr txBox="1"/>
              <p:nvPr/>
            </p:nvSpPr>
            <p:spPr>
              <a:xfrm>
                <a:off x="7212373" y="1571704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C5900AE-435C-A198-F71A-8054E61C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73" y="1571704"/>
                <a:ext cx="5275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C362DDB-342D-E3DA-90E8-3948192B215A}"/>
                  </a:ext>
                </a:extLst>
              </p:cNvPr>
              <p:cNvSpPr txBox="1"/>
              <p:nvPr/>
            </p:nvSpPr>
            <p:spPr>
              <a:xfrm>
                <a:off x="10278905" y="1538357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C362DDB-342D-E3DA-90E8-3948192B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905" y="1538357"/>
                <a:ext cx="4082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D57FB8-07A8-BEAD-F628-BA35790CABF9}"/>
              </a:ext>
            </a:extLst>
          </p:cNvPr>
          <p:cNvCxnSpPr/>
          <p:nvPr/>
        </p:nvCxnSpPr>
        <p:spPr>
          <a:xfrm>
            <a:off x="8963255" y="1417089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BBECE53-B2FE-B5F9-B3C4-7481A602CB70}"/>
              </a:ext>
            </a:extLst>
          </p:cNvPr>
          <p:cNvCxnSpPr/>
          <p:nvPr/>
        </p:nvCxnSpPr>
        <p:spPr>
          <a:xfrm>
            <a:off x="10200932" y="1417082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C325C3-CB7C-D250-A557-972AF2C68C4E}"/>
              </a:ext>
            </a:extLst>
          </p:cNvPr>
          <p:cNvCxnSpPr/>
          <p:nvPr/>
        </p:nvCxnSpPr>
        <p:spPr>
          <a:xfrm>
            <a:off x="7679396" y="1417077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81B032-F8C3-2D3B-3C31-5D89F1CD61B6}"/>
                  </a:ext>
                </a:extLst>
              </p:cNvPr>
              <p:cNvSpPr txBox="1"/>
              <p:nvPr/>
            </p:nvSpPr>
            <p:spPr>
              <a:xfrm>
                <a:off x="8094285" y="1569035"/>
                <a:ext cx="55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881B032-F8C3-2D3B-3C31-5D89F1CD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285" y="1569035"/>
                <a:ext cx="5531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7FD2CC2-864B-B458-F170-070A1AB3E57A}"/>
                  </a:ext>
                </a:extLst>
              </p:cNvPr>
              <p:cNvSpPr txBox="1"/>
              <p:nvPr/>
            </p:nvSpPr>
            <p:spPr>
              <a:xfrm>
                <a:off x="9318585" y="1574814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7FD2CC2-864B-B458-F170-070A1AB3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585" y="1574814"/>
                <a:ext cx="561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77EEF1D-73C5-A14C-83D7-AF4C0F001A73}"/>
              </a:ext>
            </a:extLst>
          </p:cNvPr>
          <p:cNvCxnSpPr/>
          <p:nvPr/>
        </p:nvCxnSpPr>
        <p:spPr>
          <a:xfrm>
            <a:off x="9199519" y="1523218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031781E-E313-A9D9-49C8-F8B2FBF353EE}"/>
              </a:ext>
            </a:extLst>
          </p:cNvPr>
          <p:cNvSpPr txBox="1"/>
          <p:nvPr/>
        </p:nvSpPr>
        <p:spPr>
          <a:xfrm>
            <a:off x="1105053" y="139761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Uncombined:</a:t>
            </a:r>
            <a:endParaRPr 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016242-1943-DA2F-DB84-6265C2F77F74}"/>
              </a:ext>
            </a:extLst>
          </p:cNvPr>
          <p:cNvSpPr txBox="1"/>
          <p:nvPr/>
        </p:nvSpPr>
        <p:spPr>
          <a:xfrm>
            <a:off x="1105053" y="53468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Combined:</a:t>
            </a:r>
            <a:endParaRPr 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EA584E5-DCFF-C713-050B-C807A82C298D}"/>
              </a:ext>
            </a:extLst>
          </p:cNvPr>
          <p:cNvGrpSpPr/>
          <p:nvPr/>
        </p:nvGrpSpPr>
        <p:grpSpPr>
          <a:xfrm>
            <a:off x="6978621" y="3820026"/>
            <a:ext cx="3931498" cy="2549272"/>
            <a:chOff x="6978621" y="3820026"/>
            <a:chExt cx="3931498" cy="2549272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72BBF9D-319D-F171-2F1E-B9B8CF798872}"/>
                </a:ext>
              </a:extLst>
            </p:cNvPr>
            <p:cNvCxnSpPr>
              <a:cxnSpLocks/>
            </p:cNvCxnSpPr>
            <p:nvPr/>
          </p:nvCxnSpPr>
          <p:spPr>
            <a:xfrm>
              <a:off x="7277872" y="5007946"/>
              <a:ext cx="328434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F131C98-1DCB-6E37-A955-3920D1B88023}"/>
                </a:ext>
              </a:extLst>
            </p:cNvPr>
            <p:cNvGrpSpPr/>
            <p:nvPr/>
          </p:nvGrpSpPr>
          <p:grpSpPr>
            <a:xfrm>
              <a:off x="8254737" y="4427246"/>
              <a:ext cx="1367589" cy="1384585"/>
              <a:chOff x="6362699" y="2532215"/>
              <a:chExt cx="2097802" cy="2123873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F36EF53-7A98-7455-B8B1-3D149FC2624E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A21954A-40C7-90BB-868F-5CB2B70341E6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9BDE5D8-BFF2-20C6-08EB-10161BB91969}"/>
                    </a:ext>
                  </a:extLst>
                </p:cNvPr>
                <p:cNvSpPr txBox="1"/>
                <p:nvPr/>
              </p:nvSpPr>
              <p:spPr>
                <a:xfrm>
                  <a:off x="6978621" y="4423384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19BDE5D8-BFF2-20C6-08EB-10161BB91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621" y="4423384"/>
                  <a:ext cx="80804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71EC8A3-E57E-3206-961D-13F8458CCD1D}"/>
                    </a:ext>
                  </a:extLst>
                </p:cNvPr>
                <p:cNvSpPr txBox="1"/>
                <p:nvPr/>
              </p:nvSpPr>
              <p:spPr>
                <a:xfrm>
                  <a:off x="10102077" y="4409517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371EC8A3-E57E-3206-961D-13F8458CC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077" y="4409517"/>
                  <a:ext cx="808042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A3347B5-093F-65A2-4326-D3145BF77633}"/>
                    </a:ext>
                  </a:extLst>
                </p:cNvPr>
                <p:cNvSpPr txBox="1"/>
                <p:nvPr/>
              </p:nvSpPr>
              <p:spPr>
                <a:xfrm>
                  <a:off x="8533578" y="5846078"/>
                  <a:ext cx="1426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A3347B5-093F-65A2-4326-D3145BF77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3578" y="5846078"/>
                  <a:ext cx="142660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E196042-3F80-6CE9-CC92-B109583422F6}"/>
                    </a:ext>
                  </a:extLst>
                </p:cNvPr>
                <p:cNvSpPr txBox="1"/>
                <p:nvPr/>
              </p:nvSpPr>
              <p:spPr>
                <a:xfrm>
                  <a:off x="8688410" y="3820026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E196042-3F80-6CE9-CC92-B10958342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8410" y="3820026"/>
                  <a:ext cx="463267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77151C7-535A-A9C8-B5AE-ADB04A58876F}"/>
                    </a:ext>
                  </a:extLst>
                </p:cNvPr>
                <p:cNvSpPr txBox="1"/>
                <p:nvPr/>
              </p:nvSpPr>
              <p:spPr>
                <a:xfrm>
                  <a:off x="7212373" y="5154823"/>
                  <a:ext cx="52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E77151C7-535A-A9C8-B5AE-ADB04A588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373" y="5154823"/>
                  <a:ext cx="52751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3F244E9-6D98-C7FE-658F-B59AD43CBD62}"/>
                    </a:ext>
                  </a:extLst>
                </p:cNvPr>
                <p:cNvSpPr txBox="1"/>
                <p:nvPr/>
              </p:nvSpPr>
              <p:spPr>
                <a:xfrm>
                  <a:off x="10278905" y="5121476"/>
                  <a:ext cx="408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3F244E9-6D98-C7FE-658F-B59AD43CBD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905" y="5121476"/>
                  <a:ext cx="40825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0D0E28-5E2A-9969-545B-B976915D9D05}"/>
                </a:ext>
              </a:extLst>
            </p:cNvPr>
            <p:cNvCxnSpPr/>
            <p:nvPr/>
          </p:nvCxnSpPr>
          <p:spPr>
            <a:xfrm>
              <a:off x="8963255" y="5000208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0C380EF-B8FC-3C18-AA02-F137D2C614FF}"/>
                </a:ext>
              </a:extLst>
            </p:cNvPr>
            <p:cNvCxnSpPr/>
            <p:nvPr/>
          </p:nvCxnSpPr>
          <p:spPr>
            <a:xfrm>
              <a:off x="10200932" y="5000201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43B8E8E-E712-D37C-283A-60508692E4A2}"/>
                </a:ext>
              </a:extLst>
            </p:cNvPr>
            <p:cNvCxnSpPr/>
            <p:nvPr/>
          </p:nvCxnSpPr>
          <p:spPr>
            <a:xfrm>
              <a:off x="7679396" y="5000196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C475B47-975A-1F4F-D7B4-7D16582469AD}"/>
                    </a:ext>
                  </a:extLst>
                </p:cNvPr>
                <p:cNvSpPr txBox="1"/>
                <p:nvPr/>
              </p:nvSpPr>
              <p:spPr>
                <a:xfrm>
                  <a:off x="8094285" y="5152154"/>
                  <a:ext cx="5531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C475B47-975A-1F4F-D7B4-7D1658246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285" y="5152154"/>
                  <a:ext cx="55310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EE9BB27-883D-D2C4-CB86-D125942A46EE}"/>
                    </a:ext>
                  </a:extLst>
                </p:cNvPr>
                <p:cNvSpPr txBox="1"/>
                <p:nvPr/>
              </p:nvSpPr>
              <p:spPr>
                <a:xfrm>
                  <a:off x="9318585" y="5157933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EEE9BB27-883D-D2C4-CB86-D125942A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585" y="5157933"/>
                  <a:ext cx="56137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711C56C-17F0-868C-E1E0-264D1F874E6B}"/>
                </a:ext>
              </a:extLst>
            </p:cNvPr>
            <p:cNvCxnSpPr/>
            <p:nvPr/>
          </p:nvCxnSpPr>
          <p:spPr>
            <a:xfrm>
              <a:off x="9199519" y="5106337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图片 63" descr="图示&#10;&#10;描述已自动生成">
            <a:extLst>
              <a:ext uri="{FF2B5EF4-FFF2-40B4-BE49-F238E27FC236}">
                <a16:creationId xmlns:a16="http://schemas.microsoft.com/office/drawing/2014/main" id="{DC87B20A-4E73-0E05-4BEE-67CB50C6C1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15" y="2603111"/>
            <a:ext cx="2545892" cy="16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7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69C067F-E1FF-2470-6A98-2C9747DFEACA}"/>
              </a:ext>
            </a:extLst>
          </p:cNvPr>
          <p:cNvCxnSpPr>
            <a:cxnSpLocks/>
          </p:cNvCxnSpPr>
          <p:nvPr/>
        </p:nvCxnSpPr>
        <p:spPr>
          <a:xfrm>
            <a:off x="4599327" y="1384283"/>
            <a:ext cx="5501566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6642A967-2E43-5EF0-9937-B4C2104288C2}"/>
              </a:ext>
            </a:extLst>
          </p:cNvPr>
          <p:cNvGrpSpPr/>
          <p:nvPr/>
        </p:nvGrpSpPr>
        <p:grpSpPr>
          <a:xfrm>
            <a:off x="5576192" y="803583"/>
            <a:ext cx="1367589" cy="1384585"/>
            <a:chOff x="6362699" y="2532215"/>
            <a:chExt cx="2097802" cy="212387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1E01EFC-1200-D992-8922-83731EE6F3AA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CEA50B-51AF-5A33-E47E-EF2B9C315348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87335F-6914-1B26-47BD-2258B07B8502}"/>
                  </a:ext>
                </a:extLst>
              </p:cNvPr>
              <p:cNvSpPr txBox="1"/>
              <p:nvPr/>
            </p:nvSpPr>
            <p:spPr>
              <a:xfrm>
                <a:off x="4327578" y="799721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D87335F-6914-1B26-47BD-2258B07B8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578" y="799721"/>
                <a:ext cx="808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D5123A-17DE-DD3B-722C-5640A5B54026}"/>
                  </a:ext>
                </a:extLst>
              </p:cNvPr>
              <p:cNvSpPr txBox="1"/>
              <p:nvPr/>
            </p:nvSpPr>
            <p:spPr>
              <a:xfrm>
                <a:off x="9487587" y="799721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D5123A-17DE-DD3B-722C-5640A5B54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587" y="799721"/>
                <a:ext cx="8080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7319DF-F911-11ED-90E4-E160F359BABB}"/>
                  </a:ext>
                </a:extLst>
              </p:cNvPr>
              <p:cNvSpPr txBox="1"/>
              <p:nvPr/>
            </p:nvSpPr>
            <p:spPr>
              <a:xfrm>
                <a:off x="5855033" y="2222415"/>
                <a:ext cx="1426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7319DF-F911-11ED-90E4-E160F359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33" y="2222415"/>
                <a:ext cx="14266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785572-7592-6632-7579-AE7A60E01C22}"/>
                  </a:ext>
                </a:extLst>
              </p:cNvPr>
              <p:cNvSpPr txBox="1"/>
              <p:nvPr/>
            </p:nvSpPr>
            <p:spPr>
              <a:xfrm>
                <a:off x="6009865" y="196363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785572-7592-6632-7579-AE7A60E01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65" y="196363"/>
                <a:ext cx="4632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33B000E-8864-4D7F-DB1C-2AB805FE55B8}"/>
                  </a:ext>
                </a:extLst>
              </p:cNvPr>
              <p:cNvSpPr txBox="1"/>
              <p:nvPr/>
            </p:nvSpPr>
            <p:spPr>
              <a:xfrm>
                <a:off x="4533828" y="1531160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33B000E-8864-4D7F-DB1C-2AB805FE5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828" y="1531160"/>
                <a:ext cx="5275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FACBA19-A8DA-2FEA-4C82-37FDC6533064}"/>
                  </a:ext>
                </a:extLst>
              </p:cNvPr>
              <p:cNvSpPr txBox="1"/>
              <p:nvPr/>
            </p:nvSpPr>
            <p:spPr>
              <a:xfrm>
                <a:off x="9633201" y="1449425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FACBA19-A8DA-2FEA-4C82-37FDC6533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201" y="1449425"/>
                <a:ext cx="4082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267A2F1-779A-7EF3-74F6-D3594C5B1210}"/>
              </a:ext>
            </a:extLst>
          </p:cNvPr>
          <p:cNvCxnSpPr/>
          <p:nvPr/>
        </p:nvCxnSpPr>
        <p:spPr>
          <a:xfrm>
            <a:off x="6284710" y="1376545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297FF0B-4159-58FD-C749-4A07387BEB6F}"/>
              </a:ext>
            </a:extLst>
          </p:cNvPr>
          <p:cNvCxnSpPr/>
          <p:nvPr/>
        </p:nvCxnSpPr>
        <p:spPr>
          <a:xfrm>
            <a:off x="7430027" y="1376538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87C106A-8521-DD6D-988A-FAC531DF5129}"/>
              </a:ext>
            </a:extLst>
          </p:cNvPr>
          <p:cNvCxnSpPr/>
          <p:nvPr/>
        </p:nvCxnSpPr>
        <p:spPr>
          <a:xfrm>
            <a:off x="5000851" y="1376533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3798A7B-73AD-7966-AD6E-EA3DE47A0048}"/>
                  </a:ext>
                </a:extLst>
              </p:cNvPr>
              <p:cNvSpPr txBox="1"/>
              <p:nvPr/>
            </p:nvSpPr>
            <p:spPr>
              <a:xfrm>
                <a:off x="5415740" y="1528491"/>
                <a:ext cx="55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3798A7B-73AD-7966-AD6E-EA3DE47A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40" y="1528491"/>
                <a:ext cx="5531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773DF2E-D334-7312-FB12-17E68A30D680}"/>
                  </a:ext>
                </a:extLst>
              </p:cNvPr>
              <p:cNvSpPr txBox="1"/>
              <p:nvPr/>
            </p:nvSpPr>
            <p:spPr>
              <a:xfrm>
                <a:off x="6640040" y="1534270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773DF2E-D334-7312-FB12-17E68A30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40" y="1534270"/>
                <a:ext cx="561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769DF3D-B96D-F7EB-BCB9-F958C9FA67C2}"/>
              </a:ext>
            </a:extLst>
          </p:cNvPr>
          <p:cNvCxnSpPr/>
          <p:nvPr/>
        </p:nvCxnSpPr>
        <p:spPr>
          <a:xfrm>
            <a:off x="6520974" y="1482674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7E686CD-6DE0-5A88-E303-10CD6E1EBC8A}"/>
              </a:ext>
            </a:extLst>
          </p:cNvPr>
          <p:cNvGrpSpPr/>
          <p:nvPr/>
        </p:nvGrpSpPr>
        <p:grpSpPr>
          <a:xfrm>
            <a:off x="7806513" y="799617"/>
            <a:ext cx="1367589" cy="1384585"/>
            <a:chOff x="6362699" y="2532215"/>
            <a:chExt cx="2097802" cy="2123873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0ACD25D-3797-2419-0D58-595E53C4D606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E502BF6-5161-845C-01E7-16EAB32154AB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9A4FDCE-43DF-87CA-117C-7E3B710E6F88}"/>
                  </a:ext>
                </a:extLst>
              </p:cNvPr>
              <p:cNvSpPr txBox="1"/>
              <p:nvPr/>
            </p:nvSpPr>
            <p:spPr>
              <a:xfrm>
                <a:off x="8085354" y="2218449"/>
                <a:ext cx="15599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9A4FDCE-43DF-87CA-117C-7E3B710E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54" y="2218449"/>
                <a:ext cx="155997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79CE04-C24C-7C50-2F13-4F57641C5725}"/>
                  </a:ext>
                </a:extLst>
              </p:cNvPr>
              <p:cNvSpPr txBox="1"/>
              <p:nvPr/>
            </p:nvSpPr>
            <p:spPr>
              <a:xfrm>
                <a:off x="8240186" y="192397"/>
                <a:ext cx="57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79CE04-C24C-7C50-2F13-4F57641C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186" y="192397"/>
                <a:ext cx="571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08F56CB-224B-13F2-8818-722CBD28732A}"/>
              </a:ext>
            </a:extLst>
          </p:cNvPr>
          <p:cNvCxnSpPr/>
          <p:nvPr/>
        </p:nvCxnSpPr>
        <p:spPr>
          <a:xfrm>
            <a:off x="8751295" y="1478708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D627E0-3440-5FA2-57A7-ECC82064C211}"/>
              </a:ext>
            </a:extLst>
          </p:cNvPr>
          <p:cNvCxnSpPr/>
          <p:nvPr/>
        </p:nvCxnSpPr>
        <p:spPr>
          <a:xfrm>
            <a:off x="8515295" y="1371923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4BFF197-211C-04B2-F1AF-3EC9238BB3E1}"/>
              </a:ext>
            </a:extLst>
          </p:cNvPr>
          <p:cNvCxnSpPr/>
          <p:nvPr/>
        </p:nvCxnSpPr>
        <p:spPr>
          <a:xfrm>
            <a:off x="9559015" y="1371921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C06655B-C2BA-560C-F60E-446515D92FDA}"/>
                  </a:ext>
                </a:extLst>
              </p:cNvPr>
              <p:cNvSpPr txBox="1"/>
              <p:nvPr/>
            </p:nvSpPr>
            <p:spPr>
              <a:xfrm>
                <a:off x="7622483" y="1539756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C06655B-C2BA-560C-F60E-446515D9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483" y="1539756"/>
                <a:ext cx="5613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FAE4B16-E5A3-A110-F3B3-B15415E4DCFE}"/>
                  </a:ext>
                </a:extLst>
              </p:cNvPr>
              <p:cNvSpPr txBox="1"/>
              <p:nvPr/>
            </p:nvSpPr>
            <p:spPr>
              <a:xfrm>
                <a:off x="8912514" y="1543466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FAE4B16-E5A3-A110-F3B3-B15415E4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514" y="1543466"/>
                <a:ext cx="56137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A2AC28FA-14E7-F776-FDBE-589C4CF5DFB2}"/>
              </a:ext>
            </a:extLst>
          </p:cNvPr>
          <p:cNvSpPr txBox="1"/>
          <p:nvPr/>
        </p:nvSpPr>
        <p:spPr>
          <a:xfrm>
            <a:off x="1105053" y="139761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Uncombined:</a:t>
            </a:r>
            <a:endParaRPr 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0FBB1DB-229B-2E92-8139-601764E48CE4}"/>
              </a:ext>
            </a:extLst>
          </p:cNvPr>
          <p:cNvSpPr txBox="1"/>
          <p:nvPr/>
        </p:nvSpPr>
        <p:spPr>
          <a:xfrm>
            <a:off x="1105053" y="53468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Combined:</a:t>
            </a:r>
            <a:endParaRPr 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641A058-3E5C-FC29-823D-636CAE91262E}"/>
              </a:ext>
            </a:extLst>
          </p:cNvPr>
          <p:cNvSpPr txBox="1"/>
          <p:nvPr/>
        </p:nvSpPr>
        <p:spPr>
          <a:xfrm>
            <a:off x="332701" y="236907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Diagram 1.</a:t>
            </a:r>
            <a:endParaRPr lang="en-US" sz="28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2CCC6F-02C5-7F3F-88DC-A74BF900EDDE}"/>
              </a:ext>
            </a:extLst>
          </p:cNvPr>
          <p:cNvCxnSpPr>
            <a:cxnSpLocks/>
          </p:cNvCxnSpPr>
          <p:nvPr/>
        </p:nvCxnSpPr>
        <p:spPr>
          <a:xfrm>
            <a:off x="7406940" y="1539756"/>
            <a:ext cx="0" cy="140282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5F0EBA-7ABD-A48B-F269-2212EF607AA2}"/>
                  </a:ext>
                </a:extLst>
              </p:cNvPr>
              <p:cNvSpPr txBox="1"/>
              <p:nvPr/>
            </p:nvSpPr>
            <p:spPr>
              <a:xfrm>
                <a:off x="6230922" y="2910560"/>
                <a:ext cx="2179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5F0EBA-7ABD-A48B-F269-2212EF60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2" y="2910560"/>
                <a:ext cx="217963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AF6D1926-A6D5-47BC-EB07-250A92CC9534}"/>
              </a:ext>
            </a:extLst>
          </p:cNvPr>
          <p:cNvGrpSpPr/>
          <p:nvPr/>
        </p:nvGrpSpPr>
        <p:grpSpPr>
          <a:xfrm>
            <a:off x="5298068" y="3519524"/>
            <a:ext cx="5968051" cy="3241383"/>
            <a:chOff x="5298068" y="3519524"/>
            <a:chExt cx="5968051" cy="3241383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D8EFE76-BDF0-E290-E878-88C5E760AE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9817" y="4711410"/>
              <a:ext cx="550156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BF8BF12-EC11-E7A7-39CA-BA7E6EEAF0F1}"/>
                </a:ext>
              </a:extLst>
            </p:cNvPr>
            <p:cNvGrpSpPr/>
            <p:nvPr/>
          </p:nvGrpSpPr>
          <p:grpSpPr>
            <a:xfrm>
              <a:off x="6546682" y="4130710"/>
              <a:ext cx="1367589" cy="1384585"/>
              <a:chOff x="6362699" y="2532215"/>
              <a:chExt cx="2097802" cy="2123873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FE820FF-CCA8-7358-3EB3-531DBC818E76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7D57353-395F-5956-34CD-0A1F489675E7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0705BEE-2153-B527-E7FF-246E3648DB9B}"/>
                    </a:ext>
                  </a:extLst>
                </p:cNvPr>
                <p:cNvSpPr txBox="1"/>
                <p:nvPr/>
              </p:nvSpPr>
              <p:spPr>
                <a:xfrm>
                  <a:off x="5298068" y="4126848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0705BEE-2153-B527-E7FF-246E3648D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068" y="4126848"/>
                  <a:ext cx="80804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E22A6F9-F2B7-A104-EF14-9917E4C6F05A}"/>
                    </a:ext>
                  </a:extLst>
                </p:cNvPr>
                <p:cNvSpPr txBox="1"/>
                <p:nvPr/>
              </p:nvSpPr>
              <p:spPr>
                <a:xfrm>
                  <a:off x="10458077" y="4126848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E22A6F9-F2B7-A104-EF14-9917E4C6F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8077" y="4126848"/>
                  <a:ext cx="80804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F9C9FC7-9A74-4097-77A1-42AD0CE9348E}"/>
                    </a:ext>
                  </a:extLst>
                </p:cNvPr>
                <p:cNvSpPr txBox="1"/>
                <p:nvPr/>
              </p:nvSpPr>
              <p:spPr>
                <a:xfrm>
                  <a:off x="6825523" y="5549542"/>
                  <a:ext cx="1426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F9C9FC7-9A74-4097-77A1-42AD0CE9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23" y="5549542"/>
                  <a:ext cx="1426609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B27B99-94CA-FAEB-071F-8A75EC4AD689}"/>
                    </a:ext>
                  </a:extLst>
                </p:cNvPr>
                <p:cNvSpPr txBox="1"/>
                <p:nvPr/>
              </p:nvSpPr>
              <p:spPr>
                <a:xfrm>
                  <a:off x="6980355" y="3523490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B27B99-94CA-FAEB-071F-8A75EC4AD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355" y="3523490"/>
                  <a:ext cx="46326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8595B68-999F-CEF9-A3C5-2BE2704CDDFE}"/>
                    </a:ext>
                  </a:extLst>
                </p:cNvPr>
                <p:cNvSpPr txBox="1"/>
                <p:nvPr/>
              </p:nvSpPr>
              <p:spPr>
                <a:xfrm>
                  <a:off x="5504318" y="4858287"/>
                  <a:ext cx="52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D8595B68-999F-CEF9-A3C5-2BE2704CD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318" y="4858287"/>
                  <a:ext cx="527517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2AEBD14-30EB-BDBC-C504-37C4BC1B7B41}"/>
                    </a:ext>
                  </a:extLst>
                </p:cNvPr>
                <p:cNvSpPr txBox="1"/>
                <p:nvPr/>
              </p:nvSpPr>
              <p:spPr>
                <a:xfrm>
                  <a:off x="10603691" y="4776552"/>
                  <a:ext cx="408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2AEBD14-30EB-BDBC-C504-37C4BC1B7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3691" y="4776552"/>
                  <a:ext cx="408253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5321DB9-FDD8-241B-A5E6-62E0CCF51AFC}"/>
                </a:ext>
              </a:extLst>
            </p:cNvPr>
            <p:cNvCxnSpPr/>
            <p:nvPr/>
          </p:nvCxnSpPr>
          <p:spPr>
            <a:xfrm>
              <a:off x="7255200" y="4703672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4D5507F-4AF7-F594-FD85-642392F7ED54}"/>
                </a:ext>
              </a:extLst>
            </p:cNvPr>
            <p:cNvCxnSpPr/>
            <p:nvPr/>
          </p:nvCxnSpPr>
          <p:spPr>
            <a:xfrm>
              <a:off x="8400517" y="4703665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41AE784-88CA-AE23-C11C-67F9517C0372}"/>
                </a:ext>
              </a:extLst>
            </p:cNvPr>
            <p:cNvCxnSpPr/>
            <p:nvPr/>
          </p:nvCxnSpPr>
          <p:spPr>
            <a:xfrm>
              <a:off x="5971341" y="4703660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47EBFC1-91E4-17E4-F587-F39765ED2F76}"/>
                    </a:ext>
                  </a:extLst>
                </p:cNvPr>
                <p:cNvSpPr txBox="1"/>
                <p:nvPr/>
              </p:nvSpPr>
              <p:spPr>
                <a:xfrm>
                  <a:off x="6386230" y="4855618"/>
                  <a:ext cx="5531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47EBFC1-91E4-17E4-F587-F39765ED2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30" y="4855618"/>
                  <a:ext cx="553100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3504490-AB14-9197-362A-CF40A80836F2}"/>
                    </a:ext>
                  </a:extLst>
                </p:cNvPr>
                <p:cNvSpPr txBox="1"/>
                <p:nvPr/>
              </p:nvSpPr>
              <p:spPr>
                <a:xfrm>
                  <a:off x="7610530" y="4861397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3504490-AB14-9197-362A-CF40A8083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530" y="4861397"/>
                  <a:ext cx="56137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EC102D4-516E-25A5-0BBF-68758DF17CF1}"/>
                </a:ext>
              </a:extLst>
            </p:cNvPr>
            <p:cNvCxnSpPr/>
            <p:nvPr/>
          </p:nvCxnSpPr>
          <p:spPr>
            <a:xfrm>
              <a:off x="7491464" y="4809801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3BBC5B-39B3-4800-6E66-EF214B4FEF37}"/>
                </a:ext>
              </a:extLst>
            </p:cNvPr>
            <p:cNvGrpSpPr/>
            <p:nvPr/>
          </p:nvGrpSpPr>
          <p:grpSpPr>
            <a:xfrm>
              <a:off x="8777003" y="4126744"/>
              <a:ext cx="1367589" cy="1384585"/>
              <a:chOff x="6362699" y="2532215"/>
              <a:chExt cx="2097802" cy="2123873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B8319FC-F0C9-6641-DA1F-0DFE9CEA119E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B9A71F7-F72D-880A-2C83-D53252FC9EB9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910171E-EF50-18BD-D3FE-CE1C31A0F024}"/>
                    </a:ext>
                  </a:extLst>
                </p:cNvPr>
                <p:cNvSpPr txBox="1"/>
                <p:nvPr/>
              </p:nvSpPr>
              <p:spPr>
                <a:xfrm>
                  <a:off x="9055844" y="5545576"/>
                  <a:ext cx="15599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910171E-EF50-18BD-D3FE-CE1C31A0F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5844" y="5545576"/>
                  <a:ext cx="1559979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48D7CC8-99CE-D2AA-7AD3-91ED28E65D21}"/>
                    </a:ext>
                  </a:extLst>
                </p:cNvPr>
                <p:cNvSpPr txBox="1"/>
                <p:nvPr/>
              </p:nvSpPr>
              <p:spPr>
                <a:xfrm>
                  <a:off x="9210676" y="3519524"/>
                  <a:ext cx="5711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48D7CC8-99CE-D2AA-7AD3-91ED28E65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676" y="3519524"/>
                  <a:ext cx="571118" cy="5232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86644DB-8658-1F59-D965-D4D0C602BABB}"/>
                </a:ext>
              </a:extLst>
            </p:cNvPr>
            <p:cNvCxnSpPr/>
            <p:nvPr/>
          </p:nvCxnSpPr>
          <p:spPr>
            <a:xfrm>
              <a:off x="9721785" y="4805835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DEC27068-EC37-A13D-4188-FF0A45C1B96C}"/>
                </a:ext>
              </a:extLst>
            </p:cNvPr>
            <p:cNvCxnSpPr/>
            <p:nvPr/>
          </p:nvCxnSpPr>
          <p:spPr>
            <a:xfrm>
              <a:off x="9485785" y="4699050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B243957-BB78-F745-3A1A-4876AF721D58}"/>
                </a:ext>
              </a:extLst>
            </p:cNvPr>
            <p:cNvCxnSpPr/>
            <p:nvPr/>
          </p:nvCxnSpPr>
          <p:spPr>
            <a:xfrm>
              <a:off x="10529505" y="4699048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5906345-EB46-7FBA-FF4E-CDABE06D07F3}"/>
                    </a:ext>
                  </a:extLst>
                </p:cNvPr>
                <p:cNvSpPr txBox="1"/>
                <p:nvPr/>
              </p:nvSpPr>
              <p:spPr>
                <a:xfrm>
                  <a:off x="8592973" y="4866883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5906345-EB46-7FBA-FF4E-CDABE06D0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73" y="4866883"/>
                  <a:ext cx="561372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4DD3097-23E9-B91D-73E4-284BAF6353C6}"/>
                    </a:ext>
                  </a:extLst>
                </p:cNvPr>
                <p:cNvSpPr txBox="1"/>
                <p:nvPr/>
              </p:nvSpPr>
              <p:spPr>
                <a:xfrm>
                  <a:off x="9883004" y="4870593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4DD3097-23E9-B91D-73E4-284BAF635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004" y="4870593"/>
                  <a:ext cx="561372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6F523D0-7FA5-D3B9-B222-4FE3D69E1A5A}"/>
                </a:ext>
              </a:extLst>
            </p:cNvPr>
            <p:cNvCxnSpPr>
              <a:cxnSpLocks/>
            </p:cNvCxnSpPr>
            <p:nvPr/>
          </p:nvCxnSpPr>
          <p:spPr>
            <a:xfrm>
              <a:off x="8377430" y="4866883"/>
              <a:ext cx="0" cy="140282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66D99B64-6DBF-A3FD-14B4-0EF50CE6D74A}"/>
                    </a:ext>
                  </a:extLst>
                </p:cNvPr>
                <p:cNvSpPr txBox="1"/>
                <p:nvPr/>
              </p:nvSpPr>
              <p:spPr>
                <a:xfrm>
                  <a:off x="7201412" y="6237687"/>
                  <a:ext cx="21796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66D99B64-6DBF-A3FD-14B4-0EF50CE6D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412" y="6237687"/>
                  <a:ext cx="2179636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2" name="图片 91" descr="手机屏幕的截图&#10;&#10;中度可信度描述已自动生成">
            <a:extLst>
              <a:ext uri="{FF2B5EF4-FFF2-40B4-BE49-F238E27FC236}">
                <a16:creationId xmlns:a16="http://schemas.microsoft.com/office/drawing/2014/main" id="{3BB64F0C-A1B2-BD6B-6BF9-FF0026C4DB6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1" y="2896806"/>
            <a:ext cx="2430539" cy="1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6D5A35F-31D1-3D25-5A37-C14A158A8EEF}"/>
              </a:ext>
            </a:extLst>
          </p:cNvPr>
          <p:cNvGrpSpPr/>
          <p:nvPr/>
        </p:nvGrpSpPr>
        <p:grpSpPr>
          <a:xfrm>
            <a:off x="8148262" y="607220"/>
            <a:ext cx="1367589" cy="1384585"/>
            <a:chOff x="6362699" y="2532215"/>
            <a:chExt cx="2097802" cy="212387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391466A-AE7A-48A9-55BE-BEE85659CCDA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39C766C-6DF2-A9A9-E34C-0F84D14A3041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BF7C49F-EE4B-6160-3F07-70C2890AD7CC}"/>
              </a:ext>
            </a:extLst>
          </p:cNvPr>
          <p:cNvSpPr txBox="1"/>
          <p:nvPr/>
        </p:nvSpPr>
        <p:spPr>
          <a:xfrm>
            <a:off x="332701" y="236907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Diagram 2.</a:t>
            </a:r>
            <a:endParaRPr lang="en-US" sz="28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C09A20-C7A4-042F-6147-E675CA615ACC}"/>
              </a:ext>
            </a:extLst>
          </p:cNvPr>
          <p:cNvCxnSpPr>
            <a:cxnSpLocks/>
          </p:cNvCxnSpPr>
          <p:nvPr/>
        </p:nvCxnSpPr>
        <p:spPr>
          <a:xfrm>
            <a:off x="6446600" y="1191886"/>
            <a:ext cx="3898128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AC075BF-BE0C-5CF4-05FE-DD928F99F63A}"/>
              </a:ext>
            </a:extLst>
          </p:cNvPr>
          <p:cNvGrpSpPr/>
          <p:nvPr/>
        </p:nvGrpSpPr>
        <p:grpSpPr>
          <a:xfrm>
            <a:off x="7423465" y="611186"/>
            <a:ext cx="1367589" cy="1384585"/>
            <a:chOff x="6362699" y="2532215"/>
            <a:chExt cx="2097802" cy="21238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BFE8670-8071-9E61-889A-DB9116BE17BA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D9FB47C-3129-275A-508A-9994A9FE267C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4F69C5-89A9-EF3B-3AAF-C40D6E3D0143}"/>
                  </a:ext>
                </a:extLst>
              </p:cNvPr>
              <p:cNvSpPr txBox="1"/>
              <p:nvPr/>
            </p:nvSpPr>
            <p:spPr>
              <a:xfrm>
                <a:off x="6202349" y="607324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4F69C5-89A9-EF3B-3AAF-C40D6E3D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349" y="607324"/>
                <a:ext cx="808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C202F6-ED25-9D28-A3D1-DBF9A6E95BCA}"/>
                  </a:ext>
                </a:extLst>
              </p:cNvPr>
              <p:cNvSpPr txBox="1"/>
              <p:nvPr/>
            </p:nvSpPr>
            <p:spPr>
              <a:xfrm>
                <a:off x="9809736" y="636096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0C202F6-ED25-9D28-A3D1-DBF9A6E95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736" y="636096"/>
                <a:ext cx="8080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D1AB03-EDA0-F6F9-E076-D3950601A143}"/>
                  </a:ext>
                </a:extLst>
              </p:cNvPr>
              <p:cNvSpPr txBox="1"/>
              <p:nvPr/>
            </p:nvSpPr>
            <p:spPr>
              <a:xfrm>
                <a:off x="6950731" y="2072780"/>
                <a:ext cx="1426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D1AB03-EDA0-F6F9-E076-D3950601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1" y="2072780"/>
                <a:ext cx="14266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933F88-7A17-5AB0-DCD5-F512B215CB8B}"/>
                  </a:ext>
                </a:extLst>
              </p:cNvPr>
              <p:cNvSpPr txBox="1"/>
              <p:nvPr/>
            </p:nvSpPr>
            <p:spPr>
              <a:xfrm>
                <a:off x="7857138" y="3966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933F88-7A17-5AB0-DCD5-F512B215C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138" y="3966"/>
                <a:ext cx="4632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089845-A6D8-717D-2C39-BFE78DB17C5D}"/>
                  </a:ext>
                </a:extLst>
              </p:cNvPr>
              <p:cNvSpPr txBox="1"/>
              <p:nvPr/>
            </p:nvSpPr>
            <p:spPr>
              <a:xfrm>
                <a:off x="6381101" y="1338763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5089845-A6D8-717D-2C39-BFE78DB17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01" y="1338763"/>
                <a:ext cx="5275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AF43A8B-5B52-EA37-8FED-BF390F07463F}"/>
                  </a:ext>
                </a:extLst>
              </p:cNvPr>
              <p:cNvSpPr txBox="1"/>
              <p:nvPr/>
            </p:nvSpPr>
            <p:spPr>
              <a:xfrm>
                <a:off x="9947238" y="1257028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AF43A8B-5B52-EA37-8FED-BF390F07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238" y="1257028"/>
                <a:ext cx="4082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2F91F1-07EC-31F5-3CF7-84240E6A9F93}"/>
              </a:ext>
            </a:extLst>
          </p:cNvPr>
          <p:cNvCxnSpPr/>
          <p:nvPr/>
        </p:nvCxnSpPr>
        <p:spPr>
          <a:xfrm>
            <a:off x="7901079" y="1184148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747D3E-D8FC-FCC8-6FBD-D348BF6E27EB}"/>
              </a:ext>
            </a:extLst>
          </p:cNvPr>
          <p:cNvCxnSpPr/>
          <p:nvPr/>
        </p:nvCxnSpPr>
        <p:spPr>
          <a:xfrm>
            <a:off x="8473735" y="1184141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C43464-8B1A-4B56-8382-72CB450E7831}"/>
              </a:ext>
            </a:extLst>
          </p:cNvPr>
          <p:cNvCxnSpPr/>
          <p:nvPr/>
        </p:nvCxnSpPr>
        <p:spPr>
          <a:xfrm>
            <a:off x="6848124" y="1184136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7F4302-4594-C4E7-6761-160DC151F65F}"/>
                  </a:ext>
                </a:extLst>
              </p:cNvPr>
              <p:cNvSpPr txBox="1"/>
              <p:nvPr/>
            </p:nvSpPr>
            <p:spPr>
              <a:xfrm>
                <a:off x="7263013" y="1336094"/>
                <a:ext cx="55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C7F4302-4594-C4E7-6761-160DC15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013" y="1336094"/>
                <a:ext cx="5531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45E616-09BC-5A9A-75A8-285951F05931}"/>
                  </a:ext>
                </a:extLst>
              </p:cNvPr>
              <p:cNvSpPr txBox="1"/>
              <p:nvPr/>
            </p:nvSpPr>
            <p:spPr>
              <a:xfrm>
                <a:off x="8487313" y="1341873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045E616-09BC-5A9A-75A8-285951F0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313" y="1341873"/>
                <a:ext cx="561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9E94A53-85A0-2BE6-7AAD-5E1A3001D5C2}"/>
              </a:ext>
            </a:extLst>
          </p:cNvPr>
          <p:cNvCxnSpPr/>
          <p:nvPr/>
        </p:nvCxnSpPr>
        <p:spPr>
          <a:xfrm>
            <a:off x="7907032" y="1347359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666C39-6A38-AC9A-9C0C-B18A07367735}"/>
                  </a:ext>
                </a:extLst>
              </p:cNvPr>
              <p:cNvSpPr txBox="1"/>
              <p:nvPr/>
            </p:nvSpPr>
            <p:spPr>
              <a:xfrm>
                <a:off x="8884091" y="2106388"/>
                <a:ext cx="15599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9666C39-6A38-AC9A-9C0C-B18A0736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91" y="2106388"/>
                <a:ext cx="155997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25E0373-3AB0-E404-5BC7-2C212FD0DADE}"/>
                  </a:ext>
                </a:extLst>
              </p:cNvPr>
              <p:cNvSpPr txBox="1"/>
              <p:nvPr/>
            </p:nvSpPr>
            <p:spPr>
              <a:xfrm>
                <a:off x="8581935" y="0"/>
                <a:ext cx="57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25E0373-3AB0-E404-5BC7-2C212FD0D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35" y="0"/>
                <a:ext cx="571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FD560A-E228-36F5-A96C-280CCAF68581}"/>
              </a:ext>
            </a:extLst>
          </p:cNvPr>
          <p:cNvCxnSpPr>
            <a:cxnSpLocks/>
          </p:cNvCxnSpPr>
          <p:nvPr/>
        </p:nvCxnSpPr>
        <p:spPr>
          <a:xfrm>
            <a:off x="8516176" y="1347359"/>
            <a:ext cx="0" cy="14508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47B230D-CB1F-DEFE-4F9E-5013A5B5DB3D}"/>
              </a:ext>
            </a:extLst>
          </p:cNvPr>
          <p:cNvCxnSpPr/>
          <p:nvPr/>
        </p:nvCxnSpPr>
        <p:spPr>
          <a:xfrm>
            <a:off x="9106418" y="1179526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B151C7-4BE6-D113-2A9C-24749D28771F}"/>
              </a:ext>
            </a:extLst>
          </p:cNvPr>
          <p:cNvCxnSpPr/>
          <p:nvPr/>
        </p:nvCxnSpPr>
        <p:spPr>
          <a:xfrm>
            <a:off x="9956178" y="1179524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09EB40-A8A1-BD12-70E5-5B965938659A}"/>
                  </a:ext>
                </a:extLst>
              </p:cNvPr>
              <p:cNvSpPr txBox="1"/>
              <p:nvPr/>
            </p:nvSpPr>
            <p:spPr>
              <a:xfrm>
                <a:off x="7964232" y="1347359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09EB40-A8A1-BD12-70E5-5B9659386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232" y="1347359"/>
                <a:ext cx="5613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F9529F-1900-14F0-DC82-88A56D14F80E}"/>
                  </a:ext>
                </a:extLst>
              </p:cNvPr>
              <p:cNvSpPr txBox="1"/>
              <p:nvPr/>
            </p:nvSpPr>
            <p:spPr>
              <a:xfrm>
                <a:off x="9254263" y="1351069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0F9529F-1900-14F0-DC82-88A56D14F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263" y="1351069"/>
                <a:ext cx="56137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E191765B-FF14-35AC-04E1-B7149230990A}"/>
              </a:ext>
            </a:extLst>
          </p:cNvPr>
          <p:cNvSpPr txBox="1"/>
          <p:nvPr/>
        </p:nvSpPr>
        <p:spPr>
          <a:xfrm>
            <a:off x="1105053" y="139761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Uncombined:</a:t>
            </a:r>
            <a:endParaRPr 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BA2F77-9EB3-C4F2-4661-81B456931FDD}"/>
              </a:ext>
            </a:extLst>
          </p:cNvPr>
          <p:cNvSpPr txBox="1"/>
          <p:nvPr/>
        </p:nvSpPr>
        <p:spPr>
          <a:xfrm>
            <a:off x="1105053" y="53468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Combined:</a:t>
            </a:r>
            <a:endParaRPr 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DAFEDC-77BD-FCE1-9B96-D1F1F779AA3C}"/>
              </a:ext>
            </a:extLst>
          </p:cNvPr>
          <p:cNvCxnSpPr/>
          <p:nvPr/>
        </p:nvCxnSpPr>
        <p:spPr>
          <a:xfrm>
            <a:off x="9202657" y="1347359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83524C-9A88-2669-0F92-F1FF46E3A72A}"/>
                  </a:ext>
                </a:extLst>
              </p:cNvPr>
              <p:cNvSpPr txBox="1"/>
              <p:nvPr/>
            </p:nvSpPr>
            <p:spPr>
              <a:xfrm>
                <a:off x="7499627" y="2755182"/>
                <a:ext cx="2179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83524C-9A88-2669-0F92-F1FF46E3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627" y="2755182"/>
                <a:ext cx="217963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组合 91">
            <a:extLst>
              <a:ext uri="{FF2B5EF4-FFF2-40B4-BE49-F238E27FC236}">
                <a16:creationId xmlns:a16="http://schemas.microsoft.com/office/drawing/2014/main" id="{67067368-A295-B0B3-3B75-587A7174271B}"/>
              </a:ext>
            </a:extLst>
          </p:cNvPr>
          <p:cNvGrpSpPr/>
          <p:nvPr/>
        </p:nvGrpSpPr>
        <p:grpSpPr>
          <a:xfrm>
            <a:off x="6169413" y="3474406"/>
            <a:ext cx="4415429" cy="3278402"/>
            <a:chOff x="6169413" y="3474406"/>
            <a:chExt cx="4415429" cy="327840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7502EA4-13A9-6E75-D435-592A533BCADD}"/>
                </a:ext>
              </a:extLst>
            </p:cNvPr>
            <p:cNvGrpSpPr/>
            <p:nvPr/>
          </p:nvGrpSpPr>
          <p:grpSpPr>
            <a:xfrm>
              <a:off x="8115326" y="4081626"/>
              <a:ext cx="1367589" cy="1384585"/>
              <a:chOff x="6362699" y="2532215"/>
              <a:chExt cx="2097802" cy="2123873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4395826-3496-1D0E-140E-09FAD6C98B51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89DDA20-B2BB-4668-C502-6A483A9CCEBE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6796610-2109-7FD3-6EA3-41A2750BD894}"/>
                </a:ext>
              </a:extLst>
            </p:cNvPr>
            <p:cNvCxnSpPr>
              <a:cxnSpLocks/>
            </p:cNvCxnSpPr>
            <p:nvPr/>
          </p:nvCxnSpPr>
          <p:spPr>
            <a:xfrm>
              <a:off x="6413664" y="4666292"/>
              <a:ext cx="389812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661D537-5361-1478-9740-359C92EE2980}"/>
                </a:ext>
              </a:extLst>
            </p:cNvPr>
            <p:cNvGrpSpPr/>
            <p:nvPr/>
          </p:nvGrpSpPr>
          <p:grpSpPr>
            <a:xfrm>
              <a:off x="7390529" y="4085592"/>
              <a:ext cx="1367589" cy="1384585"/>
              <a:chOff x="6362699" y="2532215"/>
              <a:chExt cx="2097802" cy="2123873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AA9188A-ECC2-5420-87CC-56FF3DF6854D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156500D-28AC-24E9-3132-07F5351FBDA1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8D6A891-9963-7CF9-26F3-41387648F8A3}"/>
                    </a:ext>
                  </a:extLst>
                </p:cNvPr>
                <p:cNvSpPr txBox="1"/>
                <p:nvPr/>
              </p:nvSpPr>
              <p:spPr>
                <a:xfrm>
                  <a:off x="6169413" y="4081730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8D6A891-9963-7CF9-26F3-41387648F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413" y="4081730"/>
                  <a:ext cx="80804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57A0309-3FE5-1306-499A-A95892A9E347}"/>
                    </a:ext>
                  </a:extLst>
                </p:cNvPr>
                <p:cNvSpPr txBox="1"/>
                <p:nvPr/>
              </p:nvSpPr>
              <p:spPr>
                <a:xfrm>
                  <a:off x="9776800" y="4110502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57A0309-3FE5-1306-499A-A95892A9E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800" y="4110502"/>
                  <a:ext cx="80804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9E5EA9E-97FA-C44F-D17D-87800BF46E0B}"/>
                    </a:ext>
                  </a:extLst>
                </p:cNvPr>
                <p:cNvSpPr txBox="1"/>
                <p:nvPr/>
              </p:nvSpPr>
              <p:spPr>
                <a:xfrm>
                  <a:off x="6917795" y="5547186"/>
                  <a:ext cx="1426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9E5EA9E-97FA-C44F-D17D-87800BF46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795" y="5547186"/>
                  <a:ext cx="1426609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0935EB1-567A-6B72-A299-0A755F31EFF0}"/>
                    </a:ext>
                  </a:extLst>
                </p:cNvPr>
                <p:cNvSpPr txBox="1"/>
                <p:nvPr/>
              </p:nvSpPr>
              <p:spPr>
                <a:xfrm>
                  <a:off x="7824202" y="3478372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0935EB1-567A-6B72-A299-0A755F31E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202" y="3478372"/>
                  <a:ext cx="46326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9CD929A-3E13-A28F-4CB8-AC8ED2FF147F}"/>
                    </a:ext>
                  </a:extLst>
                </p:cNvPr>
                <p:cNvSpPr txBox="1"/>
                <p:nvPr/>
              </p:nvSpPr>
              <p:spPr>
                <a:xfrm>
                  <a:off x="6348165" y="4813169"/>
                  <a:ext cx="52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9CD929A-3E13-A28F-4CB8-AC8ED2FF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165" y="4813169"/>
                  <a:ext cx="527517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8760D00-7531-1E60-F669-6C13929B6380}"/>
                    </a:ext>
                  </a:extLst>
                </p:cNvPr>
                <p:cNvSpPr txBox="1"/>
                <p:nvPr/>
              </p:nvSpPr>
              <p:spPr>
                <a:xfrm>
                  <a:off x="9914302" y="4731434"/>
                  <a:ext cx="408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8760D00-7531-1E60-F669-6C13929B6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302" y="4731434"/>
                  <a:ext cx="408253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677DA53-5EA4-D545-6DD7-2C022C76BCFE}"/>
                </a:ext>
              </a:extLst>
            </p:cNvPr>
            <p:cNvCxnSpPr/>
            <p:nvPr/>
          </p:nvCxnSpPr>
          <p:spPr>
            <a:xfrm>
              <a:off x="7868143" y="4658554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8D3381E-A332-48A1-7D62-B1EFAFC011E2}"/>
                </a:ext>
              </a:extLst>
            </p:cNvPr>
            <p:cNvCxnSpPr/>
            <p:nvPr/>
          </p:nvCxnSpPr>
          <p:spPr>
            <a:xfrm>
              <a:off x="8440799" y="4658547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66ACFB2-F6C3-4481-ABF7-E957E5B5CA3B}"/>
                </a:ext>
              </a:extLst>
            </p:cNvPr>
            <p:cNvCxnSpPr/>
            <p:nvPr/>
          </p:nvCxnSpPr>
          <p:spPr>
            <a:xfrm>
              <a:off x="6815188" y="4658542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870908B-1448-F3AD-4210-2955A2BD136F}"/>
                    </a:ext>
                  </a:extLst>
                </p:cNvPr>
                <p:cNvSpPr txBox="1"/>
                <p:nvPr/>
              </p:nvSpPr>
              <p:spPr>
                <a:xfrm>
                  <a:off x="7230077" y="4810500"/>
                  <a:ext cx="5531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870908B-1448-F3AD-4210-2955A2BD1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077" y="4810500"/>
                  <a:ext cx="553100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03E3140-FED7-A4F6-A963-7856A1FA1036}"/>
                    </a:ext>
                  </a:extLst>
                </p:cNvPr>
                <p:cNvSpPr txBox="1"/>
                <p:nvPr/>
              </p:nvSpPr>
              <p:spPr>
                <a:xfrm>
                  <a:off x="8454377" y="4816279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03E3140-FED7-A4F6-A963-7856A1FA1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377" y="4816279"/>
                  <a:ext cx="56137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1C4D0AB-AFF3-9754-F14E-A168FF6432A1}"/>
                </a:ext>
              </a:extLst>
            </p:cNvPr>
            <p:cNvCxnSpPr/>
            <p:nvPr/>
          </p:nvCxnSpPr>
          <p:spPr>
            <a:xfrm>
              <a:off x="7874096" y="4821765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F60E3BA-1F5B-45F9-3CDE-58E77B369466}"/>
                    </a:ext>
                  </a:extLst>
                </p:cNvPr>
                <p:cNvSpPr txBox="1"/>
                <p:nvPr/>
              </p:nvSpPr>
              <p:spPr>
                <a:xfrm>
                  <a:off x="8851155" y="5580794"/>
                  <a:ext cx="155997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F60E3BA-1F5B-45F9-3CDE-58E77B369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155" y="5580794"/>
                  <a:ext cx="1559979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69640BF-C17B-9A83-B893-5793AC220E40}"/>
                    </a:ext>
                  </a:extLst>
                </p:cNvPr>
                <p:cNvSpPr txBox="1"/>
                <p:nvPr/>
              </p:nvSpPr>
              <p:spPr>
                <a:xfrm>
                  <a:off x="8548999" y="3474406"/>
                  <a:ext cx="5711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69640BF-C17B-9A83-B893-5793AC22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999" y="3474406"/>
                  <a:ext cx="571118" cy="5232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E6E9064-1AB4-DA8C-1BA4-48B42F2EB34F}"/>
                </a:ext>
              </a:extLst>
            </p:cNvPr>
            <p:cNvCxnSpPr>
              <a:cxnSpLocks/>
            </p:cNvCxnSpPr>
            <p:nvPr/>
          </p:nvCxnSpPr>
          <p:spPr>
            <a:xfrm>
              <a:off x="8483240" y="4821765"/>
              <a:ext cx="0" cy="145084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FD70D49-7C01-7027-E653-1E9C1013D9DA}"/>
                </a:ext>
              </a:extLst>
            </p:cNvPr>
            <p:cNvCxnSpPr/>
            <p:nvPr/>
          </p:nvCxnSpPr>
          <p:spPr>
            <a:xfrm>
              <a:off x="9073482" y="4653932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B700262-3BBC-C900-4EFC-525782A3F65F}"/>
                </a:ext>
              </a:extLst>
            </p:cNvPr>
            <p:cNvCxnSpPr/>
            <p:nvPr/>
          </p:nvCxnSpPr>
          <p:spPr>
            <a:xfrm>
              <a:off x="9923242" y="4653930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9C60DA8-2021-CED2-AF60-B3DBAC508393}"/>
                    </a:ext>
                  </a:extLst>
                </p:cNvPr>
                <p:cNvSpPr txBox="1"/>
                <p:nvPr/>
              </p:nvSpPr>
              <p:spPr>
                <a:xfrm>
                  <a:off x="7931296" y="4821765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9C60DA8-2021-CED2-AF60-B3DBAC508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296" y="4821765"/>
                  <a:ext cx="561372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9AA11EB9-3CAC-F0FF-B830-510CAA7FB206}"/>
                    </a:ext>
                  </a:extLst>
                </p:cNvPr>
                <p:cNvSpPr txBox="1"/>
                <p:nvPr/>
              </p:nvSpPr>
              <p:spPr>
                <a:xfrm>
                  <a:off x="9221327" y="4825475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9AA11EB9-3CAC-F0FF-B830-510CAA7FB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1327" y="4825475"/>
                  <a:ext cx="561372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23DF913-9EA0-AAE2-C46A-685CEB9A5047}"/>
                </a:ext>
              </a:extLst>
            </p:cNvPr>
            <p:cNvCxnSpPr/>
            <p:nvPr/>
          </p:nvCxnSpPr>
          <p:spPr>
            <a:xfrm>
              <a:off x="9169721" y="4821765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3D32DEB-6785-1632-3D51-C6D1299FE7E0}"/>
                    </a:ext>
                  </a:extLst>
                </p:cNvPr>
                <p:cNvSpPr txBox="1"/>
                <p:nvPr/>
              </p:nvSpPr>
              <p:spPr>
                <a:xfrm>
                  <a:off x="7466691" y="6229588"/>
                  <a:ext cx="21796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83D32DEB-6785-1632-3D51-C6D1299FE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691" y="6229588"/>
                  <a:ext cx="2179636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4" name="图片 93" descr="图示&#10;&#10;描述已自动生成">
            <a:extLst>
              <a:ext uri="{FF2B5EF4-FFF2-40B4-BE49-F238E27FC236}">
                <a16:creationId xmlns:a16="http://schemas.microsoft.com/office/drawing/2014/main" id="{9A1A1623-1857-18F4-8283-5C08F181EC5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3" y="2574977"/>
            <a:ext cx="2423819" cy="17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829CEA-41C9-8576-D66B-DE651F5C84E6}"/>
              </a:ext>
            </a:extLst>
          </p:cNvPr>
          <p:cNvSpPr txBox="1"/>
          <p:nvPr/>
        </p:nvSpPr>
        <p:spPr>
          <a:xfrm>
            <a:off x="332701" y="236907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Diagram 3.</a:t>
            </a:r>
            <a:endParaRPr lang="en-US" sz="28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93325C1-1E8E-402D-AF99-3FD3DE97A632}"/>
              </a:ext>
            </a:extLst>
          </p:cNvPr>
          <p:cNvCxnSpPr>
            <a:cxnSpLocks/>
          </p:cNvCxnSpPr>
          <p:nvPr/>
        </p:nvCxnSpPr>
        <p:spPr>
          <a:xfrm>
            <a:off x="6820579" y="2084155"/>
            <a:ext cx="493344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53073E-CAD3-0BAC-5145-E571500C959C}"/>
              </a:ext>
            </a:extLst>
          </p:cNvPr>
          <p:cNvGrpSpPr/>
          <p:nvPr/>
        </p:nvGrpSpPr>
        <p:grpSpPr>
          <a:xfrm>
            <a:off x="7546956" y="561330"/>
            <a:ext cx="3453076" cy="3495989"/>
            <a:chOff x="6362699" y="2532215"/>
            <a:chExt cx="2097802" cy="212387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453AF07-5BFF-CED1-8D6E-384121767E7B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00971A7-FDB3-B320-2007-EF050906D2F7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04677-9840-ED11-0D18-0DE6E5B8970C}"/>
                  </a:ext>
                </a:extLst>
              </p:cNvPr>
              <p:cNvSpPr txBox="1"/>
              <p:nvPr/>
            </p:nvSpPr>
            <p:spPr>
              <a:xfrm>
                <a:off x="6704324" y="1485843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C04677-9840-ED11-0D18-0DE6E5B89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324" y="1485843"/>
                <a:ext cx="808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3178DC-2A1F-DBC3-6B93-7B75A02B7966}"/>
                  </a:ext>
                </a:extLst>
              </p:cNvPr>
              <p:cNvSpPr txBox="1"/>
              <p:nvPr/>
            </p:nvSpPr>
            <p:spPr>
              <a:xfrm>
                <a:off x="10966589" y="1450431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3178DC-2A1F-DBC3-6B93-7B75A02B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589" y="1450431"/>
                <a:ext cx="8080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F00CF8-3306-6B5C-4518-1719295149B3}"/>
                  </a:ext>
                </a:extLst>
              </p:cNvPr>
              <p:cNvSpPr txBox="1"/>
              <p:nvPr/>
            </p:nvSpPr>
            <p:spPr>
              <a:xfrm>
                <a:off x="7416912" y="2936428"/>
                <a:ext cx="1426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F00CF8-3306-6B5C-4518-17192951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912" y="2936428"/>
                <a:ext cx="14266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63DF5-3424-23C7-FCDE-C8E9A2397382}"/>
                  </a:ext>
                </a:extLst>
              </p:cNvPr>
              <p:cNvSpPr txBox="1"/>
              <p:nvPr/>
            </p:nvSpPr>
            <p:spPr>
              <a:xfrm>
                <a:off x="9070108" y="-51851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B63DF5-3424-23C7-FCDE-C8E9A239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108" y="-51851"/>
                <a:ext cx="4632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9FF9E0-BCA1-0988-7F37-0CFE82BF8C57}"/>
                  </a:ext>
                </a:extLst>
              </p:cNvPr>
              <p:cNvSpPr txBox="1"/>
              <p:nvPr/>
            </p:nvSpPr>
            <p:spPr>
              <a:xfrm>
                <a:off x="6903704" y="2231032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49FF9E0-BCA1-0988-7F37-0CFE82BF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04" y="2231032"/>
                <a:ext cx="5275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A24837-AC16-20DB-CE4F-862FA7CB0BBF}"/>
                  </a:ext>
                </a:extLst>
              </p:cNvPr>
              <p:cNvSpPr txBox="1"/>
              <p:nvPr/>
            </p:nvSpPr>
            <p:spPr>
              <a:xfrm>
                <a:off x="11144100" y="2149297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3A24837-AC16-20DB-CE4F-862FA7CB0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100" y="2149297"/>
                <a:ext cx="4082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40C0ED-0FE1-86E8-2FAA-1F32E78A331A}"/>
              </a:ext>
            </a:extLst>
          </p:cNvPr>
          <p:cNvCxnSpPr/>
          <p:nvPr/>
        </p:nvCxnSpPr>
        <p:spPr>
          <a:xfrm>
            <a:off x="7416912" y="2076417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354F8E3-6797-5A43-8EB4-63E1BC33D95A}"/>
              </a:ext>
            </a:extLst>
          </p:cNvPr>
          <p:cNvCxnSpPr/>
          <p:nvPr/>
        </p:nvCxnSpPr>
        <p:spPr>
          <a:xfrm>
            <a:off x="8192778" y="2076410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15CDC2A-694F-CFC5-1EFD-21EE2D3F5DD8}"/>
              </a:ext>
            </a:extLst>
          </p:cNvPr>
          <p:cNvCxnSpPr/>
          <p:nvPr/>
        </p:nvCxnSpPr>
        <p:spPr>
          <a:xfrm>
            <a:off x="11194594" y="2076405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973399-74E4-A28A-EF92-EBF6FE667DDD}"/>
                  </a:ext>
                </a:extLst>
              </p:cNvPr>
              <p:cNvSpPr txBox="1"/>
              <p:nvPr/>
            </p:nvSpPr>
            <p:spPr>
              <a:xfrm>
                <a:off x="7499164" y="2239140"/>
                <a:ext cx="55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2973399-74E4-A28A-EF92-EBF6FE66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64" y="2239140"/>
                <a:ext cx="5531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612631-46B1-1C21-35CF-ACBD92ADEB8B}"/>
                  </a:ext>
                </a:extLst>
              </p:cNvPr>
              <p:cNvSpPr txBox="1"/>
              <p:nvPr/>
            </p:nvSpPr>
            <p:spPr>
              <a:xfrm>
                <a:off x="10559732" y="2222394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9612631-46B1-1C21-35CF-ACBD92AD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732" y="2222394"/>
                <a:ext cx="561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9D4B2-1845-C815-D09A-46EC7CA31795}"/>
              </a:ext>
            </a:extLst>
          </p:cNvPr>
          <p:cNvCxnSpPr/>
          <p:nvPr/>
        </p:nvCxnSpPr>
        <p:spPr>
          <a:xfrm>
            <a:off x="8192879" y="2267395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E3BCCE-2A06-7EC4-1CF7-696CA9A50E02}"/>
              </a:ext>
            </a:extLst>
          </p:cNvPr>
          <p:cNvGrpSpPr/>
          <p:nvPr/>
        </p:nvGrpSpPr>
        <p:grpSpPr>
          <a:xfrm>
            <a:off x="8569264" y="1499489"/>
            <a:ext cx="1367589" cy="1384585"/>
            <a:chOff x="6362699" y="2532215"/>
            <a:chExt cx="2097802" cy="212387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BC35DDA-D3B4-8EA1-FF46-DE963EC70D3E}"/>
                </a:ext>
              </a:extLst>
            </p:cNvPr>
            <p:cNvSpPr/>
            <p:nvPr/>
          </p:nvSpPr>
          <p:spPr>
            <a:xfrm>
              <a:off x="6510767" y="2532215"/>
              <a:ext cx="1830961" cy="1830961"/>
            </a:xfrm>
            <a:prstGeom prst="ellipse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AEAF6A0-AA07-1FF3-0E0C-F7A688522F30}"/>
                </a:ext>
              </a:extLst>
            </p:cNvPr>
            <p:cNvSpPr/>
            <p:nvPr/>
          </p:nvSpPr>
          <p:spPr>
            <a:xfrm>
              <a:off x="6362699" y="3472830"/>
              <a:ext cx="2097802" cy="11832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2BD543-ABC0-F660-43DA-5FFD9F9810E9}"/>
                  </a:ext>
                </a:extLst>
              </p:cNvPr>
              <p:cNvSpPr txBox="1"/>
              <p:nvPr/>
            </p:nvSpPr>
            <p:spPr>
              <a:xfrm>
                <a:off x="8324502" y="3472062"/>
                <a:ext cx="21796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D2BD543-ABC0-F660-43DA-5FFD9F98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02" y="3472062"/>
                <a:ext cx="2179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75390C-8BC9-4569-2441-DE2E9A0114DC}"/>
                  </a:ext>
                </a:extLst>
              </p:cNvPr>
              <p:cNvSpPr txBox="1"/>
              <p:nvPr/>
            </p:nvSpPr>
            <p:spPr>
              <a:xfrm>
                <a:off x="9002937" y="892269"/>
                <a:ext cx="57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75390C-8BC9-4569-2441-DE2E9A011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937" y="892269"/>
                <a:ext cx="571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7042AF8-30C3-375B-4E90-DB9680813E61}"/>
              </a:ext>
            </a:extLst>
          </p:cNvPr>
          <p:cNvCxnSpPr>
            <a:cxnSpLocks/>
          </p:cNvCxnSpPr>
          <p:nvPr/>
        </p:nvCxnSpPr>
        <p:spPr>
          <a:xfrm>
            <a:off x="9340168" y="2244770"/>
            <a:ext cx="0" cy="1217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6B5274-122B-790F-F088-39E5B7FC69D9}"/>
              </a:ext>
            </a:extLst>
          </p:cNvPr>
          <p:cNvCxnSpPr/>
          <p:nvPr/>
        </p:nvCxnSpPr>
        <p:spPr>
          <a:xfrm>
            <a:off x="9278046" y="2071795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7388F1D-3157-1087-51FE-63C1B20DC191}"/>
              </a:ext>
            </a:extLst>
          </p:cNvPr>
          <p:cNvCxnSpPr/>
          <p:nvPr/>
        </p:nvCxnSpPr>
        <p:spPr>
          <a:xfrm>
            <a:off x="10321766" y="2071793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7E24D4-8B12-6CB0-C72E-AF9B26A638DF}"/>
                  </a:ext>
                </a:extLst>
              </p:cNvPr>
              <p:cNvSpPr txBox="1"/>
              <p:nvPr/>
            </p:nvSpPr>
            <p:spPr>
              <a:xfrm>
                <a:off x="8439429" y="2231032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7E24D4-8B12-6CB0-C72E-AF9B26A63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429" y="2231032"/>
                <a:ext cx="56137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D4511C2-28EE-F6CC-4AE4-F6CA6DECD8D1}"/>
                  </a:ext>
                </a:extLst>
              </p:cNvPr>
              <p:cNvSpPr txBox="1"/>
              <p:nvPr/>
            </p:nvSpPr>
            <p:spPr>
              <a:xfrm>
                <a:off x="9675265" y="2243338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D4511C2-28EE-F6CC-4AE4-F6CA6DEC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65" y="2243338"/>
                <a:ext cx="56137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4A57FD-7645-6D7E-A7AB-FEE9E74A5EB6}"/>
                  </a:ext>
                </a:extLst>
              </p:cNvPr>
              <p:cNvSpPr txBox="1"/>
              <p:nvPr/>
            </p:nvSpPr>
            <p:spPr>
              <a:xfrm>
                <a:off x="9742936" y="2921984"/>
                <a:ext cx="14521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4A57FD-7645-6D7E-A7AB-FEE9E74A5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936" y="2921984"/>
                <a:ext cx="145212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314F34D-1EFE-B5C9-16CF-3B1B7EDC5A88}"/>
              </a:ext>
            </a:extLst>
          </p:cNvPr>
          <p:cNvCxnSpPr/>
          <p:nvPr/>
        </p:nvCxnSpPr>
        <p:spPr>
          <a:xfrm>
            <a:off x="10504138" y="2265050"/>
            <a:ext cx="0" cy="739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9E9D434-DCDD-CB2E-D562-29ED8C50DF85}"/>
              </a:ext>
            </a:extLst>
          </p:cNvPr>
          <p:cNvSpPr txBox="1"/>
          <p:nvPr/>
        </p:nvSpPr>
        <p:spPr>
          <a:xfrm>
            <a:off x="1105053" y="139761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Uncombined:</a:t>
            </a:r>
            <a:endParaRPr 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0FB028-240B-6F8A-C3EC-313FB24BD248}"/>
              </a:ext>
            </a:extLst>
          </p:cNvPr>
          <p:cNvSpPr txBox="1"/>
          <p:nvPr/>
        </p:nvSpPr>
        <p:spPr>
          <a:xfrm>
            <a:off x="1105053" y="53468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Combined:</a:t>
            </a:r>
            <a:endParaRPr lang="en-US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19E2180-5957-6ECB-13E9-76EF4FD0858F}"/>
              </a:ext>
            </a:extLst>
          </p:cNvPr>
          <p:cNvGrpSpPr/>
          <p:nvPr/>
        </p:nvGrpSpPr>
        <p:grpSpPr>
          <a:xfrm>
            <a:off x="2520202" y="2748830"/>
            <a:ext cx="5070307" cy="4109170"/>
            <a:chOff x="2520202" y="2748830"/>
            <a:chExt cx="5070307" cy="4109170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5479A0E-0AF9-F6D9-635A-E7DAE722D1D5}"/>
                </a:ext>
              </a:extLst>
            </p:cNvPr>
            <p:cNvCxnSpPr>
              <a:cxnSpLocks/>
            </p:cNvCxnSpPr>
            <p:nvPr/>
          </p:nvCxnSpPr>
          <p:spPr>
            <a:xfrm>
              <a:off x="2636457" y="4884836"/>
              <a:ext cx="493344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F2AA31A-DE8C-00DD-6F33-C3F2C3C012DF}"/>
                </a:ext>
              </a:extLst>
            </p:cNvPr>
            <p:cNvGrpSpPr/>
            <p:nvPr/>
          </p:nvGrpSpPr>
          <p:grpSpPr>
            <a:xfrm>
              <a:off x="3362834" y="3362011"/>
              <a:ext cx="3453076" cy="3495989"/>
              <a:chOff x="6362699" y="2532215"/>
              <a:chExt cx="2097802" cy="2123873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9133DA5-76A1-38BF-26FA-561BF840E632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61861C9-2FF9-920A-69E7-C9E815614641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C9CEE5F-8877-DA41-FA11-EB321EA77F1F}"/>
                    </a:ext>
                  </a:extLst>
                </p:cNvPr>
                <p:cNvSpPr txBox="1"/>
                <p:nvPr/>
              </p:nvSpPr>
              <p:spPr>
                <a:xfrm>
                  <a:off x="2520202" y="4286524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C9CEE5F-8877-DA41-FA11-EB321EA77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202" y="4286524"/>
                  <a:ext cx="80804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24CE38E-3F17-0139-91A1-4624F20BC792}"/>
                    </a:ext>
                  </a:extLst>
                </p:cNvPr>
                <p:cNvSpPr txBox="1"/>
                <p:nvPr/>
              </p:nvSpPr>
              <p:spPr>
                <a:xfrm>
                  <a:off x="6782467" y="4251112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24CE38E-3F17-0139-91A1-4624F20BC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467" y="4251112"/>
                  <a:ext cx="80804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2885320-B688-A5EA-6FCE-59A17243F8BA}"/>
                    </a:ext>
                  </a:extLst>
                </p:cNvPr>
                <p:cNvSpPr txBox="1"/>
                <p:nvPr/>
              </p:nvSpPr>
              <p:spPr>
                <a:xfrm>
                  <a:off x="3232790" y="5737109"/>
                  <a:ext cx="1426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2885320-B688-A5EA-6FCE-59A17243F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790" y="5737109"/>
                  <a:ext cx="1426609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67DAFFA-FEB7-409C-0207-C00F279E304E}"/>
                    </a:ext>
                  </a:extLst>
                </p:cNvPr>
                <p:cNvSpPr txBox="1"/>
                <p:nvPr/>
              </p:nvSpPr>
              <p:spPr>
                <a:xfrm>
                  <a:off x="4885986" y="2748830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67DAFFA-FEB7-409C-0207-C00F279E3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986" y="2748830"/>
                  <a:ext cx="46326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28299A6-8AAE-33E7-4497-483ADE84B1FB}"/>
                    </a:ext>
                  </a:extLst>
                </p:cNvPr>
                <p:cNvSpPr txBox="1"/>
                <p:nvPr/>
              </p:nvSpPr>
              <p:spPr>
                <a:xfrm>
                  <a:off x="2719582" y="5031713"/>
                  <a:ext cx="52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28299A6-8AAE-33E7-4497-483ADE84B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582" y="5031713"/>
                  <a:ext cx="527517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4C95E7F7-D487-80EC-52DB-6011A8DB7CDF}"/>
                    </a:ext>
                  </a:extLst>
                </p:cNvPr>
                <p:cNvSpPr txBox="1"/>
                <p:nvPr/>
              </p:nvSpPr>
              <p:spPr>
                <a:xfrm>
                  <a:off x="6959978" y="4949978"/>
                  <a:ext cx="408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4C95E7F7-D487-80EC-52DB-6011A8DB7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978" y="4949978"/>
                  <a:ext cx="408253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F116392-1BFC-07D6-DAD2-8F934A87C76C}"/>
                </a:ext>
              </a:extLst>
            </p:cNvPr>
            <p:cNvCxnSpPr/>
            <p:nvPr/>
          </p:nvCxnSpPr>
          <p:spPr>
            <a:xfrm>
              <a:off x="3232790" y="4877098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2279D665-74CC-57CA-6B5F-C753A9D1F452}"/>
                </a:ext>
              </a:extLst>
            </p:cNvPr>
            <p:cNvCxnSpPr/>
            <p:nvPr/>
          </p:nvCxnSpPr>
          <p:spPr>
            <a:xfrm>
              <a:off x="4008656" y="4877091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13DB748-0244-FDB0-AEE7-1F4700CE4E8D}"/>
                </a:ext>
              </a:extLst>
            </p:cNvPr>
            <p:cNvCxnSpPr/>
            <p:nvPr/>
          </p:nvCxnSpPr>
          <p:spPr>
            <a:xfrm>
              <a:off x="7010472" y="4877086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C745A50-FC02-FA1E-98BE-40B66220C0D8}"/>
                    </a:ext>
                  </a:extLst>
                </p:cNvPr>
                <p:cNvSpPr txBox="1"/>
                <p:nvPr/>
              </p:nvSpPr>
              <p:spPr>
                <a:xfrm>
                  <a:off x="3315042" y="5039821"/>
                  <a:ext cx="5531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C745A50-FC02-FA1E-98BE-40B66220C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042" y="5039821"/>
                  <a:ext cx="553100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6B7388C-0378-5492-475E-33EADE78C784}"/>
                    </a:ext>
                  </a:extLst>
                </p:cNvPr>
                <p:cNvSpPr txBox="1"/>
                <p:nvPr/>
              </p:nvSpPr>
              <p:spPr>
                <a:xfrm>
                  <a:off x="6375610" y="5023075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6B7388C-0378-5492-475E-33EADE78C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610" y="5023075"/>
                  <a:ext cx="561372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01FB033-C2A6-9CA1-8CE0-CAE0313F9CB9}"/>
                </a:ext>
              </a:extLst>
            </p:cNvPr>
            <p:cNvCxnSpPr/>
            <p:nvPr/>
          </p:nvCxnSpPr>
          <p:spPr>
            <a:xfrm>
              <a:off x="4008757" y="5068076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D0E2BD1-922A-ADF0-890E-ECFA8BEE48BC}"/>
                </a:ext>
              </a:extLst>
            </p:cNvPr>
            <p:cNvGrpSpPr/>
            <p:nvPr/>
          </p:nvGrpSpPr>
          <p:grpSpPr>
            <a:xfrm>
              <a:off x="4385142" y="4300170"/>
              <a:ext cx="1367589" cy="1384585"/>
              <a:chOff x="6362699" y="2532215"/>
              <a:chExt cx="2097802" cy="2123873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9BB129E-653A-BB38-C375-24F49D8F5787}"/>
                  </a:ext>
                </a:extLst>
              </p:cNvPr>
              <p:cNvSpPr/>
              <p:nvPr/>
            </p:nvSpPr>
            <p:spPr>
              <a:xfrm>
                <a:off x="6510767" y="2532215"/>
                <a:ext cx="1830961" cy="1830961"/>
              </a:xfrm>
              <a:prstGeom prst="ellipse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AA92B4B-ADA1-6EB1-BBD9-E9CAA9DB9C55}"/>
                  </a:ext>
                </a:extLst>
              </p:cNvPr>
              <p:cNvSpPr/>
              <p:nvPr/>
            </p:nvSpPr>
            <p:spPr>
              <a:xfrm>
                <a:off x="6362699" y="3472830"/>
                <a:ext cx="2097802" cy="11832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6534BA2-C4F8-3C87-4E99-2CFE641C9208}"/>
                    </a:ext>
                  </a:extLst>
                </p:cNvPr>
                <p:cNvSpPr txBox="1"/>
                <p:nvPr/>
              </p:nvSpPr>
              <p:spPr>
                <a:xfrm>
                  <a:off x="4140380" y="6272743"/>
                  <a:ext cx="217963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6534BA2-C4F8-3C87-4E99-2CFE641C9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380" y="6272743"/>
                  <a:ext cx="2179636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C86C8FC3-26A3-29ED-DCB1-AB55DF7B1212}"/>
                    </a:ext>
                  </a:extLst>
                </p:cNvPr>
                <p:cNvSpPr txBox="1"/>
                <p:nvPr/>
              </p:nvSpPr>
              <p:spPr>
                <a:xfrm>
                  <a:off x="4818815" y="3692950"/>
                  <a:ext cx="5711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C86C8FC3-26A3-29ED-DCB1-AB55DF7B1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815" y="3692950"/>
                  <a:ext cx="571118" cy="5232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5D88126-B783-ABBD-3844-3C50B4684213}"/>
                </a:ext>
              </a:extLst>
            </p:cNvPr>
            <p:cNvCxnSpPr>
              <a:cxnSpLocks/>
            </p:cNvCxnSpPr>
            <p:nvPr/>
          </p:nvCxnSpPr>
          <p:spPr>
            <a:xfrm>
              <a:off x="5156046" y="5045451"/>
              <a:ext cx="0" cy="121722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67BC80-D2DB-A100-51B0-E6EA21EC75C8}"/>
                </a:ext>
              </a:extLst>
            </p:cNvPr>
            <p:cNvCxnSpPr/>
            <p:nvPr/>
          </p:nvCxnSpPr>
          <p:spPr>
            <a:xfrm>
              <a:off x="5093924" y="4872476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3B7FDCF2-A952-8B42-92EB-D3F49436CA2D}"/>
                </a:ext>
              </a:extLst>
            </p:cNvPr>
            <p:cNvCxnSpPr/>
            <p:nvPr/>
          </p:nvCxnSpPr>
          <p:spPr>
            <a:xfrm>
              <a:off x="6137644" y="4872474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2AF18F4-C82A-DFFA-5E46-659784AB9AD0}"/>
                    </a:ext>
                  </a:extLst>
                </p:cNvPr>
                <p:cNvSpPr txBox="1"/>
                <p:nvPr/>
              </p:nvSpPr>
              <p:spPr>
                <a:xfrm>
                  <a:off x="4255307" y="5031713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2AF18F4-C82A-DFFA-5E46-659784AB9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307" y="5031713"/>
                  <a:ext cx="561372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E47112F-DD5C-7F41-9FBD-363E6D7DD48B}"/>
                    </a:ext>
                  </a:extLst>
                </p:cNvPr>
                <p:cNvSpPr txBox="1"/>
                <p:nvPr/>
              </p:nvSpPr>
              <p:spPr>
                <a:xfrm>
                  <a:off x="5491143" y="5044019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2E47112F-DD5C-7F41-9FBD-363E6D7DD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143" y="5044019"/>
                  <a:ext cx="561372" cy="5232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972FD750-0659-D57D-7437-D18858D565A0}"/>
                    </a:ext>
                  </a:extLst>
                </p:cNvPr>
                <p:cNvSpPr txBox="1"/>
                <p:nvPr/>
              </p:nvSpPr>
              <p:spPr>
                <a:xfrm>
                  <a:off x="5558814" y="5722665"/>
                  <a:ext cx="14521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972FD750-0659-D57D-7437-D18858D56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814" y="5722665"/>
                  <a:ext cx="1452129" cy="52322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A83B1A54-EB48-864B-5DDD-5F227A16A26F}"/>
                </a:ext>
              </a:extLst>
            </p:cNvPr>
            <p:cNvCxnSpPr/>
            <p:nvPr/>
          </p:nvCxnSpPr>
          <p:spPr>
            <a:xfrm>
              <a:off x="6320016" y="5065731"/>
              <a:ext cx="0" cy="73974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图片 92" descr="图示&#10;&#10;描述已自动生成">
            <a:extLst>
              <a:ext uri="{FF2B5EF4-FFF2-40B4-BE49-F238E27FC236}">
                <a16:creationId xmlns:a16="http://schemas.microsoft.com/office/drawing/2014/main" id="{79A7D17B-B01A-C44A-E738-33CAB0A793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5" y="2262879"/>
            <a:ext cx="2122439" cy="17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2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A0A517-0E8E-D1F5-CC31-0657D6E8325B}"/>
              </a:ext>
            </a:extLst>
          </p:cNvPr>
          <p:cNvSpPr txBox="1"/>
          <p:nvPr/>
        </p:nvSpPr>
        <p:spPr>
          <a:xfrm>
            <a:off x="332701" y="236907"/>
            <a:ext cx="1930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Diagram 4.</a:t>
            </a:r>
            <a:endParaRPr lang="en-US" sz="2800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599931-5BCB-F867-1CC4-AD6DA003B0DE}"/>
              </a:ext>
            </a:extLst>
          </p:cNvPr>
          <p:cNvCxnSpPr>
            <a:cxnSpLocks/>
          </p:cNvCxnSpPr>
          <p:nvPr/>
        </p:nvCxnSpPr>
        <p:spPr>
          <a:xfrm>
            <a:off x="8213615" y="2325476"/>
            <a:ext cx="328434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F46924-81A5-17D5-A1B7-81C9DD3F5138}"/>
                  </a:ext>
                </a:extLst>
              </p:cNvPr>
              <p:cNvSpPr txBox="1"/>
              <p:nvPr/>
            </p:nvSpPr>
            <p:spPr>
              <a:xfrm>
                <a:off x="7931401" y="1703866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F46924-81A5-17D5-A1B7-81C9DD3F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401" y="1703866"/>
                <a:ext cx="808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C0B631-971A-8942-55FD-71CE749CC0D5}"/>
                  </a:ext>
                </a:extLst>
              </p:cNvPr>
              <p:cNvSpPr txBox="1"/>
              <p:nvPr/>
            </p:nvSpPr>
            <p:spPr>
              <a:xfrm>
                <a:off x="11051257" y="1700066"/>
                <a:ext cx="808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C0B631-971A-8942-55FD-71CE749C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1257" y="1700066"/>
                <a:ext cx="8080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47888C-2A99-2A32-A9FD-94EFA7E0E07D}"/>
                  </a:ext>
                </a:extLst>
              </p:cNvPr>
              <p:cNvSpPr txBox="1"/>
              <p:nvPr/>
            </p:nvSpPr>
            <p:spPr>
              <a:xfrm>
                <a:off x="9491875" y="2962226"/>
                <a:ext cx="14266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47888C-2A99-2A32-A9FD-94EFA7E0E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75" y="2962226"/>
                <a:ext cx="142660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36026B-D368-01E1-50B8-0A59871BED3C}"/>
                  </a:ext>
                </a:extLst>
              </p:cNvPr>
              <p:cNvSpPr txBox="1"/>
              <p:nvPr/>
            </p:nvSpPr>
            <p:spPr>
              <a:xfrm>
                <a:off x="8798394" y="1345963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36026B-D368-01E1-50B8-0A59871B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394" y="1345963"/>
                <a:ext cx="4632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A3111C-8E39-D07A-6159-459AD74F63A2}"/>
                  </a:ext>
                </a:extLst>
              </p:cNvPr>
              <p:cNvSpPr txBox="1"/>
              <p:nvPr/>
            </p:nvSpPr>
            <p:spPr>
              <a:xfrm>
                <a:off x="8148116" y="2472353"/>
                <a:ext cx="527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A3111C-8E39-D07A-6159-459AD74F6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116" y="2472353"/>
                <a:ext cx="5275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CBB73-68A7-4DE3-2E15-F01C8F476AC4}"/>
                  </a:ext>
                </a:extLst>
              </p:cNvPr>
              <p:cNvSpPr txBox="1"/>
              <p:nvPr/>
            </p:nvSpPr>
            <p:spPr>
              <a:xfrm>
                <a:off x="11214648" y="2439006"/>
                <a:ext cx="4082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F1CBB73-68A7-4DE3-2E15-F01C8F47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648" y="2439006"/>
                <a:ext cx="4082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4139C4-B404-ED12-2E19-59F8B084669C}"/>
              </a:ext>
            </a:extLst>
          </p:cNvPr>
          <p:cNvCxnSpPr/>
          <p:nvPr/>
        </p:nvCxnSpPr>
        <p:spPr>
          <a:xfrm>
            <a:off x="9898998" y="2317738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2B48E41-8B5D-805C-4C87-B3EA5DBD5494}"/>
              </a:ext>
            </a:extLst>
          </p:cNvPr>
          <p:cNvCxnSpPr/>
          <p:nvPr/>
        </p:nvCxnSpPr>
        <p:spPr>
          <a:xfrm>
            <a:off x="11136675" y="2317731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A22B98B-B057-5D42-3CB4-0B41C9F2A174}"/>
              </a:ext>
            </a:extLst>
          </p:cNvPr>
          <p:cNvCxnSpPr/>
          <p:nvPr/>
        </p:nvCxnSpPr>
        <p:spPr>
          <a:xfrm>
            <a:off x="8615139" y="2317726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D4C343-E58E-9504-FDB7-FB46032F1C2E}"/>
                  </a:ext>
                </a:extLst>
              </p:cNvPr>
              <p:cNvSpPr txBox="1"/>
              <p:nvPr/>
            </p:nvSpPr>
            <p:spPr>
              <a:xfrm>
                <a:off x="8938775" y="2454835"/>
                <a:ext cx="55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DD4C343-E58E-9504-FDB7-FB46032F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775" y="2454835"/>
                <a:ext cx="5531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758D50-E0AB-DDA7-5053-CFE1CF580CB7}"/>
                  </a:ext>
                </a:extLst>
              </p:cNvPr>
              <p:cNvSpPr txBox="1"/>
              <p:nvPr/>
            </p:nvSpPr>
            <p:spPr>
              <a:xfrm>
                <a:off x="10390132" y="2404094"/>
                <a:ext cx="5613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D758D50-E0AB-DDA7-5053-CFE1CF580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132" y="2404094"/>
                <a:ext cx="56137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87082B-54AE-2922-0AF8-DA7A1418EBED}"/>
              </a:ext>
            </a:extLst>
          </p:cNvPr>
          <p:cNvCxnSpPr>
            <a:cxnSpLocks/>
          </p:cNvCxnSpPr>
          <p:nvPr/>
        </p:nvCxnSpPr>
        <p:spPr>
          <a:xfrm>
            <a:off x="10135262" y="2423867"/>
            <a:ext cx="0" cy="5383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D57490-355F-6490-BEB7-644DAEA08CCB}"/>
              </a:ext>
            </a:extLst>
          </p:cNvPr>
          <p:cNvCxnSpPr>
            <a:cxnSpLocks/>
          </p:cNvCxnSpPr>
          <p:nvPr/>
        </p:nvCxnSpPr>
        <p:spPr>
          <a:xfrm flipV="1">
            <a:off x="9181013" y="1031444"/>
            <a:ext cx="206002" cy="129403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BE2097-A64B-2CFB-1D86-213150207411}"/>
              </a:ext>
            </a:extLst>
          </p:cNvPr>
          <p:cNvCxnSpPr>
            <a:cxnSpLocks/>
          </p:cNvCxnSpPr>
          <p:nvPr/>
        </p:nvCxnSpPr>
        <p:spPr>
          <a:xfrm flipH="1" flipV="1">
            <a:off x="10442911" y="1048431"/>
            <a:ext cx="172839" cy="126929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B70E73BF-3E7A-9CAC-0F67-87E4D813A7F8}"/>
              </a:ext>
            </a:extLst>
          </p:cNvPr>
          <p:cNvSpPr/>
          <p:nvPr/>
        </p:nvSpPr>
        <p:spPr>
          <a:xfrm>
            <a:off x="9386367" y="700453"/>
            <a:ext cx="1061661" cy="7961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5C8514D-C9E3-2AD3-3D39-DDD735CAC912}"/>
                  </a:ext>
                </a:extLst>
              </p:cNvPr>
              <p:cNvSpPr txBox="1"/>
              <p:nvPr/>
            </p:nvSpPr>
            <p:spPr>
              <a:xfrm>
                <a:off x="9482930" y="1540646"/>
                <a:ext cx="9224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5C8514D-C9E3-2AD3-3D39-DDD735CAC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30" y="1540646"/>
                <a:ext cx="92243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5C297D-95F0-8E48-A2AB-D03980B1DF6C}"/>
                  </a:ext>
                </a:extLst>
              </p:cNvPr>
              <p:cNvSpPr txBox="1"/>
              <p:nvPr/>
            </p:nvSpPr>
            <p:spPr>
              <a:xfrm>
                <a:off x="10518009" y="1345963"/>
                <a:ext cx="4632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5C297D-95F0-8E48-A2AB-D03980B1D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09" y="1345963"/>
                <a:ext cx="46326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6602504-F1B9-A944-014B-ECF5EA430928}"/>
                  </a:ext>
                </a:extLst>
              </p:cNvPr>
              <p:cNvSpPr txBox="1"/>
              <p:nvPr/>
            </p:nvSpPr>
            <p:spPr>
              <a:xfrm>
                <a:off x="9133713" y="89355"/>
                <a:ext cx="15669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6602504-F1B9-A944-014B-ECF5EA430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13" y="89355"/>
                <a:ext cx="156696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661EE7-BA8C-B99B-19F5-1E21D99BBE66}"/>
              </a:ext>
            </a:extLst>
          </p:cNvPr>
          <p:cNvCxnSpPr/>
          <p:nvPr/>
        </p:nvCxnSpPr>
        <p:spPr>
          <a:xfrm>
            <a:off x="9959037" y="1491089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DBB32C1-10F1-13CE-54ED-42F1855D0CFE}"/>
              </a:ext>
            </a:extLst>
          </p:cNvPr>
          <p:cNvCxnSpPr>
            <a:cxnSpLocks/>
          </p:cNvCxnSpPr>
          <p:nvPr/>
        </p:nvCxnSpPr>
        <p:spPr>
          <a:xfrm flipH="1">
            <a:off x="9815808" y="694711"/>
            <a:ext cx="10260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BBAC76-ED76-F9F4-4954-C5268F100977}"/>
              </a:ext>
            </a:extLst>
          </p:cNvPr>
          <p:cNvGrpSpPr/>
          <p:nvPr/>
        </p:nvGrpSpPr>
        <p:grpSpPr>
          <a:xfrm>
            <a:off x="5422133" y="3308089"/>
            <a:ext cx="3927898" cy="3396091"/>
            <a:chOff x="5422133" y="3308089"/>
            <a:chExt cx="3927898" cy="339609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D90818F-6333-023E-E870-60D25EC4145A}"/>
                </a:ext>
              </a:extLst>
            </p:cNvPr>
            <p:cNvCxnSpPr>
              <a:cxnSpLocks/>
            </p:cNvCxnSpPr>
            <p:nvPr/>
          </p:nvCxnSpPr>
          <p:spPr>
            <a:xfrm>
              <a:off x="5704347" y="5544210"/>
              <a:ext cx="328434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995CF07-244E-E44B-2B7A-F5F54113715C}"/>
                    </a:ext>
                  </a:extLst>
                </p:cNvPr>
                <p:cNvSpPr txBox="1"/>
                <p:nvPr/>
              </p:nvSpPr>
              <p:spPr>
                <a:xfrm>
                  <a:off x="5422133" y="4922600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995CF07-244E-E44B-2B7A-F5F541137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133" y="4922600"/>
                  <a:ext cx="808042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4004BC5-0820-69C7-4FE1-B90247726CBE}"/>
                    </a:ext>
                  </a:extLst>
                </p:cNvPr>
                <p:cNvSpPr txBox="1"/>
                <p:nvPr/>
              </p:nvSpPr>
              <p:spPr>
                <a:xfrm>
                  <a:off x="8541989" y="4918800"/>
                  <a:ext cx="8080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4004BC5-0820-69C7-4FE1-B90247726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1989" y="4918800"/>
                  <a:ext cx="808042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7528646-DE9E-8D0E-2E39-9462B0DCC6D1}"/>
                    </a:ext>
                  </a:extLst>
                </p:cNvPr>
                <p:cNvSpPr txBox="1"/>
                <p:nvPr/>
              </p:nvSpPr>
              <p:spPr>
                <a:xfrm>
                  <a:off x="6982607" y="6180960"/>
                  <a:ext cx="14266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7528646-DE9E-8D0E-2E39-9462B0DCC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607" y="6180960"/>
                  <a:ext cx="142660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9A0A925-D3E0-0485-18BF-544EF712DBE3}"/>
                    </a:ext>
                  </a:extLst>
                </p:cNvPr>
                <p:cNvSpPr txBox="1"/>
                <p:nvPr/>
              </p:nvSpPr>
              <p:spPr>
                <a:xfrm>
                  <a:off x="6289126" y="4564697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9A0A925-D3E0-0485-18BF-544EF712D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126" y="4564697"/>
                  <a:ext cx="46326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A743AC-7406-C219-8305-B9A598306F69}"/>
                    </a:ext>
                  </a:extLst>
                </p:cNvPr>
                <p:cNvSpPr txBox="1"/>
                <p:nvPr/>
              </p:nvSpPr>
              <p:spPr>
                <a:xfrm>
                  <a:off x="5638848" y="5691087"/>
                  <a:ext cx="5275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6A743AC-7406-C219-8305-B9A598306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48" y="5691087"/>
                  <a:ext cx="527517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A45D885-AB92-8029-A400-4C703DC2C0CC}"/>
                    </a:ext>
                  </a:extLst>
                </p:cNvPr>
                <p:cNvSpPr txBox="1"/>
                <p:nvPr/>
              </p:nvSpPr>
              <p:spPr>
                <a:xfrm>
                  <a:off x="8705380" y="5657740"/>
                  <a:ext cx="40825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A45D885-AB92-8029-A400-4C703DC2C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5380" y="5657740"/>
                  <a:ext cx="408253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FCB61F1-8A58-9D3E-BBA4-07AA9CD4B6B5}"/>
                </a:ext>
              </a:extLst>
            </p:cNvPr>
            <p:cNvCxnSpPr/>
            <p:nvPr/>
          </p:nvCxnSpPr>
          <p:spPr>
            <a:xfrm>
              <a:off x="7389730" y="5536472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1253CFA-B579-E621-412B-41C63A598067}"/>
                </a:ext>
              </a:extLst>
            </p:cNvPr>
            <p:cNvCxnSpPr/>
            <p:nvPr/>
          </p:nvCxnSpPr>
          <p:spPr>
            <a:xfrm>
              <a:off x="8627407" y="5536465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37CA549-4239-817E-7F1E-7579053ED8C6}"/>
                </a:ext>
              </a:extLst>
            </p:cNvPr>
            <p:cNvCxnSpPr/>
            <p:nvPr/>
          </p:nvCxnSpPr>
          <p:spPr>
            <a:xfrm>
              <a:off x="6105871" y="5536460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670F593-F74A-89C3-3904-B933CCFDFC49}"/>
                    </a:ext>
                  </a:extLst>
                </p:cNvPr>
                <p:cNvSpPr txBox="1"/>
                <p:nvPr/>
              </p:nvSpPr>
              <p:spPr>
                <a:xfrm>
                  <a:off x="6429507" y="5673569"/>
                  <a:ext cx="55310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670F593-F74A-89C3-3904-B933CCFDF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07" y="5673569"/>
                  <a:ext cx="553100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50EE8E6-665E-D5FE-D8C1-1FBE2A9E43C3}"/>
                    </a:ext>
                  </a:extLst>
                </p:cNvPr>
                <p:cNvSpPr txBox="1"/>
                <p:nvPr/>
              </p:nvSpPr>
              <p:spPr>
                <a:xfrm>
                  <a:off x="7880864" y="5622828"/>
                  <a:ext cx="5613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50EE8E6-665E-D5FE-D8C1-1FBE2A9E4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864" y="5622828"/>
                  <a:ext cx="561372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50F6BF1-E08E-6B3B-BFA5-778F28EDA6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94" y="5642601"/>
              <a:ext cx="0" cy="53835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D332C5C-1555-A86C-C17B-5F1852FC9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745" y="4250178"/>
              <a:ext cx="206002" cy="129403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F3957E4-D1C9-1719-8088-950AA26AF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3643" y="4267165"/>
              <a:ext cx="172839" cy="12692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CA4C4A1-1868-0A23-93BB-2F2D117F651F}"/>
                </a:ext>
              </a:extLst>
            </p:cNvPr>
            <p:cNvSpPr/>
            <p:nvPr/>
          </p:nvSpPr>
          <p:spPr>
            <a:xfrm>
              <a:off x="6877099" y="3919187"/>
              <a:ext cx="1061661" cy="79612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6DD14D-7158-0A9A-1D7C-C3D85266BFC8}"/>
                    </a:ext>
                  </a:extLst>
                </p:cNvPr>
                <p:cNvSpPr txBox="1"/>
                <p:nvPr/>
              </p:nvSpPr>
              <p:spPr>
                <a:xfrm>
                  <a:off x="6973662" y="4759380"/>
                  <a:ext cx="92243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F56DD14D-7158-0A9A-1D7C-C3D85266B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3662" y="4759380"/>
                  <a:ext cx="92243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28A297C-C4DA-9DDC-8FA8-F555461DD304}"/>
                    </a:ext>
                  </a:extLst>
                </p:cNvPr>
                <p:cNvSpPr txBox="1"/>
                <p:nvPr/>
              </p:nvSpPr>
              <p:spPr>
                <a:xfrm>
                  <a:off x="8008741" y="4564697"/>
                  <a:ext cx="4632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B28A297C-C4DA-9DDC-8FA8-F555461DD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741" y="4564697"/>
                  <a:ext cx="463267" cy="5232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89BAED7-598F-6095-A04D-67C60E1DEDE7}"/>
                    </a:ext>
                  </a:extLst>
                </p:cNvPr>
                <p:cNvSpPr txBox="1"/>
                <p:nvPr/>
              </p:nvSpPr>
              <p:spPr>
                <a:xfrm>
                  <a:off x="6624445" y="3308089"/>
                  <a:ext cx="15669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89BAED7-598F-6095-A04D-67C60E1DE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445" y="3308089"/>
                  <a:ext cx="1566967" cy="5232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43F29A-7721-17C9-3502-D68827E742C4}"/>
                </a:ext>
              </a:extLst>
            </p:cNvPr>
            <p:cNvCxnSpPr/>
            <p:nvPr/>
          </p:nvCxnSpPr>
          <p:spPr>
            <a:xfrm>
              <a:off x="7449769" y="4709823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2796EAA-BA15-8106-1A3E-A3241FCE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6540" y="3913445"/>
              <a:ext cx="1026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913B3EFB-88D8-5406-A792-BD5F8BEEDE9F}"/>
              </a:ext>
            </a:extLst>
          </p:cNvPr>
          <p:cNvSpPr txBox="1"/>
          <p:nvPr/>
        </p:nvSpPr>
        <p:spPr>
          <a:xfrm>
            <a:off x="1105053" y="139761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Uncombined:</a:t>
            </a:r>
            <a:endParaRPr 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8B2AF23-8C48-AA78-49CC-4A0BBC6FCF89}"/>
              </a:ext>
            </a:extLst>
          </p:cNvPr>
          <p:cNvSpPr txBox="1"/>
          <p:nvPr/>
        </p:nvSpPr>
        <p:spPr>
          <a:xfrm>
            <a:off x="1105053" y="534687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Combined:</a:t>
            </a:r>
            <a:endParaRPr lang="en-US" dirty="0"/>
          </a:p>
        </p:txBody>
      </p:sp>
      <p:pic>
        <p:nvPicPr>
          <p:cNvPr id="50" name="图片 49" descr="黑暗里有灯光&#10;&#10;中度可信度描述已自动生成">
            <a:extLst>
              <a:ext uri="{FF2B5EF4-FFF2-40B4-BE49-F238E27FC236}">
                <a16:creationId xmlns:a16="http://schemas.microsoft.com/office/drawing/2014/main" id="{DF1A89F4-95C8-3939-A580-353912C548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24" y="2472353"/>
            <a:ext cx="2028500" cy="17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26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.66589"/>
  <p:tag name="ORIGINALWIDTH" val="58.68847"/>
  <p:tag name="OUTPUTTYPE" val="SVG"/>
  <p:tag name="IGUANATEXVERSION" val="160"/>
  <p:tag name="LATEXADDIN" val="\documentclass{article}&#10;\usepackage{amsmath}&#10;\usepackage{bm}&#10;\pagestyle{empty}&#10;\begin{document}&#10;&#10;\begin{equation*}&#10;D^{(0)}_q(t - t') =&#10;\end{equation*}&#10;&#10;&#10;\end{document}"/>
  <p:tag name="IGUANATEXSIZE" val="28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47919"/>
  <p:tag name="ORIGINALWIDTH" val="0.885658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1"/>
  <p:tag name="ORIGINALWIDTH" val="3.43113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6"/>
  <p:tag name="ORIGINALWIDTH" val="2.31130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5"/>
  <p:tag name="ORIGINALWIDTH" val="3.058521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814"/>
  <p:tag name="ORIGINALWIDTH" val="6.087148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5"/>
  <p:tag name="ORIGINALWIDTH" val="3.058521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243"/>
  <p:tag name="ORIGINALWIDTH" val="1.750422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6"/>
  <p:tag name="ORIGINALWIDTH" val="2.311333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3"/>
  <p:tag name="ORIGINALWIDTH" val="6.6251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1"/>
  <p:tag name="ORIGINALWIDTH" val="6.067239"/>
  <p:tag name="LATEXADDIN" val="\documentclass{article}&#10;\usepackage{amsmath}&#10;\usepackage{bm}&#10;\pagestyle{empty}&#10;\begin{document}&#10;&#10;\begin{equation*}&#10;\Sigma^{(1)}_{\mu, k}(t - t') =&#10;\end{equation*}&#10;&#10;&#10;\end{document}"/>
  <p:tag name="IGUANATEXSIZE" val="28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90312"/>
  <p:tag name="ORIGINALWIDTH" val="60.05444"/>
  <p:tag name="OUTPUTTYPE" val="SVG"/>
  <p:tag name="IGUANATEXVERSION" val="160"/>
  <p:tag name="LATEXADDIN" val="\documentclass{article}&#10;\usepackage{amsmath}&#10;\usepackage{bm}&#10;\pagestyle{empty}&#10;\begin{document}&#10;&#10;\begin{equation*}&#10;G^{(0)}_{\mu, k}(t - t') = &#10;\end{equation*}&#10;&#10;&#10;\end{document}"/>
  <p:tag name="IGUANATEXSIZE" val="28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3"/>
  <p:tag name="ORIGINALWIDTH" val="1.813189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24"/>
  <p:tag name="ORIGINALWIDTH" val="2.53847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3"/>
  <p:tag name="ORIGINALWIDTH" val="1.806215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7857"/>
  <p:tag name="ORIGINALWIDTH" val="4.156412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47919"/>
  <p:tag name="ORIGINALWIDTH" val="0.885658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2"/>
  <p:tag name="ORIGINALWIDTH" val="3.431131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7"/>
  <p:tag name="ORIGINALWIDTH" val="2.311305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6"/>
  <p:tag name="ORIGINALWIDTH" val="3.05852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815"/>
  <p:tag name="ORIGINALWIDTH" val="6.087149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6"/>
  <p:tag name="ORIGINALWIDTH" val="3.05852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90312"/>
  <p:tag name="ORIGINALWIDTH" val="58.61535"/>
  <p:tag name="OUTPUTTYPE" val="SVG"/>
  <p:tag name="IGUANATEXVERSION" val="160"/>
  <p:tag name="LATEXADDIN" val="\documentclass{article}&#10;\usepackage{amsmath}&#10;\usepackage{bm}&#10;\pagestyle{empty}&#10;\begin{document}&#10;&#10;\begin{equation*}&#10;\Sigma^{(1)}_{\mu, k}(t - t') =&#10;\end{equation*}&#10;&#10;&#10;\end{document}"/>
  <p:tag name="IGUANATEXSIZE" val="28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243"/>
  <p:tag name="ORIGINALWIDTH" val="1.75042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7"/>
  <p:tag name="ORIGINALWIDTH" val="2.311333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3"/>
  <p:tag name="ORIGINALWIDTH" val="6.625141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42829"/>
  <p:tag name="ORIGINALWIDTH" val="7.161868"/>
  <p:tag name="LATEXADDIN" val="\documentclass{article}&#10;\usepackage{amsmath}&#10;\usepackage{bm}&#10;\pagestyle{empty}&#10;\begin{document}&#10;&#10;\begin{equation*}&#10;G^{(0)}_{\mu, k}(t - t') = &#10;\end{equation*}&#10;&#10;&#10;\end{document}"/>
  <p:tag name="IGUANATEXSIZE" val="28"/>
  <p:tag name="IGUANATEXCURSOR" val="13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3"/>
  <p:tag name="ORIGINALWIDTH" val="1.83585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107"/>
  <p:tag name="ORIGINALWIDTH" val="3.276294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3"/>
  <p:tag name="ORIGINALWIDTH" val="1.828796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7857"/>
  <p:tag name="ORIGINALWIDTH" val="4.20835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47919"/>
  <p:tag name="ORIGINALWIDTH" val="0.8967379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62"/>
  <p:tag name="ORIGINALWIDTH" val="3.474016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.90312"/>
  <p:tag name="ORIGINALWIDTH" val="58.61535"/>
  <p:tag name="OUTPUTTYPE" val="SVG"/>
  <p:tag name="IGUANATEXVERSION" val="160"/>
  <p:tag name="LATEXADDIN" val="\documentclass{article}&#10;\usepackage{amsmath}&#10;\usepackage{bm}&#10;\pagestyle{empty}&#10;\begin{document}&#10;&#10;\begin{equation*}&#10;\Sigma^{(2)}_{\mu, k}(t - t') =&#10;\end{equation*}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7"/>
  <p:tag name="ORIGINALWIDTH" val="2.340214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6"/>
  <p:tag name="ORIGINALWIDTH" val="3.096738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84815"/>
  <p:tag name="ORIGINALWIDTH" val="6.163245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6176"/>
  <p:tag name="ORIGINALWIDTH" val="3.096738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243"/>
  <p:tag name="ORIGINALWIDTH" val="1.7723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62627"/>
  <p:tag name="ORIGINALWIDTH" val="2.340214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31243"/>
  <p:tag name="ORIGINALWIDTH" val="6.707959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6171"/>
  <p:tag name="ORIGINALWIDTH" val="7.611446"/>
  <p:tag name="LATEXADDIN" val="\documentclass{article}&#10;\usepackage{amsmath}&#10;\usepackage{bm}&#10;\pagestyle{empty}&#10;\begin{document}&#10;&#10;\begin{equation*}&#10;D^{(0)}_q(t - t') =&#10;\end{equation*}&#10;&#10;&#10;\end{document}"/>
  <p:tag name="IGUANATEXSIZE" val="28"/>
  <p:tag name="IGUANATEXCURSOR" val="13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34815"/>
  <p:tag name="ORIGINALWIDTH" val="1.81318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53572"/>
  <p:tag name="ORIGINALWIDTH" val="3.235855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4471"/>
  <p:tag name="ORIGINALWIDTH" val="6.067238"/>
  <p:tag name="LATEXADDIN" val="\documentclass{article}&#10;\usepackage{amsmath}&#10;\usepackage{bm}&#10;\pagestyle{empty}&#10;\begin{document}&#10;&#10;\begin{equation*}&#10;\Sigma^{(2)}_{\mu, k}(t - t') =&#10;\end{equation*}&#10;&#10;&#10;\end{document}"/>
  <p:tag name="IGUANATEXSIZE" val="28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34815"/>
  <p:tag name="ORIGINALWIDTH" val="1.80621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98707"/>
  <p:tag name="ORIGINALWIDTH" val="3.138217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4581"/>
  <p:tag name="ORIGINALWIDTH" val="2.31130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71"/>
  <p:tag name="ORIGINALWIDTH" val="3.058521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138077"/>
  <p:tag name="ORIGINALWIDTH" val="6.087149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90271"/>
  <p:tag name="ORIGINALWIDTH" val="3.058521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51379"/>
  <p:tag name="ORIGINALWIDTH" val="1.75042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34581"/>
  <p:tag name="ORIGINALWIDTH" val="2.311333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20894"/>
  <p:tag name="ORIGINALWIDTH" val="6.62514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2"/>
  <p:tag name="ORIGINALWIDTH" val="1.813189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24"/>
  <p:tag name="ORIGINALWIDTH" val="3.082424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66872"/>
  <p:tag name="ORIGINALWIDTH" val="1.80621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7857"/>
  <p:tag name="ORIGINALWIDTH" val="4.156412"/>
  <p:tag name="EMFCHIL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306</Words>
  <Application>Microsoft Office PowerPoint</Application>
  <PresentationFormat>宽屏</PresentationFormat>
  <Paragraphs>140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Ying, Wenxiang</dc:creator>
  <cp:lastModifiedBy>Ying, Wenxiang</cp:lastModifiedBy>
  <cp:revision>9</cp:revision>
  <dcterms:created xsi:type="dcterms:W3CDTF">2024-11-12T19:01:55Z</dcterms:created>
  <dcterms:modified xsi:type="dcterms:W3CDTF">2024-11-15T20:00:27Z</dcterms:modified>
</cp:coreProperties>
</file>